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7" r:id="rId4"/>
  </p:sldMasterIdLst>
  <p:notesMasterIdLst>
    <p:notesMasterId r:id="rId3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Lst>
  <p:sldSz cx="9144000" cy="5143500" type="screen16x9"/>
  <p:notesSz cx="6858000" cy="9144000"/>
  <p:embeddedFontLst>
    <p:embeddedFont>
      <p:font typeface="Calibri" panose="020F0502020204030204" pitchFamily="34" charset="0"/>
      <p:regular r:id="rId35"/>
      <p:bold r:id="rId36"/>
      <p:italic r:id="rId37"/>
      <p:boldItalic r:id="rId38"/>
    </p:embeddedFont>
    <p:embeddedFont>
      <p:font typeface="Tahoma" panose="020B0604030504040204" pitchFamily="34" charset="0"/>
      <p:regular r:id="rId39"/>
      <p:bold r:id="rId40"/>
    </p:embeddedFont>
    <p:embeddedFont>
      <p:font typeface="Trebuchet MS" panose="020B0603020202020204" pitchFamily="34" charset="0"/>
      <p:regular r:id="rId41"/>
      <p:bold r:id="rId42"/>
      <p:italic r:id="rId43"/>
      <p:boldItalic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FC2F96C-1ADF-442D-9C77-22FD7C429C55}" v="4" dt="2023-05-19T21:45:12.90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2" d="100"/>
          <a:sy n="142" d="100"/>
        </p:scale>
        <p:origin x="714" y="12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5.fntdata"/><Relationship Id="rId21" Type="http://schemas.openxmlformats.org/officeDocument/2006/relationships/slide" Target="slides/slide17.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2.fntdata"/><Relationship Id="rId49"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10.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4.fntdata"/><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font" Target="fonts/font7.fntdata"/><Relationship Id="rId1" Type="http://schemas.openxmlformats.org/officeDocument/2006/relationships/customXml" Target="../customXml/item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22db85a1038_0_1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22db85a1038_0_1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21890a03f46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21890a03f46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21890a03f46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21890a03f46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21890a03f46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21890a03f46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21890a03f46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21890a03f46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We are working on templates for notifying members, to include talking points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21890a03f46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21890a03f46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There are no plans to update CBMS functionality at this time.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21890a03f46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21890a03f46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21890a03f46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21890a03f46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21890a03f46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21890a03f46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21890a03f46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21890a03f46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With the end of PHE, a member may roll into a different category of eligibility based on their current circumstances and current eligibility requirements</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22db85a1038_0_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22db85a1038_0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21890a03f46_0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21890a03f46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21890a03f46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21890a03f46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21890a03f46_0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21890a03f46_0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21890a03f46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21890a03f46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2189237497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2189237497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We are working on templates for notifying members, to include talking points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21f1a344555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21f1a344555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We are working on templates for notifying members, to include talking points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21f1a344555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 name="Google Shape;255;g21f1a344555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21f1a344555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21f1a344555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We are working on templates for notifying members, to include talking points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22db85a1038_0_2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 name="Google Shape;267;g22db85a1038_0_2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22db85a1038_0_2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 name="Google Shape;272;g22db85a1038_0_2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23c992d6529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23c992d6529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21890a03f4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21890a03f4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While this guidance was provided by CMS for PHE unwind guidance, it was clarified that the prohibition of administrative recoveries was not limited to members who obtained or maintained eligibility due to the PHE period.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22db85a1038_0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22db85a1038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23c992d652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23c992d652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22db85a1038_0_1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22db85a1038_0_1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21890a03f46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21890a03f46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22db85a1038_0_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22db85a1038_0_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White Title Slide">
  <p:cSld name="White Title Slide">
    <p:spTree>
      <p:nvGrpSpPr>
        <p:cNvPr id="1" name="Shape 11"/>
        <p:cNvGrpSpPr/>
        <p:nvPr/>
      </p:nvGrpSpPr>
      <p:grpSpPr>
        <a:xfrm>
          <a:off x="0" y="0"/>
          <a:ext cx="0" cy="0"/>
          <a:chOff x="0" y="0"/>
          <a:chExt cx="0" cy="0"/>
        </a:xfrm>
      </p:grpSpPr>
      <p:sp>
        <p:nvSpPr>
          <p:cNvPr id="12" name="Google Shape;12;p2"/>
          <p:cNvSpPr txBox="1">
            <a:spLocks noGrp="1"/>
          </p:cNvSpPr>
          <p:nvPr>
            <p:ph type="title"/>
          </p:nvPr>
        </p:nvSpPr>
        <p:spPr>
          <a:xfrm>
            <a:off x="446484" y="841217"/>
            <a:ext cx="8250900" cy="966900"/>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SzPts val="900"/>
              <a:buNone/>
              <a:defRPr sz="4600">
                <a:solidFill>
                  <a:srgbClr val="001254"/>
                </a:solidFill>
              </a:defRPr>
            </a:lvl1pPr>
            <a:lvl2pPr lvl="1" algn="ctr">
              <a:lnSpc>
                <a:spcPct val="100000"/>
              </a:lnSpc>
              <a:spcBef>
                <a:spcPts val="0"/>
              </a:spcBef>
              <a:spcAft>
                <a:spcPts val="0"/>
              </a:spcAft>
              <a:buSzPts val="900"/>
              <a:buNone/>
              <a:defRPr/>
            </a:lvl2pPr>
            <a:lvl3pPr lvl="2" algn="ctr">
              <a:lnSpc>
                <a:spcPct val="100000"/>
              </a:lnSpc>
              <a:spcBef>
                <a:spcPts val="0"/>
              </a:spcBef>
              <a:spcAft>
                <a:spcPts val="0"/>
              </a:spcAft>
              <a:buSzPts val="900"/>
              <a:buNone/>
              <a:defRPr/>
            </a:lvl3pPr>
            <a:lvl4pPr lvl="3" algn="ctr">
              <a:lnSpc>
                <a:spcPct val="100000"/>
              </a:lnSpc>
              <a:spcBef>
                <a:spcPts val="0"/>
              </a:spcBef>
              <a:spcAft>
                <a:spcPts val="0"/>
              </a:spcAft>
              <a:buSzPts val="900"/>
              <a:buNone/>
              <a:defRPr/>
            </a:lvl4pPr>
            <a:lvl5pPr lvl="4" algn="ctr">
              <a:lnSpc>
                <a:spcPct val="100000"/>
              </a:lnSpc>
              <a:spcBef>
                <a:spcPts val="0"/>
              </a:spcBef>
              <a:spcAft>
                <a:spcPts val="0"/>
              </a:spcAft>
              <a:buSzPts val="900"/>
              <a:buNone/>
              <a:defRPr/>
            </a:lvl5pPr>
            <a:lvl6pPr lvl="5" algn="ctr">
              <a:lnSpc>
                <a:spcPct val="100000"/>
              </a:lnSpc>
              <a:spcBef>
                <a:spcPts val="0"/>
              </a:spcBef>
              <a:spcAft>
                <a:spcPts val="0"/>
              </a:spcAft>
              <a:buSzPts val="900"/>
              <a:buNone/>
              <a:defRPr/>
            </a:lvl6pPr>
            <a:lvl7pPr lvl="6" algn="ctr">
              <a:lnSpc>
                <a:spcPct val="100000"/>
              </a:lnSpc>
              <a:spcBef>
                <a:spcPts val="0"/>
              </a:spcBef>
              <a:spcAft>
                <a:spcPts val="0"/>
              </a:spcAft>
              <a:buSzPts val="900"/>
              <a:buNone/>
              <a:defRPr/>
            </a:lvl7pPr>
            <a:lvl8pPr lvl="7" algn="ctr">
              <a:lnSpc>
                <a:spcPct val="100000"/>
              </a:lnSpc>
              <a:spcBef>
                <a:spcPts val="0"/>
              </a:spcBef>
              <a:spcAft>
                <a:spcPts val="0"/>
              </a:spcAft>
              <a:buSzPts val="900"/>
              <a:buNone/>
              <a:defRPr/>
            </a:lvl8pPr>
            <a:lvl9pPr lvl="8" algn="ctr">
              <a:lnSpc>
                <a:spcPct val="100000"/>
              </a:lnSpc>
              <a:spcBef>
                <a:spcPts val="0"/>
              </a:spcBef>
              <a:spcAft>
                <a:spcPts val="0"/>
              </a:spcAft>
              <a:buSzPts val="900"/>
              <a:buNone/>
              <a:defRPr/>
            </a:lvl9pPr>
          </a:lstStyle>
          <a:p>
            <a:endParaRPr/>
          </a:p>
        </p:txBody>
      </p:sp>
      <p:sp>
        <p:nvSpPr>
          <p:cNvPr id="13" name="Google Shape;13;p2"/>
          <p:cNvSpPr txBox="1">
            <a:spLocks noGrp="1"/>
          </p:cNvSpPr>
          <p:nvPr>
            <p:ph type="body" idx="1"/>
          </p:nvPr>
        </p:nvSpPr>
        <p:spPr>
          <a:xfrm>
            <a:off x="1141929" y="2079903"/>
            <a:ext cx="6860100" cy="612300"/>
          </a:xfrm>
          <a:prstGeom prst="rect">
            <a:avLst/>
          </a:prstGeom>
          <a:noFill/>
          <a:ln>
            <a:noFill/>
          </a:ln>
        </p:spPr>
        <p:txBody>
          <a:bodyPr spcFirstLastPara="1" wrap="square" lIns="58925" tIns="29450" rIns="58925" bIns="29450" anchor="ctr" anchorCtr="0">
            <a:noAutofit/>
          </a:bodyPr>
          <a:lstStyle>
            <a:lvl1pPr marL="457200" marR="0" lvl="0" indent="-228600" algn="ctr" rtl="0">
              <a:lnSpc>
                <a:spcPct val="100000"/>
              </a:lnSpc>
              <a:spcBef>
                <a:spcPts val="2700"/>
              </a:spcBef>
              <a:spcAft>
                <a:spcPts val="0"/>
              </a:spcAft>
              <a:buClr>
                <a:srgbClr val="000000"/>
              </a:buClr>
              <a:buSzPts val="900"/>
              <a:buFont typeface="Arial"/>
              <a:buNone/>
              <a:defRPr sz="3200" b="1" i="0" u="none" strike="noStrike" cap="none">
                <a:solidFill>
                  <a:srgbClr val="001254"/>
                </a:solidFill>
                <a:latin typeface="Trebuchet MS"/>
                <a:ea typeface="Trebuchet MS"/>
                <a:cs typeface="Trebuchet MS"/>
                <a:sym typeface="Trebuchet MS"/>
              </a:defRPr>
            </a:lvl1pPr>
            <a:lvl2pPr marL="914400" marR="0" lvl="1" indent="-228600" algn="r" rtl="0">
              <a:lnSpc>
                <a:spcPct val="100000"/>
              </a:lnSpc>
              <a:spcBef>
                <a:spcPts val="2700"/>
              </a:spcBef>
              <a:spcAft>
                <a:spcPts val="0"/>
              </a:spcAft>
              <a:buClr>
                <a:srgbClr val="000000"/>
              </a:buClr>
              <a:buSzPts val="900"/>
              <a:buFont typeface="Arial"/>
              <a:buNone/>
              <a:defRPr sz="1900" b="0" i="0" u="none" strike="noStrike" cap="none">
                <a:solidFill>
                  <a:schemeClr val="lt1"/>
                </a:solidFill>
                <a:latin typeface="Trebuchet MS"/>
                <a:ea typeface="Trebuchet MS"/>
                <a:cs typeface="Trebuchet MS"/>
                <a:sym typeface="Trebuchet MS"/>
              </a:defRPr>
            </a:lvl2pPr>
            <a:lvl3pPr marL="1371600" marR="0" lvl="2" indent="-228600" algn="l" rtl="0">
              <a:lnSpc>
                <a:spcPct val="100000"/>
              </a:lnSpc>
              <a:spcBef>
                <a:spcPts val="2700"/>
              </a:spcBef>
              <a:spcAft>
                <a:spcPts val="0"/>
              </a:spcAft>
              <a:buClr>
                <a:srgbClr val="000000"/>
              </a:buClr>
              <a:buSzPts val="900"/>
              <a:buFont typeface="Arial"/>
              <a:buNone/>
              <a:defRPr sz="1900" b="0" i="0" u="none" strike="noStrike" cap="none">
                <a:solidFill>
                  <a:srgbClr val="5C6670"/>
                </a:solidFill>
                <a:latin typeface="Trebuchet MS"/>
                <a:ea typeface="Trebuchet MS"/>
                <a:cs typeface="Trebuchet MS"/>
                <a:sym typeface="Trebuchet MS"/>
              </a:defRPr>
            </a:lvl3pPr>
            <a:lvl4pPr marL="1828800" marR="0" lvl="3" indent="-228600" algn="l" rtl="0">
              <a:lnSpc>
                <a:spcPct val="100000"/>
              </a:lnSpc>
              <a:spcBef>
                <a:spcPts val="2700"/>
              </a:spcBef>
              <a:spcAft>
                <a:spcPts val="0"/>
              </a:spcAft>
              <a:buClr>
                <a:srgbClr val="000000"/>
              </a:buClr>
              <a:buSzPts val="900"/>
              <a:buFont typeface="Arial"/>
              <a:buNone/>
              <a:defRPr sz="1900" b="0" i="0" u="none" strike="noStrike" cap="none">
                <a:solidFill>
                  <a:srgbClr val="5C6670"/>
                </a:solidFill>
                <a:latin typeface="Trebuchet MS"/>
                <a:ea typeface="Trebuchet MS"/>
                <a:cs typeface="Trebuchet MS"/>
                <a:sym typeface="Trebuchet MS"/>
              </a:defRPr>
            </a:lvl4pPr>
            <a:lvl5pPr marL="2286000" marR="0" lvl="4" indent="-228600" algn="l" rtl="0">
              <a:lnSpc>
                <a:spcPct val="100000"/>
              </a:lnSpc>
              <a:spcBef>
                <a:spcPts val="2700"/>
              </a:spcBef>
              <a:spcAft>
                <a:spcPts val="0"/>
              </a:spcAft>
              <a:buClr>
                <a:srgbClr val="000000"/>
              </a:buClr>
              <a:buSzPts val="900"/>
              <a:buFont typeface="Arial"/>
              <a:buNone/>
              <a:defRPr sz="1900" b="0" i="0" u="none" strike="noStrike" cap="none">
                <a:solidFill>
                  <a:srgbClr val="5C6670"/>
                </a:solidFill>
                <a:latin typeface="Trebuchet MS"/>
                <a:ea typeface="Trebuchet MS"/>
                <a:cs typeface="Trebuchet MS"/>
                <a:sym typeface="Trebuchet MS"/>
              </a:defRPr>
            </a:lvl5pPr>
            <a:lvl6pPr marL="2743200" marR="0" lvl="5" indent="-228600" algn="l" rtl="0">
              <a:lnSpc>
                <a:spcPct val="100000"/>
              </a:lnSpc>
              <a:spcBef>
                <a:spcPts val="2700"/>
              </a:spcBef>
              <a:spcAft>
                <a:spcPts val="0"/>
              </a:spcAft>
              <a:buClr>
                <a:srgbClr val="000000"/>
              </a:buClr>
              <a:buSzPts val="900"/>
              <a:buFont typeface="Arial"/>
              <a:buNone/>
              <a:defRPr sz="1900" b="0" i="0" u="none" strike="noStrike" cap="none">
                <a:solidFill>
                  <a:srgbClr val="5C6670"/>
                </a:solidFill>
                <a:latin typeface="Trebuchet MS"/>
                <a:ea typeface="Trebuchet MS"/>
                <a:cs typeface="Trebuchet MS"/>
                <a:sym typeface="Trebuchet MS"/>
              </a:defRPr>
            </a:lvl6pPr>
            <a:lvl7pPr marL="3200400" marR="0" lvl="6" indent="-228600" algn="l" rtl="0">
              <a:lnSpc>
                <a:spcPct val="100000"/>
              </a:lnSpc>
              <a:spcBef>
                <a:spcPts val="2700"/>
              </a:spcBef>
              <a:spcAft>
                <a:spcPts val="0"/>
              </a:spcAft>
              <a:buClr>
                <a:srgbClr val="000000"/>
              </a:buClr>
              <a:buSzPts val="900"/>
              <a:buFont typeface="Arial"/>
              <a:buNone/>
              <a:defRPr sz="1900" b="0" i="0" u="none" strike="noStrike" cap="none">
                <a:solidFill>
                  <a:srgbClr val="5C6670"/>
                </a:solidFill>
                <a:latin typeface="Trebuchet MS"/>
                <a:ea typeface="Trebuchet MS"/>
                <a:cs typeface="Trebuchet MS"/>
                <a:sym typeface="Trebuchet MS"/>
              </a:defRPr>
            </a:lvl7pPr>
            <a:lvl8pPr marL="3657600" marR="0" lvl="7" indent="-228600" algn="l" rtl="0">
              <a:lnSpc>
                <a:spcPct val="100000"/>
              </a:lnSpc>
              <a:spcBef>
                <a:spcPts val="2700"/>
              </a:spcBef>
              <a:spcAft>
                <a:spcPts val="0"/>
              </a:spcAft>
              <a:buClr>
                <a:srgbClr val="000000"/>
              </a:buClr>
              <a:buSzPts val="900"/>
              <a:buFont typeface="Arial"/>
              <a:buNone/>
              <a:defRPr sz="1900" b="0" i="0" u="none" strike="noStrike" cap="none">
                <a:solidFill>
                  <a:srgbClr val="5C6670"/>
                </a:solidFill>
                <a:latin typeface="Trebuchet MS"/>
                <a:ea typeface="Trebuchet MS"/>
                <a:cs typeface="Trebuchet MS"/>
                <a:sym typeface="Trebuchet MS"/>
              </a:defRPr>
            </a:lvl8pPr>
            <a:lvl9pPr marL="4114800" marR="0" lvl="8" indent="-228600" algn="l" rtl="0">
              <a:lnSpc>
                <a:spcPct val="100000"/>
              </a:lnSpc>
              <a:spcBef>
                <a:spcPts val="2700"/>
              </a:spcBef>
              <a:spcAft>
                <a:spcPts val="0"/>
              </a:spcAft>
              <a:buClr>
                <a:srgbClr val="000000"/>
              </a:buClr>
              <a:buSzPts val="900"/>
              <a:buFont typeface="Arial"/>
              <a:buNone/>
              <a:defRPr sz="1900" b="0" i="0" u="none" strike="noStrike" cap="none">
                <a:solidFill>
                  <a:srgbClr val="5C6670"/>
                </a:solidFill>
                <a:latin typeface="Trebuchet MS"/>
                <a:ea typeface="Trebuchet MS"/>
                <a:cs typeface="Trebuchet MS"/>
                <a:sym typeface="Trebuchet MS"/>
              </a:defRPr>
            </a:lvl9pPr>
          </a:lstStyle>
          <a:p>
            <a:endParaRPr/>
          </a:p>
        </p:txBody>
      </p:sp>
      <p:sp>
        <p:nvSpPr>
          <p:cNvPr id="14" name="Google Shape;14;p2"/>
          <p:cNvSpPr txBox="1">
            <a:spLocks noGrp="1"/>
          </p:cNvSpPr>
          <p:nvPr>
            <p:ph type="body" idx="2"/>
          </p:nvPr>
        </p:nvSpPr>
        <p:spPr>
          <a:xfrm>
            <a:off x="2187238" y="3134320"/>
            <a:ext cx="4769400" cy="308700"/>
          </a:xfrm>
          <a:prstGeom prst="rect">
            <a:avLst/>
          </a:prstGeom>
          <a:noFill/>
          <a:ln>
            <a:noFill/>
          </a:ln>
        </p:spPr>
        <p:txBody>
          <a:bodyPr spcFirstLastPara="1" wrap="square" lIns="58925" tIns="29450" rIns="58925" bIns="29450" anchor="ctr" anchorCtr="0">
            <a:noAutofit/>
          </a:bodyPr>
          <a:lstStyle>
            <a:lvl1pPr marL="457200" marR="0" lvl="0" indent="-228600" algn="ctr" rtl="0">
              <a:lnSpc>
                <a:spcPct val="100000"/>
              </a:lnSpc>
              <a:spcBef>
                <a:spcPts val="0"/>
              </a:spcBef>
              <a:spcAft>
                <a:spcPts val="0"/>
              </a:spcAft>
              <a:buClr>
                <a:srgbClr val="000000"/>
              </a:buClr>
              <a:buSzPts val="900"/>
              <a:buFont typeface="Arial"/>
              <a:buNone/>
              <a:defRPr sz="2100" b="0" i="0" u="none" strike="noStrike" cap="none">
                <a:solidFill>
                  <a:schemeClr val="dk1"/>
                </a:solidFill>
                <a:latin typeface="Trebuchet MS"/>
                <a:ea typeface="Trebuchet MS"/>
                <a:cs typeface="Trebuchet MS"/>
                <a:sym typeface="Trebuchet MS"/>
              </a:defRPr>
            </a:lvl1pPr>
            <a:lvl2pPr marL="914400" marR="0" lvl="1" indent="-228600" algn="l" rtl="0">
              <a:lnSpc>
                <a:spcPct val="100000"/>
              </a:lnSpc>
              <a:spcBef>
                <a:spcPts val="2700"/>
              </a:spcBef>
              <a:spcAft>
                <a:spcPts val="0"/>
              </a:spcAft>
              <a:buClr>
                <a:srgbClr val="000000"/>
              </a:buClr>
              <a:buSzPts val="900"/>
              <a:buFont typeface="Arial"/>
              <a:buNone/>
              <a:defRPr sz="1900" b="0" i="0" u="none" strike="noStrike" cap="none">
                <a:solidFill>
                  <a:srgbClr val="5C6670"/>
                </a:solidFill>
                <a:latin typeface="Trebuchet MS"/>
                <a:ea typeface="Trebuchet MS"/>
                <a:cs typeface="Trebuchet MS"/>
                <a:sym typeface="Trebuchet MS"/>
              </a:defRPr>
            </a:lvl2pPr>
            <a:lvl3pPr marL="1371600" marR="0" lvl="2" indent="-228600" algn="l" rtl="0">
              <a:lnSpc>
                <a:spcPct val="100000"/>
              </a:lnSpc>
              <a:spcBef>
                <a:spcPts val="2700"/>
              </a:spcBef>
              <a:spcAft>
                <a:spcPts val="0"/>
              </a:spcAft>
              <a:buClr>
                <a:srgbClr val="000000"/>
              </a:buClr>
              <a:buSzPts val="900"/>
              <a:buFont typeface="Arial"/>
              <a:buNone/>
              <a:defRPr sz="1900" b="0" i="0" u="none" strike="noStrike" cap="none">
                <a:solidFill>
                  <a:srgbClr val="5C6670"/>
                </a:solidFill>
                <a:latin typeface="Trebuchet MS"/>
                <a:ea typeface="Trebuchet MS"/>
                <a:cs typeface="Trebuchet MS"/>
                <a:sym typeface="Trebuchet MS"/>
              </a:defRPr>
            </a:lvl3pPr>
            <a:lvl4pPr marL="1828800" marR="0" lvl="3" indent="-228600" algn="l" rtl="0">
              <a:lnSpc>
                <a:spcPct val="100000"/>
              </a:lnSpc>
              <a:spcBef>
                <a:spcPts val="2700"/>
              </a:spcBef>
              <a:spcAft>
                <a:spcPts val="0"/>
              </a:spcAft>
              <a:buClr>
                <a:srgbClr val="000000"/>
              </a:buClr>
              <a:buSzPts val="900"/>
              <a:buFont typeface="Arial"/>
              <a:buNone/>
              <a:defRPr sz="1900" b="0" i="0" u="none" strike="noStrike" cap="none">
                <a:solidFill>
                  <a:srgbClr val="5C6670"/>
                </a:solidFill>
                <a:latin typeface="Trebuchet MS"/>
                <a:ea typeface="Trebuchet MS"/>
                <a:cs typeface="Trebuchet MS"/>
                <a:sym typeface="Trebuchet MS"/>
              </a:defRPr>
            </a:lvl4pPr>
            <a:lvl5pPr marL="2286000" marR="0" lvl="4" indent="-228600" algn="l" rtl="0">
              <a:lnSpc>
                <a:spcPct val="100000"/>
              </a:lnSpc>
              <a:spcBef>
                <a:spcPts val="2700"/>
              </a:spcBef>
              <a:spcAft>
                <a:spcPts val="0"/>
              </a:spcAft>
              <a:buClr>
                <a:srgbClr val="000000"/>
              </a:buClr>
              <a:buSzPts val="900"/>
              <a:buFont typeface="Arial"/>
              <a:buNone/>
              <a:defRPr sz="1900" b="0" i="0" u="none" strike="noStrike" cap="none">
                <a:solidFill>
                  <a:srgbClr val="5C6670"/>
                </a:solidFill>
                <a:latin typeface="Trebuchet MS"/>
                <a:ea typeface="Trebuchet MS"/>
                <a:cs typeface="Trebuchet MS"/>
                <a:sym typeface="Trebuchet MS"/>
              </a:defRPr>
            </a:lvl5pPr>
            <a:lvl6pPr marL="2743200" marR="0" lvl="5" indent="-228600" algn="l" rtl="0">
              <a:lnSpc>
                <a:spcPct val="100000"/>
              </a:lnSpc>
              <a:spcBef>
                <a:spcPts val="2700"/>
              </a:spcBef>
              <a:spcAft>
                <a:spcPts val="0"/>
              </a:spcAft>
              <a:buClr>
                <a:srgbClr val="000000"/>
              </a:buClr>
              <a:buSzPts val="900"/>
              <a:buFont typeface="Arial"/>
              <a:buNone/>
              <a:defRPr sz="1900" b="0" i="0" u="none" strike="noStrike" cap="none">
                <a:solidFill>
                  <a:srgbClr val="5C6670"/>
                </a:solidFill>
                <a:latin typeface="Trebuchet MS"/>
                <a:ea typeface="Trebuchet MS"/>
                <a:cs typeface="Trebuchet MS"/>
                <a:sym typeface="Trebuchet MS"/>
              </a:defRPr>
            </a:lvl6pPr>
            <a:lvl7pPr marL="3200400" marR="0" lvl="6" indent="-228600" algn="l" rtl="0">
              <a:lnSpc>
                <a:spcPct val="100000"/>
              </a:lnSpc>
              <a:spcBef>
                <a:spcPts val="2700"/>
              </a:spcBef>
              <a:spcAft>
                <a:spcPts val="0"/>
              </a:spcAft>
              <a:buClr>
                <a:srgbClr val="000000"/>
              </a:buClr>
              <a:buSzPts val="900"/>
              <a:buFont typeface="Arial"/>
              <a:buNone/>
              <a:defRPr sz="1900" b="0" i="0" u="none" strike="noStrike" cap="none">
                <a:solidFill>
                  <a:srgbClr val="5C6670"/>
                </a:solidFill>
                <a:latin typeface="Trebuchet MS"/>
                <a:ea typeface="Trebuchet MS"/>
                <a:cs typeface="Trebuchet MS"/>
                <a:sym typeface="Trebuchet MS"/>
              </a:defRPr>
            </a:lvl7pPr>
            <a:lvl8pPr marL="3657600" marR="0" lvl="7" indent="-228600" algn="l" rtl="0">
              <a:lnSpc>
                <a:spcPct val="100000"/>
              </a:lnSpc>
              <a:spcBef>
                <a:spcPts val="2700"/>
              </a:spcBef>
              <a:spcAft>
                <a:spcPts val="0"/>
              </a:spcAft>
              <a:buClr>
                <a:srgbClr val="000000"/>
              </a:buClr>
              <a:buSzPts val="900"/>
              <a:buFont typeface="Arial"/>
              <a:buNone/>
              <a:defRPr sz="1900" b="0" i="0" u="none" strike="noStrike" cap="none">
                <a:solidFill>
                  <a:srgbClr val="5C6670"/>
                </a:solidFill>
                <a:latin typeface="Trebuchet MS"/>
                <a:ea typeface="Trebuchet MS"/>
                <a:cs typeface="Trebuchet MS"/>
                <a:sym typeface="Trebuchet MS"/>
              </a:defRPr>
            </a:lvl8pPr>
            <a:lvl9pPr marL="4114800" marR="0" lvl="8" indent="-228600" algn="l" rtl="0">
              <a:lnSpc>
                <a:spcPct val="100000"/>
              </a:lnSpc>
              <a:spcBef>
                <a:spcPts val="2700"/>
              </a:spcBef>
              <a:spcAft>
                <a:spcPts val="0"/>
              </a:spcAft>
              <a:buClr>
                <a:srgbClr val="000000"/>
              </a:buClr>
              <a:buSzPts val="900"/>
              <a:buFont typeface="Arial"/>
              <a:buNone/>
              <a:defRPr sz="1900" b="0" i="0" u="none" strike="noStrike" cap="none">
                <a:solidFill>
                  <a:srgbClr val="5C6670"/>
                </a:solidFill>
                <a:latin typeface="Trebuchet MS"/>
                <a:ea typeface="Trebuchet MS"/>
                <a:cs typeface="Trebuchet MS"/>
                <a:sym typeface="Trebuchet MS"/>
              </a:defRPr>
            </a:lvl9pPr>
          </a:lstStyle>
          <a:p>
            <a:endParaRPr/>
          </a:p>
        </p:txBody>
      </p:sp>
      <p:sp>
        <p:nvSpPr>
          <p:cNvPr id="15" name="Google Shape;15;p2"/>
          <p:cNvSpPr txBox="1">
            <a:spLocks noGrp="1"/>
          </p:cNvSpPr>
          <p:nvPr>
            <p:ph type="sldNum" idx="12"/>
          </p:nvPr>
        </p:nvSpPr>
        <p:spPr>
          <a:xfrm>
            <a:off x="7384767" y="4818852"/>
            <a:ext cx="1508700" cy="273900"/>
          </a:xfrm>
          <a:prstGeom prst="rect">
            <a:avLst/>
          </a:prstGeom>
          <a:noFill/>
          <a:ln>
            <a:noFill/>
          </a:ln>
        </p:spPr>
        <p:txBody>
          <a:bodyPr spcFirstLastPara="1" wrap="square" lIns="58925" tIns="29450" rIns="58925" bIns="29450" anchor="ctr" anchorCtr="0">
            <a:noAutofit/>
          </a:bodyPr>
          <a:lstStyle>
            <a:lvl1pPr marL="0" marR="0" lvl="0" indent="0" algn="r">
              <a:lnSpc>
                <a:spcPct val="100000"/>
              </a:lnSpc>
              <a:spcBef>
                <a:spcPts val="0"/>
              </a:spcBef>
              <a:spcAft>
                <a:spcPts val="0"/>
              </a:spcAft>
              <a:buClr>
                <a:srgbClr val="000000"/>
              </a:buClr>
              <a:buSzPts val="900"/>
              <a:buFont typeface="Arial"/>
              <a:buNone/>
              <a:defRPr sz="900" b="1" i="0" u="none" strike="noStrike" cap="none">
                <a:solidFill>
                  <a:schemeClr val="l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1" i="0" u="none" strike="noStrike" cap="none">
                <a:solidFill>
                  <a:schemeClr val="l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1" i="0" u="none" strike="noStrike" cap="none">
                <a:solidFill>
                  <a:schemeClr val="l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1" i="0" u="none" strike="noStrike" cap="none">
                <a:solidFill>
                  <a:schemeClr val="l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1" i="0" u="none" strike="noStrike" cap="none">
                <a:solidFill>
                  <a:schemeClr val="l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1" i="0" u="none" strike="noStrike" cap="none">
                <a:solidFill>
                  <a:schemeClr val="l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1" i="0" u="none" strike="noStrike" cap="none">
                <a:solidFill>
                  <a:schemeClr val="l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1" i="0" u="none" strike="noStrike" cap="none">
                <a:solidFill>
                  <a:schemeClr val="l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1" i="0" u="none" strike="noStrike" cap="none">
                <a:solidFill>
                  <a:schemeClr val="l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sp>
        <p:nvSpPr>
          <p:cNvPr id="16" name="Google Shape;16;p2"/>
          <p:cNvSpPr txBox="1">
            <a:spLocks noGrp="1"/>
          </p:cNvSpPr>
          <p:nvPr>
            <p:ph type="dt" idx="10"/>
          </p:nvPr>
        </p:nvSpPr>
        <p:spPr>
          <a:xfrm>
            <a:off x="3543412" y="3824976"/>
            <a:ext cx="2057100" cy="273900"/>
          </a:xfrm>
          <a:prstGeom prst="rect">
            <a:avLst/>
          </a:prstGeom>
          <a:noFill/>
          <a:ln>
            <a:noFill/>
          </a:ln>
        </p:spPr>
        <p:txBody>
          <a:bodyPr spcFirstLastPara="1" wrap="square" lIns="58925" tIns="29450" rIns="58925" bIns="29450" anchor="ctr" anchorCtr="0">
            <a:noAutofit/>
          </a:bodyPr>
          <a:lstStyle>
            <a:lvl1pPr lvl="0" algn="ctr">
              <a:lnSpc>
                <a:spcPct val="100000"/>
              </a:lnSpc>
              <a:spcBef>
                <a:spcPts val="0"/>
              </a:spcBef>
              <a:spcAft>
                <a:spcPts val="0"/>
              </a:spcAft>
              <a:buSzPts val="900"/>
              <a:buNone/>
              <a:defRPr sz="1300">
                <a:solidFill>
                  <a:schemeClr val="dk1"/>
                </a:solidFill>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White Main + Supporting Slide">
  <p:cSld name="White Main + Supporting Slide">
    <p:spTree>
      <p:nvGrpSpPr>
        <p:cNvPr id="1" name="Shape 54"/>
        <p:cNvGrpSpPr/>
        <p:nvPr/>
      </p:nvGrpSpPr>
      <p:grpSpPr>
        <a:xfrm>
          <a:off x="0" y="0"/>
          <a:ext cx="0" cy="0"/>
          <a:chOff x="0" y="0"/>
          <a:chExt cx="0" cy="0"/>
        </a:xfrm>
      </p:grpSpPr>
      <p:sp>
        <p:nvSpPr>
          <p:cNvPr id="55" name="Google Shape;55;p11"/>
          <p:cNvSpPr txBox="1">
            <a:spLocks noGrp="1"/>
          </p:cNvSpPr>
          <p:nvPr>
            <p:ph type="body" idx="1"/>
          </p:nvPr>
        </p:nvSpPr>
        <p:spPr>
          <a:xfrm>
            <a:off x="192124" y="1888988"/>
            <a:ext cx="3468900" cy="1365600"/>
          </a:xfrm>
          <a:prstGeom prst="rect">
            <a:avLst/>
          </a:prstGeom>
          <a:noFill/>
          <a:ln>
            <a:noFill/>
          </a:ln>
        </p:spPr>
        <p:txBody>
          <a:bodyPr spcFirstLastPara="1" wrap="square" lIns="58925" tIns="29450" rIns="58925" bIns="29450" anchor="ctr" anchorCtr="0">
            <a:noAutofit/>
          </a:bodyPr>
          <a:lstStyle>
            <a:lvl1pPr marL="457200" marR="0" lvl="0" indent="-228600" algn="l" rtl="0">
              <a:lnSpc>
                <a:spcPct val="100000"/>
              </a:lnSpc>
              <a:spcBef>
                <a:spcPts val="2700"/>
              </a:spcBef>
              <a:spcAft>
                <a:spcPts val="0"/>
              </a:spcAft>
              <a:buClr>
                <a:srgbClr val="001254"/>
              </a:buClr>
              <a:buSzPts val="4300"/>
              <a:buFont typeface="Trebuchet MS"/>
              <a:buNone/>
              <a:defRPr sz="4300" b="1" i="0" u="none" strike="noStrike" cap="none">
                <a:solidFill>
                  <a:srgbClr val="001254"/>
                </a:solidFill>
                <a:latin typeface="Trebuchet MS"/>
                <a:ea typeface="Trebuchet MS"/>
                <a:cs typeface="Trebuchet MS"/>
                <a:sym typeface="Trebuchet MS"/>
              </a:defRPr>
            </a:lvl1pPr>
            <a:lvl2pPr marL="914400" marR="0" lvl="1" indent="-228600" algn="l" rtl="0">
              <a:lnSpc>
                <a:spcPct val="100000"/>
              </a:lnSpc>
              <a:spcBef>
                <a:spcPts val="2700"/>
              </a:spcBef>
              <a:spcAft>
                <a:spcPts val="0"/>
              </a:spcAft>
              <a:buClr>
                <a:srgbClr val="000000"/>
              </a:buClr>
              <a:buSzPts val="900"/>
              <a:buFont typeface="Arial"/>
              <a:buNone/>
              <a:defRPr sz="1900" b="0" i="0" u="none" strike="noStrike" cap="none">
                <a:solidFill>
                  <a:srgbClr val="5C6670"/>
                </a:solidFill>
                <a:latin typeface="Trebuchet MS"/>
                <a:ea typeface="Trebuchet MS"/>
                <a:cs typeface="Trebuchet MS"/>
                <a:sym typeface="Trebuchet MS"/>
              </a:defRPr>
            </a:lvl2pPr>
            <a:lvl3pPr marL="1371600" marR="0" lvl="2" indent="-228600" algn="l" rtl="0">
              <a:lnSpc>
                <a:spcPct val="100000"/>
              </a:lnSpc>
              <a:spcBef>
                <a:spcPts val="2700"/>
              </a:spcBef>
              <a:spcAft>
                <a:spcPts val="0"/>
              </a:spcAft>
              <a:buClr>
                <a:srgbClr val="000000"/>
              </a:buClr>
              <a:buSzPts val="900"/>
              <a:buFont typeface="Arial"/>
              <a:buNone/>
              <a:defRPr sz="1900" b="0" i="0" u="none" strike="noStrike" cap="none">
                <a:solidFill>
                  <a:srgbClr val="5C6670"/>
                </a:solidFill>
                <a:latin typeface="Trebuchet MS"/>
                <a:ea typeface="Trebuchet MS"/>
                <a:cs typeface="Trebuchet MS"/>
                <a:sym typeface="Trebuchet MS"/>
              </a:defRPr>
            </a:lvl3pPr>
            <a:lvl4pPr marL="1828800" marR="0" lvl="3" indent="-228600" algn="l" rtl="0">
              <a:lnSpc>
                <a:spcPct val="100000"/>
              </a:lnSpc>
              <a:spcBef>
                <a:spcPts val="2700"/>
              </a:spcBef>
              <a:spcAft>
                <a:spcPts val="0"/>
              </a:spcAft>
              <a:buClr>
                <a:srgbClr val="000000"/>
              </a:buClr>
              <a:buSzPts val="900"/>
              <a:buFont typeface="Arial"/>
              <a:buNone/>
              <a:defRPr sz="1900" b="0" i="0" u="none" strike="noStrike" cap="none">
                <a:solidFill>
                  <a:srgbClr val="5C6670"/>
                </a:solidFill>
                <a:latin typeface="Trebuchet MS"/>
                <a:ea typeface="Trebuchet MS"/>
                <a:cs typeface="Trebuchet MS"/>
                <a:sym typeface="Trebuchet MS"/>
              </a:defRPr>
            </a:lvl4pPr>
            <a:lvl5pPr marL="2286000" marR="0" lvl="4" indent="-228600" algn="l" rtl="0">
              <a:lnSpc>
                <a:spcPct val="100000"/>
              </a:lnSpc>
              <a:spcBef>
                <a:spcPts val="2700"/>
              </a:spcBef>
              <a:spcAft>
                <a:spcPts val="0"/>
              </a:spcAft>
              <a:buClr>
                <a:srgbClr val="000000"/>
              </a:buClr>
              <a:buSzPts val="900"/>
              <a:buFont typeface="Arial"/>
              <a:buNone/>
              <a:defRPr sz="1900" b="0" i="0" u="none" strike="noStrike" cap="none">
                <a:solidFill>
                  <a:srgbClr val="5C6670"/>
                </a:solidFill>
                <a:latin typeface="Trebuchet MS"/>
                <a:ea typeface="Trebuchet MS"/>
                <a:cs typeface="Trebuchet MS"/>
                <a:sym typeface="Trebuchet MS"/>
              </a:defRPr>
            </a:lvl5pPr>
            <a:lvl6pPr marL="2743200" marR="0" lvl="5" indent="-228600" algn="l" rtl="0">
              <a:lnSpc>
                <a:spcPct val="100000"/>
              </a:lnSpc>
              <a:spcBef>
                <a:spcPts val="2700"/>
              </a:spcBef>
              <a:spcAft>
                <a:spcPts val="0"/>
              </a:spcAft>
              <a:buClr>
                <a:srgbClr val="000000"/>
              </a:buClr>
              <a:buSzPts val="900"/>
              <a:buFont typeface="Arial"/>
              <a:buNone/>
              <a:defRPr sz="1900" b="0" i="0" u="none" strike="noStrike" cap="none">
                <a:solidFill>
                  <a:srgbClr val="5C6670"/>
                </a:solidFill>
                <a:latin typeface="Trebuchet MS"/>
                <a:ea typeface="Trebuchet MS"/>
                <a:cs typeface="Trebuchet MS"/>
                <a:sym typeface="Trebuchet MS"/>
              </a:defRPr>
            </a:lvl6pPr>
            <a:lvl7pPr marL="3200400" marR="0" lvl="6" indent="-228600" algn="l" rtl="0">
              <a:lnSpc>
                <a:spcPct val="100000"/>
              </a:lnSpc>
              <a:spcBef>
                <a:spcPts val="2700"/>
              </a:spcBef>
              <a:spcAft>
                <a:spcPts val="0"/>
              </a:spcAft>
              <a:buClr>
                <a:srgbClr val="000000"/>
              </a:buClr>
              <a:buSzPts val="900"/>
              <a:buFont typeface="Arial"/>
              <a:buNone/>
              <a:defRPr sz="1900" b="0" i="0" u="none" strike="noStrike" cap="none">
                <a:solidFill>
                  <a:srgbClr val="5C6670"/>
                </a:solidFill>
                <a:latin typeface="Trebuchet MS"/>
                <a:ea typeface="Trebuchet MS"/>
                <a:cs typeface="Trebuchet MS"/>
                <a:sym typeface="Trebuchet MS"/>
              </a:defRPr>
            </a:lvl7pPr>
            <a:lvl8pPr marL="3657600" marR="0" lvl="7" indent="-228600" algn="l" rtl="0">
              <a:lnSpc>
                <a:spcPct val="100000"/>
              </a:lnSpc>
              <a:spcBef>
                <a:spcPts val="2700"/>
              </a:spcBef>
              <a:spcAft>
                <a:spcPts val="0"/>
              </a:spcAft>
              <a:buClr>
                <a:srgbClr val="000000"/>
              </a:buClr>
              <a:buSzPts val="900"/>
              <a:buFont typeface="Arial"/>
              <a:buNone/>
              <a:defRPr sz="1900" b="0" i="0" u="none" strike="noStrike" cap="none">
                <a:solidFill>
                  <a:srgbClr val="5C6670"/>
                </a:solidFill>
                <a:latin typeface="Trebuchet MS"/>
                <a:ea typeface="Trebuchet MS"/>
                <a:cs typeface="Trebuchet MS"/>
                <a:sym typeface="Trebuchet MS"/>
              </a:defRPr>
            </a:lvl8pPr>
            <a:lvl9pPr marL="4114800" marR="0" lvl="8" indent="-228600" algn="l" rtl="0">
              <a:lnSpc>
                <a:spcPct val="100000"/>
              </a:lnSpc>
              <a:spcBef>
                <a:spcPts val="2700"/>
              </a:spcBef>
              <a:spcAft>
                <a:spcPts val="0"/>
              </a:spcAft>
              <a:buClr>
                <a:srgbClr val="000000"/>
              </a:buClr>
              <a:buSzPts val="900"/>
              <a:buFont typeface="Arial"/>
              <a:buNone/>
              <a:defRPr sz="1900" b="0" i="0" u="none" strike="noStrike" cap="none">
                <a:solidFill>
                  <a:srgbClr val="5C6670"/>
                </a:solidFill>
                <a:latin typeface="Trebuchet MS"/>
                <a:ea typeface="Trebuchet MS"/>
                <a:cs typeface="Trebuchet MS"/>
                <a:sym typeface="Trebuchet MS"/>
              </a:defRPr>
            </a:lvl9pPr>
          </a:lstStyle>
          <a:p>
            <a:endParaRPr/>
          </a:p>
        </p:txBody>
      </p:sp>
      <p:sp>
        <p:nvSpPr>
          <p:cNvPr id="56" name="Google Shape;56;p11"/>
          <p:cNvSpPr txBox="1">
            <a:spLocks noGrp="1"/>
          </p:cNvSpPr>
          <p:nvPr>
            <p:ph type="body" idx="2"/>
          </p:nvPr>
        </p:nvSpPr>
        <p:spPr>
          <a:xfrm>
            <a:off x="4612183" y="1125141"/>
            <a:ext cx="4299600" cy="2893200"/>
          </a:xfrm>
          <a:prstGeom prst="rect">
            <a:avLst/>
          </a:prstGeom>
          <a:noFill/>
          <a:ln>
            <a:noFill/>
          </a:ln>
        </p:spPr>
        <p:txBody>
          <a:bodyPr spcFirstLastPara="1" wrap="square" lIns="58925" tIns="29450" rIns="58925" bIns="29450" anchor="t" anchorCtr="0">
            <a:noAutofit/>
          </a:bodyPr>
          <a:lstStyle>
            <a:lvl1pPr marL="457200" marR="0" lvl="0" indent="-228600" algn="l" rtl="0">
              <a:lnSpc>
                <a:spcPct val="100000"/>
              </a:lnSpc>
              <a:spcBef>
                <a:spcPts val="2700"/>
              </a:spcBef>
              <a:spcAft>
                <a:spcPts val="0"/>
              </a:spcAft>
              <a:buClr>
                <a:srgbClr val="000000"/>
              </a:buClr>
              <a:buSzPts val="900"/>
              <a:buFont typeface="Arial"/>
              <a:buNone/>
              <a:defRPr sz="2600" b="0" i="0" u="none" strike="noStrike" cap="none">
                <a:solidFill>
                  <a:schemeClr val="dk1"/>
                </a:solidFill>
                <a:latin typeface="Trebuchet MS"/>
                <a:ea typeface="Trebuchet MS"/>
                <a:cs typeface="Trebuchet MS"/>
                <a:sym typeface="Trebuchet MS"/>
              </a:defRPr>
            </a:lvl1pPr>
            <a:lvl2pPr marL="914400" marR="0" lvl="1" indent="-228600" algn="l" rtl="0">
              <a:lnSpc>
                <a:spcPct val="100000"/>
              </a:lnSpc>
              <a:spcBef>
                <a:spcPts val="2700"/>
              </a:spcBef>
              <a:spcAft>
                <a:spcPts val="0"/>
              </a:spcAft>
              <a:buClr>
                <a:srgbClr val="000000"/>
              </a:buClr>
              <a:buSzPts val="900"/>
              <a:buFont typeface="Arial"/>
              <a:buNone/>
              <a:defRPr sz="2100" b="0" i="0" u="none" strike="noStrike" cap="none">
                <a:solidFill>
                  <a:schemeClr val="dk1"/>
                </a:solidFill>
                <a:latin typeface="Trebuchet MS"/>
                <a:ea typeface="Trebuchet MS"/>
                <a:cs typeface="Trebuchet MS"/>
                <a:sym typeface="Trebuchet MS"/>
              </a:defRPr>
            </a:lvl2pPr>
            <a:lvl3pPr marL="1371600" marR="0" lvl="2" indent="-228600" algn="l" rtl="0">
              <a:lnSpc>
                <a:spcPct val="100000"/>
              </a:lnSpc>
              <a:spcBef>
                <a:spcPts val="2700"/>
              </a:spcBef>
              <a:spcAft>
                <a:spcPts val="0"/>
              </a:spcAft>
              <a:buClr>
                <a:srgbClr val="000000"/>
              </a:buClr>
              <a:buSzPts val="900"/>
              <a:buFont typeface="Arial"/>
              <a:buNone/>
              <a:defRPr sz="1900" b="0" i="0" u="none" strike="noStrike" cap="none">
                <a:solidFill>
                  <a:schemeClr val="dk1"/>
                </a:solidFill>
                <a:latin typeface="Trebuchet MS"/>
                <a:ea typeface="Trebuchet MS"/>
                <a:cs typeface="Trebuchet MS"/>
                <a:sym typeface="Trebuchet MS"/>
              </a:defRPr>
            </a:lvl3pPr>
            <a:lvl4pPr marL="1828800" marR="0" lvl="3" indent="-228600" algn="l" rtl="0">
              <a:lnSpc>
                <a:spcPct val="100000"/>
              </a:lnSpc>
              <a:spcBef>
                <a:spcPts val="2700"/>
              </a:spcBef>
              <a:spcAft>
                <a:spcPts val="0"/>
              </a:spcAft>
              <a:buClr>
                <a:srgbClr val="000000"/>
              </a:buClr>
              <a:buSzPts val="900"/>
              <a:buFont typeface="Arial"/>
              <a:buNone/>
              <a:defRPr sz="1700" b="0" i="0" u="none" strike="noStrike" cap="none">
                <a:solidFill>
                  <a:schemeClr val="dk1"/>
                </a:solidFill>
                <a:latin typeface="Trebuchet MS"/>
                <a:ea typeface="Trebuchet MS"/>
                <a:cs typeface="Trebuchet MS"/>
                <a:sym typeface="Trebuchet MS"/>
              </a:defRPr>
            </a:lvl4pPr>
            <a:lvl5pPr marL="2286000" marR="0" lvl="4" indent="-228600" algn="l" rtl="0">
              <a:lnSpc>
                <a:spcPct val="100000"/>
              </a:lnSpc>
              <a:spcBef>
                <a:spcPts val="2700"/>
              </a:spcBef>
              <a:spcAft>
                <a:spcPts val="0"/>
              </a:spcAft>
              <a:buClr>
                <a:srgbClr val="000000"/>
              </a:buClr>
              <a:buSzPts val="900"/>
              <a:buFont typeface="Arial"/>
              <a:buNone/>
              <a:defRPr sz="1900" b="0" i="0" u="none" strike="noStrike" cap="none">
                <a:solidFill>
                  <a:schemeClr val="lt1"/>
                </a:solidFill>
                <a:latin typeface="Trebuchet MS"/>
                <a:ea typeface="Trebuchet MS"/>
                <a:cs typeface="Trebuchet MS"/>
                <a:sym typeface="Trebuchet MS"/>
              </a:defRPr>
            </a:lvl5pPr>
            <a:lvl6pPr marL="2743200" marR="0" lvl="5" indent="-228600" algn="l" rtl="0">
              <a:lnSpc>
                <a:spcPct val="100000"/>
              </a:lnSpc>
              <a:spcBef>
                <a:spcPts val="2700"/>
              </a:spcBef>
              <a:spcAft>
                <a:spcPts val="0"/>
              </a:spcAft>
              <a:buClr>
                <a:srgbClr val="000000"/>
              </a:buClr>
              <a:buSzPts val="900"/>
              <a:buFont typeface="Arial"/>
              <a:buNone/>
              <a:defRPr sz="1900" b="0" i="0" u="none" strike="noStrike" cap="none">
                <a:solidFill>
                  <a:srgbClr val="5C6670"/>
                </a:solidFill>
                <a:latin typeface="Trebuchet MS"/>
                <a:ea typeface="Trebuchet MS"/>
                <a:cs typeface="Trebuchet MS"/>
                <a:sym typeface="Trebuchet MS"/>
              </a:defRPr>
            </a:lvl6pPr>
            <a:lvl7pPr marL="3200400" marR="0" lvl="6" indent="-228600" algn="l" rtl="0">
              <a:lnSpc>
                <a:spcPct val="100000"/>
              </a:lnSpc>
              <a:spcBef>
                <a:spcPts val="2700"/>
              </a:spcBef>
              <a:spcAft>
                <a:spcPts val="0"/>
              </a:spcAft>
              <a:buClr>
                <a:srgbClr val="000000"/>
              </a:buClr>
              <a:buSzPts val="900"/>
              <a:buFont typeface="Arial"/>
              <a:buNone/>
              <a:defRPr sz="1900" b="0" i="0" u="none" strike="noStrike" cap="none">
                <a:solidFill>
                  <a:srgbClr val="5C6670"/>
                </a:solidFill>
                <a:latin typeface="Trebuchet MS"/>
                <a:ea typeface="Trebuchet MS"/>
                <a:cs typeface="Trebuchet MS"/>
                <a:sym typeface="Trebuchet MS"/>
              </a:defRPr>
            </a:lvl7pPr>
            <a:lvl8pPr marL="3657600" marR="0" lvl="7" indent="-228600" algn="l" rtl="0">
              <a:lnSpc>
                <a:spcPct val="100000"/>
              </a:lnSpc>
              <a:spcBef>
                <a:spcPts val="2700"/>
              </a:spcBef>
              <a:spcAft>
                <a:spcPts val="0"/>
              </a:spcAft>
              <a:buClr>
                <a:srgbClr val="000000"/>
              </a:buClr>
              <a:buSzPts val="900"/>
              <a:buFont typeface="Arial"/>
              <a:buNone/>
              <a:defRPr sz="1900" b="0" i="0" u="none" strike="noStrike" cap="none">
                <a:solidFill>
                  <a:srgbClr val="5C6670"/>
                </a:solidFill>
                <a:latin typeface="Trebuchet MS"/>
                <a:ea typeface="Trebuchet MS"/>
                <a:cs typeface="Trebuchet MS"/>
                <a:sym typeface="Trebuchet MS"/>
              </a:defRPr>
            </a:lvl8pPr>
            <a:lvl9pPr marL="4114800" marR="0" lvl="8" indent="-228600" algn="l" rtl="0">
              <a:lnSpc>
                <a:spcPct val="100000"/>
              </a:lnSpc>
              <a:spcBef>
                <a:spcPts val="2700"/>
              </a:spcBef>
              <a:spcAft>
                <a:spcPts val="0"/>
              </a:spcAft>
              <a:buClr>
                <a:srgbClr val="000000"/>
              </a:buClr>
              <a:buSzPts val="900"/>
              <a:buFont typeface="Arial"/>
              <a:buNone/>
              <a:defRPr sz="1900" b="0" i="0" u="none" strike="noStrike" cap="none">
                <a:solidFill>
                  <a:srgbClr val="5C6670"/>
                </a:solidFill>
                <a:latin typeface="Trebuchet MS"/>
                <a:ea typeface="Trebuchet MS"/>
                <a:cs typeface="Trebuchet MS"/>
                <a:sym typeface="Trebuchet MS"/>
              </a:defRPr>
            </a:lvl9pPr>
          </a:lstStyle>
          <a:p>
            <a:endParaRPr/>
          </a:p>
        </p:txBody>
      </p:sp>
      <p:sp>
        <p:nvSpPr>
          <p:cNvPr id="57" name="Google Shape;57;p11"/>
          <p:cNvSpPr txBox="1">
            <a:spLocks noGrp="1"/>
          </p:cNvSpPr>
          <p:nvPr>
            <p:ph type="sldNum" idx="12"/>
          </p:nvPr>
        </p:nvSpPr>
        <p:spPr>
          <a:xfrm>
            <a:off x="7384767" y="4818852"/>
            <a:ext cx="1508700" cy="273900"/>
          </a:xfrm>
          <a:prstGeom prst="rect">
            <a:avLst/>
          </a:prstGeom>
          <a:noFill/>
          <a:ln>
            <a:noFill/>
          </a:ln>
        </p:spPr>
        <p:txBody>
          <a:bodyPr spcFirstLastPara="1" wrap="square" lIns="58925" tIns="29450" rIns="58925" bIns="29450" anchor="ctr" anchorCtr="0">
            <a:noAutofit/>
          </a:bodyPr>
          <a:lstStyle>
            <a:lvl1pPr marL="0" marR="0" lvl="0" indent="0" algn="r">
              <a:lnSpc>
                <a:spcPct val="100000"/>
              </a:lnSpc>
              <a:spcBef>
                <a:spcPts val="0"/>
              </a:spcBef>
              <a:spcAft>
                <a:spcPts val="0"/>
              </a:spcAft>
              <a:buClr>
                <a:srgbClr val="000000"/>
              </a:buClr>
              <a:buSzPts val="900"/>
              <a:buFont typeface="Arial"/>
              <a:buNone/>
              <a:defRPr sz="900" b="1" i="0" u="none" strike="noStrike" cap="none">
                <a:solidFill>
                  <a:schemeClr val="l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1" i="0" u="none" strike="noStrike" cap="none">
                <a:solidFill>
                  <a:schemeClr val="l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1" i="0" u="none" strike="noStrike" cap="none">
                <a:solidFill>
                  <a:schemeClr val="l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1" i="0" u="none" strike="noStrike" cap="none">
                <a:solidFill>
                  <a:schemeClr val="l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1" i="0" u="none" strike="noStrike" cap="none">
                <a:solidFill>
                  <a:schemeClr val="l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1" i="0" u="none" strike="noStrike" cap="none">
                <a:solidFill>
                  <a:schemeClr val="l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1" i="0" u="none" strike="noStrike" cap="none">
                <a:solidFill>
                  <a:schemeClr val="l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1" i="0" u="none" strike="noStrike" cap="none">
                <a:solidFill>
                  <a:schemeClr val="l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1" i="0" u="none" strike="noStrike" cap="none">
                <a:solidFill>
                  <a:schemeClr val="l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pic>
        <p:nvPicPr>
          <p:cNvPr id="58" name="Google Shape;58;p11"/>
          <p:cNvPicPr preferRelativeResize="0"/>
          <p:nvPr/>
        </p:nvPicPr>
        <p:blipFill rotWithShape="1">
          <a:blip r:embed="rId2">
            <a:alphaModFix/>
          </a:blip>
          <a:srcRect/>
          <a:stretch/>
        </p:blipFill>
        <p:spPr>
          <a:xfrm>
            <a:off x="3700270" y="1406426"/>
            <a:ext cx="653798" cy="2250282"/>
          </a:xfrm>
          <a:prstGeom prst="rect">
            <a:avLst/>
          </a:prstGeom>
          <a:solidFill>
            <a:srgbClr val="FFFFFF"/>
          </a:solid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White Main + Image Slide">
  <p:cSld name="White Main + Image Slide">
    <p:spTree>
      <p:nvGrpSpPr>
        <p:cNvPr id="1" name="Shape 59"/>
        <p:cNvGrpSpPr/>
        <p:nvPr/>
      </p:nvGrpSpPr>
      <p:grpSpPr>
        <a:xfrm>
          <a:off x="0" y="0"/>
          <a:ext cx="0" cy="0"/>
          <a:chOff x="0" y="0"/>
          <a:chExt cx="0" cy="0"/>
        </a:xfrm>
      </p:grpSpPr>
      <p:sp>
        <p:nvSpPr>
          <p:cNvPr id="60" name="Google Shape;60;p12" descr="&quot;&quot;"/>
          <p:cNvSpPr/>
          <p:nvPr/>
        </p:nvSpPr>
        <p:spPr>
          <a:xfrm>
            <a:off x="-1" y="1520176"/>
            <a:ext cx="9144000" cy="2103300"/>
          </a:xfrm>
          <a:prstGeom prst="rect">
            <a:avLst/>
          </a:prstGeom>
          <a:solidFill>
            <a:schemeClr val="accent5"/>
          </a:solidFill>
          <a:ln>
            <a:noFill/>
          </a:ln>
        </p:spPr>
        <p:txBody>
          <a:bodyPr spcFirstLastPara="1" wrap="square" lIns="75225" tIns="37600" rIns="75225" bIns="376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rgbClr val="001254"/>
              </a:solidFill>
              <a:latin typeface="Trebuchet MS"/>
              <a:ea typeface="Trebuchet MS"/>
              <a:cs typeface="Trebuchet MS"/>
              <a:sym typeface="Trebuchet MS"/>
            </a:endParaRPr>
          </a:p>
        </p:txBody>
      </p:sp>
      <p:sp>
        <p:nvSpPr>
          <p:cNvPr id="61" name="Google Shape;61;p12"/>
          <p:cNvSpPr txBox="1">
            <a:spLocks noGrp="1"/>
          </p:cNvSpPr>
          <p:nvPr>
            <p:ph type="body" idx="1"/>
          </p:nvPr>
        </p:nvSpPr>
        <p:spPr>
          <a:xfrm>
            <a:off x="4290723" y="401836"/>
            <a:ext cx="4380000" cy="4095600"/>
          </a:xfrm>
          <a:prstGeom prst="rect">
            <a:avLst/>
          </a:prstGeom>
          <a:solidFill>
            <a:schemeClr val="lt1"/>
          </a:solidFill>
          <a:ln w="57150" cap="flat" cmpd="sng">
            <a:solidFill>
              <a:srgbClr val="001254"/>
            </a:solidFill>
            <a:prstDash val="solid"/>
            <a:round/>
            <a:headEnd type="none" w="sm" len="sm"/>
            <a:tailEnd type="none" w="sm" len="sm"/>
          </a:ln>
        </p:spPr>
        <p:txBody>
          <a:bodyPr spcFirstLastPara="1" wrap="square" lIns="58925" tIns="29450" rIns="58925" bIns="29450" anchor="ctr" anchorCtr="0">
            <a:noAutofit/>
          </a:bodyPr>
          <a:lstStyle>
            <a:lvl1pPr marL="457200" marR="0" lvl="0" indent="-342900" algn="l" rtl="0">
              <a:lnSpc>
                <a:spcPct val="100000"/>
              </a:lnSpc>
              <a:spcBef>
                <a:spcPts val="2700"/>
              </a:spcBef>
              <a:spcAft>
                <a:spcPts val="0"/>
              </a:spcAft>
              <a:buClr>
                <a:srgbClr val="7F7F7F"/>
              </a:buClr>
              <a:buSzPts val="1800"/>
              <a:buFont typeface="Arial"/>
              <a:buChar char="•"/>
              <a:defRPr sz="1800" b="0" i="1" u="none" strike="noStrike" cap="none">
                <a:solidFill>
                  <a:srgbClr val="7F7F7F"/>
                </a:solidFill>
                <a:latin typeface="Trebuchet MS"/>
                <a:ea typeface="Trebuchet MS"/>
                <a:cs typeface="Trebuchet MS"/>
                <a:sym typeface="Trebuchet MS"/>
              </a:defRPr>
            </a:lvl1pPr>
            <a:lvl2pPr marL="914400" marR="0" lvl="1" indent="-228600" algn="l" rtl="0">
              <a:lnSpc>
                <a:spcPct val="100000"/>
              </a:lnSpc>
              <a:spcBef>
                <a:spcPts val="2700"/>
              </a:spcBef>
              <a:spcAft>
                <a:spcPts val="0"/>
              </a:spcAft>
              <a:buClr>
                <a:srgbClr val="000000"/>
              </a:buClr>
              <a:buSzPts val="900"/>
              <a:buFont typeface="Arial"/>
              <a:buNone/>
              <a:defRPr sz="1900" b="0" i="0" u="none" strike="noStrike" cap="none">
                <a:solidFill>
                  <a:srgbClr val="5C6670"/>
                </a:solidFill>
                <a:latin typeface="Trebuchet MS"/>
                <a:ea typeface="Trebuchet MS"/>
                <a:cs typeface="Trebuchet MS"/>
                <a:sym typeface="Trebuchet MS"/>
              </a:defRPr>
            </a:lvl2pPr>
            <a:lvl3pPr marL="1371600" marR="0" lvl="2" indent="-228600" algn="l" rtl="0">
              <a:lnSpc>
                <a:spcPct val="100000"/>
              </a:lnSpc>
              <a:spcBef>
                <a:spcPts val="2700"/>
              </a:spcBef>
              <a:spcAft>
                <a:spcPts val="0"/>
              </a:spcAft>
              <a:buClr>
                <a:srgbClr val="000000"/>
              </a:buClr>
              <a:buSzPts val="900"/>
              <a:buFont typeface="Arial"/>
              <a:buNone/>
              <a:defRPr sz="1900" b="0" i="0" u="none" strike="noStrike" cap="none">
                <a:solidFill>
                  <a:srgbClr val="5C6670"/>
                </a:solidFill>
                <a:latin typeface="Trebuchet MS"/>
                <a:ea typeface="Trebuchet MS"/>
                <a:cs typeface="Trebuchet MS"/>
                <a:sym typeface="Trebuchet MS"/>
              </a:defRPr>
            </a:lvl3pPr>
            <a:lvl4pPr marL="1828800" marR="0" lvl="3" indent="-228600" algn="l" rtl="0">
              <a:lnSpc>
                <a:spcPct val="100000"/>
              </a:lnSpc>
              <a:spcBef>
                <a:spcPts val="2700"/>
              </a:spcBef>
              <a:spcAft>
                <a:spcPts val="0"/>
              </a:spcAft>
              <a:buClr>
                <a:srgbClr val="000000"/>
              </a:buClr>
              <a:buSzPts val="900"/>
              <a:buFont typeface="Arial"/>
              <a:buNone/>
              <a:defRPr sz="1900" b="0" i="0" u="none" strike="noStrike" cap="none">
                <a:solidFill>
                  <a:srgbClr val="5C6670"/>
                </a:solidFill>
                <a:latin typeface="Trebuchet MS"/>
                <a:ea typeface="Trebuchet MS"/>
                <a:cs typeface="Trebuchet MS"/>
                <a:sym typeface="Trebuchet MS"/>
              </a:defRPr>
            </a:lvl4pPr>
            <a:lvl5pPr marL="2286000" marR="0" lvl="4" indent="-228600" algn="l" rtl="0">
              <a:lnSpc>
                <a:spcPct val="100000"/>
              </a:lnSpc>
              <a:spcBef>
                <a:spcPts val="2700"/>
              </a:spcBef>
              <a:spcAft>
                <a:spcPts val="0"/>
              </a:spcAft>
              <a:buClr>
                <a:srgbClr val="000000"/>
              </a:buClr>
              <a:buSzPts val="900"/>
              <a:buFont typeface="Arial"/>
              <a:buNone/>
              <a:defRPr sz="1900" b="0" i="0" u="none" strike="noStrike" cap="none">
                <a:solidFill>
                  <a:srgbClr val="5C6670"/>
                </a:solidFill>
                <a:latin typeface="Trebuchet MS"/>
                <a:ea typeface="Trebuchet MS"/>
                <a:cs typeface="Trebuchet MS"/>
                <a:sym typeface="Trebuchet MS"/>
              </a:defRPr>
            </a:lvl5pPr>
            <a:lvl6pPr marL="2743200" marR="0" lvl="5" indent="-228600" algn="l" rtl="0">
              <a:lnSpc>
                <a:spcPct val="100000"/>
              </a:lnSpc>
              <a:spcBef>
                <a:spcPts val="2700"/>
              </a:spcBef>
              <a:spcAft>
                <a:spcPts val="0"/>
              </a:spcAft>
              <a:buClr>
                <a:srgbClr val="000000"/>
              </a:buClr>
              <a:buSzPts val="900"/>
              <a:buFont typeface="Arial"/>
              <a:buNone/>
              <a:defRPr sz="1900" b="0" i="0" u="none" strike="noStrike" cap="none">
                <a:solidFill>
                  <a:srgbClr val="5C6670"/>
                </a:solidFill>
                <a:latin typeface="Trebuchet MS"/>
                <a:ea typeface="Trebuchet MS"/>
                <a:cs typeface="Trebuchet MS"/>
                <a:sym typeface="Trebuchet MS"/>
              </a:defRPr>
            </a:lvl6pPr>
            <a:lvl7pPr marL="3200400" marR="0" lvl="6" indent="-228600" algn="l" rtl="0">
              <a:lnSpc>
                <a:spcPct val="100000"/>
              </a:lnSpc>
              <a:spcBef>
                <a:spcPts val="2700"/>
              </a:spcBef>
              <a:spcAft>
                <a:spcPts val="0"/>
              </a:spcAft>
              <a:buClr>
                <a:srgbClr val="000000"/>
              </a:buClr>
              <a:buSzPts val="900"/>
              <a:buFont typeface="Arial"/>
              <a:buNone/>
              <a:defRPr sz="1900" b="0" i="0" u="none" strike="noStrike" cap="none">
                <a:solidFill>
                  <a:srgbClr val="5C6670"/>
                </a:solidFill>
                <a:latin typeface="Trebuchet MS"/>
                <a:ea typeface="Trebuchet MS"/>
                <a:cs typeface="Trebuchet MS"/>
                <a:sym typeface="Trebuchet MS"/>
              </a:defRPr>
            </a:lvl7pPr>
            <a:lvl8pPr marL="3657600" marR="0" lvl="7" indent="-228600" algn="l" rtl="0">
              <a:lnSpc>
                <a:spcPct val="100000"/>
              </a:lnSpc>
              <a:spcBef>
                <a:spcPts val="2700"/>
              </a:spcBef>
              <a:spcAft>
                <a:spcPts val="0"/>
              </a:spcAft>
              <a:buClr>
                <a:srgbClr val="000000"/>
              </a:buClr>
              <a:buSzPts val="900"/>
              <a:buFont typeface="Arial"/>
              <a:buNone/>
              <a:defRPr sz="1900" b="0" i="0" u="none" strike="noStrike" cap="none">
                <a:solidFill>
                  <a:srgbClr val="5C6670"/>
                </a:solidFill>
                <a:latin typeface="Trebuchet MS"/>
                <a:ea typeface="Trebuchet MS"/>
                <a:cs typeface="Trebuchet MS"/>
                <a:sym typeface="Trebuchet MS"/>
              </a:defRPr>
            </a:lvl8pPr>
            <a:lvl9pPr marL="4114800" marR="0" lvl="8" indent="-228600" algn="l" rtl="0">
              <a:lnSpc>
                <a:spcPct val="100000"/>
              </a:lnSpc>
              <a:spcBef>
                <a:spcPts val="2700"/>
              </a:spcBef>
              <a:spcAft>
                <a:spcPts val="0"/>
              </a:spcAft>
              <a:buClr>
                <a:srgbClr val="000000"/>
              </a:buClr>
              <a:buSzPts val="900"/>
              <a:buFont typeface="Arial"/>
              <a:buNone/>
              <a:defRPr sz="1900" b="0" i="0" u="none" strike="noStrike" cap="none">
                <a:solidFill>
                  <a:srgbClr val="5C6670"/>
                </a:solidFill>
                <a:latin typeface="Trebuchet MS"/>
                <a:ea typeface="Trebuchet MS"/>
                <a:cs typeface="Trebuchet MS"/>
                <a:sym typeface="Trebuchet MS"/>
              </a:defRPr>
            </a:lvl9pPr>
          </a:lstStyle>
          <a:p>
            <a:endParaRPr/>
          </a:p>
        </p:txBody>
      </p:sp>
      <p:sp>
        <p:nvSpPr>
          <p:cNvPr id="62" name="Google Shape;62;p12"/>
          <p:cNvSpPr txBox="1">
            <a:spLocks noGrp="1"/>
          </p:cNvSpPr>
          <p:nvPr>
            <p:ph type="sldNum" idx="12"/>
          </p:nvPr>
        </p:nvSpPr>
        <p:spPr>
          <a:xfrm>
            <a:off x="7384767" y="4818852"/>
            <a:ext cx="1508700" cy="273900"/>
          </a:xfrm>
          <a:prstGeom prst="rect">
            <a:avLst/>
          </a:prstGeom>
          <a:noFill/>
          <a:ln>
            <a:noFill/>
          </a:ln>
        </p:spPr>
        <p:txBody>
          <a:bodyPr spcFirstLastPara="1" wrap="square" lIns="58925" tIns="29450" rIns="58925" bIns="29450" anchor="ctr" anchorCtr="0">
            <a:noAutofit/>
          </a:bodyPr>
          <a:lstStyle>
            <a:lvl1pPr marL="0" marR="0" lvl="0" indent="0" algn="r">
              <a:lnSpc>
                <a:spcPct val="100000"/>
              </a:lnSpc>
              <a:spcBef>
                <a:spcPts val="0"/>
              </a:spcBef>
              <a:spcAft>
                <a:spcPts val="0"/>
              </a:spcAft>
              <a:buClr>
                <a:srgbClr val="000000"/>
              </a:buClr>
              <a:buSzPts val="900"/>
              <a:buFont typeface="Arial"/>
              <a:buNone/>
              <a:defRPr sz="900" b="1" i="0" u="none" strike="noStrike" cap="none">
                <a:solidFill>
                  <a:schemeClr val="l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1" i="0" u="none" strike="noStrike" cap="none">
                <a:solidFill>
                  <a:schemeClr val="l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1" i="0" u="none" strike="noStrike" cap="none">
                <a:solidFill>
                  <a:schemeClr val="l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1" i="0" u="none" strike="noStrike" cap="none">
                <a:solidFill>
                  <a:schemeClr val="l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1" i="0" u="none" strike="noStrike" cap="none">
                <a:solidFill>
                  <a:schemeClr val="l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1" i="0" u="none" strike="noStrike" cap="none">
                <a:solidFill>
                  <a:schemeClr val="l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1" i="0" u="none" strike="noStrike" cap="none">
                <a:solidFill>
                  <a:schemeClr val="l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1" i="0" u="none" strike="noStrike" cap="none">
                <a:solidFill>
                  <a:schemeClr val="l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1" i="0" u="none" strike="noStrike" cap="none">
                <a:solidFill>
                  <a:schemeClr val="l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sp>
        <p:nvSpPr>
          <p:cNvPr id="63" name="Google Shape;63;p12"/>
          <p:cNvSpPr txBox="1">
            <a:spLocks noGrp="1"/>
          </p:cNvSpPr>
          <p:nvPr>
            <p:ph type="body" idx="2"/>
          </p:nvPr>
        </p:nvSpPr>
        <p:spPr>
          <a:xfrm>
            <a:off x="232305" y="1808262"/>
            <a:ext cx="3857400" cy="1527000"/>
          </a:xfrm>
          <a:prstGeom prst="rect">
            <a:avLst/>
          </a:prstGeom>
          <a:noFill/>
          <a:ln>
            <a:noFill/>
          </a:ln>
        </p:spPr>
        <p:txBody>
          <a:bodyPr spcFirstLastPara="1" wrap="square" lIns="58925" tIns="29450" rIns="58925" bIns="29450" anchor="ctr" anchorCtr="0">
            <a:noAutofit/>
          </a:bodyPr>
          <a:lstStyle>
            <a:lvl1pPr marL="457200" marR="0" lvl="0" indent="-228600" algn="l" rtl="0">
              <a:lnSpc>
                <a:spcPct val="100000"/>
              </a:lnSpc>
              <a:spcBef>
                <a:spcPts val="2700"/>
              </a:spcBef>
              <a:spcAft>
                <a:spcPts val="0"/>
              </a:spcAft>
              <a:buClr>
                <a:srgbClr val="000000"/>
              </a:buClr>
              <a:buSzPts val="900"/>
              <a:buFont typeface="Arial"/>
              <a:buNone/>
              <a:defRPr sz="4300" b="1" i="0" u="none" strike="noStrike" cap="none">
                <a:solidFill>
                  <a:schemeClr val="lt1"/>
                </a:solidFill>
                <a:latin typeface="Trebuchet MS"/>
                <a:ea typeface="Trebuchet MS"/>
                <a:cs typeface="Trebuchet MS"/>
                <a:sym typeface="Trebuchet MS"/>
              </a:defRPr>
            </a:lvl1pPr>
            <a:lvl2pPr marL="914400" marR="0" lvl="1" indent="-228600" algn="l" rtl="0">
              <a:lnSpc>
                <a:spcPct val="100000"/>
              </a:lnSpc>
              <a:spcBef>
                <a:spcPts val="2700"/>
              </a:spcBef>
              <a:spcAft>
                <a:spcPts val="0"/>
              </a:spcAft>
              <a:buClr>
                <a:srgbClr val="000000"/>
              </a:buClr>
              <a:buSzPts val="900"/>
              <a:buFont typeface="Arial"/>
              <a:buNone/>
              <a:defRPr sz="1900" b="0" i="0" u="none" strike="noStrike" cap="none">
                <a:solidFill>
                  <a:srgbClr val="5C6670"/>
                </a:solidFill>
                <a:latin typeface="Trebuchet MS"/>
                <a:ea typeface="Trebuchet MS"/>
                <a:cs typeface="Trebuchet MS"/>
                <a:sym typeface="Trebuchet MS"/>
              </a:defRPr>
            </a:lvl2pPr>
            <a:lvl3pPr marL="1371600" marR="0" lvl="2" indent="-228600" algn="l" rtl="0">
              <a:lnSpc>
                <a:spcPct val="100000"/>
              </a:lnSpc>
              <a:spcBef>
                <a:spcPts val="2700"/>
              </a:spcBef>
              <a:spcAft>
                <a:spcPts val="0"/>
              </a:spcAft>
              <a:buClr>
                <a:srgbClr val="000000"/>
              </a:buClr>
              <a:buSzPts val="900"/>
              <a:buFont typeface="Arial"/>
              <a:buNone/>
              <a:defRPr sz="1900" b="0" i="0" u="none" strike="noStrike" cap="none">
                <a:solidFill>
                  <a:srgbClr val="5C6670"/>
                </a:solidFill>
                <a:latin typeface="Trebuchet MS"/>
                <a:ea typeface="Trebuchet MS"/>
                <a:cs typeface="Trebuchet MS"/>
                <a:sym typeface="Trebuchet MS"/>
              </a:defRPr>
            </a:lvl3pPr>
            <a:lvl4pPr marL="1828800" marR="0" lvl="3" indent="-228600" algn="l" rtl="0">
              <a:lnSpc>
                <a:spcPct val="100000"/>
              </a:lnSpc>
              <a:spcBef>
                <a:spcPts val="2700"/>
              </a:spcBef>
              <a:spcAft>
                <a:spcPts val="0"/>
              </a:spcAft>
              <a:buClr>
                <a:srgbClr val="000000"/>
              </a:buClr>
              <a:buSzPts val="900"/>
              <a:buFont typeface="Arial"/>
              <a:buNone/>
              <a:defRPr sz="1900" b="0" i="0" u="none" strike="noStrike" cap="none">
                <a:solidFill>
                  <a:srgbClr val="5C6670"/>
                </a:solidFill>
                <a:latin typeface="Trebuchet MS"/>
                <a:ea typeface="Trebuchet MS"/>
                <a:cs typeface="Trebuchet MS"/>
                <a:sym typeface="Trebuchet MS"/>
              </a:defRPr>
            </a:lvl4pPr>
            <a:lvl5pPr marL="2286000" marR="0" lvl="4" indent="-228600" algn="l" rtl="0">
              <a:lnSpc>
                <a:spcPct val="100000"/>
              </a:lnSpc>
              <a:spcBef>
                <a:spcPts val="2700"/>
              </a:spcBef>
              <a:spcAft>
                <a:spcPts val="0"/>
              </a:spcAft>
              <a:buClr>
                <a:srgbClr val="000000"/>
              </a:buClr>
              <a:buSzPts val="900"/>
              <a:buFont typeface="Arial"/>
              <a:buNone/>
              <a:defRPr sz="1900" b="0" i="0" u="none" strike="noStrike" cap="none">
                <a:solidFill>
                  <a:srgbClr val="5C6670"/>
                </a:solidFill>
                <a:latin typeface="Trebuchet MS"/>
                <a:ea typeface="Trebuchet MS"/>
                <a:cs typeface="Trebuchet MS"/>
                <a:sym typeface="Trebuchet MS"/>
              </a:defRPr>
            </a:lvl5pPr>
            <a:lvl6pPr marL="2743200" marR="0" lvl="5" indent="-228600" algn="l" rtl="0">
              <a:lnSpc>
                <a:spcPct val="100000"/>
              </a:lnSpc>
              <a:spcBef>
                <a:spcPts val="2700"/>
              </a:spcBef>
              <a:spcAft>
                <a:spcPts val="0"/>
              </a:spcAft>
              <a:buClr>
                <a:srgbClr val="000000"/>
              </a:buClr>
              <a:buSzPts val="900"/>
              <a:buFont typeface="Arial"/>
              <a:buNone/>
              <a:defRPr sz="1900" b="0" i="0" u="none" strike="noStrike" cap="none">
                <a:solidFill>
                  <a:srgbClr val="5C6670"/>
                </a:solidFill>
                <a:latin typeface="Trebuchet MS"/>
                <a:ea typeface="Trebuchet MS"/>
                <a:cs typeface="Trebuchet MS"/>
                <a:sym typeface="Trebuchet MS"/>
              </a:defRPr>
            </a:lvl6pPr>
            <a:lvl7pPr marL="3200400" marR="0" lvl="6" indent="-228600" algn="l" rtl="0">
              <a:lnSpc>
                <a:spcPct val="100000"/>
              </a:lnSpc>
              <a:spcBef>
                <a:spcPts val="2700"/>
              </a:spcBef>
              <a:spcAft>
                <a:spcPts val="0"/>
              </a:spcAft>
              <a:buClr>
                <a:srgbClr val="000000"/>
              </a:buClr>
              <a:buSzPts val="900"/>
              <a:buFont typeface="Arial"/>
              <a:buNone/>
              <a:defRPr sz="1900" b="0" i="0" u="none" strike="noStrike" cap="none">
                <a:solidFill>
                  <a:srgbClr val="5C6670"/>
                </a:solidFill>
                <a:latin typeface="Trebuchet MS"/>
                <a:ea typeface="Trebuchet MS"/>
                <a:cs typeface="Trebuchet MS"/>
                <a:sym typeface="Trebuchet MS"/>
              </a:defRPr>
            </a:lvl7pPr>
            <a:lvl8pPr marL="3657600" marR="0" lvl="7" indent="-228600" algn="l" rtl="0">
              <a:lnSpc>
                <a:spcPct val="100000"/>
              </a:lnSpc>
              <a:spcBef>
                <a:spcPts val="2700"/>
              </a:spcBef>
              <a:spcAft>
                <a:spcPts val="0"/>
              </a:spcAft>
              <a:buClr>
                <a:srgbClr val="000000"/>
              </a:buClr>
              <a:buSzPts val="900"/>
              <a:buFont typeface="Arial"/>
              <a:buNone/>
              <a:defRPr sz="1900" b="0" i="0" u="none" strike="noStrike" cap="none">
                <a:solidFill>
                  <a:srgbClr val="5C6670"/>
                </a:solidFill>
                <a:latin typeface="Trebuchet MS"/>
                <a:ea typeface="Trebuchet MS"/>
                <a:cs typeface="Trebuchet MS"/>
                <a:sym typeface="Trebuchet MS"/>
              </a:defRPr>
            </a:lvl8pPr>
            <a:lvl9pPr marL="4114800" marR="0" lvl="8" indent="-228600" algn="l" rtl="0">
              <a:lnSpc>
                <a:spcPct val="100000"/>
              </a:lnSpc>
              <a:spcBef>
                <a:spcPts val="2700"/>
              </a:spcBef>
              <a:spcAft>
                <a:spcPts val="0"/>
              </a:spcAft>
              <a:buClr>
                <a:srgbClr val="000000"/>
              </a:buClr>
              <a:buSzPts val="900"/>
              <a:buFont typeface="Arial"/>
              <a:buNone/>
              <a:defRPr sz="1900" b="0" i="0" u="none" strike="noStrike" cap="none">
                <a:solidFill>
                  <a:srgbClr val="5C6670"/>
                </a:solidFill>
                <a:latin typeface="Trebuchet MS"/>
                <a:ea typeface="Trebuchet MS"/>
                <a:cs typeface="Trebuchet MS"/>
                <a:sym typeface="Trebuchet MS"/>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White Images + Text Slide">
  <p:cSld name="White Images + Text Slide">
    <p:spTree>
      <p:nvGrpSpPr>
        <p:cNvPr id="1" name="Shape 64"/>
        <p:cNvGrpSpPr/>
        <p:nvPr/>
      </p:nvGrpSpPr>
      <p:grpSpPr>
        <a:xfrm>
          <a:off x="0" y="0"/>
          <a:ext cx="0" cy="0"/>
          <a:chOff x="0" y="0"/>
          <a:chExt cx="0" cy="0"/>
        </a:xfrm>
      </p:grpSpPr>
      <p:sp>
        <p:nvSpPr>
          <p:cNvPr id="65" name="Google Shape;65;p13" descr="&quot;&quot;"/>
          <p:cNvSpPr/>
          <p:nvPr/>
        </p:nvSpPr>
        <p:spPr>
          <a:xfrm>
            <a:off x="630079" y="1263941"/>
            <a:ext cx="8514000" cy="603900"/>
          </a:xfrm>
          <a:prstGeom prst="rect">
            <a:avLst/>
          </a:prstGeom>
          <a:solidFill>
            <a:schemeClr val="accent5"/>
          </a:solidFill>
          <a:ln>
            <a:noFill/>
          </a:ln>
        </p:spPr>
        <p:txBody>
          <a:bodyPr spcFirstLastPara="1" wrap="square" lIns="75225" tIns="37600" rIns="75225" bIns="376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Trebuchet MS"/>
              <a:ea typeface="Trebuchet MS"/>
              <a:cs typeface="Trebuchet MS"/>
              <a:sym typeface="Trebuchet MS"/>
            </a:endParaRPr>
          </a:p>
        </p:txBody>
      </p:sp>
      <p:sp>
        <p:nvSpPr>
          <p:cNvPr id="66" name="Google Shape;66;p13" descr="&quot;&quot;"/>
          <p:cNvSpPr/>
          <p:nvPr/>
        </p:nvSpPr>
        <p:spPr>
          <a:xfrm>
            <a:off x="630079" y="2529724"/>
            <a:ext cx="8514000" cy="603900"/>
          </a:xfrm>
          <a:prstGeom prst="rect">
            <a:avLst/>
          </a:prstGeom>
          <a:solidFill>
            <a:schemeClr val="accent5"/>
          </a:solidFill>
          <a:ln>
            <a:noFill/>
          </a:ln>
        </p:spPr>
        <p:txBody>
          <a:bodyPr spcFirstLastPara="1" wrap="square" lIns="75225" tIns="37600" rIns="75225" bIns="376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Trebuchet MS"/>
              <a:ea typeface="Trebuchet MS"/>
              <a:cs typeface="Trebuchet MS"/>
              <a:sym typeface="Trebuchet MS"/>
            </a:endParaRPr>
          </a:p>
        </p:txBody>
      </p:sp>
      <p:sp>
        <p:nvSpPr>
          <p:cNvPr id="67" name="Google Shape;67;p13" descr="&quot;&quot;"/>
          <p:cNvSpPr/>
          <p:nvPr/>
        </p:nvSpPr>
        <p:spPr>
          <a:xfrm>
            <a:off x="630079" y="3795507"/>
            <a:ext cx="8514000" cy="603900"/>
          </a:xfrm>
          <a:prstGeom prst="rect">
            <a:avLst/>
          </a:prstGeom>
          <a:solidFill>
            <a:schemeClr val="accent5"/>
          </a:solidFill>
          <a:ln>
            <a:noFill/>
          </a:ln>
        </p:spPr>
        <p:txBody>
          <a:bodyPr spcFirstLastPara="1" wrap="square" lIns="75225" tIns="37600" rIns="75225" bIns="376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Trebuchet MS"/>
              <a:ea typeface="Trebuchet MS"/>
              <a:cs typeface="Trebuchet MS"/>
              <a:sym typeface="Trebuchet MS"/>
            </a:endParaRPr>
          </a:p>
        </p:txBody>
      </p:sp>
      <p:sp>
        <p:nvSpPr>
          <p:cNvPr id="68" name="Google Shape;68;p13"/>
          <p:cNvSpPr txBox="1">
            <a:spLocks noGrp="1"/>
          </p:cNvSpPr>
          <p:nvPr>
            <p:ph type="body" idx="1"/>
          </p:nvPr>
        </p:nvSpPr>
        <p:spPr>
          <a:xfrm>
            <a:off x="630079" y="321469"/>
            <a:ext cx="7888800" cy="612300"/>
          </a:xfrm>
          <a:prstGeom prst="rect">
            <a:avLst/>
          </a:prstGeom>
          <a:noFill/>
          <a:ln>
            <a:noFill/>
          </a:ln>
        </p:spPr>
        <p:txBody>
          <a:bodyPr spcFirstLastPara="1" wrap="square" lIns="58925" tIns="29450" rIns="58925" bIns="29450" anchor="ctr" anchorCtr="0">
            <a:noAutofit/>
          </a:bodyPr>
          <a:lstStyle>
            <a:lvl1pPr marL="457200" marR="0" lvl="0" indent="-228600" algn="l" rtl="0">
              <a:lnSpc>
                <a:spcPct val="100000"/>
              </a:lnSpc>
              <a:spcBef>
                <a:spcPts val="2700"/>
              </a:spcBef>
              <a:spcAft>
                <a:spcPts val="0"/>
              </a:spcAft>
              <a:buClr>
                <a:srgbClr val="000000"/>
              </a:buClr>
              <a:buSzPts val="900"/>
              <a:buFont typeface="Arial"/>
              <a:buNone/>
              <a:defRPr sz="4300" b="1" i="0" u="none" strike="noStrike" cap="none">
                <a:solidFill>
                  <a:srgbClr val="001254"/>
                </a:solidFill>
                <a:latin typeface="Trebuchet MS"/>
                <a:ea typeface="Trebuchet MS"/>
                <a:cs typeface="Trebuchet MS"/>
                <a:sym typeface="Trebuchet MS"/>
              </a:defRPr>
            </a:lvl1pPr>
            <a:lvl2pPr marL="914400" marR="0" lvl="1" indent="-228600" algn="l" rtl="0">
              <a:lnSpc>
                <a:spcPct val="100000"/>
              </a:lnSpc>
              <a:spcBef>
                <a:spcPts val="2700"/>
              </a:spcBef>
              <a:spcAft>
                <a:spcPts val="0"/>
              </a:spcAft>
              <a:buClr>
                <a:srgbClr val="000000"/>
              </a:buClr>
              <a:buSzPts val="900"/>
              <a:buFont typeface="Arial"/>
              <a:buNone/>
              <a:defRPr sz="1900" b="0" i="0" u="none" strike="noStrike" cap="none">
                <a:solidFill>
                  <a:srgbClr val="5C6670"/>
                </a:solidFill>
                <a:latin typeface="Trebuchet MS"/>
                <a:ea typeface="Trebuchet MS"/>
                <a:cs typeface="Trebuchet MS"/>
                <a:sym typeface="Trebuchet MS"/>
              </a:defRPr>
            </a:lvl2pPr>
            <a:lvl3pPr marL="1371600" marR="0" lvl="2" indent="-228600" algn="l" rtl="0">
              <a:lnSpc>
                <a:spcPct val="100000"/>
              </a:lnSpc>
              <a:spcBef>
                <a:spcPts val="2700"/>
              </a:spcBef>
              <a:spcAft>
                <a:spcPts val="0"/>
              </a:spcAft>
              <a:buClr>
                <a:srgbClr val="000000"/>
              </a:buClr>
              <a:buSzPts val="900"/>
              <a:buFont typeface="Arial"/>
              <a:buNone/>
              <a:defRPr sz="1900" b="0" i="0" u="none" strike="noStrike" cap="none">
                <a:solidFill>
                  <a:srgbClr val="5C6670"/>
                </a:solidFill>
                <a:latin typeface="Trebuchet MS"/>
                <a:ea typeface="Trebuchet MS"/>
                <a:cs typeface="Trebuchet MS"/>
                <a:sym typeface="Trebuchet MS"/>
              </a:defRPr>
            </a:lvl3pPr>
            <a:lvl4pPr marL="1828800" marR="0" lvl="3" indent="-228600" algn="l" rtl="0">
              <a:lnSpc>
                <a:spcPct val="100000"/>
              </a:lnSpc>
              <a:spcBef>
                <a:spcPts val="2700"/>
              </a:spcBef>
              <a:spcAft>
                <a:spcPts val="0"/>
              </a:spcAft>
              <a:buClr>
                <a:srgbClr val="000000"/>
              </a:buClr>
              <a:buSzPts val="900"/>
              <a:buFont typeface="Arial"/>
              <a:buNone/>
              <a:defRPr sz="1900" b="0" i="0" u="none" strike="noStrike" cap="none">
                <a:solidFill>
                  <a:srgbClr val="5C6670"/>
                </a:solidFill>
                <a:latin typeface="Trebuchet MS"/>
                <a:ea typeface="Trebuchet MS"/>
                <a:cs typeface="Trebuchet MS"/>
                <a:sym typeface="Trebuchet MS"/>
              </a:defRPr>
            </a:lvl4pPr>
            <a:lvl5pPr marL="2286000" marR="0" lvl="4" indent="-228600" algn="l" rtl="0">
              <a:lnSpc>
                <a:spcPct val="100000"/>
              </a:lnSpc>
              <a:spcBef>
                <a:spcPts val="2700"/>
              </a:spcBef>
              <a:spcAft>
                <a:spcPts val="0"/>
              </a:spcAft>
              <a:buClr>
                <a:srgbClr val="000000"/>
              </a:buClr>
              <a:buSzPts val="900"/>
              <a:buFont typeface="Arial"/>
              <a:buNone/>
              <a:defRPr sz="1900" b="0" i="0" u="none" strike="noStrike" cap="none">
                <a:solidFill>
                  <a:srgbClr val="5C6670"/>
                </a:solidFill>
                <a:latin typeface="Trebuchet MS"/>
                <a:ea typeface="Trebuchet MS"/>
                <a:cs typeface="Trebuchet MS"/>
                <a:sym typeface="Trebuchet MS"/>
              </a:defRPr>
            </a:lvl5pPr>
            <a:lvl6pPr marL="2743200" marR="0" lvl="5" indent="-228600" algn="l" rtl="0">
              <a:lnSpc>
                <a:spcPct val="100000"/>
              </a:lnSpc>
              <a:spcBef>
                <a:spcPts val="2700"/>
              </a:spcBef>
              <a:spcAft>
                <a:spcPts val="0"/>
              </a:spcAft>
              <a:buClr>
                <a:srgbClr val="000000"/>
              </a:buClr>
              <a:buSzPts val="900"/>
              <a:buFont typeface="Arial"/>
              <a:buNone/>
              <a:defRPr sz="1900" b="0" i="0" u="none" strike="noStrike" cap="none">
                <a:solidFill>
                  <a:srgbClr val="5C6670"/>
                </a:solidFill>
                <a:latin typeface="Trebuchet MS"/>
                <a:ea typeface="Trebuchet MS"/>
                <a:cs typeface="Trebuchet MS"/>
                <a:sym typeface="Trebuchet MS"/>
              </a:defRPr>
            </a:lvl6pPr>
            <a:lvl7pPr marL="3200400" marR="0" lvl="6" indent="-228600" algn="l" rtl="0">
              <a:lnSpc>
                <a:spcPct val="100000"/>
              </a:lnSpc>
              <a:spcBef>
                <a:spcPts val="2700"/>
              </a:spcBef>
              <a:spcAft>
                <a:spcPts val="0"/>
              </a:spcAft>
              <a:buClr>
                <a:srgbClr val="000000"/>
              </a:buClr>
              <a:buSzPts val="900"/>
              <a:buFont typeface="Arial"/>
              <a:buNone/>
              <a:defRPr sz="1900" b="0" i="0" u="none" strike="noStrike" cap="none">
                <a:solidFill>
                  <a:srgbClr val="5C6670"/>
                </a:solidFill>
                <a:latin typeface="Trebuchet MS"/>
                <a:ea typeface="Trebuchet MS"/>
                <a:cs typeface="Trebuchet MS"/>
                <a:sym typeface="Trebuchet MS"/>
              </a:defRPr>
            </a:lvl7pPr>
            <a:lvl8pPr marL="3657600" marR="0" lvl="7" indent="-228600" algn="l" rtl="0">
              <a:lnSpc>
                <a:spcPct val="100000"/>
              </a:lnSpc>
              <a:spcBef>
                <a:spcPts val="2700"/>
              </a:spcBef>
              <a:spcAft>
                <a:spcPts val="0"/>
              </a:spcAft>
              <a:buClr>
                <a:srgbClr val="000000"/>
              </a:buClr>
              <a:buSzPts val="900"/>
              <a:buFont typeface="Arial"/>
              <a:buNone/>
              <a:defRPr sz="1900" b="0" i="0" u="none" strike="noStrike" cap="none">
                <a:solidFill>
                  <a:srgbClr val="5C6670"/>
                </a:solidFill>
                <a:latin typeface="Trebuchet MS"/>
                <a:ea typeface="Trebuchet MS"/>
                <a:cs typeface="Trebuchet MS"/>
                <a:sym typeface="Trebuchet MS"/>
              </a:defRPr>
            </a:lvl8pPr>
            <a:lvl9pPr marL="4114800" marR="0" lvl="8" indent="-228600" algn="l" rtl="0">
              <a:lnSpc>
                <a:spcPct val="100000"/>
              </a:lnSpc>
              <a:spcBef>
                <a:spcPts val="2700"/>
              </a:spcBef>
              <a:spcAft>
                <a:spcPts val="0"/>
              </a:spcAft>
              <a:buClr>
                <a:srgbClr val="000000"/>
              </a:buClr>
              <a:buSzPts val="900"/>
              <a:buFont typeface="Arial"/>
              <a:buNone/>
              <a:defRPr sz="1900" b="0" i="0" u="none" strike="noStrike" cap="none">
                <a:solidFill>
                  <a:srgbClr val="5C6670"/>
                </a:solidFill>
                <a:latin typeface="Trebuchet MS"/>
                <a:ea typeface="Trebuchet MS"/>
                <a:cs typeface="Trebuchet MS"/>
                <a:sym typeface="Trebuchet MS"/>
              </a:defRPr>
            </a:lvl9pPr>
          </a:lstStyle>
          <a:p>
            <a:endParaRPr/>
          </a:p>
        </p:txBody>
      </p:sp>
      <p:sp>
        <p:nvSpPr>
          <p:cNvPr id="69" name="Google Shape;69;p13"/>
          <p:cNvSpPr>
            <a:spLocks noGrp="1"/>
          </p:cNvSpPr>
          <p:nvPr>
            <p:ph type="body" idx="2"/>
          </p:nvPr>
        </p:nvSpPr>
        <p:spPr>
          <a:xfrm>
            <a:off x="232782" y="1125141"/>
            <a:ext cx="1181700" cy="881700"/>
          </a:xfrm>
          <a:prstGeom prst="ellipse">
            <a:avLst/>
          </a:prstGeom>
          <a:solidFill>
            <a:schemeClr val="lt1"/>
          </a:solidFill>
          <a:ln w="57150" cap="flat" cmpd="sng">
            <a:solidFill>
              <a:srgbClr val="001254"/>
            </a:solidFill>
            <a:prstDash val="solid"/>
            <a:round/>
            <a:headEnd type="none" w="sm" len="sm"/>
            <a:tailEnd type="none" w="sm" len="sm"/>
          </a:ln>
        </p:spPr>
        <p:txBody>
          <a:bodyPr spcFirstLastPara="1" wrap="square" lIns="58925" tIns="29450" rIns="58925" bIns="29450" anchor="ctr" anchorCtr="0">
            <a:noAutofit/>
          </a:bodyPr>
          <a:lstStyle>
            <a:lvl1pPr marL="457200" marR="0" lvl="0" indent="-228600" algn="l" rtl="0">
              <a:lnSpc>
                <a:spcPct val="100000"/>
              </a:lnSpc>
              <a:spcBef>
                <a:spcPts val="2700"/>
              </a:spcBef>
              <a:spcAft>
                <a:spcPts val="0"/>
              </a:spcAft>
              <a:buClr>
                <a:srgbClr val="000000"/>
              </a:buClr>
              <a:buSzPts val="900"/>
              <a:buFont typeface="Arial"/>
              <a:buNone/>
              <a:defRPr sz="1700" b="0" i="1" u="none" strike="noStrike" cap="none">
                <a:solidFill>
                  <a:srgbClr val="7F7F7F"/>
                </a:solidFill>
                <a:latin typeface="Trebuchet MS"/>
                <a:ea typeface="Trebuchet MS"/>
                <a:cs typeface="Trebuchet MS"/>
                <a:sym typeface="Trebuchet MS"/>
              </a:defRPr>
            </a:lvl1pPr>
            <a:lvl2pPr marL="914400" marR="0" lvl="1" indent="-228600" algn="l" rtl="0">
              <a:lnSpc>
                <a:spcPct val="100000"/>
              </a:lnSpc>
              <a:spcBef>
                <a:spcPts val="2700"/>
              </a:spcBef>
              <a:spcAft>
                <a:spcPts val="0"/>
              </a:spcAft>
              <a:buClr>
                <a:srgbClr val="000000"/>
              </a:buClr>
              <a:buSzPts val="900"/>
              <a:buFont typeface="Arial"/>
              <a:buNone/>
              <a:defRPr sz="1900" b="0" i="0" u="none" strike="noStrike" cap="none">
                <a:solidFill>
                  <a:srgbClr val="5C6670"/>
                </a:solidFill>
                <a:latin typeface="Trebuchet MS"/>
                <a:ea typeface="Trebuchet MS"/>
                <a:cs typeface="Trebuchet MS"/>
                <a:sym typeface="Trebuchet MS"/>
              </a:defRPr>
            </a:lvl2pPr>
            <a:lvl3pPr marL="1371600" marR="0" lvl="2" indent="-228600" algn="l" rtl="0">
              <a:lnSpc>
                <a:spcPct val="100000"/>
              </a:lnSpc>
              <a:spcBef>
                <a:spcPts val="2700"/>
              </a:spcBef>
              <a:spcAft>
                <a:spcPts val="0"/>
              </a:spcAft>
              <a:buClr>
                <a:srgbClr val="000000"/>
              </a:buClr>
              <a:buSzPts val="900"/>
              <a:buFont typeface="Arial"/>
              <a:buNone/>
              <a:defRPr sz="1900" b="0" i="0" u="none" strike="noStrike" cap="none">
                <a:solidFill>
                  <a:srgbClr val="5C6670"/>
                </a:solidFill>
                <a:latin typeface="Trebuchet MS"/>
                <a:ea typeface="Trebuchet MS"/>
                <a:cs typeface="Trebuchet MS"/>
                <a:sym typeface="Trebuchet MS"/>
              </a:defRPr>
            </a:lvl3pPr>
            <a:lvl4pPr marL="1828800" marR="0" lvl="3" indent="-228600" algn="l" rtl="0">
              <a:lnSpc>
                <a:spcPct val="100000"/>
              </a:lnSpc>
              <a:spcBef>
                <a:spcPts val="2700"/>
              </a:spcBef>
              <a:spcAft>
                <a:spcPts val="0"/>
              </a:spcAft>
              <a:buClr>
                <a:srgbClr val="000000"/>
              </a:buClr>
              <a:buSzPts val="900"/>
              <a:buFont typeface="Arial"/>
              <a:buNone/>
              <a:defRPr sz="1900" b="0" i="0" u="none" strike="noStrike" cap="none">
                <a:solidFill>
                  <a:srgbClr val="5C6670"/>
                </a:solidFill>
                <a:latin typeface="Trebuchet MS"/>
                <a:ea typeface="Trebuchet MS"/>
                <a:cs typeface="Trebuchet MS"/>
                <a:sym typeface="Trebuchet MS"/>
              </a:defRPr>
            </a:lvl4pPr>
            <a:lvl5pPr marL="2286000" marR="0" lvl="4" indent="-228600" algn="l" rtl="0">
              <a:lnSpc>
                <a:spcPct val="100000"/>
              </a:lnSpc>
              <a:spcBef>
                <a:spcPts val="2700"/>
              </a:spcBef>
              <a:spcAft>
                <a:spcPts val="0"/>
              </a:spcAft>
              <a:buClr>
                <a:srgbClr val="000000"/>
              </a:buClr>
              <a:buSzPts val="900"/>
              <a:buFont typeface="Arial"/>
              <a:buNone/>
              <a:defRPr sz="1900" b="0" i="0" u="none" strike="noStrike" cap="none">
                <a:solidFill>
                  <a:srgbClr val="5C6670"/>
                </a:solidFill>
                <a:latin typeface="Trebuchet MS"/>
                <a:ea typeface="Trebuchet MS"/>
                <a:cs typeface="Trebuchet MS"/>
                <a:sym typeface="Trebuchet MS"/>
              </a:defRPr>
            </a:lvl5pPr>
            <a:lvl6pPr marL="2743200" marR="0" lvl="5" indent="-228600" algn="l" rtl="0">
              <a:lnSpc>
                <a:spcPct val="100000"/>
              </a:lnSpc>
              <a:spcBef>
                <a:spcPts val="2700"/>
              </a:spcBef>
              <a:spcAft>
                <a:spcPts val="0"/>
              </a:spcAft>
              <a:buClr>
                <a:srgbClr val="000000"/>
              </a:buClr>
              <a:buSzPts val="900"/>
              <a:buFont typeface="Arial"/>
              <a:buNone/>
              <a:defRPr sz="1900" b="0" i="0" u="none" strike="noStrike" cap="none">
                <a:solidFill>
                  <a:srgbClr val="5C6670"/>
                </a:solidFill>
                <a:latin typeface="Trebuchet MS"/>
                <a:ea typeface="Trebuchet MS"/>
                <a:cs typeface="Trebuchet MS"/>
                <a:sym typeface="Trebuchet MS"/>
              </a:defRPr>
            </a:lvl6pPr>
            <a:lvl7pPr marL="3200400" marR="0" lvl="6" indent="-228600" algn="l" rtl="0">
              <a:lnSpc>
                <a:spcPct val="100000"/>
              </a:lnSpc>
              <a:spcBef>
                <a:spcPts val="2700"/>
              </a:spcBef>
              <a:spcAft>
                <a:spcPts val="0"/>
              </a:spcAft>
              <a:buClr>
                <a:srgbClr val="000000"/>
              </a:buClr>
              <a:buSzPts val="900"/>
              <a:buFont typeface="Arial"/>
              <a:buNone/>
              <a:defRPr sz="1900" b="0" i="0" u="none" strike="noStrike" cap="none">
                <a:solidFill>
                  <a:srgbClr val="5C6670"/>
                </a:solidFill>
                <a:latin typeface="Trebuchet MS"/>
                <a:ea typeface="Trebuchet MS"/>
                <a:cs typeface="Trebuchet MS"/>
                <a:sym typeface="Trebuchet MS"/>
              </a:defRPr>
            </a:lvl7pPr>
            <a:lvl8pPr marL="3657600" marR="0" lvl="7" indent="-228600" algn="l" rtl="0">
              <a:lnSpc>
                <a:spcPct val="100000"/>
              </a:lnSpc>
              <a:spcBef>
                <a:spcPts val="2700"/>
              </a:spcBef>
              <a:spcAft>
                <a:spcPts val="0"/>
              </a:spcAft>
              <a:buClr>
                <a:srgbClr val="000000"/>
              </a:buClr>
              <a:buSzPts val="900"/>
              <a:buFont typeface="Arial"/>
              <a:buNone/>
              <a:defRPr sz="1900" b="0" i="0" u="none" strike="noStrike" cap="none">
                <a:solidFill>
                  <a:srgbClr val="5C6670"/>
                </a:solidFill>
                <a:latin typeface="Trebuchet MS"/>
                <a:ea typeface="Trebuchet MS"/>
                <a:cs typeface="Trebuchet MS"/>
                <a:sym typeface="Trebuchet MS"/>
              </a:defRPr>
            </a:lvl8pPr>
            <a:lvl9pPr marL="4114800" marR="0" lvl="8" indent="-228600" algn="l" rtl="0">
              <a:lnSpc>
                <a:spcPct val="100000"/>
              </a:lnSpc>
              <a:spcBef>
                <a:spcPts val="2700"/>
              </a:spcBef>
              <a:spcAft>
                <a:spcPts val="0"/>
              </a:spcAft>
              <a:buClr>
                <a:srgbClr val="000000"/>
              </a:buClr>
              <a:buSzPts val="900"/>
              <a:buFont typeface="Arial"/>
              <a:buNone/>
              <a:defRPr sz="1900" b="0" i="0" u="none" strike="noStrike" cap="none">
                <a:solidFill>
                  <a:srgbClr val="5C6670"/>
                </a:solidFill>
                <a:latin typeface="Trebuchet MS"/>
                <a:ea typeface="Trebuchet MS"/>
                <a:cs typeface="Trebuchet MS"/>
                <a:sym typeface="Trebuchet MS"/>
              </a:defRPr>
            </a:lvl9pPr>
          </a:lstStyle>
          <a:p>
            <a:endParaRPr/>
          </a:p>
        </p:txBody>
      </p:sp>
      <p:sp>
        <p:nvSpPr>
          <p:cNvPr id="70" name="Google Shape;70;p13"/>
          <p:cNvSpPr txBox="1">
            <a:spLocks noGrp="1"/>
          </p:cNvSpPr>
          <p:nvPr>
            <p:ph type="body" idx="3"/>
          </p:nvPr>
        </p:nvSpPr>
        <p:spPr>
          <a:xfrm>
            <a:off x="1609534" y="1250097"/>
            <a:ext cx="7302300" cy="631800"/>
          </a:xfrm>
          <a:prstGeom prst="rect">
            <a:avLst/>
          </a:prstGeom>
          <a:noFill/>
          <a:ln>
            <a:noFill/>
          </a:ln>
        </p:spPr>
        <p:txBody>
          <a:bodyPr spcFirstLastPara="1" wrap="square" lIns="58925" tIns="29450" rIns="58925" bIns="29450" anchor="ctr" anchorCtr="0">
            <a:noAutofit/>
          </a:bodyPr>
          <a:lstStyle>
            <a:lvl1pPr marL="457200" marR="0" lvl="0" indent="-228600" algn="l" rtl="0">
              <a:lnSpc>
                <a:spcPct val="100000"/>
              </a:lnSpc>
              <a:spcBef>
                <a:spcPts val="2700"/>
              </a:spcBef>
              <a:spcAft>
                <a:spcPts val="0"/>
              </a:spcAft>
              <a:buClr>
                <a:srgbClr val="000000"/>
              </a:buClr>
              <a:buSzPts val="900"/>
              <a:buFont typeface="Arial"/>
              <a:buNone/>
              <a:defRPr sz="2800" b="0" i="0" u="none" strike="noStrike" cap="none">
                <a:solidFill>
                  <a:schemeClr val="lt1"/>
                </a:solidFill>
                <a:latin typeface="Trebuchet MS"/>
                <a:ea typeface="Trebuchet MS"/>
                <a:cs typeface="Trebuchet MS"/>
                <a:sym typeface="Trebuchet MS"/>
              </a:defRPr>
            </a:lvl1pPr>
            <a:lvl2pPr marL="914400" marR="0" lvl="1" indent="-228600" algn="l" rtl="0">
              <a:lnSpc>
                <a:spcPct val="100000"/>
              </a:lnSpc>
              <a:spcBef>
                <a:spcPts val="2700"/>
              </a:spcBef>
              <a:spcAft>
                <a:spcPts val="0"/>
              </a:spcAft>
              <a:buClr>
                <a:srgbClr val="000000"/>
              </a:buClr>
              <a:buSzPts val="900"/>
              <a:buFont typeface="Arial"/>
              <a:buNone/>
              <a:defRPr sz="1900" b="0" i="0" u="none" strike="noStrike" cap="none">
                <a:solidFill>
                  <a:srgbClr val="5C6670"/>
                </a:solidFill>
                <a:latin typeface="Trebuchet MS"/>
                <a:ea typeface="Trebuchet MS"/>
                <a:cs typeface="Trebuchet MS"/>
                <a:sym typeface="Trebuchet MS"/>
              </a:defRPr>
            </a:lvl2pPr>
            <a:lvl3pPr marL="1371600" marR="0" lvl="2" indent="-228600" algn="l" rtl="0">
              <a:lnSpc>
                <a:spcPct val="100000"/>
              </a:lnSpc>
              <a:spcBef>
                <a:spcPts val="2700"/>
              </a:spcBef>
              <a:spcAft>
                <a:spcPts val="0"/>
              </a:spcAft>
              <a:buClr>
                <a:srgbClr val="000000"/>
              </a:buClr>
              <a:buSzPts val="900"/>
              <a:buFont typeface="Arial"/>
              <a:buNone/>
              <a:defRPr sz="1900" b="0" i="0" u="none" strike="noStrike" cap="none">
                <a:solidFill>
                  <a:srgbClr val="5C6670"/>
                </a:solidFill>
                <a:latin typeface="Trebuchet MS"/>
                <a:ea typeface="Trebuchet MS"/>
                <a:cs typeface="Trebuchet MS"/>
                <a:sym typeface="Trebuchet MS"/>
              </a:defRPr>
            </a:lvl3pPr>
            <a:lvl4pPr marL="1828800" marR="0" lvl="3" indent="-228600" algn="l" rtl="0">
              <a:lnSpc>
                <a:spcPct val="100000"/>
              </a:lnSpc>
              <a:spcBef>
                <a:spcPts val="2700"/>
              </a:spcBef>
              <a:spcAft>
                <a:spcPts val="0"/>
              </a:spcAft>
              <a:buClr>
                <a:srgbClr val="000000"/>
              </a:buClr>
              <a:buSzPts val="900"/>
              <a:buFont typeface="Arial"/>
              <a:buNone/>
              <a:defRPr sz="1900" b="0" i="0" u="none" strike="noStrike" cap="none">
                <a:solidFill>
                  <a:srgbClr val="5C6670"/>
                </a:solidFill>
                <a:latin typeface="Trebuchet MS"/>
                <a:ea typeface="Trebuchet MS"/>
                <a:cs typeface="Trebuchet MS"/>
                <a:sym typeface="Trebuchet MS"/>
              </a:defRPr>
            </a:lvl4pPr>
            <a:lvl5pPr marL="2286000" marR="0" lvl="4" indent="-228600" algn="l" rtl="0">
              <a:lnSpc>
                <a:spcPct val="100000"/>
              </a:lnSpc>
              <a:spcBef>
                <a:spcPts val="2700"/>
              </a:spcBef>
              <a:spcAft>
                <a:spcPts val="0"/>
              </a:spcAft>
              <a:buClr>
                <a:srgbClr val="000000"/>
              </a:buClr>
              <a:buSzPts val="900"/>
              <a:buFont typeface="Arial"/>
              <a:buNone/>
              <a:defRPr sz="1900" b="0" i="0" u="none" strike="noStrike" cap="none">
                <a:solidFill>
                  <a:srgbClr val="5C6670"/>
                </a:solidFill>
                <a:latin typeface="Trebuchet MS"/>
                <a:ea typeface="Trebuchet MS"/>
                <a:cs typeface="Trebuchet MS"/>
                <a:sym typeface="Trebuchet MS"/>
              </a:defRPr>
            </a:lvl5pPr>
            <a:lvl6pPr marL="2743200" marR="0" lvl="5" indent="-228600" algn="l" rtl="0">
              <a:lnSpc>
                <a:spcPct val="100000"/>
              </a:lnSpc>
              <a:spcBef>
                <a:spcPts val="2700"/>
              </a:spcBef>
              <a:spcAft>
                <a:spcPts val="0"/>
              </a:spcAft>
              <a:buClr>
                <a:srgbClr val="000000"/>
              </a:buClr>
              <a:buSzPts val="900"/>
              <a:buFont typeface="Arial"/>
              <a:buNone/>
              <a:defRPr sz="1900" b="0" i="0" u="none" strike="noStrike" cap="none">
                <a:solidFill>
                  <a:srgbClr val="5C6670"/>
                </a:solidFill>
                <a:latin typeface="Trebuchet MS"/>
                <a:ea typeface="Trebuchet MS"/>
                <a:cs typeface="Trebuchet MS"/>
                <a:sym typeface="Trebuchet MS"/>
              </a:defRPr>
            </a:lvl6pPr>
            <a:lvl7pPr marL="3200400" marR="0" lvl="6" indent="-228600" algn="l" rtl="0">
              <a:lnSpc>
                <a:spcPct val="100000"/>
              </a:lnSpc>
              <a:spcBef>
                <a:spcPts val="2700"/>
              </a:spcBef>
              <a:spcAft>
                <a:spcPts val="0"/>
              </a:spcAft>
              <a:buClr>
                <a:srgbClr val="000000"/>
              </a:buClr>
              <a:buSzPts val="900"/>
              <a:buFont typeface="Arial"/>
              <a:buNone/>
              <a:defRPr sz="1900" b="0" i="0" u="none" strike="noStrike" cap="none">
                <a:solidFill>
                  <a:srgbClr val="5C6670"/>
                </a:solidFill>
                <a:latin typeface="Trebuchet MS"/>
                <a:ea typeface="Trebuchet MS"/>
                <a:cs typeface="Trebuchet MS"/>
                <a:sym typeface="Trebuchet MS"/>
              </a:defRPr>
            </a:lvl7pPr>
            <a:lvl8pPr marL="3657600" marR="0" lvl="7" indent="-228600" algn="l" rtl="0">
              <a:lnSpc>
                <a:spcPct val="100000"/>
              </a:lnSpc>
              <a:spcBef>
                <a:spcPts val="2700"/>
              </a:spcBef>
              <a:spcAft>
                <a:spcPts val="0"/>
              </a:spcAft>
              <a:buClr>
                <a:srgbClr val="000000"/>
              </a:buClr>
              <a:buSzPts val="900"/>
              <a:buFont typeface="Arial"/>
              <a:buNone/>
              <a:defRPr sz="1900" b="0" i="0" u="none" strike="noStrike" cap="none">
                <a:solidFill>
                  <a:srgbClr val="5C6670"/>
                </a:solidFill>
                <a:latin typeface="Trebuchet MS"/>
                <a:ea typeface="Trebuchet MS"/>
                <a:cs typeface="Trebuchet MS"/>
                <a:sym typeface="Trebuchet MS"/>
              </a:defRPr>
            </a:lvl8pPr>
            <a:lvl9pPr marL="4114800" marR="0" lvl="8" indent="-228600" algn="l" rtl="0">
              <a:lnSpc>
                <a:spcPct val="100000"/>
              </a:lnSpc>
              <a:spcBef>
                <a:spcPts val="2700"/>
              </a:spcBef>
              <a:spcAft>
                <a:spcPts val="0"/>
              </a:spcAft>
              <a:buClr>
                <a:srgbClr val="000000"/>
              </a:buClr>
              <a:buSzPts val="900"/>
              <a:buFont typeface="Arial"/>
              <a:buNone/>
              <a:defRPr sz="1900" b="0" i="0" u="none" strike="noStrike" cap="none">
                <a:solidFill>
                  <a:srgbClr val="5C6670"/>
                </a:solidFill>
                <a:latin typeface="Trebuchet MS"/>
                <a:ea typeface="Trebuchet MS"/>
                <a:cs typeface="Trebuchet MS"/>
                <a:sym typeface="Trebuchet MS"/>
              </a:defRPr>
            </a:lvl9pPr>
          </a:lstStyle>
          <a:p>
            <a:endParaRPr/>
          </a:p>
        </p:txBody>
      </p:sp>
      <p:sp>
        <p:nvSpPr>
          <p:cNvPr id="71" name="Google Shape;71;p13"/>
          <p:cNvSpPr>
            <a:spLocks noGrp="1"/>
          </p:cNvSpPr>
          <p:nvPr>
            <p:ph type="body" idx="4"/>
          </p:nvPr>
        </p:nvSpPr>
        <p:spPr>
          <a:xfrm>
            <a:off x="229210" y="2406734"/>
            <a:ext cx="1181700" cy="849900"/>
          </a:xfrm>
          <a:prstGeom prst="ellipse">
            <a:avLst/>
          </a:prstGeom>
          <a:solidFill>
            <a:schemeClr val="lt1"/>
          </a:solidFill>
          <a:ln w="57150" cap="flat" cmpd="sng">
            <a:solidFill>
              <a:srgbClr val="001254"/>
            </a:solidFill>
            <a:prstDash val="solid"/>
            <a:round/>
            <a:headEnd type="none" w="sm" len="sm"/>
            <a:tailEnd type="none" w="sm" len="sm"/>
          </a:ln>
        </p:spPr>
        <p:txBody>
          <a:bodyPr spcFirstLastPara="1" wrap="square" lIns="58925" tIns="29450" rIns="58925" bIns="29450" anchor="ctr" anchorCtr="0">
            <a:noAutofit/>
          </a:bodyPr>
          <a:lstStyle>
            <a:lvl1pPr marL="457200" marR="0" lvl="0" indent="-228600" algn="l" rtl="0">
              <a:lnSpc>
                <a:spcPct val="100000"/>
              </a:lnSpc>
              <a:spcBef>
                <a:spcPts val="2700"/>
              </a:spcBef>
              <a:spcAft>
                <a:spcPts val="0"/>
              </a:spcAft>
              <a:buClr>
                <a:srgbClr val="000000"/>
              </a:buClr>
              <a:buSzPts val="900"/>
              <a:buFont typeface="Arial"/>
              <a:buNone/>
              <a:defRPr sz="1700" b="0" i="1" u="none" strike="noStrike" cap="none">
                <a:solidFill>
                  <a:srgbClr val="7F7F7F"/>
                </a:solidFill>
                <a:latin typeface="Trebuchet MS"/>
                <a:ea typeface="Trebuchet MS"/>
                <a:cs typeface="Trebuchet MS"/>
                <a:sym typeface="Trebuchet MS"/>
              </a:defRPr>
            </a:lvl1pPr>
            <a:lvl2pPr marL="914400" marR="0" lvl="1" indent="-228600" algn="l" rtl="0">
              <a:lnSpc>
                <a:spcPct val="100000"/>
              </a:lnSpc>
              <a:spcBef>
                <a:spcPts val="2700"/>
              </a:spcBef>
              <a:spcAft>
                <a:spcPts val="0"/>
              </a:spcAft>
              <a:buClr>
                <a:srgbClr val="000000"/>
              </a:buClr>
              <a:buSzPts val="900"/>
              <a:buFont typeface="Arial"/>
              <a:buNone/>
              <a:defRPr sz="1900" b="0" i="0" u="none" strike="noStrike" cap="none">
                <a:solidFill>
                  <a:srgbClr val="5C6670"/>
                </a:solidFill>
                <a:latin typeface="Trebuchet MS"/>
                <a:ea typeface="Trebuchet MS"/>
                <a:cs typeface="Trebuchet MS"/>
                <a:sym typeface="Trebuchet MS"/>
              </a:defRPr>
            </a:lvl2pPr>
            <a:lvl3pPr marL="1371600" marR="0" lvl="2" indent="-228600" algn="l" rtl="0">
              <a:lnSpc>
                <a:spcPct val="100000"/>
              </a:lnSpc>
              <a:spcBef>
                <a:spcPts val="2700"/>
              </a:spcBef>
              <a:spcAft>
                <a:spcPts val="0"/>
              </a:spcAft>
              <a:buClr>
                <a:srgbClr val="000000"/>
              </a:buClr>
              <a:buSzPts val="900"/>
              <a:buFont typeface="Arial"/>
              <a:buNone/>
              <a:defRPr sz="1900" b="0" i="0" u="none" strike="noStrike" cap="none">
                <a:solidFill>
                  <a:srgbClr val="5C6670"/>
                </a:solidFill>
                <a:latin typeface="Trebuchet MS"/>
                <a:ea typeface="Trebuchet MS"/>
                <a:cs typeface="Trebuchet MS"/>
                <a:sym typeface="Trebuchet MS"/>
              </a:defRPr>
            </a:lvl3pPr>
            <a:lvl4pPr marL="1828800" marR="0" lvl="3" indent="-228600" algn="l" rtl="0">
              <a:lnSpc>
                <a:spcPct val="100000"/>
              </a:lnSpc>
              <a:spcBef>
                <a:spcPts val="2700"/>
              </a:spcBef>
              <a:spcAft>
                <a:spcPts val="0"/>
              </a:spcAft>
              <a:buClr>
                <a:srgbClr val="000000"/>
              </a:buClr>
              <a:buSzPts val="900"/>
              <a:buFont typeface="Arial"/>
              <a:buNone/>
              <a:defRPr sz="1900" b="0" i="0" u="none" strike="noStrike" cap="none">
                <a:solidFill>
                  <a:srgbClr val="5C6670"/>
                </a:solidFill>
                <a:latin typeface="Trebuchet MS"/>
                <a:ea typeface="Trebuchet MS"/>
                <a:cs typeface="Trebuchet MS"/>
                <a:sym typeface="Trebuchet MS"/>
              </a:defRPr>
            </a:lvl4pPr>
            <a:lvl5pPr marL="2286000" marR="0" lvl="4" indent="-228600" algn="l" rtl="0">
              <a:lnSpc>
                <a:spcPct val="100000"/>
              </a:lnSpc>
              <a:spcBef>
                <a:spcPts val="2700"/>
              </a:spcBef>
              <a:spcAft>
                <a:spcPts val="0"/>
              </a:spcAft>
              <a:buClr>
                <a:srgbClr val="000000"/>
              </a:buClr>
              <a:buSzPts val="900"/>
              <a:buFont typeface="Arial"/>
              <a:buNone/>
              <a:defRPr sz="1900" b="0" i="0" u="none" strike="noStrike" cap="none">
                <a:solidFill>
                  <a:srgbClr val="5C6670"/>
                </a:solidFill>
                <a:latin typeface="Trebuchet MS"/>
                <a:ea typeface="Trebuchet MS"/>
                <a:cs typeface="Trebuchet MS"/>
                <a:sym typeface="Trebuchet MS"/>
              </a:defRPr>
            </a:lvl5pPr>
            <a:lvl6pPr marL="2743200" marR="0" lvl="5" indent="-228600" algn="l" rtl="0">
              <a:lnSpc>
                <a:spcPct val="100000"/>
              </a:lnSpc>
              <a:spcBef>
                <a:spcPts val="2700"/>
              </a:spcBef>
              <a:spcAft>
                <a:spcPts val="0"/>
              </a:spcAft>
              <a:buClr>
                <a:srgbClr val="000000"/>
              </a:buClr>
              <a:buSzPts val="900"/>
              <a:buFont typeface="Arial"/>
              <a:buNone/>
              <a:defRPr sz="1900" b="0" i="0" u="none" strike="noStrike" cap="none">
                <a:solidFill>
                  <a:srgbClr val="5C6670"/>
                </a:solidFill>
                <a:latin typeface="Trebuchet MS"/>
                <a:ea typeface="Trebuchet MS"/>
                <a:cs typeface="Trebuchet MS"/>
                <a:sym typeface="Trebuchet MS"/>
              </a:defRPr>
            </a:lvl6pPr>
            <a:lvl7pPr marL="3200400" marR="0" lvl="6" indent="-228600" algn="l" rtl="0">
              <a:lnSpc>
                <a:spcPct val="100000"/>
              </a:lnSpc>
              <a:spcBef>
                <a:spcPts val="2700"/>
              </a:spcBef>
              <a:spcAft>
                <a:spcPts val="0"/>
              </a:spcAft>
              <a:buClr>
                <a:srgbClr val="000000"/>
              </a:buClr>
              <a:buSzPts val="900"/>
              <a:buFont typeface="Arial"/>
              <a:buNone/>
              <a:defRPr sz="1900" b="0" i="0" u="none" strike="noStrike" cap="none">
                <a:solidFill>
                  <a:srgbClr val="5C6670"/>
                </a:solidFill>
                <a:latin typeface="Trebuchet MS"/>
                <a:ea typeface="Trebuchet MS"/>
                <a:cs typeface="Trebuchet MS"/>
                <a:sym typeface="Trebuchet MS"/>
              </a:defRPr>
            </a:lvl7pPr>
            <a:lvl8pPr marL="3657600" marR="0" lvl="7" indent="-228600" algn="l" rtl="0">
              <a:lnSpc>
                <a:spcPct val="100000"/>
              </a:lnSpc>
              <a:spcBef>
                <a:spcPts val="2700"/>
              </a:spcBef>
              <a:spcAft>
                <a:spcPts val="0"/>
              </a:spcAft>
              <a:buClr>
                <a:srgbClr val="000000"/>
              </a:buClr>
              <a:buSzPts val="900"/>
              <a:buFont typeface="Arial"/>
              <a:buNone/>
              <a:defRPr sz="1900" b="0" i="0" u="none" strike="noStrike" cap="none">
                <a:solidFill>
                  <a:srgbClr val="5C6670"/>
                </a:solidFill>
                <a:latin typeface="Trebuchet MS"/>
                <a:ea typeface="Trebuchet MS"/>
                <a:cs typeface="Trebuchet MS"/>
                <a:sym typeface="Trebuchet MS"/>
              </a:defRPr>
            </a:lvl8pPr>
            <a:lvl9pPr marL="4114800" marR="0" lvl="8" indent="-228600" algn="l" rtl="0">
              <a:lnSpc>
                <a:spcPct val="100000"/>
              </a:lnSpc>
              <a:spcBef>
                <a:spcPts val="2700"/>
              </a:spcBef>
              <a:spcAft>
                <a:spcPts val="0"/>
              </a:spcAft>
              <a:buClr>
                <a:srgbClr val="000000"/>
              </a:buClr>
              <a:buSzPts val="900"/>
              <a:buFont typeface="Arial"/>
              <a:buNone/>
              <a:defRPr sz="1900" b="0" i="0" u="none" strike="noStrike" cap="none">
                <a:solidFill>
                  <a:srgbClr val="5C6670"/>
                </a:solidFill>
                <a:latin typeface="Trebuchet MS"/>
                <a:ea typeface="Trebuchet MS"/>
                <a:cs typeface="Trebuchet MS"/>
                <a:sym typeface="Trebuchet MS"/>
              </a:defRPr>
            </a:lvl9pPr>
          </a:lstStyle>
          <a:p>
            <a:endParaRPr/>
          </a:p>
        </p:txBody>
      </p:sp>
      <p:sp>
        <p:nvSpPr>
          <p:cNvPr id="72" name="Google Shape;72;p13"/>
          <p:cNvSpPr txBox="1">
            <a:spLocks noGrp="1"/>
          </p:cNvSpPr>
          <p:nvPr>
            <p:ph type="body" idx="5"/>
          </p:nvPr>
        </p:nvSpPr>
        <p:spPr>
          <a:xfrm>
            <a:off x="1598505" y="2515881"/>
            <a:ext cx="7302300" cy="631800"/>
          </a:xfrm>
          <a:prstGeom prst="rect">
            <a:avLst/>
          </a:prstGeom>
          <a:noFill/>
          <a:ln>
            <a:noFill/>
          </a:ln>
        </p:spPr>
        <p:txBody>
          <a:bodyPr spcFirstLastPara="1" wrap="square" lIns="58925" tIns="29450" rIns="58925" bIns="29450" anchor="ctr" anchorCtr="0">
            <a:noAutofit/>
          </a:bodyPr>
          <a:lstStyle>
            <a:lvl1pPr marL="457200" marR="0" lvl="0" indent="-228600" algn="l" rtl="0">
              <a:lnSpc>
                <a:spcPct val="100000"/>
              </a:lnSpc>
              <a:spcBef>
                <a:spcPts val="2700"/>
              </a:spcBef>
              <a:spcAft>
                <a:spcPts val="0"/>
              </a:spcAft>
              <a:buClr>
                <a:srgbClr val="000000"/>
              </a:buClr>
              <a:buSzPts val="900"/>
              <a:buFont typeface="Arial"/>
              <a:buNone/>
              <a:defRPr sz="2800" b="0" i="0" u="none" strike="noStrike" cap="none">
                <a:solidFill>
                  <a:schemeClr val="lt1"/>
                </a:solidFill>
                <a:latin typeface="Trebuchet MS"/>
                <a:ea typeface="Trebuchet MS"/>
                <a:cs typeface="Trebuchet MS"/>
                <a:sym typeface="Trebuchet MS"/>
              </a:defRPr>
            </a:lvl1pPr>
            <a:lvl2pPr marL="914400" marR="0" lvl="1" indent="-228600" algn="l" rtl="0">
              <a:lnSpc>
                <a:spcPct val="100000"/>
              </a:lnSpc>
              <a:spcBef>
                <a:spcPts val="2700"/>
              </a:spcBef>
              <a:spcAft>
                <a:spcPts val="0"/>
              </a:spcAft>
              <a:buClr>
                <a:srgbClr val="000000"/>
              </a:buClr>
              <a:buSzPts val="900"/>
              <a:buFont typeface="Arial"/>
              <a:buNone/>
              <a:defRPr sz="1900" b="0" i="0" u="none" strike="noStrike" cap="none">
                <a:solidFill>
                  <a:srgbClr val="5C6670"/>
                </a:solidFill>
                <a:latin typeface="Trebuchet MS"/>
                <a:ea typeface="Trebuchet MS"/>
                <a:cs typeface="Trebuchet MS"/>
                <a:sym typeface="Trebuchet MS"/>
              </a:defRPr>
            </a:lvl2pPr>
            <a:lvl3pPr marL="1371600" marR="0" lvl="2" indent="-228600" algn="l" rtl="0">
              <a:lnSpc>
                <a:spcPct val="100000"/>
              </a:lnSpc>
              <a:spcBef>
                <a:spcPts val="2700"/>
              </a:spcBef>
              <a:spcAft>
                <a:spcPts val="0"/>
              </a:spcAft>
              <a:buClr>
                <a:srgbClr val="000000"/>
              </a:buClr>
              <a:buSzPts val="900"/>
              <a:buFont typeface="Arial"/>
              <a:buNone/>
              <a:defRPr sz="1900" b="0" i="0" u="none" strike="noStrike" cap="none">
                <a:solidFill>
                  <a:srgbClr val="5C6670"/>
                </a:solidFill>
                <a:latin typeface="Trebuchet MS"/>
                <a:ea typeface="Trebuchet MS"/>
                <a:cs typeface="Trebuchet MS"/>
                <a:sym typeface="Trebuchet MS"/>
              </a:defRPr>
            </a:lvl3pPr>
            <a:lvl4pPr marL="1828800" marR="0" lvl="3" indent="-228600" algn="l" rtl="0">
              <a:lnSpc>
                <a:spcPct val="100000"/>
              </a:lnSpc>
              <a:spcBef>
                <a:spcPts val="2700"/>
              </a:spcBef>
              <a:spcAft>
                <a:spcPts val="0"/>
              </a:spcAft>
              <a:buClr>
                <a:srgbClr val="000000"/>
              </a:buClr>
              <a:buSzPts val="900"/>
              <a:buFont typeface="Arial"/>
              <a:buNone/>
              <a:defRPr sz="1900" b="0" i="0" u="none" strike="noStrike" cap="none">
                <a:solidFill>
                  <a:srgbClr val="5C6670"/>
                </a:solidFill>
                <a:latin typeface="Trebuchet MS"/>
                <a:ea typeface="Trebuchet MS"/>
                <a:cs typeface="Trebuchet MS"/>
                <a:sym typeface="Trebuchet MS"/>
              </a:defRPr>
            </a:lvl4pPr>
            <a:lvl5pPr marL="2286000" marR="0" lvl="4" indent="-228600" algn="l" rtl="0">
              <a:lnSpc>
                <a:spcPct val="100000"/>
              </a:lnSpc>
              <a:spcBef>
                <a:spcPts val="2700"/>
              </a:spcBef>
              <a:spcAft>
                <a:spcPts val="0"/>
              </a:spcAft>
              <a:buClr>
                <a:srgbClr val="000000"/>
              </a:buClr>
              <a:buSzPts val="900"/>
              <a:buFont typeface="Arial"/>
              <a:buNone/>
              <a:defRPr sz="1900" b="0" i="0" u="none" strike="noStrike" cap="none">
                <a:solidFill>
                  <a:srgbClr val="5C6670"/>
                </a:solidFill>
                <a:latin typeface="Trebuchet MS"/>
                <a:ea typeface="Trebuchet MS"/>
                <a:cs typeface="Trebuchet MS"/>
                <a:sym typeface="Trebuchet MS"/>
              </a:defRPr>
            </a:lvl5pPr>
            <a:lvl6pPr marL="2743200" marR="0" lvl="5" indent="-228600" algn="l" rtl="0">
              <a:lnSpc>
                <a:spcPct val="100000"/>
              </a:lnSpc>
              <a:spcBef>
                <a:spcPts val="2700"/>
              </a:spcBef>
              <a:spcAft>
                <a:spcPts val="0"/>
              </a:spcAft>
              <a:buClr>
                <a:srgbClr val="000000"/>
              </a:buClr>
              <a:buSzPts val="900"/>
              <a:buFont typeface="Arial"/>
              <a:buNone/>
              <a:defRPr sz="1900" b="0" i="0" u="none" strike="noStrike" cap="none">
                <a:solidFill>
                  <a:srgbClr val="5C6670"/>
                </a:solidFill>
                <a:latin typeface="Trebuchet MS"/>
                <a:ea typeface="Trebuchet MS"/>
                <a:cs typeface="Trebuchet MS"/>
                <a:sym typeface="Trebuchet MS"/>
              </a:defRPr>
            </a:lvl6pPr>
            <a:lvl7pPr marL="3200400" marR="0" lvl="6" indent="-228600" algn="l" rtl="0">
              <a:lnSpc>
                <a:spcPct val="100000"/>
              </a:lnSpc>
              <a:spcBef>
                <a:spcPts val="2700"/>
              </a:spcBef>
              <a:spcAft>
                <a:spcPts val="0"/>
              </a:spcAft>
              <a:buClr>
                <a:srgbClr val="000000"/>
              </a:buClr>
              <a:buSzPts val="900"/>
              <a:buFont typeface="Arial"/>
              <a:buNone/>
              <a:defRPr sz="1900" b="0" i="0" u="none" strike="noStrike" cap="none">
                <a:solidFill>
                  <a:srgbClr val="5C6670"/>
                </a:solidFill>
                <a:latin typeface="Trebuchet MS"/>
                <a:ea typeface="Trebuchet MS"/>
                <a:cs typeface="Trebuchet MS"/>
                <a:sym typeface="Trebuchet MS"/>
              </a:defRPr>
            </a:lvl7pPr>
            <a:lvl8pPr marL="3657600" marR="0" lvl="7" indent="-228600" algn="l" rtl="0">
              <a:lnSpc>
                <a:spcPct val="100000"/>
              </a:lnSpc>
              <a:spcBef>
                <a:spcPts val="2700"/>
              </a:spcBef>
              <a:spcAft>
                <a:spcPts val="0"/>
              </a:spcAft>
              <a:buClr>
                <a:srgbClr val="000000"/>
              </a:buClr>
              <a:buSzPts val="900"/>
              <a:buFont typeface="Arial"/>
              <a:buNone/>
              <a:defRPr sz="1900" b="0" i="0" u="none" strike="noStrike" cap="none">
                <a:solidFill>
                  <a:srgbClr val="5C6670"/>
                </a:solidFill>
                <a:latin typeface="Trebuchet MS"/>
                <a:ea typeface="Trebuchet MS"/>
                <a:cs typeface="Trebuchet MS"/>
                <a:sym typeface="Trebuchet MS"/>
              </a:defRPr>
            </a:lvl8pPr>
            <a:lvl9pPr marL="4114800" marR="0" lvl="8" indent="-228600" algn="l" rtl="0">
              <a:lnSpc>
                <a:spcPct val="100000"/>
              </a:lnSpc>
              <a:spcBef>
                <a:spcPts val="2700"/>
              </a:spcBef>
              <a:spcAft>
                <a:spcPts val="0"/>
              </a:spcAft>
              <a:buClr>
                <a:srgbClr val="000000"/>
              </a:buClr>
              <a:buSzPts val="900"/>
              <a:buFont typeface="Arial"/>
              <a:buNone/>
              <a:defRPr sz="1900" b="0" i="0" u="none" strike="noStrike" cap="none">
                <a:solidFill>
                  <a:srgbClr val="5C6670"/>
                </a:solidFill>
                <a:latin typeface="Trebuchet MS"/>
                <a:ea typeface="Trebuchet MS"/>
                <a:cs typeface="Trebuchet MS"/>
                <a:sym typeface="Trebuchet MS"/>
              </a:defRPr>
            </a:lvl9pPr>
          </a:lstStyle>
          <a:p>
            <a:endParaRPr/>
          </a:p>
        </p:txBody>
      </p:sp>
      <p:sp>
        <p:nvSpPr>
          <p:cNvPr id="73" name="Google Shape;73;p13"/>
          <p:cNvSpPr>
            <a:spLocks noGrp="1"/>
          </p:cNvSpPr>
          <p:nvPr>
            <p:ph type="body" idx="6"/>
          </p:nvPr>
        </p:nvSpPr>
        <p:spPr>
          <a:xfrm>
            <a:off x="229210" y="3656707"/>
            <a:ext cx="1181700" cy="881700"/>
          </a:xfrm>
          <a:prstGeom prst="ellipse">
            <a:avLst/>
          </a:prstGeom>
          <a:solidFill>
            <a:schemeClr val="lt1"/>
          </a:solidFill>
          <a:ln w="57150" cap="flat" cmpd="sng">
            <a:solidFill>
              <a:srgbClr val="001254"/>
            </a:solidFill>
            <a:prstDash val="solid"/>
            <a:round/>
            <a:headEnd type="none" w="sm" len="sm"/>
            <a:tailEnd type="none" w="sm" len="sm"/>
          </a:ln>
        </p:spPr>
        <p:txBody>
          <a:bodyPr spcFirstLastPara="1" wrap="square" lIns="58925" tIns="29450" rIns="58925" bIns="29450" anchor="ctr" anchorCtr="0">
            <a:noAutofit/>
          </a:bodyPr>
          <a:lstStyle>
            <a:lvl1pPr marL="457200" marR="0" lvl="0" indent="-228600" algn="l" rtl="0">
              <a:lnSpc>
                <a:spcPct val="100000"/>
              </a:lnSpc>
              <a:spcBef>
                <a:spcPts val="2700"/>
              </a:spcBef>
              <a:spcAft>
                <a:spcPts val="0"/>
              </a:spcAft>
              <a:buClr>
                <a:srgbClr val="000000"/>
              </a:buClr>
              <a:buSzPts val="900"/>
              <a:buFont typeface="Arial"/>
              <a:buNone/>
              <a:defRPr sz="1700" b="0" i="1" u="none" strike="noStrike" cap="none">
                <a:solidFill>
                  <a:srgbClr val="7F7F7F"/>
                </a:solidFill>
                <a:latin typeface="Trebuchet MS"/>
                <a:ea typeface="Trebuchet MS"/>
                <a:cs typeface="Trebuchet MS"/>
                <a:sym typeface="Trebuchet MS"/>
              </a:defRPr>
            </a:lvl1pPr>
            <a:lvl2pPr marL="914400" marR="0" lvl="1" indent="-228600" algn="l" rtl="0">
              <a:lnSpc>
                <a:spcPct val="100000"/>
              </a:lnSpc>
              <a:spcBef>
                <a:spcPts val="2700"/>
              </a:spcBef>
              <a:spcAft>
                <a:spcPts val="0"/>
              </a:spcAft>
              <a:buClr>
                <a:srgbClr val="000000"/>
              </a:buClr>
              <a:buSzPts val="900"/>
              <a:buFont typeface="Arial"/>
              <a:buNone/>
              <a:defRPr sz="1900" b="0" i="0" u="none" strike="noStrike" cap="none">
                <a:solidFill>
                  <a:srgbClr val="5C6670"/>
                </a:solidFill>
                <a:latin typeface="Trebuchet MS"/>
                <a:ea typeface="Trebuchet MS"/>
                <a:cs typeface="Trebuchet MS"/>
                <a:sym typeface="Trebuchet MS"/>
              </a:defRPr>
            </a:lvl2pPr>
            <a:lvl3pPr marL="1371600" marR="0" lvl="2" indent="-228600" algn="l" rtl="0">
              <a:lnSpc>
                <a:spcPct val="100000"/>
              </a:lnSpc>
              <a:spcBef>
                <a:spcPts val="2700"/>
              </a:spcBef>
              <a:spcAft>
                <a:spcPts val="0"/>
              </a:spcAft>
              <a:buClr>
                <a:srgbClr val="000000"/>
              </a:buClr>
              <a:buSzPts val="900"/>
              <a:buFont typeface="Arial"/>
              <a:buNone/>
              <a:defRPr sz="1900" b="0" i="0" u="none" strike="noStrike" cap="none">
                <a:solidFill>
                  <a:srgbClr val="5C6670"/>
                </a:solidFill>
                <a:latin typeface="Trebuchet MS"/>
                <a:ea typeface="Trebuchet MS"/>
                <a:cs typeface="Trebuchet MS"/>
                <a:sym typeface="Trebuchet MS"/>
              </a:defRPr>
            </a:lvl3pPr>
            <a:lvl4pPr marL="1828800" marR="0" lvl="3" indent="-228600" algn="l" rtl="0">
              <a:lnSpc>
                <a:spcPct val="100000"/>
              </a:lnSpc>
              <a:spcBef>
                <a:spcPts val="2700"/>
              </a:spcBef>
              <a:spcAft>
                <a:spcPts val="0"/>
              </a:spcAft>
              <a:buClr>
                <a:srgbClr val="000000"/>
              </a:buClr>
              <a:buSzPts val="900"/>
              <a:buFont typeface="Arial"/>
              <a:buNone/>
              <a:defRPr sz="1900" b="0" i="0" u="none" strike="noStrike" cap="none">
                <a:solidFill>
                  <a:srgbClr val="5C6670"/>
                </a:solidFill>
                <a:latin typeface="Trebuchet MS"/>
                <a:ea typeface="Trebuchet MS"/>
                <a:cs typeface="Trebuchet MS"/>
                <a:sym typeface="Trebuchet MS"/>
              </a:defRPr>
            </a:lvl4pPr>
            <a:lvl5pPr marL="2286000" marR="0" lvl="4" indent="-228600" algn="l" rtl="0">
              <a:lnSpc>
                <a:spcPct val="100000"/>
              </a:lnSpc>
              <a:spcBef>
                <a:spcPts val="2700"/>
              </a:spcBef>
              <a:spcAft>
                <a:spcPts val="0"/>
              </a:spcAft>
              <a:buClr>
                <a:srgbClr val="000000"/>
              </a:buClr>
              <a:buSzPts val="900"/>
              <a:buFont typeface="Arial"/>
              <a:buNone/>
              <a:defRPr sz="1900" b="0" i="0" u="none" strike="noStrike" cap="none">
                <a:solidFill>
                  <a:srgbClr val="5C6670"/>
                </a:solidFill>
                <a:latin typeface="Trebuchet MS"/>
                <a:ea typeface="Trebuchet MS"/>
                <a:cs typeface="Trebuchet MS"/>
                <a:sym typeface="Trebuchet MS"/>
              </a:defRPr>
            </a:lvl5pPr>
            <a:lvl6pPr marL="2743200" marR="0" lvl="5" indent="-228600" algn="l" rtl="0">
              <a:lnSpc>
                <a:spcPct val="100000"/>
              </a:lnSpc>
              <a:spcBef>
                <a:spcPts val="2700"/>
              </a:spcBef>
              <a:spcAft>
                <a:spcPts val="0"/>
              </a:spcAft>
              <a:buClr>
                <a:srgbClr val="000000"/>
              </a:buClr>
              <a:buSzPts val="900"/>
              <a:buFont typeface="Arial"/>
              <a:buNone/>
              <a:defRPr sz="1900" b="0" i="0" u="none" strike="noStrike" cap="none">
                <a:solidFill>
                  <a:srgbClr val="5C6670"/>
                </a:solidFill>
                <a:latin typeface="Trebuchet MS"/>
                <a:ea typeface="Trebuchet MS"/>
                <a:cs typeface="Trebuchet MS"/>
                <a:sym typeface="Trebuchet MS"/>
              </a:defRPr>
            </a:lvl6pPr>
            <a:lvl7pPr marL="3200400" marR="0" lvl="6" indent="-228600" algn="l" rtl="0">
              <a:lnSpc>
                <a:spcPct val="100000"/>
              </a:lnSpc>
              <a:spcBef>
                <a:spcPts val="2700"/>
              </a:spcBef>
              <a:spcAft>
                <a:spcPts val="0"/>
              </a:spcAft>
              <a:buClr>
                <a:srgbClr val="000000"/>
              </a:buClr>
              <a:buSzPts val="900"/>
              <a:buFont typeface="Arial"/>
              <a:buNone/>
              <a:defRPr sz="1900" b="0" i="0" u="none" strike="noStrike" cap="none">
                <a:solidFill>
                  <a:srgbClr val="5C6670"/>
                </a:solidFill>
                <a:latin typeface="Trebuchet MS"/>
                <a:ea typeface="Trebuchet MS"/>
                <a:cs typeface="Trebuchet MS"/>
                <a:sym typeface="Trebuchet MS"/>
              </a:defRPr>
            </a:lvl7pPr>
            <a:lvl8pPr marL="3657600" marR="0" lvl="7" indent="-228600" algn="l" rtl="0">
              <a:lnSpc>
                <a:spcPct val="100000"/>
              </a:lnSpc>
              <a:spcBef>
                <a:spcPts val="2700"/>
              </a:spcBef>
              <a:spcAft>
                <a:spcPts val="0"/>
              </a:spcAft>
              <a:buClr>
                <a:srgbClr val="000000"/>
              </a:buClr>
              <a:buSzPts val="900"/>
              <a:buFont typeface="Arial"/>
              <a:buNone/>
              <a:defRPr sz="1900" b="0" i="0" u="none" strike="noStrike" cap="none">
                <a:solidFill>
                  <a:srgbClr val="5C6670"/>
                </a:solidFill>
                <a:latin typeface="Trebuchet MS"/>
                <a:ea typeface="Trebuchet MS"/>
                <a:cs typeface="Trebuchet MS"/>
                <a:sym typeface="Trebuchet MS"/>
              </a:defRPr>
            </a:lvl8pPr>
            <a:lvl9pPr marL="4114800" marR="0" lvl="8" indent="-228600" algn="l" rtl="0">
              <a:lnSpc>
                <a:spcPct val="100000"/>
              </a:lnSpc>
              <a:spcBef>
                <a:spcPts val="2700"/>
              </a:spcBef>
              <a:spcAft>
                <a:spcPts val="0"/>
              </a:spcAft>
              <a:buClr>
                <a:srgbClr val="000000"/>
              </a:buClr>
              <a:buSzPts val="900"/>
              <a:buFont typeface="Arial"/>
              <a:buNone/>
              <a:defRPr sz="1900" b="0" i="0" u="none" strike="noStrike" cap="none">
                <a:solidFill>
                  <a:srgbClr val="5C6670"/>
                </a:solidFill>
                <a:latin typeface="Trebuchet MS"/>
                <a:ea typeface="Trebuchet MS"/>
                <a:cs typeface="Trebuchet MS"/>
                <a:sym typeface="Trebuchet MS"/>
              </a:defRPr>
            </a:lvl9pPr>
          </a:lstStyle>
          <a:p>
            <a:endParaRPr/>
          </a:p>
        </p:txBody>
      </p:sp>
      <p:sp>
        <p:nvSpPr>
          <p:cNvPr id="74" name="Google Shape;74;p13"/>
          <p:cNvSpPr txBox="1">
            <a:spLocks noGrp="1"/>
          </p:cNvSpPr>
          <p:nvPr>
            <p:ph type="body" idx="7"/>
          </p:nvPr>
        </p:nvSpPr>
        <p:spPr>
          <a:xfrm>
            <a:off x="1598505" y="3781664"/>
            <a:ext cx="7302300" cy="631800"/>
          </a:xfrm>
          <a:prstGeom prst="rect">
            <a:avLst/>
          </a:prstGeom>
          <a:noFill/>
          <a:ln>
            <a:noFill/>
          </a:ln>
        </p:spPr>
        <p:txBody>
          <a:bodyPr spcFirstLastPara="1" wrap="square" lIns="58925" tIns="29450" rIns="58925" bIns="29450" anchor="ctr" anchorCtr="0">
            <a:noAutofit/>
          </a:bodyPr>
          <a:lstStyle>
            <a:lvl1pPr marL="457200" marR="0" lvl="0" indent="-406400" algn="l" rtl="0">
              <a:lnSpc>
                <a:spcPct val="100000"/>
              </a:lnSpc>
              <a:spcBef>
                <a:spcPts val="2700"/>
              </a:spcBef>
              <a:spcAft>
                <a:spcPts val="0"/>
              </a:spcAft>
              <a:buClr>
                <a:schemeClr val="lt1"/>
              </a:buClr>
              <a:buSzPts val="2800"/>
              <a:buFont typeface="Calibri"/>
              <a:buChar char="→"/>
              <a:defRPr sz="2800" b="0" i="0" u="none" strike="noStrike" cap="none">
                <a:solidFill>
                  <a:schemeClr val="lt1"/>
                </a:solidFill>
                <a:latin typeface="Trebuchet MS"/>
                <a:ea typeface="Trebuchet MS"/>
                <a:cs typeface="Trebuchet MS"/>
                <a:sym typeface="Trebuchet MS"/>
              </a:defRPr>
            </a:lvl1pPr>
            <a:lvl2pPr marL="914400" marR="0" lvl="1" indent="-228600" algn="l" rtl="0">
              <a:lnSpc>
                <a:spcPct val="100000"/>
              </a:lnSpc>
              <a:spcBef>
                <a:spcPts val="2700"/>
              </a:spcBef>
              <a:spcAft>
                <a:spcPts val="0"/>
              </a:spcAft>
              <a:buClr>
                <a:srgbClr val="000000"/>
              </a:buClr>
              <a:buSzPts val="900"/>
              <a:buFont typeface="Arial"/>
              <a:buNone/>
              <a:defRPr sz="1900" b="0" i="0" u="none" strike="noStrike" cap="none">
                <a:solidFill>
                  <a:srgbClr val="5C6670"/>
                </a:solidFill>
                <a:latin typeface="Trebuchet MS"/>
                <a:ea typeface="Trebuchet MS"/>
                <a:cs typeface="Trebuchet MS"/>
                <a:sym typeface="Trebuchet MS"/>
              </a:defRPr>
            </a:lvl2pPr>
            <a:lvl3pPr marL="1371600" marR="0" lvl="2" indent="-228600" algn="l" rtl="0">
              <a:lnSpc>
                <a:spcPct val="100000"/>
              </a:lnSpc>
              <a:spcBef>
                <a:spcPts val="2700"/>
              </a:spcBef>
              <a:spcAft>
                <a:spcPts val="0"/>
              </a:spcAft>
              <a:buClr>
                <a:srgbClr val="000000"/>
              </a:buClr>
              <a:buSzPts val="900"/>
              <a:buFont typeface="Arial"/>
              <a:buNone/>
              <a:defRPr sz="1900" b="0" i="0" u="none" strike="noStrike" cap="none">
                <a:solidFill>
                  <a:srgbClr val="5C6670"/>
                </a:solidFill>
                <a:latin typeface="Trebuchet MS"/>
                <a:ea typeface="Trebuchet MS"/>
                <a:cs typeface="Trebuchet MS"/>
                <a:sym typeface="Trebuchet MS"/>
              </a:defRPr>
            </a:lvl3pPr>
            <a:lvl4pPr marL="1828800" marR="0" lvl="3" indent="-228600" algn="l" rtl="0">
              <a:lnSpc>
                <a:spcPct val="100000"/>
              </a:lnSpc>
              <a:spcBef>
                <a:spcPts val="2700"/>
              </a:spcBef>
              <a:spcAft>
                <a:spcPts val="0"/>
              </a:spcAft>
              <a:buClr>
                <a:srgbClr val="000000"/>
              </a:buClr>
              <a:buSzPts val="900"/>
              <a:buFont typeface="Arial"/>
              <a:buNone/>
              <a:defRPr sz="1900" b="0" i="0" u="none" strike="noStrike" cap="none">
                <a:solidFill>
                  <a:srgbClr val="5C6670"/>
                </a:solidFill>
                <a:latin typeface="Trebuchet MS"/>
                <a:ea typeface="Trebuchet MS"/>
                <a:cs typeface="Trebuchet MS"/>
                <a:sym typeface="Trebuchet MS"/>
              </a:defRPr>
            </a:lvl4pPr>
            <a:lvl5pPr marL="2286000" marR="0" lvl="4" indent="-228600" algn="l" rtl="0">
              <a:lnSpc>
                <a:spcPct val="100000"/>
              </a:lnSpc>
              <a:spcBef>
                <a:spcPts val="2700"/>
              </a:spcBef>
              <a:spcAft>
                <a:spcPts val="0"/>
              </a:spcAft>
              <a:buClr>
                <a:srgbClr val="000000"/>
              </a:buClr>
              <a:buSzPts val="900"/>
              <a:buFont typeface="Arial"/>
              <a:buNone/>
              <a:defRPr sz="1900" b="0" i="0" u="none" strike="noStrike" cap="none">
                <a:solidFill>
                  <a:srgbClr val="5C6670"/>
                </a:solidFill>
                <a:latin typeface="Trebuchet MS"/>
                <a:ea typeface="Trebuchet MS"/>
                <a:cs typeface="Trebuchet MS"/>
                <a:sym typeface="Trebuchet MS"/>
              </a:defRPr>
            </a:lvl5pPr>
            <a:lvl6pPr marL="2743200" marR="0" lvl="5" indent="-228600" algn="l" rtl="0">
              <a:lnSpc>
                <a:spcPct val="100000"/>
              </a:lnSpc>
              <a:spcBef>
                <a:spcPts val="2700"/>
              </a:spcBef>
              <a:spcAft>
                <a:spcPts val="0"/>
              </a:spcAft>
              <a:buClr>
                <a:srgbClr val="000000"/>
              </a:buClr>
              <a:buSzPts val="900"/>
              <a:buFont typeface="Arial"/>
              <a:buNone/>
              <a:defRPr sz="1900" b="0" i="0" u="none" strike="noStrike" cap="none">
                <a:solidFill>
                  <a:srgbClr val="5C6670"/>
                </a:solidFill>
                <a:latin typeface="Trebuchet MS"/>
                <a:ea typeface="Trebuchet MS"/>
                <a:cs typeface="Trebuchet MS"/>
                <a:sym typeface="Trebuchet MS"/>
              </a:defRPr>
            </a:lvl6pPr>
            <a:lvl7pPr marL="3200400" marR="0" lvl="6" indent="-228600" algn="l" rtl="0">
              <a:lnSpc>
                <a:spcPct val="100000"/>
              </a:lnSpc>
              <a:spcBef>
                <a:spcPts val="2700"/>
              </a:spcBef>
              <a:spcAft>
                <a:spcPts val="0"/>
              </a:spcAft>
              <a:buClr>
                <a:srgbClr val="000000"/>
              </a:buClr>
              <a:buSzPts val="900"/>
              <a:buFont typeface="Arial"/>
              <a:buNone/>
              <a:defRPr sz="1900" b="0" i="0" u="none" strike="noStrike" cap="none">
                <a:solidFill>
                  <a:srgbClr val="5C6670"/>
                </a:solidFill>
                <a:latin typeface="Trebuchet MS"/>
                <a:ea typeface="Trebuchet MS"/>
                <a:cs typeface="Trebuchet MS"/>
                <a:sym typeface="Trebuchet MS"/>
              </a:defRPr>
            </a:lvl7pPr>
            <a:lvl8pPr marL="3657600" marR="0" lvl="7" indent="-228600" algn="l" rtl="0">
              <a:lnSpc>
                <a:spcPct val="100000"/>
              </a:lnSpc>
              <a:spcBef>
                <a:spcPts val="2700"/>
              </a:spcBef>
              <a:spcAft>
                <a:spcPts val="0"/>
              </a:spcAft>
              <a:buClr>
                <a:srgbClr val="000000"/>
              </a:buClr>
              <a:buSzPts val="900"/>
              <a:buFont typeface="Arial"/>
              <a:buNone/>
              <a:defRPr sz="1900" b="0" i="0" u="none" strike="noStrike" cap="none">
                <a:solidFill>
                  <a:srgbClr val="5C6670"/>
                </a:solidFill>
                <a:latin typeface="Trebuchet MS"/>
                <a:ea typeface="Trebuchet MS"/>
                <a:cs typeface="Trebuchet MS"/>
                <a:sym typeface="Trebuchet MS"/>
              </a:defRPr>
            </a:lvl8pPr>
            <a:lvl9pPr marL="4114800" marR="0" lvl="8" indent="-228600" algn="l" rtl="0">
              <a:lnSpc>
                <a:spcPct val="100000"/>
              </a:lnSpc>
              <a:spcBef>
                <a:spcPts val="2700"/>
              </a:spcBef>
              <a:spcAft>
                <a:spcPts val="0"/>
              </a:spcAft>
              <a:buClr>
                <a:srgbClr val="000000"/>
              </a:buClr>
              <a:buSzPts val="900"/>
              <a:buFont typeface="Arial"/>
              <a:buNone/>
              <a:defRPr sz="1900" b="0" i="0" u="none" strike="noStrike" cap="none">
                <a:solidFill>
                  <a:srgbClr val="5C6670"/>
                </a:solidFill>
                <a:latin typeface="Trebuchet MS"/>
                <a:ea typeface="Trebuchet MS"/>
                <a:cs typeface="Trebuchet MS"/>
                <a:sym typeface="Trebuchet MS"/>
              </a:defRPr>
            </a:lvl9pPr>
          </a:lstStyle>
          <a:p>
            <a:endParaRPr/>
          </a:p>
        </p:txBody>
      </p:sp>
      <p:sp>
        <p:nvSpPr>
          <p:cNvPr id="75" name="Google Shape;75;p13"/>
          <p:cNvSpPr txBox="1">
            <a:spLocks noGrp="1"/>
          </p:cNvSpPr>
          <p:nvPr>
            <p:ph type="sldNum" idx="12"/>
          </p:nvPr>
        </p:nvSpPr>
        <p:spPr>
          <a:xfrm>
            <a:off x="7384767" y="4818852"/>
            <a:ext cx="1508700" cy="273900"/>
          </a:xfrm>
          <a:prstGeom prst="rect">
            <a:avLst/>
          </a:prstGeom>
          <a:noFill/>
          <a:ln>
            <a:noFill/>
          </a:ln>
        </p:spPr>
        <p:txBody>
          <a:bodyPr spcFirstLastPara="1" wrap="square" lIns="58925" tIns="29450" rIns="58925" bIns="29450" anchor="ctr" anchorCtr="0">
            <a:noAutofit/>
          </a:bodyPr>
          <a:lstStyle>
            <a:lvl1pPr marL="0" marR="0" lvl="0" indent="0" algn="r">
              <a:lnSpc>
                <a:spcPct val="100000"/>
              </a:lnSpc>
              <a:spcBef>
                <a:spcPts val="0"/>
              </a:spcBef>
              <a:spcAft>
                <a:spcPts val="0"/>
              </a:spcAft>
              <a:buClr>
                <a:srgbClr val="000000"/>
              </a:buClr>
              <a:buSzPts val="900"/>
              <a:buFont typeface="Arial"/>
              <a:buNone/>
              <a:defRPr sz="900" b="1" i="0" u="none" strike="noStrike" cap="none">
                <a:solidFill>
                  <a:schemeClr val="l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1" i="0" u="none" strike="noStrike" cap="none">
                <a:solidFill>
                  <a:schemeClr val="l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1" i="0" u="none" strike="noStrike" cap="none">
                <a:solidFill>
                  <a:schemeClr val="l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1" i="0" u="none" strike="noStrike" cap="none">
                <a:solidFill>
                  <a:schemeClr val="l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1" i="0" u="none" strike="noStrike" cap="none">
                <a:solidFill>
                  <a:schemeClr val="l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1" i="0" u="none" strike="noStrike" cap="none">
                <a:solidFill>
                  <a:schemeClr val="l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1" i="0" u="none" strike="noStrike" cap="none">
                <a:solidFill>
                  <a:schemeClr val="l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1" i="0" u="none" strike="noStrike" cap="none">
                <a:solidFill>
                  <a:schemeClr val="l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1" i="0" u="none" strike="noStrike" cap="none">
                <a:solidFill>
                  <a:schemeClr val="l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White Image + Supporting Text Slide">
  <p:cSld name="White Image + Supporting Text Slide">
    <p:spTree>
      <p:nvGrpSpPr>
        <p:cNvPr id="1" name="Shape 76"/>
        <p:cNvGrpSpPr/>
        <p:nvPr/>
      </p:nvGrpSpPr>
      <p:grpSpPr>
        <a:xfrm>
          <a:off x="0" y="0"/>
          <a:ext cx="0" cy="0"/>
          <a:chOff x="0" y="0"/>
          <a:chExt cx="0" cy="0"/>
        </a:xfrm>
      </p:grpSpPr>
      <p:sp>
        <p:nvSpPr>
          <p:cNvPr id="77" name="Google Shape;77;p14"/>
          <p:cNvSpPr txBox="1">
            <a:spLocks noGrp="1"/>
          </p:cNvSpPr>
          <p:nvPr>
            <p:ph type="body" idx="1"/>
          </p:nvPr>
        </p:nvSpPr>
        <p:spPr>
          <a:xfrm>
            <a:off x="627578" y="331114"/>
            <a:ext cx="7888800" cy="612300"/>
          </a:xfrm>
          <a:prstGeom prst="rect">
            <a:avLst/>
          </a:prstGeom>
          <a:noFill/>
          <a:ln>
            <a:noFill/>
          </a:ln>
        </p:spPr>
        <p:txBody>
          <a:bodyPr spcFirstLastPara="1" wrap="square" lIns="58925" tIns="29450" rIns="58925" bIns="29450" anchor="ctr" anchorCtr="0">
            <a:noAutofit/>
          </a:bodyPr>
          <a:lstStyle>
            <a:lvl1pPr marL="457200" marR="0" lvl="0" indent="-228600" algn="l" rtl="0">
              <a:lnSpc>
                <a:spcPct val="100000"/>
              </a:lnSpc>
              <a:spcBef>
                <a:spcPts val="2700"/>
              </a:spcBef>
              <a:spcAft>
                <a:spcPts val="0"/>
              </a:spcAft>
              <a:buClr>
                <a:srgbClr val="000000"/>
              </a:buClr>
              <a:buSzPts val="900"/>
              <a:buFont typeface="Arial"/>
              <a:buNone/>
              <a:defRPr sz="4300" b="1" i="0" u="none" strike="noStrike" cap="none">
                <a:solidFill>
                  <a:srgbClr val="001254"/>
                </a:solidFill>
                <a:latin typeface="Trebuchet MS"/>
                <a:ea typeface="Trebuchet MS"/>
                <a:cs typeface="Trebuchet MS"/>
                <a:sym typeface="Trebuchet MS"/>
              </a:defRPr>
            </a:lvl1pPr>
            <a:lvl2pPr marL="914400" marR="0" lvl="1" indent="-228600" algn="l" rtl="0">
              <a:lnSpc>
                <a:spcPct val="100000"/>
              </a:lnSpc>
              <a:spcBef>
                <a:spcPts val="2700"/>
              </a:spcBef>
              <a:spcAft>
                <a:spcPts val="0"/>
              </a:spcAft>
              <a:buClr>
                <a:srgbClr val="000000"/>
              </a:buClr>
              <a:buSzPts val="900"/>
              <a:buFont typeface="Arial"/>
              <a:buNone/>
              <a:defRPr sz="1900" b="0" i="0" u="none" strike="noStrike" cap="none">
                <a:solidFill>
                  <a:srgbClr val="5C6670"/>
                </a:solidFill>
                <a:latin typeface="Trebuchet MS"/>
                <a:ea typeface="Trebuchet MS"/>
                <a:cs typeface="Trebuchet MS"/>
                <a:sym typeface="Trebuchet MS"/>
              </a:defRPr>
            </a:lvl2pPr>
            <a:lvl3pPr marL="1371600" marR="0" lvl="2" indent="-228600" algn="l" rtl="0">
              <a:lnSpc>
                <a:spcPct val="100000"/>
              </a:lnSpc>
              <a:spcBef>
                <a:spcPts val="2700"/>
              </a:spcBef>
              <a:spcAft>
                <a:spcPts val="0"/>
              </a:spcAft>
              <a:buClr>
                <a:srgbClr val="000000"/>
              </a:buClr>
              <a:buSzPts val="900"/>
              <a:buFont typeface="Arial"/>
              <a:buNone/>
              <a:defRPr sz="1900" b="0" i="0" u="none" strike="noStrike" cap="none">
                <a:solidFill>
                  <a:srgbClr val="5C6670"/>
                </a:solidFill>
                <a:latin typeface="Trebuchet MS"/>
                <a:ea typeface="Trebuchet MS"/>
                <a:cs typeface="Trebuchet MS"/>
                <a:sym typeface="Trebuchet MS"/>
              </a:defRPr>
            </a:lvl3pPr>
            <a:lvl4pPr marL="1828800" marR="0" lvl="3" indent="-228600" algn="l" rtl="0">
              <a:lnSpc>
                <a:spcPct val="100000"/>
              </a:lnSpc>
              <a:spcBef>
                <a:spcPts val="2700"/>
              </a:spcBef>
              <a:spcAft>
                <a:spcPts val="0"/>
              </a:spcAft>
              <a:buClr>
                <a:srgbClr val="000000"/>
              </a:buClr>
              <a:buSzPts val="900"/>
              <a:buFont typeface="Arial"/>
              <a:buNone/>
              <a:defRPr sz="1900" b="0" i="0" u="none" strike="noStrike" cap="none">
                <a:solidFill>
                  <a:srgbClr val="5C6670"/>
                </a:solidFill>
                <a:latin typeface="Trebuchet MS"/>
                <a:ea typeface="Trebuchet MS"/>
                <a:cs typeface="Trebuchet MS"/>
                <a:sym typeface="Trebuchet MS"/>
              </a:defRPr>
            </a:lvl4pPr>
            <a:lvl5pPr marL="2286000" marR="0" lvl="4" indent="-228600" algn="l" rtl="0">
              <a:lnSpc>
                <a:spcPct val="100000"/>
              </a:lnSpc>
              <a:spcBef>
                <a:spcPts val="2700"/>
              </a:spcBef>
              <a:spcAft>
                <a:spcPts val="0"/>
              </a:spcAft>
              <a:buClr>
                <a:srgbClr val="000000"/>
              </a:buClr>
              <a:buSzPts val="900"/>
              <a:buFont typeface="Arial"/>
              <a:buNone/>
              <a:defRPr sz="1900" b="0" i="0" u="none" strike="noStrike" cap="none">
                <a:solidFill>
                  <a:srgbClr val="5C6670"/>
                </a:solidFill>
                <a:latin typeface="Trebuchet MS"/>
                <a:ea typeface="Trebuchet MS"/>
                <a:cs typeface="Trebuchet MS"/>
                <a:sym typeface="Trebuchet MS"/>
              </a:defRPr>
            </a:lvl5pPr>
            <a:lvl6pPr marL="2743200" marR="0" lvl="5" indent="-228600" algn="l" rtl="0">
              <a:lnSpc>
                <a:spcPct val="100000"/>
              </a:lnSpc>
              <a:spcBef>
                <a:spcPts val="2700"/>
              </a:spcBef>
              <a:spcAft>
                <a:spcPts val="0"/>
              </a:spcAft>
              <a:buClr>
                <a:srgbClr val="000000"/>
              </a:buClr>
              <a:buSzPts val="900"/>
              <a:buFont typeface="Arial"/>
              <a:buNone/>
              <a:defRPr sz="1900" b="0" i="0" u="none" strike="noStrike" cap="none">
                <a:solidFill>
                  <a:srgbClr val="5C6670"/>
                </a:solidFill>
                <a:latin typeface="Trebuchet MS"/>
                <a:ea typeface="Trebuchet MS"/>
                <a:cs typeface="Trebuchet MS"/>
                <a:sym typeface="Trebuchet MS"/>
              </a:defRPr>
            </a:lvl6pPr>
            <a:lvl7pPr marL="3200400" marR="0" lvl="6" indent="-228600" algn="l" rtl="0">
              <a:lnSpc>
                <a:spcPct val="100000"/>
              </a:lnSpc>
              <a:spcBef>
                <a:spcPts val="2700"/>
              </a:spcBef>
              <a:spcAft>
                <a:spcPts val="0"/>
              </a:spcAft>
              <a:buClr>
                <a:srgbClr val="000000"/>
              </a:buClr>
              <a:buSzPts val="900"/>
              <a:buFont typeface="Arial"/>
              <a:buNone/>
              <a:defRPr sz="1900" b="0" i="0" u="none" strike="noStrike" cap="none">
                <a:solidFill>
                  <a:srgbClr val="5C6670"/>
                </a:solidFill>
                <a:latin typeface="Trebuchet MS"/>
                <a:ea typeface="Trebuchet MS"/>
                <a:cs typeface="Trebuchet MS"/>
                <a:sym typeface="Trebuchet MS"/>
              </a:defRPr>
            </a:lvl7pPr>
            <a:lvl8pPr marL="3657600" marR="0" lvl="7" indent="-228600" algn="l" rtl="0">
              <a:lnSpc>
                <a:spcPct val="100000"/>
              </a:lnSpc>
              <a:spcBef>
                <a:spcPts val="2700"/>
              </a:spcBef>
              <a:spcAft>
                <a:spcPts val="0"/>
              </a:spcAft>
              <a:buClr>
                <a:srgbClr val="000000"/>
              </a:buClr>
              <a:buSzPts val="900"/>
              <a:buFont typeface="Arial"/>
              <a:buNone/>
              <a:defRPr sz="1900" b="0" i="0" u="none" strike="noStrike" cap="none">
                <a:solidFill>
                  <a:srgbClr val="5C6670"/>
                </a:solidFill>
                <a:latin typeface="Trebuchet MS"/>
                <a:ea typeface="Trebuchet MS"/>
                <a:cs typeface="Trebuchet MS"/>
                <a:sym typeface="Trebuchet MS"/>
              </a:defRPr>
            </a:lvl8pPr>
            <a:lvl9pPr marL="4114800" marR="0" lvl="8" indent="-228600" algn="l" rtl="0">
              <a:lnSpc>
                <a:spcPct val="100000"/>
              </a:lnSpc>
              <a:spcBef>
                <a:spcPts val="2700"/>
              </a:spcBef>
              <a:spcAft>
                <a:spcPts val="0"/>
              </a:spcAft>
              <a:buClr>
                <a:srgbClr val="000000"/>
              </a:buClr>
              <a:buSzPts val="900"/>
              <a:buFont typeface="Arial"/>
              <a:buNone/>
              <a:defRPr sz="1900" b="0" i="0" u="none" strike="noStrike" cap="none">
                <a:solidFill>
                  <a:srgbClr val="5C6670"/>
                </a:solidFill>
                <a:latin typeface="Trebuchet MS"/>
                <a:ea typeface="Trebuchet MS"/>
                <a:cs typeface="Trebuchet MS"/>
                <a:sym typeface="Trebuchet MS"/>
              </a:defRPr>
            </a:lvl9pPr>
          </a:lstStyle>
          <a:p>
            <a:endParaRPr/>
          </a:p>
        </p:txBody>
      </p:sp>
      <p:sp>
        <p:nvSpPr>
          <p:cNvPr id="78" name="Google Shape;78;p14"/>
          <p:cNvSpPr txBox="1">
            <a:spLocks noGrp="1"/>
          </p:cNvSpPr>
          <p:nvPr>
            <p:ph type="body" idx="2"/>
          </p:nvPr>
        </p:nvSpPr>
        <p:spPr>
          <a:xfrm>
            <a:off x="232305" y="1100914"/>
            <a:ext cx="4359900" cy="3399600"/>
          </a:xfrm>
          <a:prstGeom prst="rect">
            <a:avLst/>
          </a:prstGeom>
          <a:solidFill>
            <a:schemeClr val="lt1"/>
          </a:solidFill>
          <a:ln w="57150" cap="flat" cmpd="sng">
            <a:solidFill>
              <a:schemeClr val="accent2"/>
            </a:solidFill>
            <a:prstDash val="solid"/>
            <a:round/>
            <a:headEnd type="none" w="sm" len="sm"/>
            <a:tailEnd type="none" w="sm" len="sm"/>
          </a:ln>
        </p:spPr>
        <p:txBody>
          <a:bodyPr spcFirstLastPara="1" wrap="square" lIns="58925" tIns="29450" rIns="58925" bIns="29450" anchor="ctr" anchorCtr="0">
            <a:noAutofit/>
          </a:bodyPr>
          <a:lstStyle>
            <a:lvl1pPr marL="457200" marR="0" lvl="0" indent="-228600" algn="ctr" rtl="0">
              <a:lnSpc>
                <a:spcPct val="100000"/>
              </a:lnSpc>
              <a:spcBef>
                <a:spcPts val="2700"/>
              </a:spcBef>
              <a:spcAft>
                <a:spcPts val="0"/>
              </a:spcAft>
              <a:buClr>
                <a:srgbClr val="7F7F7F"/>
              </a:buClr>
              <a:buSzPts val="1500"/>
              <a:buFont typeface="Trebuchet MS"/>
              <a:buNone/>
              <a:defRPr sz="1500" b="0" i="1" u="none" strike="noStrike" cap="none">
                <a:solidFill>
                  <a:srgbClr val="7F7F7F"/>
                </a:solidFill>
                <a:latin typeface="Trebuchet MS"/>
                <a:ea typeface="Trebuchet MS"/>
                <a:cs typeface="Trebuchet MS"/>
                <a:sym typeface="Trebuchet MS"/>
              </a:defRPr>
            </a:lvl1pPr>
            <a:lvl2pPr marL="914400" marR="0" lvl="1" indent="-228600" algn="l" rtl="0">
              <a:lnSpc>
                <a:spcPct val="100000"/>
              </a:lnSpc>
              <a:spcBef>
                <a:spcPts val="2700"/>
              </a:spcBef>
              <a:spcAft>
                <a:spcPts val="0"/>
              </a:spcAft>
              <a:buClr>
                <a:srgbClr val="5C6670"/>
              </a:buClr>
              <a:buSzPts val="1900"/>
              <a:buFont typeface="Trebuchet MS"/>
              <a:buNone/>
              <a:defRPr sz="1900" b="0" i="1" u="none" strike="noStrike" cap="none">
                <a:solidFill>
                  <a:srgbClr val="5C6670"/>
                </a:solidFill>
                <a:latin typeface="Trebuchet MS"/>
                <a:ea typeface="Trebuchet MS"/>
                <a:cs typeface="Trebuchet MS"/>
                <a:sym typeface="Trebuchet MS"/>
              </a:defRPr>
            </a:lvl2pPr>
            <a:lvl3pPr marL="1371600" marR="0" lvl="2" indent="-228600" algn="l" rtl="0">
              <a:lnSpc>
                <a:spcPct val="100000"/>
              </a:lnSpc>
              <a:spcBef>
                <a:spcPts val="2700"/>
              </a:spcBef>
              <a:spcAft>
                <a:spcPts val="0"/>
              </a:spcAft>
              <a:buClr>
                <a:srgbClr val="5C6670"/>
              </a:buClr>
              <a:buSzPts val="1900"/>
              <a:buFont typeface="Trebuchet MS"/>
              <a:buNone/>
              <a:defRPr sz="1900" b="0" i="1" u="none" strike="noStrike" cap="none">
                <a:solidFill>
                  <a:srgbClr val="5C6670"/>
                </a:solidFill>
                <a:latin typeface="Trebuchet MS"/>
                <a:ea typeface="Trebuchet MS"/>
                <a:cs typeface="Trebuchet MS"/>
                <a:sym typeface="Trebuchet MS"/>
              </a:defRPr>
            </a:lvl3pPr>
            <a:lvl4pPr marL="1828800" marR="0" lvl="3" indent="-228600" algn="l" rtl="0">
              <a:lnSpc>
                <a:spcPct val="100000"/>
              </a:lnSpc>
              <a:spcBef>
                <a:spcPts val="2700"/>
              </a:spcBef>
              <a:spcAft>
                <a:spcPts val="0"/>
              </a:spcAft>
              <a:buClr>
                <a:srgbClr val="5C6670"/>
              </a:buClr>
              <a:buSzPts val="1900"/>
              <a:buFont typeface="Trebuchet MS"/>
              <a:buNone/>
              <a:defRPr sz="1900" b="0" i="1" u="none" strike="noStrike" cap="none">
                <a:solidFill>
                  <a:srgbClr val="5C6670"/>
                </a:solidFill>
                <a:latin typeface="Trebuchet MS"/>
                <a:ea typeface="Trebuchet MS"/>
                <a:cs typeface="Trebuchet MS"/>
                <a:sym typeface="Trebuchet MS"/>
              </a:defRPr>
            </a:lvl4pPr>
            <a:lvl5pPr marL="2286000" marR="0" lvl="4" indent="-228600" algn="l" rtl="0">
              <a:lnSpc>
                <a:spcPct val="100000"/>
              </a:lnSpc>
              <a:spcBef>
                <a:spcPts val="2700"/>
              </a:spcBef>
              <a:spcAft>
                <a:spcPts val="0"/>
              </a:spcAft>
              <a:buClr>
                <a:srgbClr val="5C6670"/>
              </a:buClr>
              <a:buSzPts val="1900"/>
              <a:buFont typeface="Trebuchet MS"/>
              <a:buNone/>
              <a:defRPr sz="1900" b="0" i="1" u="none" strike="noStrike" cap="none">
                <a:solidFill>
                  <a:srgbClr val="5C6670"/>
                </a:solidFill>
                <a:latin typeface="Trebuchet MS"/>
                <a:ea typeface="Trebuchet MS"/>
                <a:cs typeface="Trebuchet MS"/>
                <a:sym typeface="Trebuchet MS"/>
              </a:defRPr>
            </a:lvl5pPr>
            <a:lvl6pPr marL="2743200" marR="0" lvl="5" indent="-228600" algn="l" rtl="0">
              <a:lnSpc>
                <a:spcPct val="100000"/>
              </a:lnSpc>
              <a:spcBef>
                <a:spcPts val="2700"/>
              </a:spcBef>
              <a:spcAft>
                <a:spcPts val="0"/>
              </a:spcAft>
              <a:buClr>
                <a:srgbClr val="000000"/>
              </a:buClr>
              <a:buSzPts val="900"/>
              <a:buFont typeface="Arial"/>
              <a:buNone/>
              <a:defRPr sz="1900" b="0" i="0" u="none" strike="noStrike" cap="none">
                <a:solidFill>
                  <a:srgbClr val="5C6670"/>
                </a:solidFill>
                <a:latin typeface="Trebuchet MS"/>
                <a:ea typeface="Trebuchet MS"/>
                <a:cs typeface="Trebuchet MS"/>
                <a:sym typeface="Trebuchet MS"/>
              </a:defRPr>
            </a:lvl6pPr>
            <a:lvl7pPr marL="3200400" marR="0" lvl="6" indent="-228600" algn="l" rtl="0">
              <a:lnSpc>
                <a:spcPct val="100000"/>
              </a:lnSpc>
              <a:spcBef>
                <a:spcPts val="2700"/>
              </a:spcBef>
              <a:spcAft>
                <a:spcPts val="0"/>
              </a:spcAft>
              <a:buClr>
                <a:srgbClr val="000000"/>
              </a:buClr>
              <a:buSzPts val="900"/>
              <a:buFont typeface="Arial"/>
              <a:buNone/>
              <a:defRPr sz="1900" b="0" i="0" u="none" strike="noStrike" cap="none">
                <a:solidFill>
                  <a:srgbClr val="5C6670"/>
                </a:solidFill>
                <a:latin typeface="Trebuchet MS"/>
                <a:ea typeface="Trebuchet MS"/>
                <a:cs typeface="Trebuchet MS"/>
                <a:sym typeface="Trebuchet MS"/>
              </a:defRPr>
            </a:lvl7pPr>
            <a:lvl8pPr marL="3657600" marR="0" lvl="7" indent="-228600" algn="l" rtl="0">
              <a:lnSpc>
                <a:spcPct val="100000"/>
              </a:lnSpc>
              <a:spcBef>
                <a:spcPts val="2700"/>
              </a:spcBef>
              <a:spcAft>
                <a:spcPts val="0"/>
              </a:spcAft>
              <a:buClr>
                <a:srgbClr val="000000"/>
              </a:buClr>
              <a:buSzPts val="900"/>
              <a:buFont typeface="Arial"/>
              <a:buNone/>
              <a:defRPr sz="1900" b="0" i="0" u="none" strike="noStrike" cap="none">
                <a:solidFill>
                  <a:srgbClr val="5C6670"/>
                </a:solidFill>
                <a:latin typeface="Trebuchet MS"/>
                <a:ea typeface="Trebuchet MS"/>
                <a:cs typeface="Trebuchet MS"/>
                <a:sym typeface="Trebuchet MS"/>
              </a:defRPr>
            </a:lvl8pPr>
            <a:lvl9pPr marL="4114800" marR="0" lvl="8" indent="-228600" algn="l" rtl="0">
              <a:lnSpc>
                <a:spcPct val="100000"/>
              </a:lnSpc>
              <a:spcBef>
                <a:spcPts val="2700"/>
              </a:spcBef>
              <a:spcAft>
                <a:spcPts val="0"/>
              </a:spcAft>
              <a:buClr>
                <a:srgbClr val="000000"/>
              </a:buClr>
              <a:buSzPts val="900"/>
              <a:buFont typeface="Arial"/>
              <a:buNone/>
              <a:defRPr sz="1900" b="0" i="0" u="none" strike="noStrike" cap="none">
                <a:solidFill>
                  <a:srgbClr val="5C6670"/>
                </a:solidFill>
                <a:latin typeface="Trebuchet MS"/>
                <a:ea typeface="Trebuchet MS"/>
                <a:cs typeface="Trebuchet MS"/>
                <a:sym typeface="Trebuchet MS"/>
              </a:defRPr>
            </a:lvl9pPr>
          </a:lstStyle>
          <a:p>
            <a:endParaRPr/>
          </a:p>
        </p:txBody>
      </p:sp>
      <p:sp>
        <p:nvSpPr>
          <p:cNvPr id="79" name="Google Shape;79;p14"/>
          <p:cNvSpPr txBox="1">
            <a:spLocks noGrp="1"/>
          </p:cNvSpPr>
          <p:nvPr>
            <p:ph type="body" idx="3"/>
          </p:nvPr>
        </p:nvSpPr>
        <p:spPr>
          <a:xfrm>
            <a:off x="5074279" y="1113893"/>
            <a:ext cx="3837300" cy="3386700"/>
          </a:xfrm>
          <a:prstGeom prst="rect">
            <a:avLst/>
          </a:prstGeom>
          <a:noFill/>
          <a:ln>
            <a:noFill/>
          </a:ln>
        </p:spPr>
        <p:txBody>
          <a:bodyPr spcFirstLastPara="1" wrap="square" lIns="58925" tIns="29450" rIns="58925" bIns="29450" anchor="t" anchorCtr="0">
            <a:noAutofit/>
          </a:bodyPr>
          <a:lstStyle>
            <a:lvl1pPr marL="457200" marR="0" lvl="0" indent="-228600" algn="l" rtl="0">
              <a:lnSpc>
                <a:spcPct val="100000"/>
              </a:lnSpc>
              <a:spcBef>
                <a:spcPts val="2700"/>
              </a:spcBef>
              <a:spcAft>
                <a:spcPts val="0"/>
              </a:spcAft>
              <a:buClr>
                <a:srgbClr val="000000"/>
              </a:buClr>
              <a:buSzPts val="900"/>
              <a:buFont typeface="Arial"/>
              <a:buNone/>
              <a:defRPr sz="2600" b="0" i="0" u="none" strike="noStrike" cap="none">
                <a:solidFill>
                  <a:schemeClr val="dk1"/>
                </a:solidFill>
                <a:latin typeface="Trebuchet MS"/>
                <a:ea typeface="Trebuchet MS"/>
                <a:cs typeface="Trebuchet MS"/>
                <a:sym typeface="Trebuchet MS"/>
              </a:defRPr>
            </a:lvl1pPr>
            <a:lvl2pPr marL="914400" marR="0" lvl="1" indent="-228600" algn="l" rtl="0">
              <a:lnSpc>
                <a:spcPct val="100000"/>
              </a:lnSpc>
              <a:spcBef>
                <a:spcPts val="2700"/>
              </a:spcBef>
              <a:spcAft>
                <a:spcPts val="0"/>
              </a:spcAft>
              <a:buClr>
                <a:srgbClr val="000000"/>
              </a:buClr>
              <a:buSzPts val="900"/>
              <a:buFont typeface="Arial"/>
              <a:buNone/>
              <a:defRPr sz="2100" b="0" i="0" u="none" strike="noStrike" cap="none">
                <a:solidFill>
                  <a:schemeClr val="dk1"/>
                </a:solidFill>
                <a:latin typeface="Trebuchet MS"/>
                <a:ea typeface="Trebuchet MS"/>
                <a:cs typeface="Trebuchet MS"/>
                <a:sym typeface="Trebuchet MS"/>
              </a:defRPr>
            </a:lvl2pPr>
            <a:lvl3pPr marL="1371600" marR="0" lvl="2" indent="-228600" algn="l" rtl="0">
              <a:lnSpc>
                <a:spcPct val="100000"/>
              </a:lnSpc>
              <a:spcBef>
                <a:spcPts val="2700"/>
              </a:spcBef>
              <a:spcAft>
                <a:spcPts val="0"/>
              </a:spcAft>
              <a:buClr>
                <a:srgbClr val="000000"/>
              </a:buClr>
              <a:buSzPts val="900"/>
              <a:buFont typeface="Arial"/>
              <a:buNone/>
              <a:defRPr sz="1900" b="0" i="0" u="none" strike="noStrike" cap="none">
                <a:solidFill>
                  <a:schemeClr val="dk1"/>
                </a:solidFill>
                <a:latin typeface="Trebuchet MS"/>
                <a:ea typeface="Trebuchet MS"/>
                <a:cs typeface="Trebuchet MS"/>
                <a:sym typeface="Trebuchet MS"/>
              </a:defRPr>
            </a:lvl3pPr>
            <a:lvl4pPr marL="1828800" marR="0" lvl="3" indent="-228600" algn="l" rtl="0">
              <a:lnSpc>
                <a:spcPct val="100000"/>
              </a:lnSpc>
              <a:spcBef>
                <a:spcPts val="2700"/>
              </a:spcBef>
              <a:spcAft>
                <a:spcPts val="0"/>
              </a:spcAft>
              <a:buClr>
                <a:srgbClr val="000000"/>
              </a:buClr>
              <a:buSzPts val="900"/>
              <a:buFont typeface="Arial"/>
              <a:buNone/>
              <a:defRPr sz="1700" b="0" i="0" u="none" strike="noStrike" cap="none">
                <a:solidFill>
                  <a:schemeClr val="dk1"/>
                </a:solidFill>
                <a:latin typeface="Trebuchet MS"/>
                <a:ea typeface="Trebuchet MS"/>
                <a:cs typeface="Trebuchet MS"/>
                <a:sym typeface="Trebuchet MS"/>
              </a:defRPr>
            </a:lvl4pPr>
            <a:lvl5pPr marL="2286000" marR="0" lvl="4" indent="-228600" algn="l" rtl="0">
              <a:lnSpc>
                <a:spcPct val="100000"/>
              </a:lnSpc>
              <a:spcBef>
                <a:spcPts val="2700"/>
              </a:spcBef>
              <a:spcAft>
                <a:spcPts val="0"/>
              </a:spcAft>
              <a:buClr>
                <a:srgbClr val="000000"/>
              </a:buClr>
              <a:buSzPts val="900"/>
              <a:buFont typeface="Arial"/>
              <a:buNone/>
              <a:defRPr sz="1900" b="0" i="0" u="none" strike="noStrike" cap="none">
                <a:solidFill>
                  <a:srgbClr val="5C6670"/>
                </a:solidFill>
                <a:latin typeface="Trebuchet MS"/>
                <a:ea typeface="Trebuchet MS"/>
                <a:cs typeface="Trebuchet MS"/>
                <a:sym typeface="Trebuchet MS"/>
              </a:defRPr>
            </a:lvl5pPr>
            <a:lvl6pPr marL="2743200" marR="0" lvl="5" indent="-228600" algn="l" rtl="0">
              <a:lnSpc>
                <a:spcPct val="100000"/>
              </a:lnSpc>
              <a:spcBef>
                <a:spcPts val="2700"/>
              </a:spcBef>
              <a:spcAft>
                <a:spcPts val="0"/>
              </a:spcAft>
              <a:buClr>
                <a:srgbClr val="000000"/>
              </a:buClr>
              <a:buSzPts val="900"/>
              <a:buFont typeface="Arial"/>
              <a:buNone/>
              <a:defRPr sz="1900" b="0" i="0" u="none" strike="noStrike" cap="none">
                <a:solidFill>
                  <a:srgbClr val="5C6670"/>
                </a:solidFill>
                <a:latin typeface="Trebuchet MS"/>
                <a:ea typeface="Trebuchet MS"/>
                <a:cs typeface="Trebuchet MS"/>
                <a:sym typeface="Trebuchet MS"/>
              </a:defRPr>
            </a:lvl6pPr>
            <a:lvl7pPr marL="3200400" marR="0" lvl="6" indent="-228600" algn="l" rtl="0">
              <a:lnSpc>
                <a:spcPct val="100000"/>
              </a:lnSpc>
              <a:spcBef>
                <a:spcPts val="2700"/>
              </a:spcBef>
              <a:spcAft>
                <a:spcPts val="0"/>
              </a:spcAft>
              <a:buClr>
                <a:srgbClr val="000000"/>
              </a:buClr>
              <a:buSzPts val="900"/>
              <a:buFont typeface="Arial"/>
              <a:buNone/>
              <a:defRPr sz="1900" b="0" i="0" u="none" strike="noStrike" cap="none">
                <a:solidFill>
                  <a:srgbClr val="5C6670"/>
                </a:solidFill>
                <a:latin typeface="Trebuchet MS"/>
                <a:ea typeface="Trebuchet MS"/>
                <a:cs typeface="Trebuchet MS"/>
                <a:sym typeface="Trebuchet MS"/>
              </a:defRPr>
            </a:lvl7pPr>
            <a:lvl8pPr marL="3657600" marR="0" lvl="7" indent="-228600" algn="l" rtl="0">
              <a:lnSpc>
                <a:spcPct val="100000"/>
              </a:lnSpc>
              <a:spcBef>
                <a:spcPts val="2700"/>
              </a:spcBef>
              <a:spcAft>
                <a:spcPts val="0"/>
              </a:spcAft>
              <a:buClr>
                <a:srgbClr val="000000"/>
              </a:buClr>
              <a:buSzPts val="900"/>
              <a:buFont typeface="Arial"/>
              <a:buNone/>
              <a:defRPr sz="1900" b="0" i="0" u="none" strike="noStrike" cap="none">
                <a:solidFill>
                  <a:srgbClr val="5C6670"/>
                </a:solidFill>
                <a:latin typeface="Trebuchet MS"/>
                <a:ea typeface="Trebuchet MS"/>
                <a:cs typeface="Trebuchet MS"/>
                <a:sym typeface="Trebuchet MS"/>
              </a:defRPr>
            </a:lvl8pPr>
            <a:lvl9pPr marL="4114800" marR="0" lvl="8" indent="-228600" algn="l" rtl="0">
              <a:lnSpc>
                <a:spcPct val="100000"/>
              </a:lnSpc>
              <a:spcBef>
                <a:spcPts val="2700"/>
              </a:spcBef>
              <a:spcAft>
                <a:spcPts val="0"/>
              </a:spcAft>
              <a:buClr>
                <a:srgbClr val="000000"/>
              </a:buClr>
              <a:buSzPts val="900"/>
              <a:buFont typeface="Arial"/>
              <a:buNone/>
              <a:defRPr sz="1900" b="0" i="0" u="none" strike="noStrike" cap="none">
                <a:solidFill>
                  <a:srgbClr val="5C6670"/>
                </a:solidFill>
                <a:latin typeface="Trebuchet MS"/>
                <a:ea typeface="Trebuchet MS"/>
                <a:cs typeface="Trebuchet MS"/>
                <a:sym typeface="Trebuchet MS"/>
              </a:defRPr>
            </a:lvl9pPr>
          </a:lstStyle>
          <a:p>
            <a:endParaRPr/>
          </a:p>
        </p:txBody>
      </p:sp>
      <p:sp>
        <p:nvSpPr>
          <p:cNvPr id="80" name="Google Shape;80;p14"/>
          <p:cNvSpPr txBox="1">
            <a:spLocks noGrp="1"/>
          </p:cNvSpPr>
          <p:nvPr>
            <p:ph type="sldNum" idx="12"/>
          </p:nvPr>
        </p:nvSpPr>
        <p:spPr>
          <a:xfrm>
            <a:off x="7384767" y="4818852"/>
            <a:ext cx="1508700" cy="273900"/>
          </a:xfrm>
          <a:prstGeom prst="rect">
            <a:avLst/>
          </a:prstGeom>
          <a:noFill/>
          <a:ln>
            <a:noFill/>
          </a:ln>
        </p:spPr>
        <p:txBody>
          <a:bodyPr spcFirstLastPara="1" wrap="square" lIns="58925" tIns="29450" rIns="58925" bIns="29450" anchor="ctr" anchorCtr="0">
            <a:noAutofit/>
          </a:bodyPr>
          <a:lstStyle>
            <a:lvl1pPr marL="0" marR="0" lvl="0" indent="0" algn="r">
              <a:lnSpc>
                <a:spcPct val="100000"/>
              </a:lnSpc>
              <a:spcBef>
                <a:spcPts val="0"/>
              </a:spcBef>
              <a:spcAft>
                <a:spcPts val="0"/>
              </a:spcAft>
              <a:buClr>
                <a:srgbClr val="000000"/>
              </a:buClr>
              <a:buSzPts val="900"/>
              <a:buFont typeface="Arial"/>
              <a:buNone/>
              <a:defRPr sz="900" b="1" i="0" u="none" strike="noStrike" cap="none">
                <a:solidFill>
                  <a:schemeClr val="l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1" i="0" u="none" strike="noStrike" cap="none">
                <a:solidFill>
                  <a:schemeClr val="l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1" i="0" u="none" strike="noStrike" cap="none">
                <a:solidFill>
                  <a:schemeClr val="l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1" i="0" u="none" strike="noStrike" cap="none">
                <a:solidFill>
                  <a:schemeClr val="l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1" i="0" u="none" strike="noStrike" cap="none">
                <a:solidFill>
                  <a:schemeClr val="l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1" i="0" u="none" strike="noStrike" cap="none">
                <a:solidFill>
                  <a:schemeClr val="l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1" i="0" u="none" strike="noStrike" cap="none">
                <a:solidFill>
                  <a:schemeClr val="l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1" i="0" u="none" strike="noStrike" cap="none">
                <a:solidFill>
                  <a:schemeClr val="l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1" i="0" u="none" strike="noStrike" cap="none">
                <a:solidFill>
                  <a:schemeClr val="l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White Questions Slide 1">
  <p:cSld name="White Questions Slide 1">
    <p:spTree>
      <p:nvGrpSpPr>
        <p:cNvPr id="1" name="Shape 81"/>
        <p:cNvGrpSpPr/>
        <p:nvPr/>
      </p:nvGrpSpPr>
      <p:grpSpPr>
        <a:xfrm>
          <a:off x="0" y="0"/>
          <a:ext cx="0" cy="0"/>
          <a:chOff x="0" y="0"/>
          <a:chExt cx="0" cy="0"/>
        </a:xfrm>
      </p:grpSpPr>
      <p:sp>
        <p:nvSpPr>
          <p:cNvPr id="82" name="Google Shape;82;p15"/>
          <p:cNvSpPr txBox="1">
            <a:spLocks noGrp="1"/>
          </p:cNvSpPr>
          <p:nvPr>
            <p:ph type="title"/>
          </p:nvPr>
        </p:nvSpPr>
        <p:spPr>
          <a:xfrm>
            <a:off x="4592091" y="1968996"/>
            <a:ext cx="4036200" cy="17355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900"/>
              <a:buNone/>
              <a:defRPr sz="5600">
                <a:solidFill>
                  <a:schemeClr val="dk2"/>
                </a:solidFill>
              </a:defRPr>
            </a:lvl1pPr>
            <a:lvl2pPr lvl="1" algn="ctr">
              <a:lnSpc>
                <a:spcPct val="100000"/>
              </a:lnSpc>
              <a:spcBef>
                <a:spcPts val="0"/>
              </a:spcBef>
              <a:spcAft>
                <a:spcPts val="0"/>
              </a:spcAft>
              <a:buSzPts val="900"/>
              <a:buNone/>
              <a:defRPr/>
            </a:lvl2pPr>
            <a:lvl3pPr lvl="2" algn="ctr">
              <a:lnSpc>
                <a:spcPct val="100000"/>
              </a:lnSpc>
              <a:spcBef>
                <a:spcPts val="0"/>
              </a:spcBef>
              <a:spcAft>
                <a:spcPts val="0"/>
              </a:spcAft>
              <a:buSzPts val="900"/>
              <a:buNone/>
              <a:defRPr/>
            </a:lvl3pPr>
            <a:lvl4pPr lvl="3" algn="ctr">
              <a:lnSpc>
                <a:spcPct val="100000"/>
              </a:lnSpc>
              <a:spcBef>
                <a:spcPts val="0"/>
              </a:spcBef>
              <a:spcAft>
                <a:spcPts val="0"/>
              </a:spcAft>
              <a:buSzPts val="900"/>
              <a:buNone/>
              <a:defRPr/>
            </a:lvl4pPr>
            <a:lvl5pPr lvl="4" algn="ctr">
              <a:lnSpc>
                <a:spcPct val="100000"/>
              </a:lnSpc>
              <a:spcBef>
                <a:spcPts val="0"/>
              </a:spcBef>
              <a:spcAft>
                <a:spcPts val="0"/>
              </a:spcAft>
              <a:buSzPts val="900"/>
              <a:buNone/>
              <a:defRPr/>
            </a:lvl5pPr>
            <a:lvl6pPr lvl="5" algn="ctr">
              <a:lnSpc>
                <a:spcPct val="100000"/>
              </a:lnSpc>
              <a:spcBef>
                <a:spcPts val="0"/>
              </a:spcBef>
              <a:spcAft>
                <a:spcPts val="0"/>
              </a:spcAft>
              <a:buSzPts val="900"/>
              <a:buNone/>
              <a:defRPr/>
            </a:lvl6pPr>
            <a:lvl7pPr lvl="6" algn="ctr">
              <a:lnSpc>
                <a:spcPct val="100000"/>
              </a:lnSpc>
              <a:spcBef>
                <a:spcPts val="0"/>
              </a:spcBef>
              <a:spcAft>
                <a:spcPts val="0"/>
              </a:spcAft>
              <a:buSzPts val="900"/>
              <a:buNone/>
              <a:defRPr/>
            </a:lvl7pPr>
            <a:lvl8pPr lvl="7" algn="ctr">
              <a:lnSpc>
                <a:spcPct val="100000"/>
              </a:lnSpc>
              <a:spcBef>
                <a:spcPts val="0"/>
              </a:spcBef>
              <a:spcAft>
                <a:spcPts val="0"/>
              </a:spcAft>
              <a:buSzPts val="900"/>
              <a:buNone/>
              <a:defRPr/>
            </a:lvl8pPr>
            <a:lvl9pPr lvl="8" algn="ctr">
              <a:lnSpc>
                <a:spcPct val="100000"/>
              </a:lnSpc>
              <a:spcBef>
                <a:spcPts val="0"/>
              </a:spcBef>
              <a:spcAft>
                <a:spcPts val="0"/>
              </a:spcAft>
              <a:buSzPts val="900"/>
              <a:buNone/>
              <a:defRPr/>
            </a:lvl9pPr>
          </a:lstStyle>
          <a:p>
            <a:endParaRPr/>
          </a:p>
        </p:txBody>
      </p:sp>
      <p:sp>
        <p:nvSpPr>
          <p:cNvPr id="83" name="Google Shape;83;p15"/>
          <p:cNvSpPr txBox="1">
            <a:spLocks noGrp="1"/>
          </p:cNvSpPr>
          <p:nvPr>
            <p:ph type="sldNum" idx="12"/>
          </p:nvPr>
        </p:nvSpPr>
        <p:spPr>
          <a:xfrm>
            <a:off x="7384767" y="4818852"/>
            <a:ext cx="1508700" cy="273900"/>
          </a:xfrm>
          <a:prstGeom prst="rect">
            <a:avLst/>
          </a:prstGeom>
          <a:noFill/>
          <a:ln>
            <a:noFill/>
          </a:ln>
        </p:spPr>
        <p:txBody>
          <a:bodyPr spcFirstLastPara="1" wrap="square" lIns="58925" tIns="29450" rIns="58925" bIns="29450" anchor="ctr" anchorCtr="0">
            <a:noAutofit/>
          </a:bodyPr>
          <a:lstStyle>
            <a:lvl1pPr marL="0" marR="0" lvl="0" indent="0" algn="r">
              <a:lnSpc>
                <a:spcPct val="100000"/>
              </a:lnSpc>
              <a:spcBef>
                <a:spcPts val="0"/>
              </a:spcBef>
              <a:spcAft>
                <a:spcPts val="0"/>
              </a:spcAft>
              <a:buClr>
                <a:srgbClr val="000000"/>
              </a:buClr>
              <a:buSzPts val="900"/>
              <a:buFont typeface="Arial"/>
              <a:buNone/>
              <a:defRPr sz="900" b="1" i="0" u="none" strike="noStrike" cap="none">
                <a:solidFill>
                  <a:schemeClr val="l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1" i="0" u="none" strike="noStrike" cap="none">
                <a:solidFill>
                  <a:schemeClr val="l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1" i="0" u="none" strike="noStrike" cap="none">
                <a:solidFill>
                  <a:schemeClr val="l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1" i="0" u="none" strike="noStrike" cap="none">
                <a:solidFill>
                  <a:schemeClr val="l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1" i="0" u="none" strike="noStrike" cap="none">
                <a:solidFill>
                  <a:schemeClr val="l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1" i="0" u="none" strike="noStrike" cap="none">
                <a:solidFill>
                  <a:schemeClr val="l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1" i="0" u="none" strike="noStrike" cap="none">
                <a:solidFill>
                  <a:schemeClr val="l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1" i="0" u="none" strike="noStrike" cap="none">
                <a:solidFill>
                  <a:schemeClr val="l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1" i="0" u="none" strike="noStrike" cap="none">
                <a:solidFill>
                  <a:schemeClr val="l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pic>
        <p:nvPicPr>
          <p:cNvPr id="84" name="Google Shape;84;p15"/>
          <p:cNvPicPr preferRelativeResize="0"/>
          <p:nvPr/>
        </p:nvPicPr>
        <p:blipFill rotWithShape="1">
          <a:blip r:embed="rId2">
            <a:alphaModFix/>
          </a:blip>
          <a:srcRect/>
          <a:stretch/>
        </p:blipFill>
        <p:spPr>
          <a:xfrm>
            <a:off x="181490" y="401836"/>
            <a:ext cx="4465566" cy="4380012"/>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White Questions Slide 2">
  <p:cSld name="White Questions Slide 2">
    <p:spTree>
      <p:nvGrpSpPr>
        <p:cNvPr id="1" name="Shape 85"/>
        <p:cNvGrpSpPr/>
        <p:nvPr/>
      </p:nvGrpSpPr>
      <p:grpSpPr>
        <a:xfrm>
          <a:off x="0" y="0"/>
          <a:ext cx="0" cy="0"/>
          <a:chOff x="0" y="0"/>
          <a:chExt cx="0" cy="0"/>
        </a:xfrm>
      </p:grpSpPr>
      <p:sp>
        <p:nvSpPr>
          <p:cNvPr id="86" name="Google Shape;86;p16"/>
          <p:cNvSpPr txBox="1">
            <a:spLocks noGrp="1"/>
          </p:cNvSpPr>
          <p:nvPr>
            <p:ph type="sldNum" idx="12"/>
          </p:nvPr>
        </p:nvSpPr>
        <p:spPr>
          <a:xfrm>
            <a:off x="7384767" y="4818852"/>
            <a:ext cx="1508700" cy="273900"/>
          </a:xfrm>
          <a:prstGeom prst="rect">
            <a:avLst/>
          </a:prstGeom>
          <a:noFill/>
          <a:ln>
            <a:noFill/>
          </a:ln>
        </p:spPr>
        <p:txBody>
          <a:bodyPr spcFirstLastPara="1" wrap="square" lIns="58925" tIns="29450" rIns="58925" bIns="29450" anchor="ctr" anchorCtr="0">
            <a:noAutofit/>
          </a:bodyPr>
          <a:lstStyle>
            <a:lvl1pPr marL="0" marR="0" lvl="0" indent="0" algn="r">
              <a:lnSpc>
                <a:spcPct val="100000"/>
              </a:lnSpc>
              <a:spcBef>
                <a:spcPts val="0"/>
              </a:spcBef>
              <a:spcAft>
                <a:spcPts val="0"/>
              </a:spcAft>
              <a:buClr>
                <a:srgbClr val="000000"/>
              </a:buClr>
              <a:buSzPts val="900"/>
              <a:buFont typeface="Arial"/>
              <a:buNone/>
              <a:defRPr sz="900" b="1" i="0" u="none" strike="noStrike" cap="none">
                <a:solidFill>
                  <a:schemeClr val="l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1" i="0" u="none" strike="noStrike" cap="none">
                <a:solidFill>
                  <a:schemeClr val="l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1" i="0" u="none" strike="noStrike" cap="none">
                <a:solidFill>
                  <a:schemeClr val="l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1" i="0" u="none" strike="noStrike" cap="none">
                <a:solidFill>
                  <a:schemeClr val="l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1" i="0" u="none" strike="noStrike" cap="none">
                <a:solidFill>
                  <a:schemeClr val="l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1" i="0" u="none" strike="noStrike" cap="none">
                <a:solidFill>
                  <a:schemeClr val="l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1" i="0" u="none" strike="noStrike" cap="none">
                <a:solidFill>
                  <a:schemeClr val="l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1" i="0" u="none" strike="noStrike" cap="none">
                <a:solidFill>
                  <a:schemeClr val="l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1" i="0" u="none" strike="noStrike" cap="none">
                <a:solidFill>
                  <a:schemeClr val="l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sp>
        <p:nvSpPr>
          <p:cNvPr id="87" name="Google Shape;87;p16"/>
          <p:cNvSpPr txBox="1">
            <a:spLocks noGrp="1"/>
          </p:cNvSpPr>
          <p:nvPr>
            <p:ph type="body" idx="1"/>
          </p:nvPr>
        </p:nvSpPr>
        <p:spPr>
          <a:xfrm>
            <a:off x="4292509" y="2041184"/>
            <a:ext cx="4150800" cy="1061100"/>
          </a:xfrm>
          <a:prstGeom prst="rect">
            <a:avLst/>
          </a:prstGeom>
          <a:noFill/>
          <a:ln>
            <a:noFill/>
          </a:ln>
        </p:spPr>
        <p:txBody>
          <a:bodyPr spcFirstLastPara="1" wrap="square" lIns="0" tIns="0" rIns="0" bIns="0" anchor="ctr" anchorCtr="0">
            <a:noAutofit/>
          </a:bodyPr>
          <a:lstStyle>
            <a:lvl1pPr marL="457200" marR="0" lvl="0" indent="-228600" algn="l" rtl="0">
              <a:lnSpc>
                <a:spcPct val="100000"/>
              </a:lnSpc>
              <a:spcBef>
                <a:spcPts val="2700"/>
              </a:spcBef>
              <a:spcAft>
                <a:spcPts val="0"/>
              </a:spcAft>
              <a:buClr>
                <a:srgbClr val="000000"/>
              </a:buClr>
              <a:buSzPts val="900"/>
              <a:buFont typeface="Arial"/>
              <a:buNone/>
              <a:defRPr sz="5800" b="1" i="0" u="none" strike="noStrike" cap="none">
                <a:solidFill>
                  <a:schemeClr val="dk2"/>
                </a:solidFill>
                <a:latin typeface="Trebuchet MS"/>
                <a:ea typeface="Trebuchet MS"/>
                <a:cs typeface="Trebuchet MS"/>
                <a:sym typeface="Trebuchet MS"/>
              </a:defRPr>
            </a:lvl1pPr>
            <a:lvl2pPr marL="914400" marR="0" lvl="1" indent="-228600" algn="l" rtl="0">
              <a:lnSpc>
                <a:spcPct val="100000"/>
              </a:lnSpc>
              <a:spcBef>
                <a:spcPts val="2700"/>
              </a:spcBef>
              <a:spcAft>
                <a:spcPts val="0"/>
              </a:spcAft>
              <a:buClr>
                <a:srgbClr val="000000"/>
              </a:buClr>
              <a:buSzPts val="900"/>
              <a:buFont typeface="Arial"/>
              <a:buNone/>
              <a:defRPr sz="1900" b="0" i="0" u="none" strike="noStrike" cap="none">
                <a:solidFill>
                  <a:srgbClr val="5C6670"/>
                </a:solidFill>
                <a:latin typeface="Trebuchet MS"/>
                <a:ea typeface="Trebuchet MS"/>
                <a:cs typeface="Trebuchet MS"/>
                <a:sym typeface="Trebuchet MS"/>
              </a:defRPr>
            </a:lvl2pPr>
            <a:lvl3pPr marL="1371600" marR="0" lvl="2" indent="-228600" algn="l" rtl="0">
              <a:lnSpc>
                <a:spcPct val="100000"/>
              </a:lnSpc>
              <a:spcBef>
                <a:spcPts val="2700"/>
              </a:spcBef>
              <a:spcAft>
                <a:spcPts val="0"/>
              </a:spcAft>
              <a:buClr>
                <a:srgbClr val="000000"/>
              </a:buClr>
              <a:buSzPts val="900"/>
              <a:buFont typeface="Arial"/>
              <a:buNone/>
              <a:defRPr sz="1900" b="0" i="0" u="none" strike="noStrike" cap="none">
                <a:solidFill>
                  <a:srgbClr val="5C6670"/>
                </a:solidFill>
                <a:latin typeface="Trebuchet MS"/>
                <a:ea typeface="Trebuchet MS"/>
                <a:cs typeface="Trebuchet MS"/>
                <a:sym typeface="Trebuchet MS"/>
              </a:defRPr>
            </a:lvl3pPr>
            <a:lvl4pPr marL="1828800" marR="0" lvl="3" indent="-228600" algn="l" rtl="0">
              <a:lnSpc>
                <a:spcPct val="100000"/>
              </a:lnSpc>
              <a:spcBef>
                <a:spcPts val="2700"/>
              </a:spcBef>
              <a:spcAft>
                <a:spcPts val="0"/>
              </a:spcAft>
              <a:buClr>
                <a:srgbClr val="000000"/>
              </a:buClr>
              <a:buSzPts val="900"/>
              <a:buFont typeface="Arial"/>
              <a:buNone/>
              <a:defRPr sz="1900" b="0" i="0" u="none" strike="noStrike" cap="none">
                <a:solidFill>
                  <a:srgbClr val="5C6670"/>
                </a:solidFill>
                <a:latin typeface="Trebuchet MS"/>
                <a:ea typeface="Trebuchet MS"/>
                <a:cs typeface="Trebuchet MS"/>
                <a:sym typeface="Trebuchet MS"/>
              </a:defRPr>
            </a:lvl4pPr>
            <a:lvl5pPr marL="2286000" marR="0" lvl="4" indent="-228600" algn="l" rtl="0">
              <a:lnSpc>
                <a:spcPct val="100000"/>
              </a:lnSpc>
              <a:spcBef>
                <a:spcPts val="2700"/>
              </a:spcBef>
              <a:spcAft>
                <a:spcPts val="0"/>
              </a:spcAft>
              <a:buClr>
                <a:srgbClr val="000000"/>
              </a:buClr>
              <a:buSzPts val="900"/>
              <a:buFont typeface="Arial"/>
              <a:buNone/>
              <a:defRPr sz="1900" b="0" i="0" u="none" strike="noStrike" cap="none">
                <a:solidFill>
                  <a:srgbClr val="5C6670"/>
                </a:solidFill>
                <a:latin typeface="Trebuchet MS"/>
                <a:ea typeface="Trebuchet MS"/>
                <a:cs typeface="Trebuchet MS"/>
                <a:sym typeface="Trebuchet MS"/>
              </a:defRPr>
            </a:lvl5pPr>
            <a:lvl6pPr marL="2743200" marR="0" lvl="5" indent="-228600" algn="l" rtl="0">
              <a:lnSpc>
                <a:spcPct val="100000"/>
              </a:lnSpc>
              <a:spcBef>
                <a:spcPts val="2700"/>
              </a:spcBef>
              <a:spcAft>
                <a:spcPts val="0"/>
              </a:spcAft>
              <a:buClr>
                <a:srgbClr val="000000"/>
              </a:buClr>
              <a:buSzPts val="900"/>
              <a:buFont typeface="Arial"/>
              <a:buNone/>
              <a:defRPr sz="1900" b="0" i="0" u="none" strike="noStrike" cap="none">
                <a:solidFill>
                  <a:srgbClr val="5C6670"/>
                </a:solidFill>
                <a:latin typeface="Trebuchet MS"/>
                <a:ea typeface="Trebuchet MS"/>
                <a:cs typeface="Trebuchet MS"/>
                <a:sym typeface="Trebuchet MS"/>
              </a:defRPr>
            </a:lvl6pPr>
            <a:lvl7pPr marL="3200400" marR="0" lvl="6" indent="-228600" algn="l" rtl="0">
              <a:lnSpc>
                <a:spcPct val="100000"/>
              </a:lnSpc>
              <a:spcBef>
                <a:spcPts val="2700"/>
              </a:spcBef>
              <a:spcAft>
                <a:spcPts val="0"/>
              </a:spcAft>
              <a:buClr>
                <a:srgbClr val="000000"/>
              </a:buClr>
              <a:buSzPts val="900"/>
              <a:buFont typeface="Arial"/>
              <a:buNone/>
              <a:defRPr sz="1900" b="0" i="0" u="none" strike="noStrike" cap="none">
                <a:solidFill>
                  <a:srgbClr val="5C6670"/>
                </a:solidFill>
                <a:latin typeface="Trebuchet MS"/>
                <a:ea typeface="Trebuchet MS"/>
                <a:cs typeface="Trebuchet MS"/>
                <a:sym typeface="Trebuchet MS"/>
              </a:defRPr>
            </a:lvl7pPr>
            <a:lvl8pPr marL="3657600" marR="0" lvl="7" indent="-228600" algn="l" rtl="0">
              <a:lnSpc>
                <a:spcPct val="100000"/>
              </a:lnSpc>
              <a:spcBef>
                <a:spcPts val="2700"/>
              </a:spcBef>
              <a:spcAft>
                <a:spcPts val="0"/>
              </a:spcAft>
              <a:buClr>
                <a:srgbClr val="000000"/>
              </a:buClr>
              <a:buSzPts val="900"/>
              <a:buFont typeface="Arial"/>
              <a:buNone/>
              <a:defRPr sz="1900" b="0" i="0" u="none" strike="noStrike" cap="none">
                <a:solidFill>
                  <a:srgbClr val="5C6670"/>
                </a:solidFill>
                <a:latin typeface="Trebuchet MS"/>
                <a:ea typeface="Trebuchet MS"/>
                <a:cs typeface="Trebuchet MS"/>
                <a:sym typeface="Trebuchet MS"/>
              </a:defRPr>
            </a:lvl8pPr>
            <a:lvl9pPr marL="4114800" marR="0" lvl="8" indent="-228600" algn="l" rtl="0">
              <a:lnSpc>
                <a:spcPct val="100000"/>
              </a:lnSpc>
              <a:spcBef>
                <a:spcPts val="2700"/>
              </a:spcBef>
              <a:spcAft>
                <a:spcPts val="0"/>
              </a:spcAft>
              <a:buClr>
                <a:srgbClr val="000000"/>
              </a:buClr>
              <a:buSzPts val="900"/>
              <a:buFont typeface="Arial"/>
              <a:buNone/>
              <a:defRPr sz="1900" b="0" i="0" u="none" strike="noStrike" cap="none">
                <a:solidFill>
                  <a:srgbClr val="5C6670"/>
                </a:solidFill>
                <a:latin typeface="Trebuchet MS"/>
                <a:ea typeface="Trebuchet MS"/>
                <a:cs typeface="Trebuchet MS"/>
                <a:sym typeface="Trebuchet MS"/>
              </a:defRPr>
            </a:lvl9pPr>
          </a:lstStyle>
          <a:p>
            <a:endParaRPr/>
          </a:p>
        </p:txBody>
      </p:sp>
      <p:pic>
        <p:nvPicPr>
          <p:cNvPr id="88" name="Google Shape;88;p16" descr="Help"/>
          <p:cNvPicPr preferRelativeResize="0"/>
          <p:nvPr/>
        </p:nvPicPr>
        <p:blipFill rotWithShape="1">
          <a:blip r:embed="rId2">
            <a:alphaModFix/>
          </a:blip>
          <a:srcRect/>
          <a:stretch/>
        </p:blipFill>
        <p:spPr>
          <a:xfrm>
            <a:off x="-35719" y="1102955"/>
            <a:ext cx="3317240" cy="331724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White Contact Info Slide">
  <p:cSld name="White Contact Info Slide">
    <p:spTree>
      <p:nvGrpSpPr>
        <p:cNvPr id="1" name="Shape 89"/>
        <p:cNvGrpSpPr/>
        <p:nvPr/>
      </p:nvGrpSpPr>
      <p:grpSpPr>
        <a:xfrm>
          <a:off x="0" y="0"/>
          <a:ext cx="0" cy="0"/>
          <a:chOff x="0" y="0"/>
          <a:chExt cx="0" cy="0"/>
        </a:xfrm>
      </p:grpSpPr>
      <p:sp>
        <p:nvSpPr>
          <p:cNvPr id="90" name="Google Shape;90;p17"/>
          <p:cNvSpPr txBox="1">
            <a:spLocks noGrp="1"/>
          </p:cNvSpPr>
          <p:nvPr>
            <p:ph type="title"/>
          </p:nvPr>
        </p:nvSpPr>
        <p:spPr>
          <a:xfrm>
            <a:off x="446484" y="332720"/>
            <a:ext cx="8250900" cy="612300"/>
          </a:xfrm>
          <a:prstGeom prst="rect">
            <a:avLst/>
          </a:prstGeom>
          <a:noFill/>
          <a:ln>
            <a:noFill/>
          </a:ln>
        </p:spPr>
        <p:txBody>
          <a:bodyPr spcFirstLastPara="1" wrap="square" lIns="0" tIns="0" rIns="0" bIns="0" anchor="ctr" anchorCtr="0">
            <a:normAutofit/>
          </a:bodyPr>
          <a:lstStyle>
            <a:lvl1pPr lvl="0" algn="ctr">
              <a:lnSpc>
                <a:spcPct val="100000"/>
              </a:lnSpc>
              <a:spcBef>
                <a:spcPts val="0"/>
              </a:spcBef>
              <a:spcAft>
                <a:spcPts val="0"/>
              </a:spcAft>
              <a:buSzPts val="900"/>
              <a:buNone/>
              <a:defRPr/>
            </a:lvl1pPr>
            <a:lvl2pPr lvl="1" algn="ctr">
              <a:lnSpc>
                <a:spcPct val="100000"/>
              </a:lnSpc>
              <a:spcBef>
                <a:spcPts val="0"/>
              </a:spcBef>
              <a:spcAft>
                <a:spcPts val="0"/>
              </a:spcAft>
              <a:buSzPts val="900"/>
              <a:buNone/>
              <a:defRPr/>
            </a:lvl2pPr>
            <a:lvl3pPr lvl="2" algn="ctr">
              <a:lnSpc>
                <a:spcPct val="100000"/>
              </a:lnSpc>
              <a:spcBef>
                <a:spcPts val="0"/>
              </a:spcBef>
              <a:spcAft>
                <a:spcPts val="0"/>
              </a:spcAft>
              <a:buSzPts val="900"/>
              <a:buNone/>
              <a:defRPr/>
            </a:lvl3pPr>
            <a:lvl4pPr lvl="3" algn="ctr">
              <a:lnSpc>
                <a:spcPct val="100000"/>
              </a:lnSpc>
              <a:spcBef>
                <a:spcPts val="0"/>
              </a:spcBef>
              <a:spcAft>
                <a:spcPts val="0"/>
              </a:spcAft>
              <a:buSzPts val="900"/>
              <a:buNone/>
              <a:defRPr/>
            </a:lvl4pPr>
            <a:lvl5pPr lvl="4" algn="ctr">
              <a:lnSpc>
                <a:spcPct val="100000"/>
              </a:lnSpc>
              <a:spcBef>
                <a:spcPts val="0"/>
              </a:spcBef>
              <a:spcAft>
                <a:spcPts val="0"/>
              </a:spcAft>
              <a:buSzPts val="900"/>
              <a:buNone/>
              <a:defRPr/>
            </a:lvl5pPr>
            <a:lvl6pPr lvl="5" algn="ctr">
              <a:lnSpc>
                <a:spcPct val="100000"/>
              </a:lnSpc>
              <a:spcBef>
                <a:spcPts val="0"/>
              </a:spcBef>
              <a:spcAft>
                <a:spcPts val="0"/>
              </a:spcAft>
              <a:buSzPts val="900"/>
              <a:buNone/>
              <a:defRPr/>
            </a:lvl6pPr>
            <a:lvl7pPr lvl="6" algn="ctr">
              <a:lnSpc>
                <a:spcPct val="100000"/>
              </a:lnSpc>
              <a:spcBef>
                <a:spcPts val="0"/>
              </a:spcBef>
              <a:spcAft>
                <a:spcPts val="0"/>
              </a:spcAft>
              <a:buSzPts val="900"/>
              <a:buNone/>
              <a:defRPr/>
            </a:lvl7pPr>
            <a:lvl8pPr lvl="7" algn="ctr">
              <a:lnSpc>
                <a:spcPct val="100000"/>
              </a:lnSpc>
              <a:spcBef>
                <a:spcPts val="0"/>
              </a:spcBef>
              <a:spcAft>
                <a:spcPts val="0"/>
              </a:spcAft>
              <a:buSzPts val="900"/>
              <a:buNone/>
              <a:defRPr/>
            </a:lvl8pPr>
            <a:lvl9pPr lvl="8" algn="ctr">
              <a:lnSpc>
                <a:spcPct val="100000"/>
              </a:lnSpc>
              <a:spcBef>
                <a:spcPts val="0"/>
              </a:spcBef>
              <a:spcAft>
                <a:spcPts val="0"/>
              </a:spcAft>
              <a:buSzPts val="900"/>
              <a:buNone/>
              <a:defRPr/>
            </a:lvl9pPr>
          </a:lstStyle>
          <a:p>
            <a:endParaRPr/>
          </a:p>
        </p:txBody>
      </p:sp>
      <p:sp>
        <p:nvSpPr>
          <p:cNvPr id="91" name="Google Shape;91;p17"/>
          <p:cNvSpPr txBox="1">
            <a:spLocks noGrp="1"/>
          </p:cNvSpPr>
          <p:nvPr>
            <p:ph type="sldNum" idx="12"/>
          </p:nvPr>
        </p:nvSpPr>
        <p:spPr>
          <a:xfrm>
            <a:off x="7384767" y="4818852"/>
            <a:ext cx="1508700" cy="273900"/>
          </a:xfrm>
          <a:prstGeom prst="rect">
            <a:avLst/>
          </a:prstGeom>
          <a:noFill/>
          <a:ln>
            <a:noFill/>
          </a:ln>
        </p:spPr>
        <p:txBody>
          <a:bodyPr spcFirstLastPara="1" wrap="square" lIns="58925" tIns="29450" rIns="58925" bIns="29450" anchor="ctr" anchorCtr="0">
            <a:noAutofit/>
          </a:bodyPr>
          <a:lstStyle>
            <a:lvl1pPr marL="0" marR="0" lvl="0" indent="0" algn="r">
              <a:lnSpc>
                <a:spcPct val="100000"/>
              </a:lnSpc>
              <a:spcBef>
                <a:spcPts val="0"/>
              </a:spcBef>
              <a:spcAft>
                <a:spcPts val="0"/>
              </a:spcAft>
              <a:buClr>
                <a:srgbClr val="000000"/>
              </a:buClr>
              <a:buSzPts val="900"/>
              <a:buFont typeface="Arial"/>
              <a:buNone/>
              <a:defRPr sz="900" b="1" i="0" u="none" strike="noStrike" cap="none">
                <a:solidFill>
                  <a:schemeClr val="l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1" i="0" u="none" strike="noStrike" cap="none">
                <a:solidFill>
                  <a:schemeClr val="l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1" i="0" u="none" strike="noStrike" cap="none">
                <a:solidFill>
                  <a:schemeClr val="l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1" i="0" u="none" strike="noStrike" cap="none">
                <a:solidFill>
                  <a:schemeClr val="l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1" i="0" u="none" strike="noStrike" cap="none">
                <a:solidFill>
                  <a:schemeClr val="l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1" i="0" u="none" strike="noStrike" cap="none">
                <a:solidFill>
                  <a:schemeClr val="l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1" i="0" u="none" strike="noStrike" cap="none">
                <a:solidFill>
                  <a:schemeClr val="l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1" i="0" u="none" strike="noStrike" cap="none">
                <a:solidFill>
                  <a:schemeClr val="l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1" i="0" u="none" strike="noStrike" cap="none">
                <a:solidFill>
                  <a:schemeClr val="l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sp>
        <p:nvSpPr>
          <p:cNvPr id="92" name="Google Shape;92;p17"/>
          <p:cNvSpPr txBox="1">
            <a:spLocks noGrp="1"/>
          </p:cNvSpPr>
          <p:nvPr>
            <p:ph type="body" idx="1"/>
          </p:nvPr>
        </p:nvSpPr>
        <p:spPr>
          <a:xfrm>
            <a:off x="446484" y="1125141"/>
            <a:ext cx="8250900" cy="2893200"/>
          </a:xfrm>
          <a:prstGeom prst="rect">
            <a:avLst/>
          </a:prstGeom>
          <a:noFill/>
          <a:ln>
            <a:noFill/>
          </a:ln>
        </p:spPr>
        <p:txBody>
          <a:bodyPr spcFirstLastPara="1" wrap="square" lIns="58925" tIns="29450" rIns="58925" bIns="29450" anchor="ctr" anchorCtr="0">
            <a:noAutofit/>
          </a:bodyPr>
          <a:lstStyle>
            <a:lvl1pPr marL="457200" marR="0" lvl="0" indent="-228600" algn="ctr" rtl="0">
              <a:lnSpc>
                <a:spcPct val="100000"/>
              </a:lnSpc>
              <a:spcBef>
                <a:spcPts val="0"/>
              </a:spcBef>
              <a:spcAft>
                <a:spcPts val="0"/>
              </a:spcAft>
              <a:buClr>
                <a:srgbClr val="000000"/>
              </a:buClr>
              <a:buSzPts val="900"/>
              <a:buFont typeface="Arial"/>
              <a:buNone/>
              <a:defRPr sz="2300" b="0" i="0" u="none" strike="noStrike" cap="none">
                <a:solidFill>
                  <a:schemeClr val="dk1"/>
                </a:solidFill>
                <a:latin typeface="Trebuchet MS"/>
                <a:ea typeface="Trebuchet MS"/>
                <a:cs typeface="Trebuchet MS"/>
                <a:sym typeface="Trebuchet MS"/>
              </a:defRPr>
            </a:lvl1pPr>
            <a:lvl2pPr marL="914400" marR="0" lvl="1" indent="-228600" algn="l" rtl="0">
              <a:lnSpc>
                <a:spcPct val="100000"/>
              </a:lnSpc>
              <a:spcBef>
                <a:spcPts val="2700"/>
              </a:spcBef>
              <a:spcAft>
                <a:spcPts val="0"/>
              </a:spcAft>
              <a:buClr>
                <a:srgbClr val="000000"/>
              </a:buClr>
              <a:buSzPts val="900"/>
              <a:buFont typeface="Arial"/>
              <a:buNone/>
              <a:defRPr sz="1900" b="0" i="0" u="none" strike="noStrike" cap="none">
                <a:solidFill>
                  <a:srgbClr val="5C6670"/>
                </a:solidFill>
                <a:latin typeface="Trebuchet MS"/>
                <a:ea typeface="Trebuchet MS"/>
                <a:cs typeface="Trebuchet MS"/>
                <a:sym typeface="Trebuchet MS"/>
              </a:defRPr>
            </a:lvl2pPr>
            <a:lvl3pPr marL="1371600" marR="0" lvl="2" indent="-228600" algn="l" rtl="0">
              <a:lnSpc>
                <a:spcPct val="100000"/>
              </a:lnSpc>
              <a:spcBef>
                <a:spcPts val="2700"/>
              </a:spcBef>
              <a:spcAft>
                <a:spcPts val="0"/>
              </a:spcAft>
              <a:buClr>
                <a:srgbClr val="000000"/>
              </a:buClr>
              <a:buSzPts val="900"/>
              <a:buFont typeface="Arial"/>
              <a:buNone/>
              <a:defRPr sz="1900" b="0" i="0" u="none" strike="noStrike" cap="none">
                <a:solidFill>
                  <a:srgbClr val="5C6670"/>
                </a:solidFill>
                <a:latin typeface="Trebuchet MS"/>
                <a:ea typeface="Trebuchet MS"/>
                <a:cs typeface="Trebuchet MS"/>
                <a:sym typeface="Trebuchet MS"/>
              </a:defRPr>
            </a:lvl3pPr>
            <a:lvl4pPr marL="1828800" marR="0" lvl="3" indent="-228600" algn="l" rtl="0">
              <a:lnSpc>
                <a:spcPct val="100000"/>
              </a:lnSpc>
              <a:spcBef>
                <a:spcPts val="2700"/>
              </a:spcBef>
              <a:spcAft>
                <a:spcPts val="0"/>
              </a:spcAft>
              <a:buClr>
                <a:srgbClr val="000000"/>
              </a:buClr>
              <a:buSzPts val="900"/>
              <a:buFont typeface="Arial"/>
              <a:buNone/>
              <a:defRPr sz="1900" b="0" i="0" u="none" strike="noStrike" cap="none">
                <a:solidFill>
                  <a:srgbClr val="5C6670"/>
                </a:solidFill>
                <a:latin typeface="Trebuchet MS"/>
                <a:ea typeface="Trebuchet MS"/>
                <a:cs typeface="Trebuchet MS"/>
                <a:sym typeface="Trebuchet MS"/>
              </a:defRPr>
            </a:lvl4pPr>
            <a:lvl5pPr marL="2286000" marR="0" lvl="4" indent="-228600" algn="l" rtl="0">
              <a:lnSpc>
                <a:spcPct val="100000"/>
              </a:lnSpc>
              <a:spcBef>
                <a:spcPts val="2700"/>
              </a:spcBef>
              <a:spcAft>
                <a:spcPts val="0"/>
              </a:spcAft>
              <a:buClr>
                <a:srgbClr val="000000"/>
              </a:buClr>
              <a:buSzPts val="900"/>
              <a:buFont typeface="Arial"/>
              <a:buNone/>
              <a:defRPr sz="1900" b="0" i="0" u="none" strike="noStrike" cap="none">
                <a:solidFill>
                  <a:srgbClr val="5C6670"/>
                </a:solidFill>
                <a:latin typeface="Trebuchet MS"/>
                <a:ea typeface="Trebuchet MS"/>
                <a:cs typeface="Trebuchet MS"/>
                <a:sym typeface="Trebuchet MS"/>
              </a:defRPr>
            </a:lvl5pPr>
            <a:lvl6pPr marL="2743200" marR="0" lvl="5" indent="-228600" algn="l" rtl="0">
              <a:lnSpc>
                <a:spcPct val="100000"/>
              </a:lnSpc>
              <a:spcBef>
                <a:spcPts val="2700"/>
              </a:spcBef>
              <a:spcAft>
                <a:spcPts val="0"/>
              </a:spcAft>
              <a:buClr>
                <a:srgbClr val="000000"/>
              </a:buClr>
              <a:buSzPts val="900"/>
              <a:buFont typeface="Arial"/>
              <a:buNone/>
              <a:defRPr sz="1900" b="0" i="0" u="none" strike="noStrike" cap="none">
                <a:solidFill>
                  <a:srgbClr val="5C6670"/>
                </a:solidFill>
                <a:latin typeface="Trebuchet MS"/>
                <a:ea typeface="Trebuchet MS"/>
                <a:cs typeface="Trebuchet MS"/>
                <a:sym typeface="Trebuchet MS"/>
              </a:defRPr>
            </a:lvl6pPr>
            <a:lvl7pPr marL="3200400" marR="0" lvl="6" indent="-228600" algn="l" rtl="0">
              <a:lnSpc>
                <a:spcPct val="100000"/>
              </a:lnSpc>
              <a:spcBef>
                <a:spcPts val="2700"/>
              </a:spcBef>
              <a:spcAft>
                <a:spcPts val="0"/>
              </a:spcAft>
              <a:buClr>
                <a:srgbClr val="000000"/>
              </a:buClr>
              <a:buSzPts val="900"/>
              <a:buFont typeface="Arial"/>
              <a:buNone/>
              <a:defRPr sz="1900" b="0" i="0" u="none" strike="noStrike" cap="none">
                <a:solidFill>
                  <a:srgbClr val="5C6670"/>
                </a:solidFill>
                <a:latin typeface="Trebuchet MS"/>
                <a:ea typeface="Trebuchet MS"/>
                <a:cs typeface="Trebuchet MS"/>
                <a:sym typeface="Trebuchet MS"/>
              </a:defRPr>
            </a:lvl7pPr>
            <a:lvl8pPr marL="3657600" marR="0" lvl="7" indent="-228600" algn="l" rtl="0">
              <a:lnSpc>
                <a:spcPct val="100000"/>
              </a:lnSpc>
              <a:spcBef>
                <a:spcPts val="2700"/>
              </a:spcBef>
              <a:spcAft>
                <a:spcPts val="0"/>
              </a:spcAft>
              <a:buClr>
                <a:srgbClr val="000000"/>
              </a:buClr>
              <a:buSzPts val="900"/>
              <a:buFont typeface="Arial"/>
              <a:buNone/>
              <a:defRPr sz="1900" b="0" i="0" u="none" strike="noStrike" cap="none">
                <a:solidFill>
                  <a:srgbClr val="5C6670"/>
                </a:solidFill>
                <a:latin typeface="Trebuchet MS"/>
                <a:ea typeface="Trebuchet MS"/>
                <a:cs typeface="Trebuchet MS"/>
                <a:sym typeface="Trebuchet MS"/>
              </a:defRPr>
            </a:lvl8pPr>
            <a:lvl9pPr marL="4114800" marR="0" lvl="8" indent="-228600" algn="l" rtl="0">
              <a:lnSpc>
                <a:spcPct val="100000"/>
              </a:lnSpc>
              <a:spcBef>
                <a:spcPts val="2700"/>
              </a:spcBef>
              <a:spcAft>
                <a:spcPts val="0"/>
              </a:spcAft>
              <a:buClr>
                <a:srgbClr val="000000"/>
              </a:buClr>
              <a:buSzPts val="900"/>
              <a:buFont typeface="Arial"/>
              <a:buNone/>
              <a:defRPr sz="1900" b="0" i="0" u="none" strike="noStrike" cap="none">
                <a:solidFill>
                  <a:srgbClr val="5C6670"/>
                </a:solidFill>
                <a:latin typeface="Trebuchet MS"/>
                <a:ea typeface="Trebuchet MS"/>
                <a:cs typeface="Trebuchet MS"/>
                <a:sym typeface="Trebuchet MS"/>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White Blank White Logo">
  <p:cSld name="White Blank White Logo">
    <p:spTree>
      <p:nvGrpSpPr>
        <p:cNvPr id="1" name="Shape 93"/>
        <p:cNvGrpSpPr/>
        <p:nvPr/>
      </p:nvGrpSpPr>
      <p:grpSpPr>
        <a:xfrm>
          <a:off x="0" y="0"/>
          <a:ext cx="0" cy="0"/>
          <a:chOff x="0" y="0"/>
          <a:chExt cx="0" cy="0"/>
        </a:xfrm>
      </p:grpSpPr>
      <p:sp>
        <p:nvSpPr>
          <p:cNvPr id="94" name="Google Shape;94;p18"/>
          <p:cNvSpPr txBox="1">
            <a:spLocks noGrp="1"/>
          </p:cNvSpPr>
          <p:nvPr>
            <p:ph type="sldNum" idx="12"/>
          </p:nvPr>
        </p:nvSpPr>
        <p:spPr>
          <a:xfrm>
            <a:off x="7384767" y="4818852"/>
            <a:ext cx="1508700" cy="273900"/>
          </a:xfrm>
          <a:prstGeom prst="rect">
            <a:avLst/>
          </a:prstGeom>
          <a:noFill/>
          <a:ln>
            <a:noFill/>
          </a:ln>
        </p:spPr>
        <p:txBody>
          <a:bodyPr spcFirstLastPara="1" wrap="square" lIns="58925" tIns="29450" rIns="58925" bIns="29450" anchor="ctr" anchorCtr="0">
            <a:noAutofit/>
          </a:bodyPr>
          <a:lstStyle>
            <a:lvl1pPr marL="0" marR="0" lvl="0" indent="0" algn="r">
              <a:lnSpc>
                <a:spcPct val="100000"/>
              </a:lnSpc>
              <a:spcBef>
                <a:spcPts val="0"/>
              </a:spcBef>
              <a:spcAft>
                <a:spcPts val="0"/>
              </a:spcAft>
              <a:buClr>
                <a:srgbClr val="000000"/>
              </a:buClr>
              <a:buSzPts val="900"/>
              <a:buFont typeface="Arial"/>
              <a:buNone/>
              <a:defRPr sz="900" b="1" i="0" u="none" strike="noStrike" cap="none">
                <a:solidFill>
                  <a:schemeClr val="l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1" i="0" u="none" strike="noStrike" cap="none">
                <a:solidFill>
                  <a:schemeClr val="l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1" i="0" u="none" strike="noStrike" cap="none">
                <a:solidFill>
                  <a:schemeClr val="l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1" i="0" u="none" strike="noStrike" cap="none">
                <a:solidFill>
                  <a:schemeClr val="l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1" i="0" u="none" strike="noStrike" cap="none">
                <a:solidFill>
                  <a:schemeClr val="l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1" i="0" u="none" strike="noStrike" cap="none">
                <a:solidFill>
                  <a:schemeClr val="l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1" i="0" u="none" strike="noStrike" cap="none">
                <a:solidFill>
                  <a:schemeClr val="l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1" i="0" u="none" strike="noStrike" cap="none">
                <a:solidFill>
                  <a:schemeClr val="l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1" i="0" u="none" strike="noStrike" cap="none">
                <a:solidFill>
                  <a:schemeClr val="l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White Blank Color Logo">
  <p:cSld name="White Blank Color Logo">
    <p:spTree>
      <p:nvGrpSpPr>
        <p:cNvPr id="1" name="Shape 95"/>
        <p:cNvGrpSpPr/>
        <p:nvPr/>
      </p:nvGrpSpPr>
      <p:grpSpPr>
        <a:xfrm>
          <a:off x="0" y="0"/>
          <a:ext cx="0" cy="0"/>
          <a:chOff x="0" y="0"/>
          <a:chExt cx="0" cy="0"/>
        </a:xfrm>
      </p:grpSpPr>
      <p:sp>
        <p:nvSpPr>
          <p:cNvPr id="96" name="Google Shape;96;p19"/>
          <p:cNvSpPr/>
          <p:nvPr/>
        </p:nvSpPr>
        <p:spPr>
          <a:xfrm>
            <a:off x="0" y="4781848"/>
            <a:ext cx="9144000" cy="361800"/>
          </a:xfrm>
          <a:prstGeom prst="rect">
            <a:avLst/>
          </a:prstGeom>
          <a:solidFill>
            <a:schemeClr val="lt1"/>
          </a:solidFill>
          <a:ln>
            <a:noFill/>
          </a:ln>
        </p:spPr>
        <p:txBody>
          <a:bodyPr spcFirstLastPara="1" wrap="square" lIns="24550" tIns="24550" rIns="24550" bIns="24550" anchor="ctr" anchorCtr="0">
            <a:noAutofit/>
          </a:bodyPr>
          <a:lstStyle/>
          <a:p>
            <a:pPr marL="114300" marR="0" lvl="0" indent="0" algn="l" rtl="0">
              <a:lnSpc>
                <a:spcPct val="100000"/>
              </a:lnSpc>
              <a:spcBef>
                <a:spcPts val="0"/>
              </a:spcBef>
              <a:spcAft>
                <a:spcPts val="0"/>
              </a:spcAft>
              <a:buClr>
                <a:srgbClr val="5C6670"/>
              </a:buClr>
              <a:buSzPts val="900"/>
              <a:buFont typeface="Trebuchet MS"/>
              <a:buNone/>
            </a:pPr>
            <a:endParaRPr sz="900" b="0" i="0" u="none" strike="noStrike" cap="none">
              <a:solidFill>
                <a:srgbClr val="5C6670"/>
              </a:solidFill>
              <a:latin typeface="Trebuchet MS"/>
              <a:ea typeface="Trebuchet MS"/>
              <a:cs typeface="Trebuchet MS"/>
              <a:sym typeface="Trebuchet MS"/>
            </a:endParaRPr>
          </a:p>
        </p:txBody>
      </p:sp>
      <p:pic>
        <p:nvPicPr>
          <p:cNvPr id="97" name="Google Shape;97;p19"/>
          <p:cNvPicPr preferRelativeResize="0"/>
          <p:nvPr/>
        </p:nvPicPr>
        <p:blipFill rotWithShape="1">
          <a:blip r:embed="rId2">
            <a:alphaModFix/>
          </a:blip>
          <a:srcRect/>
          <a:stretch/>
        </p:blipFill>
        <p:spPr>
          <a:xfrm>
            <a:off x="231453" y="4877931"/>
            <a:ext cx="999272" cy="167877"/>
          </a:xfrm>
          <a:prstGeom prst="rect">
            <a:avLst/>
          </a:prstGeom>
          <a:noFill/>
          <a:ln>
            <a:noFill/>
          </a:ln>
        </p:spPr>
      </p:pic>
      <p:sp>
        <p:nvSpPr>
          <p:cNvPr id="98" name="Google Shape;98;p19"/>
          <p:cNvSpPr txBox="1">
            <a:spLocks noGrp="1"/>
          </p:cNvSpPr>
          <p:nvPr>
            <p:ph type="sldNum" idx="12"/>
          </p:nvPr>
        </p:nvSpPr>
        <p:spPr>
          <a:xfrm>
            <a:off x="7402923" y="4825799"/>
            <a:ext cx="1508700" cy="273900"/>
          </a:xfrm>
          <a:prstGeom prst="rect">
            <a:avLst/>
          </a:prstGeom>
          <a:noFill/>
          <a:ln>
            <a:noFill/>
          </a:ln>
        </p:spPr>
        <p:txBody>
          <a:bodyPr spcFirstLastPara="1" wrap="square" lIns="58925" tIns="29450" rIns="58925" bIns="29450" anchor="ctr" anchorCtr="0">
            <a:noAutofit/>
          </a:bodyPr>
          <a:lstStyle>
            <a:lvl1pPr marL="0" marR="0" lvl="0" indent="0" algn="r">
              <a:lnSpc>
                <a:spcPct val="100000"/>
              </a:lnSpc>
              <a:spcBef>
                <a:spcPts val="0"/>
              </a:spcBef>
              <a:spcAft>
                <a:spcPts val="0"/>
              </a:spcAft>
              <a:buClr>
                <a:srgbClr val="000000"/>
              </a:buClr>
              <a:buSzPts val="900"/>
              <a:buFont typeface="Arial"/>
              <a:buNone/>
              <a:defRPr sz="900" b="1" i="0" u="none" strike="noStrike" cap="none">
                <a:solidFill>
                  <a:schemeClr val="dk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1" i="0" u="none" strike="noStrike" cap="none">
                <a:solidFill>
                  <a:schemeClr val="dk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1" i="0" u="none" strike="noStrike" cap="none">
                <a:solidFill>
                  <a:schemeClr val="dk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1" i="0" u="none" strike="noStrike" cap="none">
                <a:solidFill>
                  <a:schemeClr val="dk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1" i="0" u="none" strike="noStrike" cap="none">
                <a:solidFill>
                  <a:schemeClr val="dk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1" i="0" u="none" strike="noStrike" cap="none">
                <a:solidFill>
                  <a:schemeClr val="dk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1" i="0" u="none" strike="noStrike" cap="none">
                <a:solidFill>
                  <a:schemeClr val="dk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1" i="0" u="none" strike="noStrike" cap="none">
                <a:solidFill>
                  <a:schemeClr val="dk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1" i="0" u="none" strike="noStrike" cap="none">
                <a:solidFill>
                  <a:schemeClr val="dk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9"/>
        <p:cNvGrpSpPr/>
        <p:nvPr/>
      </p:nvGrpSpPr>
      <p:grpSpPr>
        <a:xfrm>
          <a:off x="0" y="0"/>
          <a:ext cx="0" cy="0"/>
          <a:chOff x="0" y="0"/>
          <a:chExt cx="0" cy="0"/>
        </a:xfrm>
      </p:grpSpPr>
      <p:sp>
        <p:nvSpPr>
          <p:cNvPr id="100" name="Google Shape;100;p20"/>
          <p:cNvSpPr txBox="1">
            <a:spLocks noGrp="1"/>
          </p:cNvSpPr>
          <p:nvPr>
            <p:ph type="ctrTitle"/>
          </p:nvPr>
        </p:nvSpPr>
        <p:spPr>
          <a:xfrm>
            <a:off x="311708" y="744575"/>
            <a:ext cx="8520600" cy="2052600"/>
          </a:xfrm>
          <a:prstGeom prst="rect">
            <a:avLst/>
          </a:prstGeom>
        </p:spPr>
        <p:txBody>
          <a:bodyPr spcFirstLastPara="1" wrap="square" lIns="0" tIns="0" rIns="0" bIns="0" anchor="b" anchorCtr="0">
            <a:norm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01" name="Google Shape;101;p20"/>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02" name="Google Shape;102;p20"/>
          <p:cNvSpPr txBox="1">
            <a:spLocks noGrp="1"/>
          </p:cNvSpPr>
          <p:nvPr>
            <p:ph type="sldNum" idx="12"/>
          </p:nvPr>
        </p:nvSpPr>
        <p:spPr>
          <a:xfrm>
            <a:off x="8472458" y="4663217"/>
            <a:ext cx="548700" cy="393600"/>
          </a:xfrm>
          <a:prstGeom prst="rect">
            <a:avLst/>
          </a:prstGeom>
        </p:spPr>
        <p:txBody>
          <a:bodyPr spcFirstLastPara="1" wrap="square" lIns="58925" tIns="29450" rIns="58925" bIns="2945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ntent Slide 2">
  <p:cSld name="Content Slide 2">
    <p:spTree>
      <p:nvGrpSpPr>
        <p:cNvPr id="1" name="Shape 17"/>
        <p:cNvGrpSpPr/>
        <p:nvPr/>
      </p:nvGrpSpPr>
      <p:grpSpPr>
        <a:xfrm>
          <a:off x="0" y="0"/>
          <a:ext cx="0" cy="0"/>
          <a:chOff x="0" y="0"/>
          <a:chExt cx="0" cy="0"/>
        </a:xfrm>
      </p:grpSpPr>
      <p:sp>
        <p:nvSpPr>
          <p:cNvPr id="18" name="Google Shape;18;p3"/>
          <p:cNvSpPr txBox="1">
            <a:spLocks noGrp="1"/>
          </p:cNvSpPr>
          <p:nvPr>
            <p:ph type="body" idx="1"/>
          </p:nvPr>
        </p:nvSpPr>
        <p:spPr>
          <a:xfrm>
            <a:off x="232305" y="1285875"/>
            <a:ext cx="8679300" cy="3255000"/>
          </a:xfrm>
          <a:prstGeom prst="rect">
            <a:avLst/>
          </a:prstGeom>
          <a:noFill/>
          <a:ln>
            <a:noFill/>
          </a:ln>
        </p:spPr>
        <p:txBody>
          <a:bodyPr spcFirstLastPara="1" wrap="square" lIns="58925" tIns="29450" rIns="58925" bIns="29450" anchor="t" anchorCtr="0">
            <a:noAutofit/>
          </a:bodyPr>
          <a:lstStyle>
            <a:lvl1pPr marL="457200" marR="0" lvl="0" indent="-228600" algn="l" rtl="0">
              <a:lnSpc>
                <a:spcPct val="100000"/>
              </a:lnSpc>
              <a:spcBef>
                <a:spcPts val="2700"/>
              </a:spcBef>
              <a:spcAft>
                <a:spcPts val="0"/>
              </a:spcAft>
              <a:buClr>
                <a:srgbClr val="000000"/>
              </a:buClr>
              <a:buSzPts val="900"/>
              <a:buFont typeface="Arial"/>
              <a:buNone/>
              <a:defRPr sz="2300" b="0" i="0" u="none" strike="noStrike" cap="none">
                <a:solidFill>
                  <a:schemeClr val="dk1"/>
                </a:solidFill>
                <a:latin typeface="Trebuchet MS"/>
                <a:ea typeface="Trebuchet MS"/>
                <a:cs typeface="Trebuchet MS"/>
                <a:sym typeface="Trebuchet MS"/>
              </a:defRPr>
            </a:lvl1pPr>
            <a:lvl2pPr marL="914400" marR="0" lvl="1" indent="-228600" algn="l" rtl="0">
              <a:lnSpc>
                <a:spcPct val="100000"/>
              </a:lnSpc>
              <a:spcBef>
                <a:spcPts val="2700"/>
              </a:spcBef>
              <a:spcAft>
                <a:spcPts val="0"/>
              </a:spcAft>
              <a:buClr>
                <a:srgbClr val="000000"/>
              </a:buClr>
              <a:buSzPts val="900"/>
              <a:buFont typeface="Arial"/>
              <a:buNone/>
              <a:defRPr sz="2100" b="0" i="0" u="none" strike="noStrike" cap="none">
                <a:solidFill>
                  <a:schemeClr val="dk1"/>
                </a:solidFill>
                <a:latin typeface="Trebuchet MS"/>
                <a:ea typeface="Trebuchet MS"/>
                <a:cs typeface="Trebuchet MS"/>
                <a:sym typeface="Trebuchet MS"/>
              </a:defRPr>
            </a:lvl2pPr>
            <a:lvl3pPr marL="1371600" marR="0" lvl="2" indent="-228600" algn="l" rtl="0">
              <a:lnSpc>
                <a:spcPct val="100000"/>
              </a:lnSpc>
              <a:spcBef>
                <a:spcPts val="2700"/>
              </a:spcBef>
              <a:spcAft>
                <a:spcPts val="0"/>
              </a:spcAft>
              <a:buClr>
                <a:srgbClr val="000000"/>
              </a:buClr>
              <a:buSzPts val="900"/>
              <a:buFont typeface="Arial"/>
              <a:buNone/>
              <a:defRPr sz="1700" b="0" i="0" u="none" strike="noStrike" cap="none">
                <a:solidFill>
                  <a:schemeClr val="dk1"/>
                </a:solidFill>
                <a:latin typeface="Trebuchet MS"/>
                <a:ea typeface="Trebuchet MS"/>
                <a:cs typeface="Trebuchet MS"/>
                <a:sym typeface="Trebuchet MS"/>
              </a:defRPr>
            </a:lvl3pPr>
            <a:lvl4pPr marL="1828800" marR="0" lvl="3" indent="-323850" algn="l" rtl="0">
              <a:lnSpc>
                <a:spcPct val="100000"/>
              </a:lnSpc>
              <a:spcBef>
                <a:spcPts val="2700"/>
              </a:spcBef>
              <a:spcAft>
                <a:spcPts val="0"/>
              </a:spcAft>
              <a:buClr>
                <a:schemeClr val="dk1"/>
              </a:buClr>
              <a:buSzPts val="1500"/>
              <a:buFont typeface="Noto Sans Symbols"/>
              <a:buChar char="❖"/>
              <a:defRPr sz="1500" b="0" i="0" u="none" strike="noStrike" cap="none">
                <a:solidFill>
                  <a:schemeClr val="dk1"/>
                </a:solidFill>
                <a:latin typeface="Trebuchet MS"/>
                <a:ea typeface="Trebuchet MS"/>
                <a:cs typeface="Trebuchet MS"/>
                <a:sym typeface="Trebuchet MS"/>
              </a:defRPr>
            </a:lvl4pPr>
            <a:lvl5pPr marL="2286000" marR="0" lvl="4" indent="-228600" algn="l" rtl="0">
              <a:lnSpc>
                <a:spcPct val="100000"/>
              </a:lnSpc>
              <a:spcBef>
                <a:spcPts val="2700"/>
              </a:spcBef>
              <a:spcAft>
                <a:spcPts val="0"/>
              </a:spcAft>
              <a:buClr>
                <a:srgbClr val="000000"/>
              </a:buClr>
              <a:buSzPts val="900"/>
              <a:buFont typeface="Arial"/>
              <a:buNone/>
              <a:defRPr sz="1900" b="0" i="0" u="none" strike="noStrike" cap="none">
                <a:solidFill>
                  <a:srgbClr val="5C6670"/>
                </a:solidFill>
                <a:latin typeface="Trebuchet MS"/>
                <a:ea typeface="Trebuchet MS"/>
                <a:cs typeface="Trebuchet MS"/>
                <a:sym typeface="Trebuchet MS"/>
              </a:defRPr>
            </a:lvl5pPr>
            <a:lvl6pPr marL="2743200" marR="0" lvl="5" indent="-228600" algn="l" rtl="0">
              <a:lnSpc>
                <a:spcPct val="100000"/>
              </a:lnSpc>
              <a:spcBef>
                <a:spcPts val="2700"/>
              </a:spcBef>
              <a:spcAft>
                <a:spcPts val="0"/>
              </a:spcAft>
              <a:buClr>
                <a:srgbClr val="000000"/>
              </a:buClr>
              <a:buSzPts val="900"/>
              <a:buFont typeface="Arial"/>
              <a:buNone/>
              <a:defRPr sz="1900" b="0" i="0" u="none" strike="noStrike" cap="none">
                <a:solidFill>
                  <a:srgbClr val="5C6670"/>
                </a:solidFill>
                <a:latin typeface="Trebuchet MS"/>
                <a:ea typeface="Trebuchet MS"/>
                <a:cs typeface="Trebuchet MS"/>
                <a:sym typeface="Trebuchet MS"/>
              </a:defRPr>
            </a:lvl6pPr>
            <a:lvl7pPr marL="3200400" marR="0" lvl="6" indent="-228600" algn="l" rtl="0">
              <a:lnSpc>
                <a:spcPct val="100000"/>
              </a:lnSpc>
              <a:spcBef>
                <a:spcPts val="2700"/>
              </a:spcBef>
              <a:spcAft>
                <a:spcPts val="0"/>
              </a:spcAft>
              <a:buClr>
                <a:srgbClr val="000000"/>
              </a:buClr>
              <a:buSzPts val="900"/>
              <a:buFont typeface="Arial"/>
              <a:buNone/>
              <a:defRPr sz="1900" b="0" i="0" u="none" strike="noStrike" cap="none">
                <a:solidFill>
                  <a:srgbClr val="5C6670"/>
                </a:solidFill>
                <a:latin typeface="Trebuchet MS"/>
                <a:ea typeface="Trebuchet MS"/>
                <a:cs typeface="Trebuchet MS"/>
                <a:sym typeface="Trebuchet MS"/>
              </a:defRPr>
            </a:lvl7pPr>
            <a:lvl8pPr marL="3657600" marR="0" lvl="7" indent="-228600" algn="l" rtl="0">
              <a:lnSpc>
                <a:spcPct val="100000"/>
              </a:lnSpc>
              <a:spcBef>
                <a:spcPts val="2700"/>
              </a:spcBef>
              <a:spcAft>
                <a:spcPts val="0"/>
              </a:spcAft>
              <a:buClr>
                <a:srgbClr val="000000"/>
              </a:buClr>
              <a:buSzPts val="900"/>
              <a:buFont typeface="Arial"/>
              <a:buNone/>
              <a:defRPr sz="1900" b="0" i="0" u="none" strike="noStrike" cap="none">
                <a:solidFill>
                  <a:srgbClr val="5C6670"/>
                </a:solidFill>
                <a:latin typeface="Trebuchet MS"/>
                <a:ea typeface="Trebuchet MS"/>
                <a:cs typeface="Trebuchet MS"/>
                <a:sym typeface="Trebuchet MS"/>
              </a:defRPr>
            </a:lvl8pPr>
            <a:lvl9pPr marL="4114800" marR="0" lvl="8" indent="-228600" algn="l" rtl="0">
              <a:lnSpc>
                <a:spcPct val="100000"/>
              </a:lnSpc>
              <a:spcBef>
                <a:spcPts val="2700"/>
              </a:spcBef>
              <a:spcAft>
                <a:spcPts val="0"/>
              </a:spcAft>
              <a:buClr>
                <a:srgbClr val="000000"/>
              </a:buClr>
              <a:buSzPts val="900"/>
              <a:buFont typeface="Arial"/>
              <a:buNone/>
              <a:defRPr sz="1900" b="0" i="0" u="none" strike="noStrike" cap="none">
                <a:solidFill>
                  <a:srgbClr val="5C6670"/>
                </a:solidFill>
                <a:latin typeface="Trebuchet MS"/>
                <a:ea typeface="Trebuchet MS"/>
                <a:cs typeface="Trebuchet MS"/>
                <a:sym typeface="Trebuchet MS"/>
              </a:defRPr>
            </a:lvl9pPr>
          </a:lstStyle>
          <a:p>
            <a:endParaRPr/>
          </a:p>
        </p:txBody>
      </p:sp>
      <p:sp>
        <p:nvSpPr>
          <p:cNvPr id="19" name="Google Shape;19;p3"/>
          <p:cNvSpPr txBox="1">
            <a:spLocks noGrp="1"/>
          </p:cNvSpPr>
          <p:nvPr>
            <p:ph type="sldNum" idx="12"/>
          </p:nvPr>
        </p:nvSpPr>
        <p:spPr>
          <a:xfrm>
            <a:off x="7384767" y="4818852"/>
            <a:ext cx="1508700" cy="273900"/>
          </a:xfrm>
          <a:prstGeom prst="rect">
            <a:avLst/>
          </a:prstGeom>
          <a:noFill/>
          <a:ln>
            <a:noFill/>
          </a:ln>
        </p:spPr>
        <p:txBody>
          <a:bodyPr spcFirstLastPara="1" wrap="square" lIns="58925" tIns="29450" rIns="58925" bIns="29450" anchor="ctr" anchorCtr="0">
            <a:noAutofit/>
          </a:bodyPr>
          <a:lstStyle>
            <a:lvl1pPr marL="0" marR="0" lvl="0" indent="0" algn="r">
              <a:lnSpc>
                <a:spcPct val="100000"/>
              </a:lnSpc>
              <a:spcBef>
                <a:spcPts val="0"/>
              </a:spcBef>
              <a:spcAft>
                <a:spcPts val="0"/>
              </a:spcAft>
              <a:buClr>
                <a:srgbClr val="000000"/>
              </a:buClr>
              <a:buSzPts val="900"/>
              <a:buFont typeface="Arial"/>
              <a:buNone/>
              <a:defRPr sz="900" b="1" i="0" u="none" strike="noStrike" cap="none">
                <a:solidFill>
                  <a:schemeClr val="l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1" i="0" u="none" strike="noStrike" cap="none">
                <a:solidFill>
                  <a:schemeClr val="l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1" i="0" u="none" strike="noStrike" cap="none">
                <a:solidFill>
                  <a:schemeClr val="l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1" i="0" u="none" strike="noStrike" cap="none">
                <a:solidFill>
                  <a:schemeClr val="l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1" i="0" u="none" strike="noStrike" cap="none">
                <a:solidFill>
                  <a:schemeClr val="l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1" i="0" u="none" strike="noStrike" cap="none">
                <a:solidFill>
                  <a:schemeClr val="l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1" i="0" u="none" strike="noStrike" cap="none">
                <a:solidFill>
                  <a:schemeClr val="l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1" i="0" u="none" strike="noStrike" cap="none">
                <a:solidFill>
                  <a:schemeClr val="l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1" i="0" u="none" strike="noStrike" cap="none">
                <a:solidFill>
                  <a:schemeClr val="l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sp>
        <p:nvSpPr>
          <p:cNvPr id="20" name="Google Shape;20;p3"/>
          <p:cNvSpPr txBox="1">
            <a:spLocks noGrp="1"/>
          </p:cNvSpPr>
          <p:nvPr>
            <p:ph type="title"/>
          </p:nvPr>
        </p:nvSpPr>
        <p:spPr>
          <a:xfrm>
            <a:off x="232305" y="329338"/>
            <a:ext cx="8679300" cy="612300"/>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SzPts val="900"/>
              <a:buNone/>
              <a:defRPr sz="4300">
                <a:solidFill>
                  <a:srgbClr val="001254"/>
                </a:solidFill>
              </a:defRPr>
            </a:lvl1pPr>
            <a:lvl2pPr lvl="1" algn="ctr">
              <a:lnSpc>
                <a:spcPct val="100000"/>
              </a:lnSpc>
              <a:spcBef>
                <a:spcPts val="0"/>
              </a:spcBef>
              <a:spcAft>
                <a:spcPts val="0"/>
              </a:spcAft>
              <a:buSzPts val="900"/>
              <a:buNone/>
              <a:defRPr/>
            </a:lvl2pPr>
            <a:lvl3pPr lvl="2" algn="ctr">
              <a:lnSpc>
                <a:spcPct val="100000"/>
              </a:lnSpc>
              <a:spcBef>
                <a:spcPts val="0"/>
              </a:spcBef>
              <a:spcAft>
                <a:spcPts val="0"/>
              </a:spcAft>
              <a:buSzPts val="900"/>
              <a:buNone/>
              <a:defRPr/>
            </a:lvl3pPr>
            <a:lvl4pPr lvl="3" algn="ctr">
              <a:lnSpc>
                <a:spcPct val="100000"/>
              </a:lnSpc>
              <a:spcBef>
                <a:spcPts val="0"/>
              </a:spcBef>
              <a:spcAft>
                <a:spcPts val="0"/>
              </a:spcAft>
              <a:buSzPts val="900"/>
              <a:buNone/>
              <a:defRPr/>
            </a:lvl4pPr>
            <a:lvl5pPr lvl="4" algn="ctr">
              <a:lnSpc>
                <a:spcPct val="100000"/>
              </a:lnSpc>
              <a:spcBef>
                <a:spcPts val="0"/>
              </a:spcBef>
              <a:spcAft>
                <a:spcPts val="0"/>
              </a:spcAft>
              <a:buSzPts val="900"/>
              <a:buNone/>
              <a:defRPr/>
            </a:lvl5pPr>
            <a:lvl6pPr lvl="5" algn="ctr">
              <a:lnSpc>
                <a:spcPct val="100000"/>
              </a:lnSpc>
              <a:spcBef>
                <a:spcPts val="0"/>
              </a:spcBef>
              <a:spcAft>
                <a:spcPts val="0"/>
              </a:spcAft>
              <a:buSzPts val="900"/>
              <a:buNone/>
              <a:defRPr/>
            </a:lvl6pPr>
            <a:lvl7pPr lvl="6" algn="ctr">
              <a:lnSpc>
                <a:spcPct val="100000"/>
              </a:lnSpc>
              <a:spcBef>
                <a:spcPts val="0"/>
              </a:spcBef>
              <a:spcAft>
                <a:spcPts val="0"/>
              </a:spcAft>
              <a:buSzPts val="900"/>
              <a:buNone/>
              <a:defRPr/>
            </a:lvl7pPr>
            <a:lvl8pPr lvl="7" algn="ctr">
              <a:lnSpc>
                <a:spcPct val="100000"/>
              </a:lnSpc>
              <a:spcBef>
                <a:spcPts val="0"/>
              </a:spcBef>
              <a:spcAft>
                <a:spcPts val="0"/>
              </a:spcAft>
              <a:buSzPts val="900"/>
              <a:buNone/>
              <a:defRPr/>
            </a:lvl8pPr>
            <a:lvl9pPr lvl="8" algn="ctr">
              <a:lnSpc>
                <a:spcPct val="100000"/>
              </a:lnSpc>
              <a:spcBef>
                <a:spcPts val="0"/>
              </a:spcBef>
              <a:spcAft>
                <a:spcPts val="0"/>
              </a:spcAft>
              <a:buSzPts val="9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White Chat Slide">
  <p:cSld name="White Chat Slide">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4592092" y="1690392"/>
            <a:ext cx="4319700" cy="17628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900"/>
              <a:buNone/>
              <a:defRPr sz="5600">
                <a:solidFill>
                  <a:schemeClr val="dk2"/>
                </a:solidFill>
              </a:defRPr>
            </a:lvl1pPr>
            <a:lvl2pPr lvl="1" algn="ctr">
              <a:lnSpc>
                <a:spcPct val="100000"/>
              </a:lnSpc>
              <a:spcBef>
                <a:spcPts val="0"/>
              </a:spcBef>
              <a:spcAft>
                <a:spcPts val="0"/>
              </a:spcAft>
              <a:buSzPts val="900"/>
              <a:buNone/>
              <a:defRPr/>
            </a:lvl2pPr>
            <a:lvl3pPr lvl="2" algn="ctr">
              <a:lnSpc>
                <a:spcPct val="100000"/>
              </a:lnSpc>
              <a:spcBef>
                <a:spcPts val="0"/>
              </a:spcBef>
              <a:spcAft>
                <a:spcPts val="0"/>
              </a:spcAft>
              <a:buSzPts val="900"/>
              <a:buNone/>
              <a:defRPr/>
            </a:lvl3pPr>
            <a:lvl4pPr lvl="3" algn="ctr">
              <a:lnSpc>
                <a:spcPct val="100000"/>
              </a:lnSpc>
              <a:spcBef>
                <a:spcPts val="0"/>
              </a:spcBef>
              <a:spcAft>
                <a:spcPts val="0"/>
              </a:spcAft>
              <a:buSzPts val="900"/>
              <a:buNone/>
              <a:defRPr/>
            </a:lvl4pPr>
            <a:lvl5pPr lvl="4" algn="ctr">
              <a:lnSpc>
                <a:spcPct val="100000"/>
              </a:lnSpc>
              <a:spcBef>
                <a:spcPts val="0"/>
              </a:spcBef>
              <a:spcAft>
                <a:spcPts val="0"/>
              </a:spcAft>
              <a:buSzPts val="900"/>
              <a:buNone/>
              <a:defRPr/>
            </a:lvl5pPr>
            <a:lvl6pPr lvl="5" algn="ctr">
              <a:lnSpc>
                <a:spcPct val="100000"/>
              </a:lnSpc>
              <a:spcBef>
                <a:spcPts val="0"/>
              </a:spcBef>
              <a:spcAft>
                <a:spcPts val="0"/>
              </a:spcAft>
              <a:buSzPts val="900"/>
              <a:buNone/>
              <a:defRPr/>
            </a:lvl6pPr>
            <a:lvl7pPr lvl="6" algn="ctr">
              <a:lnSpc>
                <a:spcPct val="100000"/>
              </a:lnSpc>
              <a:spcBef>
                <a:spcPts val="0"/>
              </a:spcBef>
              <a:spcAft>
                <a:spcPts val="0"/>
              </a:spcAft>
              <a:buSzPts val="900"/>
              <a:buNone/>
              <a:defRPr/>
            </a:lvl7pPr>
            <a:lvl8pPr lvl="7" algn="ctr">
              <a:lnSpc>
                <a:spcPct val="100000"/>
              </a:lnSpc>
              <a:spcBef>
                <a:spcPts val="0"/>
              </a:spcBef>
              <a:spcAft>
                <a:spcPts val="0"/>
              </a:spcAft>
              <a:buSzPts val="900"/>
              <a:buNone/>
              <a:defRPr/>
            </a:lvl8pPr>
            <a:lvl9pPr lvl="8" algn="ctr">
              <a:lnSpc>
                <a:spcPct val="100000"/>
              </a:lnSpc>
              <a:spcBef>
                <a:spcPts val="0"/>
              </a:spcBef>
              <a:spcAft>
                <a:spcPts val="0"/>
              </a:spcAft>
              <a:buSzPts val="900"/>
              <a:buNone/>
              <a:defRPr/>
            </a:lvl9pPr>
          </a:lstStyle>
          <a:p>
            <a:endParaRPr/>
          </a:p>
        </p:txBody>
      </p:sp>
      <p:sp>
        <p:nvSpPr>
          <p:cNvPr id="23" name="Google Shape;23;p4"/>
          <p:cNvSpPr txBox="1">
            <a:spLocks noGrp="1"/>
          </p:cNvSpPr>
          <p:nvPr>
            <p:ph type="sldNum" idx="12"/>
          </p:nvPr>
        </p:nvSpPr>
        <p:spPr>
          <a:xfrm>
            <a:off x="7384767" y="4818852"/>
            <a:ext cx="1508700" cy="273900"/>
          </a:xfrm>
          <a:prstGeom prst="rect">
            <a:avLst/>
          </a:prstGeom>
          <a:noFill/>
          <a:ln>
            <a:noFill/>
          </a:ln>
        </p:spPr>
        <p:txBody>
          <a:bodyPr spcFirstLastPara="1" wrap="square" lIns="58925" tIns="29450" rIns="58925" bIns="29450" anchor="ctr" anchorCtr="0">
            <a:noAutofit/>
          </a:bodyPr>
          <a:lstStyle>
            <a:lvl1pPr marL="0" marR="0" lvl="0" indent="0" algn="r">
              <a:lnSpc>
                <a:spcPct val="100000"/>
              </a:lnSpc>
              <a:spcBef>
                <a:spcPts val="0"/>
              </a:spcBef>
              <a:spcAft>
                <a:spcPts val="0"/>
              </a:spcAft>
              <a:buClr>
                <a:srgbClr val="000000"/>
              </a:buClr>
              <a:buSzPts val="900"/>
              <a:buFont typeface="Arial"/>
              <a:buNone/>
              <a:defRPr sz="900" b="1" i="0" u="none" strike="noStrike" cap="none">
                <a:solidFill>
                  <a:schemeClr val="l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1" i="0" u="none" strike="noStrike" cap="none">
                <a:solidFill>
                  <a:schemeClr val="l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1" i="0" u="none" strike="noStrike" cap="none">
                <a:solidFill>
                  <a:schemeClr val="l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1" i="0" u="none" strike="noStrike" cap="none">
                <a:solidFill>
                  <a:schemeClr val="l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1" i="0" u="none" strike="noStrike" cap="none">
                <a:solidFill>
                  <a:schemeClr val="l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1" i="0" u="none" strike="noStrike" cap="none">
                <a:solidFill>
                  <a:schemeClr val="l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1" i="0" u="none" strike="noStrike" cap="none">
                <a:solidFill>
                  <a:schemeClr val="l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1" i="0" u="none" strike="noStrike" cap="none">
                <a:solidFill>
                  <a:schemeClr val="l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1" i="0" u="none" strike="noStrike" cap="none">
                <a:solidFill>
                  <a:schemeClr val="l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pic>
        <p:nvPicPr>
          <p:cNvPr id="24" name="Google Shape;24;p4" descr="Chat"/>
          <p:cNvPicPr preferRelativeResize="0"/>
          <p:nvPr/>
        </p:nvPicPr>
        <p:blipFill rotWithShape="1">
          <a:blip r:embed="rId2">
            <a:alphaModFix/>
          </a:blip>
          <a:srcRect/>
          <a:stretch/>
        </p:blipFill>
        <p:spPr>
          <a:xfrm>
            <a:off x="-196453" y="551478"/>
            <a:ext cx="3788350" cy="378835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White Thank You">
  <p:cSld name="White Thank You">
    <p:spTree>
      <p:nvGrpSpPr>
        <p:cNvPr id="1" name="Shape 25"/>
        <p:cNvGrpSpPr/>
        <p:nvPr/>
      </p:nvGrpSpPr>
      <p:grpSpPr>
        <a:xfrm>
          <a:off x="0" y="0"/>
          <a:ext cx="0" cy="0"/>
          <a:chOff x="0" y="0"/>
          <a:chExt cx="0" cy="0"/>
        </a:xfrm>
      </p:grpSpPr>
      <p:sp>
        <p:nvSpPr>
          <p:cNvPr id="26" name="Google Shape;26;p5"/>
          <p:cNvSpPr txBox="1">
            <a:spLocks noGrp="1"/>
          </p:cNvSpPr>
          <p:nvPr>
            <p:ph type="title"/>
          </p:nvPr>
        </p:nvSpPr>
        <p:spPr>
          <a:xfrm>
            <a:off x="446484" y="1961883"/>
            <a:ext cx="8250900" cy="1219800"/>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SzPts val="900"/>
              <a:buNone/>
              <a:defRPr sz="4600"/>
            </a:lvl1pPr>
            <a:lvl2pPr lvl="1" algn="ctr">
              <a:lnSpc>
                <a:spcPct val="100000"/>
              </a:lnSpc>
              <a:spcBef>
                <a:spcPts val="0"/>
              </a:spcBef>
              <a:spcAft>
                <a:spcPts val="0"/>
              </a:spcAft>
              <a:buSzPts val="900"/>
              <a:buNone/>
              <a:defRPr/>
            </a:lvl2pPr>
            <a:lvl3pPr lvl="2" algn="ctr">
              <a:lnSpc>
                <a:spcPct val="100000"/>
              </a:lnSpc>
              <a:spcBef>
                <a:spcPts val="0"/>
              </a:spcBef>
              <a:spcAft>
                <a:spcPts val="0"/>
              </a:spcAft>
              <a:buSzPts val="900"/>
              <a:buNone/>
              <a:defRPr/>
            </a:lvl3pPr>
            <a:lvl4pPr lvl="3" algn="ctr">
              <a:lnSpc>
                <a:spcPct val="100000"/>
              </a:lnSpc>
              <a:spcBef>
                <a:spcPts val="0"/>
              </a:spcBef>
              <a:spcAft>
                <a:spcPts val="0"/>
              </a:spcAft>
              <a:buSzPts val="900"/>
              <a:buNone/>
              <a:defRPr/>
            </a:lvl4pPr>
            <a:lvl5pPr lvl="4" algn="ctr">
              <a:lnSpc>
                <a:spcPct val="100000"/>
              </a:lnSpc>
              <a:spcBef>
                <a:spcPts val="0"/>
              </a:spcBef>
              <a:spcAft>
                <a:spcPts val="0"/>
              </a:spcAft>
              <a:buSzPts val="900"/>
              <a:buNone/>
              <a:defRPr/>
            </a:lvl5pPr>
            <a:lvl6pPr lvl="5" algn="ctr">
              <a:lnSpc>
                <a:spcPct val="100000"/>
              </a:lnSpc>
              <a:spcBef>
                <a:spcPts val="0"/>
              </a:spcBef>
              <a:spcAft>
                <a:spcPts val="0"/>
              </a:spcAft>
              <a:buSzPts val="900"/>
              <a:buNone/>
              <a:defRPr/>
            </a:lvl6pPr>
            <a:lvl7pPr lvl="6" algn="ctr">
              <a:lnSpc>
                <a:spcPct val="100000"/>
              </a:lnSpc>
              <a:spcBef>
                <a:spcPts val="0"/>
              </a:spcBef>
              <a:spcAft>
                <a:spcPts val="0"/>
              </a:spcAft>
              <a:buSzPts val="900"/>
              <a:buNone/>
              <a:defRPr/>
            </a:lvl7pPr>
            <a:lvl8pPr lvl="7" algn="ctr">
              <a:lnSpc>
                <a:spcPct val="100000"/>
              </a:lnSpc>
              <a:spcBef>
                <a:spcPts val="0"/>
              </a:spcBef>
              <a:spcAft>
                <a:spcPts val="0"/>
              </a:spcAft>
              <a:buSzPts val="900"/>
              <a:buNone/>
              <a:defRPr/>
            </a:lvl8pPr>
            <a:lvl9pPr lvl="8" algn="ctr">
              <a:lnSpc>
                <a:spcPct val="100000"/>
              </a:lnSpc>
              <a:spcBef>
                <a:spcPts val="0"/>
              </a:spcBef>
              <a:spcAft>
                <a:spcPts val="0"/>
              </a:spcAft>
              <a:buSzPts val="900"/>
              <a:buNone/>
              <a:defRPr/>
            </a:lvl9pPr>
          </a:lstStyle>
          <a:p>
            <a:endParaRPr/>
          </a:p>
        </p:txBody>
      </p:sp>
      <p:sp>
        <p:nvSpPr>
          <p:cNvPr id="27" name="Google Shape;27;p5"/>
          <p:cNvSpPr txBox="1">
            <a:spLocks noGrp="1"/>
          </p:cNvSpPr>
          <p:nvPr>
            <p:ph type="sldNum" idx="12"/>
          </p:nvPr>
        </p:nvSpPr>
        <p:spPr>
          <a:xfrm>
            <a:off x="7384767" y="4818852"/>
            <a:ext cx="1508700" cy="273900"/>
          </a:xfrm>
          <a:prstGeom prst="rect">
            <a:avLst/>
          </a:prstGeom>
          <a:noFill/>
          <a:ln>
            <a:noFill/>
          </a:ln>
        </p:spPr>
        <p:txBody>
          <a:bodyPr spcFirstLastPara="1" wrap="square" lIns="58925" tIns="29450" rIns="58925" bIns="29450" anchor="ctr" anchorCtr="0">
            <a:noAutofit/>
          </a:bodyPr>
          <a:lstStyle>
            <a:lvl1pPr marL="0" marR="0" lvl="0" indent="0" algn="r">
              <a:lnSpc>
                <a:spcPct val="100000"/>
              </a:lnSpc>
              <a:spcBef>
                <a:spcPts val="0"/>
              </a:spcBef>
              <a:spcAft>
                <a:spcPts val="0"/>
              </a:spcAft>
              <a:buClr>
                <a:srgbClr val="000000"/>
              </a:buClr>
              <a:buSzPts val="900"/>
              <a:buFont typeface="Arial"/>
              <a:buNone/>
              <a:defRPr sz="900" b="1" i="0" u="none" strike="noStrike" cap="none">
                <a:solidFill>
                  <a:schemeClr val="l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1" i="0" u="none" strike="noStrike" cap="none">
                <a:solidFill>
                  <a:schemeClr val="l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1" i="0" u="none" strike="noStrike" cap="none">
                <a:solidFill>
                  <a:schemeClr val="l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1" i="0" u="none" strike="noStrike" cap="none">
                <a:solidFill>
                  <a:schemeClr val="l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1" i="0" u="none" strike="noStrike" cap="none">
                <a:solidFill>
                  <a:schemeClr val="l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1" i="0" u="none" strike="noStrike" cap="none">
                <a:solidFill>
                  <a:schemeClr val="l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1" i="0" u="none" strike="noStrike" cap="none">
                <a:solidFill>
                  <a:schemeClr val="l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1" i="0" u="none" strike="noStrike" cap="none">
                <a:solidFill>
                  <a:schemeClr val="l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1" i="0" u="none" strike="noStrike" cap="none">
                <a:solidFill>
                  <a:schemeClr val="l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Slide 2">
  <p:cSld name="Content Slide 2 2">
    <p:spTree>
      <p:nvGrpSpPr>
        <p:cNvPr id="1" name="Shape 28"/>
        <p:cNvGrpSpPr/>
        <p:nvPr/>
      </p:nvGrpSpPr>
      <p:grpSpPr>
        <a:xfrm>
          <a:off x="0" y="0"/>
          <a:ext cx="0" cy="0"/>
          <a:chOff x="0" y="0"/>
          <a:chExt cx="0" cy="0"/>
        </a:xfrm>
      </p:grpSpPr>
      <p:sp>
        <p:nvSpPr>
          <p:cNvPr id="29" name="Google Shape;29;p6"/>
          <p:cNvSpPr txBox="1">
            <a:spLocks noGrp="1"/>
          </p:cNvSpPr>
          <p:nvPr>
            <p:ph type="body" idx="1"/>
          </p:nvPr>
        </p:nvSpPr>
        <p:spPr>
          <a:xfrm>
            <a:off x="232305" y="1285875"/>
            <a:ext cx="8679300" cy="3255000"/>
          </a:xfrm>
          <a:prstGeom prst="rect">
            <a:avLst/>
          </a:prstGeom>
          <a:noFill/>
          <a:ln>
            <a:noFill/>
          </a:ln>
        </p:spPr>
        <p:txBody>
          <a:bodyPr spcFirstLastPara="1" wrap="square" lIns="58925" tIns="29450" rIns="58925" bIns="29450" anchor="t" anchorCtr="0">
            <a:noAutofit/>
          </a:bodyPr>
          <a:lstStyle>
            <a:lvl1pPr marL="457200" marR="0" lvl="0" indent="-228600" algn="l" rtl="0">
              <a:lnSpc>
                <a:spcPct val="100000"/>
              </a:lnSpc>
              <a:spcBef>
                <a:spcPts val="2700"/>
              </a:spcBef>
              <a:spcAft>
                <a:spcPts val="0"/>
              </a:spcAft>
              <a:buClr>
                <a:srgbClr val="000000"/>
              </a:buClr>
              <a:buSzPts val="900"/>
              <a:buFont typeface="Arial"/>
              <a:buNone/>
              <a:defRPr sz="2300" b="0" i="0" u="none" strike="noStrike" cap="none">
                <a:solidFill>
                  <a:schemeClr val="dk1"/>
                </a:solidFill>
                <a:latin typeface="Trebuchet MS"/>
                <a:ea typeface="Trebuchet MS"/>
                <a:cs typeface="Trebuchet MS"/>
                <a:sym typeface="Trebuchet MS"/>
              </a:defRPr>
            </a:lvl1pPr>
            <a:lvl2pPr marL="914400" marR="0" lvl="1" indent="-228600" algn="l" rtl="0">
              <a:lnSpc>
                <a:spcPct val="100000"/>
              </a:lnSpc>
              <a:spcBef>
                <a:spcPts val="2700"/>
              </a:spcBef>
              <a:spcAft>
                <a:spcPts val="0"/>
              </a:spcAft>
              <a:buClr>
                <a:srgbClr val="000000"/>
              </a:buClr>
              <a:buSzPts val="900"/>
              <a:buFont typeface="Arial"/>
              <a:buNone/>
              <a:defRPr sz="2100" b="0" i="0" u="none" strike="noStrike" cap="none">
                <a:solidFill>
                  <a:schemeClr val="dk1"/>
                </a:solidFill>
                <a:latin typeface="Trebuchet MS"/>
                <a:ea typeface="Trebuchet MS"/>
                <a:cs typeface="Trebuchet MS"/>
                <a:sym typeface="Trebuchet MS"/>
              </a:defRPr>
            </a:lvl2pPr>
            <a:lvl3pPr marL="1371600" marR="0" lvl="2" indent="-228600" algn="l" rtl="0">
              <a:lnSpc>
                <a:spcPct val="100000"/>
              </a:lnSpc>
              <a:spcBef>
                <a:spcPts val="2700"/>
              </a:spcBef>
              <a:spcAft>
                <a:spcPts val="0"/>
              </a:spcAft>
              <a:buClr>
                <a:srgbClr val="000000"/>
              </a:buClr>
              <a:buSzPts val="900"/>
              <a:buFont typeface="Arial"/>
              <a:buNone/>
              <a:defRPr sz="1700" b="0" i="0" u="none" strike="noStrike" cap="none">
                <a:solidFill>
                  <a:schemeClr val="dk1"/>
                </a:solidFill>
                <a:latin typeface="Trebuchet MS"/>
                <a:ea typeface="Trebuchet MS"/>
                <a:cs typeface="Trebuchet MS"/>
                <a:sym typeface="Trebuchet MS"/>
              </a:defRPr>
            </a:lvl3pPr>
            <a:lvl4pPr marL="1828800" marR="0" lvl="3" indent="-323850" algn="l" rtl="0">
              <a:lnSpc>
                <a:spcPct val="100000"/>
              </a:lnSpc>
              <a:spcBef>
                <a:spcPts val="2700"/>
              </a:spcBef>
              <a:spcAft>
                <a:spcPts val="0"/>
              </a:spcAft>
              <a:buClr>
                <a:schemeClr val="dk1"/>
              </a:buClr>
              <a:buSzPts val="1500"/>
              <a:buFont typeface="Noto Sans Symbols"/>
              <a:buChar char="❖"/>
              <a:defRPr sz="1500" b="0" i="0" u="none" strike="noStrike" cap="none">
                <a:solidFill>
                  <a:schemeClr val="dk1"/>
                </a:solidFill>
                <a:latin typeface="Trebuchet MS"/>
                <a:ea typeface="Trebuchet MS"/>
                <a:cs typeface="Trebuchet MS"/>
                <a:sym typeface="Trebuchet MS"/>
              </a:defRPr>
            </a:lvl4pPr>
            <a:lvl5pPr marL="2286000" marR="0" lvl="4" indent="-228600" algn="l" rtl="0">
              <a:lnSpc>
                <a:spcPct val="100000"/>
              </a:lnSpc>
              <a:spcBef>
                <a:spcPts val="2700"/>
              </a:spcBef>
              <a:spcAft>
                <a:spcPts val="0"/>
              </a:spcAft>
              <a:buClr>
                <a:srgbClr val="000000"/>
              </a:buClr>
              <a:buSzPts val="900"/>
              <a:buFont typeface="Arial"/>
              <a:buNone/>
              <a:defRPr sz="1900" b="0" i="0" u="none" strike="noStrike" cap="none">
                <a:solidFill>
                  <a:srgbClr val="5C6670"/>
                </a:solidFill>
                <a:latin typeface="Trebuchet MS"/>
                <a:ea typeface="Trebuchet MS"/>
                <a:cs typeface="Trebuchet MS"/>
                <a:sym typeface="Trebuchet MS"/>
              </a:defRPr>
            </a:lvl5pPr>
            <a:lvl6pPr marL="2743200" marR="0" lvl="5" indent="-228600" algn="l" rtl="0">
              <a:lnSpc>
                <a:spcPct val="100000"/>
              </a:lnSpc>
              <a:spcBef>
                <a:spcPts val="2700"/>
              </a:spcBef>
              <a:spcAft>
                <a:spcPts val="0"/>
              </a:spcAft>
              <a:buClr>
                <a:srgbClr val="000000"/>
              </a:buClr>
              <a:buSzPts val="900"/>
              <a:buFont typeface="Arial"/>
              <a:buNone/>
              <a:defRPr sz="1900" b="0" i="0" u="none" strike="noStrike" cap="none">
                <a:solidFill>
                  <a:srgbClr val="5C6670"/>
                </a:solidFill>
                <a:latin typeface="Trebuchet MS"/>
                <a:ea typeface="Trebuchet MS"/>
                <a:cs typeface="Trebuchet MS"/>
                <a:sym typeface="Trebuchet MS"/>
              </a:defRPr>
            </a:lvl6pPr>
            <a:lvl7pPr marL="3200400" marR="0" lvl="6" indent="-228600" algn="l" rtl="0">
              <a:lnSpc>
                <a:spcPct val="100000"/>
              </a:lnSpc>
              <a:spcBef>
                <a:spcPts val="2700"/>
              </a:spcBef>
              <a:spcAft>
                <a:spcPts val="0"/>
              </a:spcAft>
              <a:buClr>
                <a:srgbClr val="000000"/>
              </a:buClr>
              <a:buSzPts val="900"/>
              <a:buFont typeface="Arial"/>
              <a:buNone/>
              <a:defRPr sz="1900" b="0" i="0" u="none" strike="noStrike" cap="none">
                <a:solidFill>
                  <a:srgbClr val="5C6670"/>
                </a:solidFill>
                <a:latin typeface="Trebuchet MS"/>
                <a:ea typeface="Trebuchet MS"/>
                <a:cs typeface="Trebuchet MS"/>
                <a:sym typeface="Trebuchet MS"/>
              </a:defRPr>
            </a:lvl7pPr>
            <a:lvl8pPr marL="3657600" marR="0" lvl="7" indent="-228600" algn="l" rtl="0">
              <a:lnSpc>
                <a:spcPct val="100000"/>
              </a:lnSpc>
              <a:spcBef>
                <a:spcPts val="2700"/>
              </a:spcBef>
              <a:spcAft>
                <a:spcPts val="0"/>
              </a:spcAft>
              <a:buClr>
                <a:srgbClr val="000000"/>
              </a:buClr>
              <a:buSzPts val="900"/>
              <a:buFont typeface="Arial"/>
              <a:buNone/>
              <a:defRPr sz="1900" b="0" i="0" u="none" strike="noStrike" cap="none">
                <a:solidFill>
                  <a:srgbClr val="5C6670"/>
                </a:solidFill>
                <a:latin typeface="Trebuchet MS"/>
                <a:ea typeface="Trebuchet MS"/>
                <a:cs typeface="Trebuchet MS"/>
                <a:sym typeface="Trebuchet MS"/>
              </a:defRPr>
            </a:lvl8pPr>
            <a:lvl9pPr marL="4114800" marR="0" lvl="8" indent="-228600" algn="l" rtl="0">
              <a:lnSpc>
                <a:spcPct val="100000"/>
              </a:lnSpc>
              <a:spcBef>
                <a:spcPts val="2700"/>
              </a:spcBef>
              <a:spcAft>
                <a:spcPts val="0"/>
              </a:spcAft>
              <a:buClr>
                <a:srgbClr val="000000"/>
              </a:buClr>
              <a:buSzPts val="900"/>
              <a:buFont typeface="Arial"/>
              <a:buNone/>
              <a:defRPr sz="1900" b="0" i="0" u="none" strike="noStrike" cap="none">
                <a:solidFill>
                  <a:srgbClr val="5C6670"/>
                </a:solidFill>
                <a:latin typeface="Trebuchet MS"/>
                <a:ea typeface="Trebuchet MS"/>
                <a:cs typeface="Trebuchet MS"/>
                <a:sym typeface="Trebuchet MS"/>
              </a:defRPr>
            </a:lvl9pPr>
          </a:lstStyle>
          <a:p>
            <a:endParaRPr/>
          </a:p>
        </p:txBody>
      </p:sp>
      <p:sp>
        <p:nvSpPr>
          <p:cNvPr id="30" name="Google Shape;30;p6"/>
          <p:cNvSpPr txBox="1">
            <a:spLocks noGrp="1"/>
          </p:cNvSpPr>
          <p:nvPr>
            <p:ph type="sldNum" idx="12"/>
          </p:nvPr>
        </p:nvSpPr>
        <p:spPr>
          <a:xfrm>
            <a:off x="7384767" y="4818852"/>
            <a:ext cx="1508700" cy="273900"/>
          </a:xfrm>
          <a:prstGeom prst="rect">
            <a:avLst/>
          </a:prstGeom>
          <a:noFill/>
          <a:ln>
            <a:noFill/>
          </a:ln>
        </p:spPr>
        <p:txBody>
          <a:bodyPr spcFirstLastPara="1" wrap="square" lIns="58925" tIns="29450" rIns="58925" bIns="29450" anchor="ctr" anchorCtr="0">
            <a:noAutofit/>
          </a:bodyPr>
          <a:lstStyle>
            <a:lvl1pPr marL="0" marR="0" lvl="0" indent="0" algn="r">
              <a:lnSpc>
                <a:spcPct val="100000"/>
              </a:lnSpc>
              <a:spcBef>
                <a:spcPts val="0"/>
              </a:spcBef>
              <a:spcAft>
                <a:spcPts val="0"/>
              </a:spcAft>
              <a:buClr>
                <a:srgbClr val="000000"/>
              </a:buClr>
              <a:buSzPts val="900"/>
              <a:buFont typeface="Arial"/>
              <a:buNone/>
              <a:defRPr sz="900" b="1" i="0" u="none" strike="noStrike" cap="none">
                <a:solidFill>
                  <a:schemeClr val="l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1" i="0" u="none" strike="noStrike" cap="none">
                <a:solidFill>
                  <a:schemeClr val="l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1" i="0" u="none" strike="noStrike" cap="none">
                <a:solidFill>
                  <a:schemeClr val="l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1" i="0" u="none" strike="noStrike" cap="none">
                <a:solidFill>
                  <a:schemeClr val="l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1" i="0" u="none" strike="noStrike" cap="none">
                <a:solidFill>
                  <a:schemeClr val="l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1" i="0" u="none" strike="noStrike" cap="none">
                <a:solidFill>
                  <a:schemeClr val="l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1" i="0" u="none" strike="noStrike" cap="none">
                <a:solidFill>
                  <a:schemeClr val="l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1" i="0" u="none" strike="noStrike" cap="none">
                <a:solidFill>
                  <a:schemeClr val="l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1" i="0" u="none" strike="noStrike" cap="none">
                <a:solidFill>
                  <a:schemeClr val="l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sp>
        <p:nvSpPr>
          <p:cNvPr id="31" name="Google Shape;31;p6"/>
          <p:cNvSpPr txBox="1">
            <a:spLocks noGrp="1"/>
          </p:cNvSpPr>
          <p:nvPr>
            <p:ph type="title"/>
          </p:nvPr>
        </p:nvSpPr>
        <p:spPr>
          <a:xfrm>
            <a:off x="232305" y="329338"/>
            <a:ext cx="8679300" cy="612300"/>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SzPts val="900"/>
              <a:buNone/>
              <a:defRPr sz="4300">
                <a:solidFill>
                  <a:srgbClr val="001254"/>
                </a:solidFill>
              </a:defRPr>
            </a:lvl1pPr>
            <a:lvl2pPr lvl="1" algn="ctr">
              <a:lnSpc>
                <a:spcPct val="100000"/>
              </a:lnSpc>
              <a:spcBef>
                <a:spcPts val="0"/>
              </a:spcBef>
              <a:spcAft>
                <a:spcPts val="0"/>
              </a:spcAft>
              <a:buSzPts val="900"/>
              <a:buNone/>
              <a:defRPr/>
            </a:lvl2pPr>
            <a:lvl3pPr lvl="2" algn="ctr">
              <a:lnSpc>
                <a:spcPct val="100000"/>
              </a:lnSpc>
              <a:spcBef>
                <a:spcPts val="0"/>
              </a:spcBef>
              <a:spcAft>
                <a:spcPts val="0"/>
              </a:spcAft>
              <a:buSzPts val="900"/>
              <a:buNone/>
              <a:defRPr/>
            </a:lvl3pPr>
            <a:lvl4pPr lvl="3" algn="ctr">
              <a:lnSpc>
                <a:spcPct val="100000"/>
              </a:lnSpc>
              <a:spcBef>
                <a:spcPts val="0"/>
              </a:spcBef>
              <a:spcAft>
                <a:spcPts val="0"/>
              </a:spcAft>
              <a:buSzPts val="900"/>
              <a:buNone/>
              <a:defRPr/>
            </a:lvl4pPr>
            <a:lvl5pPr lvl="4" algn="ctr">
              <a:lnSpc>
                <a:spcPct val="100000"/>
              </a:lnSpc>
              <a:spcBef>
                <a:spcPts val="0"/>
              </a:spcBef>
              <a:spcAft>
                <a:spcPts val="0"/>
              </a:spcAft>
              <a:buSzPts val="900"/>
              <a:buNone/>
              <a:defRPr/>
            </a:lvl5pPr>
            <a:lvl6pPr lvl="5" algn="ctr">
              <a:lnSpc>
                <a:spcPct val="100000"/>
              </a:lnSpc>
              <a:spcBef>
                <a:spcPts val="0"/>
              </a:spcBef>
              <a:spcAft>
                <a:spcPts val="0"/>
              </a:spcAft>
              <a:buSzPts val="900"/>
              <a:buNone/>
              <a:defRPr/>
            </a:lvl6pPr>
            <a:lvl7pPr lvl="6" algn="ctr">
              <a:lnSpc>
                <a:spcPct val="100000"/>
              </a:lnSpc>
              <a:spcBef>
                <a:spcPts val="0"/>
              </a:spcBef>
              <a:spcAft>
                <a:spcPts val="0"/>
              </a:spcAft>
              <a:buSzPts val="900"/>
              <a:buNone/>
              <a:defRPr/>
            </a:lvl7pPr>
            <a:lvl8pPr lvl="7" algn="ctr">
              <a:lnSpc>
                <a:spcPct val="100000"/>
              </a:lnSpc>
              <a:spcBef>
                <a:spcPts val="0"/>
              </a:spcBef>
              <a:spcAft>
                <a:spcPts val="0"/>
              </a:spcAft>
              <a:buSzPts val="900"/>
              <a:buNone/>
              <a:defRPr/>
            </a:lvl8pPr>
            <a:lvl9pPr lvl="8" algn="ctr">
              <a:lnSpc>
                <a:spcPct val="100000"/>
              </a:lnSpc>
              <a:spcBef>
                <a:spcPts val="0"/>
              </a:spcBef>
              <a:spcAft>
                <a:spcPts val="0"/>
              </a:spcAft>
              <a:buSzPts val="9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2"/>
        <p:cNvGrpSpPr/>
        <p:nvPr/>
      </p:nvGrpSpPr>
      <p:grpSpPr>
        <a:xfrm>
          <a:off x="0" y="0"/>
          <a:ext cx="0" cy="0"/>
          <a:chOff x="0" y="0"/>
          <a:chExt cx="0" cy="0"/>
        </a:xfrm>
      </p:grpSpPr>
      <p:sp>
        <p:nvSpPr>
          <p:cNvPr id="33" name="Google Shape;33;p7"/>
          <p:cNvSpPr txBox="1">
            <a:spLocks noGrp="1"/>
          </p:cNvSpPr>
          <p:nvPr>
            <p:ph type="title"/>
          </p:nvPr>
        </p:nvSpPr>
        <p:spPr>
          <a:xfrm>
            <a:off x="232305" y="660032"/>
            <a:ext cx="8679300" cy="465000"/>
          </a:xfrm>
          <a:prstGeom prst="rect">
            <a:avLst/>
          </a:prstGeom>
          <a:noFill/>
          <a:ln>
            <a:noFill/>
          </a:ln>
        </p:spPr>
        <p:txBody>
          <a:bodyPr spcFirstLastPara="1" wrap="square" lIns="0" tIns="0" rIns="0" bIns="0" anchor="ctr" anchorCtr="0">
            <a:normAutofit/>
          </a:bodyPr>
          <a:lstStyle>
            <a:lvl1pPr lvl="0" algn="l">
              <a:lnSpc>
                <a:spcPct val="100000"/>
              </a:lnSpc>
              <a:spcBef>
                <a:spcPts val="0"/>
              </a:spcBef>
              <a:spcAft>
                <a:spcPts val="0"/>
              </a:spcAft>
              <a:buSzPts val="900"/>
              <a:buNone/>
              <a:defRPr sz="3500" b="1" i="1">
                <a:solidFill>
                  <a:srgbClr val="4F5757"/>
                </a:solidFill>
                <a:latin typeface="Trebuchet MS"/>
                <a:ea typeface="Trebuchet MS"/>
                <a:cs typeface="Trebuchet MS"/>
                <a:sym typeface="Trebuchet MS"/>
              </a:defRPr>
            </a:lvl1pPr>
            <a:lvl2pPr lvl="1" algn="ctr">
              <a:lnSpc>
                <a:spcPct val="100000"/>
              </a:lnSpc>
              <a:spcBef>
                <a:spcPts val="0"/>
              </a:spcBef>
              <a:spcAft>
                <a:spcPts val="0"/>
              </a:spcAft>
              <a:buSzPts val="900"/>
              <a:buNone/>
              <a:defRPr/>
            </a:lvl2pPr>
            <a:lvl3pPr lvl="2" algn="ctr">
              <a:lnSpc>
                <a:spcPct val="100000"/>
              </a:lnSpc>
              <a:spcBef>
                <a:spcPts val="0"/>
              </a:spcBef>
              <a:spcAft>
                <a:spcPts val="0"/>
              </a:spcAft>
              <a:buSzPts val="900"/>
              <a:buNone/>
              <a:defRPr/>
            </a:lvl3pPr>
            <a:lvl4pPr lvl="3" algn="ctr">
              <a:lnSpc>
                <a:spcPct val="100000"/>
              </a:lnSpc>
              <a:spcBef>
                <a:spcPts val="0"/>
              </a:spcBef>
              <a:spcAft>
                <a:spcPts val="0"/>
              </a:spcAft>
              <a:buSzPts val="900"/>
              <a:buNone/>
              <a:defRPr/>
            </a:lvl4pPr>
            <a:lvl5pPr lvl="4" algn="ctr">
              <a:lnSpc>
                <a:spcPct val="100000"/>
              </a:lnSpc>
              <a:spcBef>
                <a:spcPts val="0"/>
              </a:spcBef>
              <a:spcAft>
                <a:spcPts val="0"/>
              </a:spcAft>
              <a:buSzPts val="900"/>
              <a:buNone/>
              <a:defRPr/>
            </a:lvl5pPr>
            <a:lvl6pPr lvl="5" algn="ctr">
              <a:lnSpc>
                <a:spcPct val="100000"/>
              </a:lnSpc>
              <a:spcBef>
                <a:spcPts val="0"/>
              </a:spcBef>
              <a:spcAft>
                <a:spcPts val="0"/>
              </a:spcAft>
              <a:buSzPts val="900"/>
              <a:buNone/>
              <a:defRPr/>
            </a:lvl6pPr>
            <a:lvl7pPr lvl="6" algn="ctr">
              <a:lnSpc>
                <a:spcPct val="100000"/>
              </a:lnSpc>
              <a:spcBef>
                <a:spcPts val="0"/>
              </a:spcBef>
              <a:spcAft>
                <a:spcPts val="0"/>
              </a:spcAft>
              <a:buSzPts val="900"/>
              <a:buNone/>
              <a:defRPr/>
            </a:lvl7pPr>
            <a:lvl8pPr lvl="7" algn="ctr">
              <a:lnSpc>
                <a:spcPct val="100000"/>
              </a:lnSpc>
              <a:spcBef>
                <a:spcPts val="0"/>
              </a:spcBef>
              <a:spcAft>
                <a:spcPts val="0"/>
              </a:spcAft>
              <a:buSzPts val="900"/>
              <a:buNone/>
              <a:defRPr/>
            </a:lvl8pPr>
            <a:lvl9pPr lvl="8" algn="ctr">
              <a:lnSpc>
                <a:spcPct val="100000"/>
              </a:lnSpc>
              <a:spcBef>
                <a:spcPts val="0"/>
              </a:spcBef>
              <a:spcAft>
                <a:spcPts val="0"/>
              </a:spcAft>
              <a:buSzPts val="900"/>
              <a:buNone/>
              <a:defRPr/>
            </a:lvl9pPr>
          </a:lstStyle>
          <a:p>
            <a:endParaRPr/>
          </a:p>
        </p:txBody>
      </p:sp>
      <p:sp>
        <p:nvSpPr>
          <p:cNvPr id="34" name="Google Shape;34;p7"/>
          <p:cNvSpPr txBox="1">
            <a:spLocks noGrp="1"/>
          </p:cNvSpPr>
          <p:nvPr>
            <p:ph type="body" idx="1"/>
          </p:nvPr>
        </p:nvSpPr>
        <p:spPr>
          <a:xfrm>
            <a:off x="0" y="0"/>
            <a:ext cx="2109300" cy="15819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2700"/>
              </a:spcBef>
              <a:spcAft>
                <a:spcPts val="0"/>
              </a:spcAft>
              <a:buClr>
                <a:srgbClr val="000000"/>
              </a:buClr>
              <a:buSzPts val="900"/>
              <a:buFont typeface="Arial"/>
              <a:buNone/>
              <a:defRPr sz="2600" b="1" i="0" u="none" strike="noStrike" cap="none">
                <a:solidFill>
                  <a:schemeClr val="lt1"/>
                </a:solidFill>
                <a:latin typeface="Trebuchet MS"/>
                <a:ea typeface="Trebuchet MS"/>
                <a:cs typeface="Trebuchet MS"/>
                <a:sym typeface="Trebuchet MS"/>
              </a:defRPr>
            </a:lvl1pPr>
            <a:lvl2pPr marL="914400" marR="0" lvl="1" indent="-228600" algn="l" rtl="0">
              <a:lnSpc>
                <a:spcPct val="100000"/>
              </a:lnSpc>
              <a:spcBef>
                <a:spcPts val="2700"/>
              </a:spcBef>
              <a:spcAft>
                <a:spcPts val="0"/>
              </a:spcAft>
              <a:buClr>
                <a:srgbClr val="000000"/>
              </a:buClr>
              <a:buSzPts val="900"/>
              <a:buFont typeface="Arial"/>
              <a:buNone/>
              <a:defRPr sz="1900" b="0" i="0" u="none" strike="noStrike" cap="none">
                <a:solidFill>
                  <a:srgbClr val="5C6670"/>
                </a:solidFill>
                <a:latin typeface="Trebuchet MS"/>
                <a:ea typeface="Trebuchet MS"/>
                <a:cs typeface="Trebuchet MS"/>
                <a:sym typeface="Trebuchet MS"/>
              </a:defRPr>
            </a:lvl2pPr>
            <a:lvl3pPr marL="1371600" marR="0" lvl="2" indent="-228600" algn="l" rtl="0">
              <a:lnSpc>
                <a:spcPct val="100000"/>
              </a:lnSpc>
              <a:spcBef>
                <a:spcPts val="2700"/>
              </a:spcBef>
              <a:spcAft>
                <a:spcPts val="0"/>
              </a:spcAft>
              <a:buClr>
                <a:srgbClr val="000000"/>
              </a:buClr>
              <a:buSzPts val="900"/>
              <a:buFont typeface="Arial"/>
              <a:buNone/>
              <a:defRPr sz="1900" b="0" i="0" u="none" strike="noStrike" cap="none">
                <a:solidFill>
                  <a:srgbClr val="5C6670"/>
                </a:solidFill>
                <a:latin typeface="Trebuchet MS"/>
                <a:ea typeface="Trebuchet MS"/>
                <a:cs typeface="Trebuchet MS"/>
                <a:sym typeface="Trebuchet MS"/>
              </a:defRPr>
            </a:lvl3pPr>
            <a:lvl4pPr marL="1828800" marR="0" lvl="3" indent="-228600" algn="l" rtl="0">
              <a:lnSpc>
                <a:spcPct val="100000"/>
              </a:lnSpc>
              <a:spcBef>
                <a:spcPts val="2700"/>
              </a:spcBef>
              <a:spcAft>
                <a:spcPts val="0"/>
              </a:spcAft>
              <a:buClr>
                <a:srgbClr val="000000"/>
              </a:buClr>
              <a:buSzPts val="900"/>
              <a:buFont typeface="Arial"/>
              <a:buNone/>
              <a:defRPr sz="1900" b="0" i="0" u="none" strike="noStrike" cap="none">
                <a:solidFill>
                  <a:srgbClr val="5C6670"/>
                </a:solidFill>
                <a:latin typeface="Trebuchet MS"/>
                <a:ea typeface="Trebuchet MS"/>
                <a:cs typeface="Trebuchet MS"/>
                <a:sym typeface="Trebuchet MS"/>
              </a:defRPr>
            </a:lvl4pPr>
            <a:lvl5pPr marL="2286000" marR="0" lvl="4" indent="-228600" algn="l" rtl="0">
              <a:lnSpc>
                <a:spcPct val="100000"/>
              </a:lnSpc>
              <a:spcBef>
                <a:spcPts val="2700"/>
              </a:spcBef>
              <a:spcAft>
                <a:spcPts val="0"/>
              </a:spcAft>
              <a:buClr>
                <a:srgbClr val="000000"/>
              </a:buClr>
              <a:buSzPts val="900"/>
              <a:buFont typeface="Arial"/>
              <a:buNone/>
              <a:defRPr sz="1900" b="0" i="0" u="none" strike="noStrike" cap="none">
                <a:solidFill>
                  <a:srgbClr val="5C6670"/>
                </a:solidFill>
                <a:latin typeface="Trebuchet MS"/>
                <a:ea typeface="Trebuchet MS"/>
                <a:cs typeface="Trebuchet MS"/>
                <a:sym typeface="Trebuchet MS"/>
              </a:defRPr>
            </a:lvl5pPr>
            <a:lvl6pPr marL="2743200" marR="0" lvl="5" indent="-228600" algn="l" rtl="0">
              <a:lnSpc>
                <a:spcPct val="100000"/>
              </a:lnSpc>
              <a:spcBef>
                <a:spcPts val="2700"/>
              </a:spcBef>
              <a:spcAft>
                <a:spcPts val="0"/>
              </a:spcAft>
              <a:buClr>
                <a:srgbClr val="000000"/>
              </a:buClr>
              <a:buSzPts val="900"/>
              <a:buFont typeface="Arial"/>
              <a:buNone/>
              <a:defRPr sz="1900" b="0" i="0" u="none" strike="noStrike" cap="none">
                <a:solidFill>
                  <a:srgbClr val="5C6670"/>
                </a:solidFill>
                <a:latin typeface="Trebuchet MS"/>
                <a:ea typeface="Trebuchet MS"/>
                <a:cs typeface="Trebuchet MS"/>
                <a:sym typeface="Trebuchet MS"/>
              </a:defRPr>
            </a:lvl6pPr>
            <a:lvl7pPr marL="3200400" marR="0" lvl="6" indent="-228600" algn="l" rtl="0">
              <a:lnSpc>
                <a:spcPct val="100000"/>
              </a:lnSpc>
              <a:spcBef>
                <a:spcPts val="2700"/>
              </a:spcBef>
              <a:spcAft>
                <a:spcPts val="0"/>
              </a:spcAft>
              <a:buClr>
                <a:srgbClr val="000000"/>
              </a:buClr>
              <a:buSzPts val="900"/>
              <a:buFont typeface="Arial"/>
              <a:buNone/>
              <a:defRPr sz="1900" b="0" i="0" u="none" strike="noStrike" cap="none">
                <a:solidFill>
                  <a:srgbClr val="5C6670"/>
                </a:solidFill>
                <a:latin typeface="Trebuchet MS"/>
                <a:ea typeface="Trebuchet MS"/>
                <a:cs typeface="Trebuchet MS"/>
                <a:sym typeface="Trebuchet MS"/>
              </a:defRPr>
            </a:lvl7pPr>
            <a:lvl8pPr marL="3657600" marR="0" lvl="7" indent="-228600" algn="l" rtl="0">
              <a:lnSpc>
                <a:spcPct val="100000"/>
              </a:lnSpc>
              <a:spcBef>
                <a:spcPts val="2700"/>
              </a:spcBef>
              <a:spcAft>
                <a:spcPts val="0"/>
              </a:spcAft>
              <a:buClr>
                <a:srgbClr val="000000"/>
              </a:buClr>
              <a:buSzPts val="900"/>
              <a:buFont typeface="Arial"/>
              <a:buNone/>
              <a:defRPr sz="1900" b="0" i="0" u="none" strike="noStrike" cap="none">
                <a:solidFill>
                  <a:srgbClr val="5C6670"/>
                </a:solidFill>
                <a:latin typeface="Trebuchet MS"/>
                <a:ea typeface="Trebuchet MS"/>
                <a:cs typeface="Trebuchet MS"/>
                <a:sym typeface="Trebuchet MS"/>
              </a:defRPr>
            </a:lvl8pPr>
            <a:lvl9pPr marL="4114800" marR="0" lvl="8" indent="-228600" algn="l" rtl="0">
              <a:lnSpc>
                <a:spcPct val="100000"/>
              </a:lnSpc>
              <a:spcBef>
                <a:spcPts val="2700"/>
              </a:spcBef>
              <a:spcAft>
                <a:spcPts val="0"/>
              </a:spcAft>
              <a:buClr>
                <a:srgbClr val="000000"/>
              </a:buClr>
              <a:buSzPts val="900"/>
              <a:buFont typeface="Arial"/>
              <a:buNone/>
              <a:defRPr sz="1900" b="0" i="0" u="none" strike="noStrike" cap="none">
                <a:solidFill>
                  <a:srgbClr val="5C6670"/>
                </a:solidFill>
                <a:latin typeface="Trebuchet MS"/>
                <a:ea typeface="Trebuchet MS"/>
                <a:cs typeface="Trebuchet MS"/>
                <a:sym typeface="Trebuchet MS"/>
              </a:defRPr>
            </a:lvl9pPr>
          </a:lstStyle>
          <a:p>
            <a:endParaRPr/>
          </a:p>
        </p:txBody>
      </p:sp>
      <p:sp>
        <p:nvSpPr>
          <p:cNvPr id="35" name="Google Shape;35;p7"/>
          <p:cNvSpPr txBox="1">
            <a:spLocks noGrp="1"/>
          </p:cNvSpPr>
          <p:nvPr>
            <p:ph type="ftr" idx="11"/>
          </p:nvPr>
        </p:nvSpPr>
        <p:spPr>
          <a:xfrm>
            <a:off x="0" y="0"/>
            <a:ext cx="2109300" cy="1581900"/>
          </a:xfrm>
          <a:prstGeom prst="rect">
            <a:avLst/>
          </a:prstGeom>
          <a:noFill/>
          <a:ln>
            <a:noFill/>
          </a:ln>
        </p:spPr>
        <p:txBody>
          <a:bodyPr spcFirstLastPara="1" wrap="square" lIns="0" tIns="0" rIns="0" bIns="0" anchor="t" anchorCtr="0">
            <a:noAutofit/>
          </a:bodyPr>
          <a:lstStyle>
            <a:lvl1pPr marR="0" lvl="0" algn="ct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900"/>
              <a:buFont typeface="Arial"/>
              <a:buNone/>
              <a:defRPr sz="1200" b="0" i="0" u="none" strike="noStrike" cap="none">
                <a:solidFill>
                  <a:srgbClr val="5C6670"/>
                </a:solidFill>
                <a:latin typeface="Trebuchet MS"/>
                <a:ea typeface="Trebuchet MS"/>
                <a:cs typeface="Trebuchet MS"/>
                <a:sym typeface="Trebuchet MS"/>
              </a:defRPr>
            </a:lvl2pPr>
            <a:lvl3pPr marR="0" lvl="2" algn="l" rtl="0">
              <a:lnSpc>
                <a:spcPct val="100000"/>
              </a:lnSpc>
              <a:spcBef>
                <a:spcPts val="0"/>
              </a:spcBef>
              <a:spcAft>
                <a:spcPts val="0"/>
              </a:spcAft>
              <a:buClr>
                <a:srgbClr val="000000"/>
              </a:buClr>
              <a:buSzPts val="900"/>
              <a:buFont typeface="Arial"/>
              <a:buNone/>
              <a:defRPr sz="1200" b="0" i="0" u="none" strike="noStrike" cap="none">
                <a:solidFill>
                  <a:srgbClr val="5C6670"/>
                </a:solidFill>
                <a:latin typeface="Trebuchet MS"/>
                <a:ea typeface="Trebuchet MS"/>
                <a:cs typeface="Trebuchet MS"/>
                <a:sym typeface="Trebuchet MS"/>
              </a:defRPr>
            </a:lvl3pPr>
            <a:lvl4pPr marR="0" lvl="3" algn="l" rtl="0">
              <a:lnSpc>
                <a:spcPct val="100000"/>
              </a:lnSpc>
              <a:spcBef>
                <a:spcPts val="0"/>
              </a:spcBef>
              <a:spcAft>
                <a:spcPts val="0"/>
              </a:spcAft>
              <a:buClr>
                <a:srgbClr val="000000"/>
              </a:buClr>
              <a:buSzPts val="900"/>
              <a:buFont typeface="Arial"/>
              <a:buNone/>
              <a:defRPr sz="1200" b="0" i="0" u="none" strike="noStrike" cap="none">
                <a:solidFill>
                  <a:srgbClr val="5C6670"/>
                </a:solidFill>
                <a:latin typeface="Trebuchet MS"/>
                <a:ea typeface="Trebuchet MS"/>
                <a:cs typeface="Trebuchet MS"/>
                <a:sym typeface="Trebuchet MS"/>
              </a:defRPr>
            </a:lvl4pPr>
            <a:lvl5pPr marR="0" lvl="4" algn="l" rtl="0">
              <a:lnSpc>
                <a:spcPct val="100000"/>
              </a:lnSpc>
              <a:spcBef>
                <a:spcPts val="0"/>
              </a:spcBef>
              <a:spcAft>
                <a:spcPts val="0"/>
              </a:spcAft>
              <a:buClr>
                <a:srgbClr val="000000"/>
              </a:buClr>
              <a:buSzPts val="900"/>
              <a:buFont typeface="Arial"/>
              <a:buNone/>
              <a:defRPr sz="1200" b="0" i="0" u="none" strike="noStrike" cap="none">
                <a:solidFill>
                  <a:srgbClr val="5C6670"/>
                </a:solidFill>
                <a:latin typeface="Trebuchet MS"/>
                <a:ea typeface="Trebuchet MS"/>
                <a:cs typeface="Trebuchet MS"/>
                <a:sym typeface="Trebuchet MS"/>
              </a:defRPr>
            </a:lvl5pPr>
            <a:lvl6pPr marR="0" lvl="5" algn="l" rtl="0">
              <a:lnSpc>
                <a:spcPct val="100000"/>
              </a:lnSpc>
              <a:spcBef>
                <a:spcPts val="0"/>
              </a:spcBef>
              <a:spcAft>
                <a:spcPts val="0"/>
              </a:spcAft>
              <a:buClr>
                <a:srgbClr val="000000"/>
              </a:buClr>
              <a:buSzPts val="900"/>
              <a:buFont typeface="Arial"/>
              <a:buNone/>
              <a:defRPr sz="1200" b="0" i="0" u="none" strike="noStrike" cap="none">
                <a:solidFill>
                  <a:srgbClr val="5C6670"/>
                </a:solidFill>
                <a:latin typeface="Trebuchet MS"/>
                <a:ea typeface="Trebuchet MS"/>
                <a:cs typeface="Trebuchet MS"/>
                <a:sym typeface="Trebuchet MS"/>
              </a:defRPr>
            </a:lvl6pPr>
            <a:lvl7pPr marR="0" lvl="6" algn="l" rtl="0">
              <a:lnSpc>
                <a:spcPct val="100000"/>
              </a:lnSpc>
              <a:spcBef>
                <a:spcPts val="0"/>
              </a:spcBef>
              <a:spcAft>
                <a:spcPts val="0"/>
              </a:spcAft>
              <a:buClr>
                <a:srgbClr val="000000"/>
              </a:buClr>
              <a:buSzPts val="900"/>
              <a:buFont typeface="Arial"/>
              <a:buNone/>
              <a:defRPr sz="1200" b="0" i="0" u="none" strike="noStrike" cap="none">
                <a:solidFill>
                  <a:srgbClr val="5C6670"/>
                </a:solidFill>
                <a:latin typeface="Trebuchet MS"/>
                <a:ea typeface="Trebuchet MS"/>
                <a:cs typeface="Trebuchet MS"/>
                <a:sym typeface="Trebuchet MS"/>
              </a:defRPr>
            </a:lvl7pPr>
            <a:lvl8pPr marR="0" lvl="7" algn="l" rtl="0">
              <a:lnSpc>
                <a:spcPct val="100000"/>
              </a:lnSpc>
              <a:spcBef>
                <a:spcPts val="0"/>
              </a:spcBef>
              <a:spcAft>
                <a:spcPts val="0"/>
              </a:spcAft>
              <a:buClr>
                <a:srgbClr val="000000"/>
              </a:buClr>
              <a:buSzPts val="900"/>
              <a:buFont typeface="Arial"/>
              <a:buNone/>
              <a:defRPr sz="1200" b="0" i="0" u="none" strike="noStrike" cap="none">
                <a:solidFill>
                  <a:srgbClr val="5C6670"/>
                </a:solidFill>
                <a:latin typeface="Trebuchet MS"/>
                <a:ea typeface="Trebuchet MS"/>
                <a:cs typeface="Trebuchet MS"/>
                <a:sym typeface="Trebuchet MS"/>
              </a:defRPr>
            </a:lvl8pPr>
            <a:lvl9pPr marR="0" lvl="8" algn="l" rtl="0">
              <a:lnSpc>
                <a:spcPct val="100000"/>
              </a:lnSpc>
              <a:spcBef>
                <a:spcPts val="0"/>
              </a:spcBef>
              <a:spcAft>
                <a:spcPts val="0"/>
              </a:spcAft>
              <a:buClr>
                <a:srgbClr val="000000"/>
              </a:buClr>
              <a:buSzPts val="900"/>
              <a:buFont typeface="Arial"/>
              <a:buNone/>
              <a:defRPr sz="1200" b="0" i="0" u="none" strike="noStrike" cap="none">
                <a:solidFill>
                  <a:srgbClr val="5C6670"/>
                </a:solidFill>
                <a:latin typeface="Trebuchet MS"/>
                <a:ea typeface="Trebuchet MS"/>
                <a:cs typeface="Trebuchet MS"/>
                <a:sym typeface="Trebuchet MS"/>
              </a:defRPr>
            </a:lvl9pPr>
          </a:lstStyle>
          <a:p>
            <a:endParaRPr/>
          </a:p>
        </p:txBody>
      </p:sp>
      <p:sp>
        <p:nvSpPr>
          <p:cNvPr id="36" name="Google Shape;36;p7"/>
          <p:cNvSpPr txBox="1">
            <a:spLocks noGrp="1"/>
          </p:cNvSpPr>
          <p:nvPr>
            <p:ph type="dt" idx="10"/>
          </p:nvPr>
        </p:nvSpPr>
        <p:spPr>
          <a:xfrm>
            <a:off x="3543412" y="3823871"/>
            <a:ext cx="2057100" cy="2739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900"/>
              <a:buNone/>
              <a:defRPr>
                <a:solidFill>
                  <a:srgbClr val="888888"/>
                </a:solidFill>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a:endParaRPr/>
          </a:p>
        </p:txBody>
      </p:sp>
      <p:sp>
        <p:nvSpPr>
          <p:cNvPr id="37" name="Google Shape;37;p7"/>
          <p:cNvSpPr txBox="1">
            <a:spLocks noGrp="1"/>
          </p:cNvSpPr>
          <p:nvPr>
            <p:ph type="sldNum" idx="12"/>
          </p:nvPr>
        </p:nvSpPr>
        <p:spPr>
          <a:xfrm>
            <a:off x="7384767" y="4818852"/>
            <a:ext cx="1508700" cy="273900"/>
          </a:xfrm>
          <a:prstGeom prst="rect">
            <a:avLst/>
          </a:prstGeom>
          <a:noFill/>
          <a:ln>
            <a:noFill/>
          </a:ln>
        </p:spPr>
        <p:txBody>
          <a:bodyPr spcFirstLastPara="1" wrap="square" lIns="0" tIns="0" rIns="0" bIns="0" anchor="ctr" anchorCtr="0">
            <a:noAutofit/>
          </a:bodyPr>
          <a:lstStyle>
            <a:lvl1pPr marL="12700" marR="0" lvl="0" indent="0" algn="r">
              <a:lnSpc>
                <a:spcPct val="119444"/>
              </a:lnSpc>
              <a:spcBef>
                <a:spcPts val="0"/>
              </a:spcBef>
              <a:spcAft>
                <a:spcPts val="0"/>
              </a:spcAft>
              <a:buClr>
                <a:srgbClr val="000000"/>
              </a:buClr>
              <a:buSzPts val="1200"/>
              <a:buFont typeface="Arial"/>
              <a:buNone/>
              <a:defRPr sz="1200" b="1" i="0" u="none" strike="noStrike" cap="none">
                <a:solidFill>
                  <a:schemeClr val="lt1"/>
                </a:solidFill>
                <a:latin typeface="Trebuchet MS"/>
                <a:ea typeface="Trebuchet MS"/>
                <a:cs typeface="Trebuchet MS"/>
                <a:sym typeface="Trebuchet MS"/>
              </a:defRPr>
            </a:lvl1pPr>
            <a:lvl2pPr marL="12700" marR="0" lvl="1" indent="0" algn="r">
              <a:lnSpc>
                <a:spcPct val="119444"/>
              </a:lnSpc>
              <a:spcBef>
                <a:spcPts val="0"/>
              </a:spcBef>
              <a:spcAft>
                <a:spcPts val="0"/>
              </a:spcAft>
              <a:buClr>
                <a:srgbClr val="000000"/>
              </a:buClr>
              <a:buSzPts val="1200"/>
              <a:buFont typeface="Arial"/>
              <a:buNone/>
              <a:defRPr sz="1200" b="1" i="0" u="none" strike="noStrike" cap="none">
                <a:solidFill>
                  <a:schemeClr val="lt1"/>
                </a:solidFill>
                <a:latin typeface="Trebuchet MS"/>
                <a:ea typeface="Trebuchet MS"/>
                <a:cs typeface="Trebuchet MS"/>
                <a:sym typeface="Trebuchet MS"/>
              </a:defRPr>
            </a:lvl2pPr>
            <a:lvl3pPr marL="12700" marR="0" lvl="2" indent="0" algn="r">
              <a:lnSpc>
                <a:spcPct val="119444"/>
              </a:lnSpc>
              <a:spcBef>
                <a:spcPts val="0"/>
              </a:spcBef>
              <a:spcAft>
                <a:spcPts val="0"/>
              </a:spcAft>
              <a:buClr>
                <a:srgbClr val="000000"/>
              </a:buClr>
              <a:buSzPts val="1200"/>
              <a:buFont typeface="Arial"/>
              <a:buNone/>
              <a:defRPr sz="1200" b="1" i="0" u="none" strike="noStrike" cap="none">
                <a:solidFill>
                  <a:schemeClr val="lt1"/>
                </a:solidFill>
                <a:latin typeface="Trebuchet MS"/>
                <a:ea typeface="Trebuchet MS"/>
                <a:cs typeface="Trebuchet MS"/>
                <a:sym typeface="Trebuchet MS"/>
              </a:defRPr>
            </a:lvl3pPr>
            <a:lvl4pPr marL="12700" marR="0" lvl="3" indent="0" algn="r">
              <a:lnSpc>
                <a:spcPct val="119444"/>
              </a:lnSpc>
              <a:spcBef>
                <a:spcPts val="0"/>
              </a:spcBef>
              <a:spcAft>
                <a:spcPts val="0"/>
              </a:spcAft>
              <a:buClr>
                <a:srgbClr val="000000"/>
              </a:buClr>
              <a:buSzPts val="1200"/>
              <a:buFont typeface="Arial"/>
              <a:buNone/>
              <a:defRPr sz="1200" b="1" i="0" u="none" strike="noStrike" cap="none">
                <a:solidFill>
                  <a:schemeClr val="lt1"/>
                </a:solidFill>
                <a:latin typeface="Trebuchet MS"/>
                <a:ea typeface="Trebuchet MS"/>
                <a:cs typeface="Trebuchet MS"/>
                <a:sym typeface="Trebuchet MS"/>
              </a:defRPr>
            </a:lvl4pPr>
            <a:lvl5pPr marL="12700" marR="0" lvl="4" indent="0" algn="r">
              <a:lnSpc>
                <a:spcPct val="119444"/>
              </a:lnSpc>
              <a:spcBef>
                <a:spcPts val="0"/>
              </a:spcBef>
              <a:spcAft>
                <a:spcPts val="0"/>
              </a:spcAft>
              <a:buClr>
                <a:srgbClr val="000000"/>
              </a:buClr>
              <a:buSzPts val="1200"/>
              <a:buFont typeface="Arial"/>
              <a:buNone/>
              <a:defRPr sz="1200" b="1" i="0" u="none" strike="noStrike" cap="none">
                <a:solidFill>
                  <a:schemeClr val="lt1"/>
                </a:solidFill>
                <a:latin typeface="Trebuchet MS"/>
                <a:ea typeface="Trebuchet MS"/>
                <a:cs typeface="Trebuchet MS"/>
                <a:sym typeface="Trebuchet MS"/>
              </a:defRPr>
            </a:lvl5pPr>
            <a:lvl6pPr marL="12700" marR="0" lvl="5" indent="0" algn="r">
              <a:lnSpc>
                <a:spcPct val="119444"/>
              </a:lnSpc>
              <a:spcBef>
                <a:spcPts val="0"/>
              </a:spcBef>
              <a:spcAft>
                <a:spcPts val="0"/>
              </a:spcAft>
              <a:buClr>
                <a:srgbClr val="000000"/>
              </a:buClr>
              <a:buSzPts val="1200"/>
              <a:buFont typeface="Arial"/>
              <a:buNone/>
              <a:defRPr sz="1200" b="1" i="0" u="none" strike="noStrike" cap="none">
                <a:solidFill>
                  <a:schemeClr val="lt1"/>
                </a:solidFill>
                <a:latin typeface="Trebuchet MS"/>
                <a:ea typeface="Trebuchet MS"/>
                <a:cs typeface="Trebuchet MS"/>
                <a:sym typeface="Trebuchet MS"/>
              </a:defRPr>
            </a:lvl6pPr>
            <a:lvl7pPr marL="12700" marR="0" lvl="6" indent="0" algn="r">
              <a:lnSpc>
                <a:spcPct val="119444"/>
              </a:lnSpc>
              <a:spcBef>
                <a:spcPts val="0"/>
              </a:spcBef>
              <a:spcAft>
                <a:spcPts val="0"/>
              </a:spcAft>
              <a:buClr>
                <a:srgbClr val="000000"/>
              </a:buClr>
              <a:buSzPts val="1200"/>
              <a:buFont typeface="Arial"/>
              <a:buNone/>
              <a:defRPr sz="1200" b="1" i="0" u="none" strike="noStrike" cap="none">
                <a:solidFill>
                  <a:schemeClr val="lt1"/>
                </a:solidFill>
                <a:latin typeface="Trebuchet MS"/>
                <a:ea typeface="Trebuchet MS"/>
                <a:cs typeface="Trebuchet MS"/>
                <a:sym typeface="Trebuchet MS"/>
              </a:defRPr>
            </a:lvl7pPr>
            <a:lvl8pPr marL="12700" marR="0" lvl="7" indent="0" algn="r">
              <a:lnSpc>
                <a:spcPct val="119444"/>
              </a:lnSpc>
              <a:spcBef>
                <a:spcPts val="0"/>
              </a:spcBef>
              <a:spcAft>
                <a:spcPts val="0"/>
              </a:spcAft>
              <a:buClr>
                <a:srgbClr val="000000"/>
              </a:buClr>
              <a:buSzPts val="1200"/>
              <a:buFont typeface="Arial"/>
              <a:buNone/>
              <a:defRPr sz="1200" b="1" i="0" u="none" strike="noStrike" cap="none">
                <a:solidFill>
                  <a:schemeClr val="lt1"/>
                </a:solidFill>
                <a:latin typeface="Trebuchet MS"/>
                <a:ea typeface="Trebuchet MS"/>
                <a:cs typeface="Trebuchet MS"/>
                <a:sym typeface="Trebuchet MS"/>
              </a:defRPr>
            </a:lvl8pPr>
            <a:lvl9pPr marL="12700" marR="0" lvl="8" indent="0" algn="r">
              <a:lnSpc>
                <a:spcPct val="119444"/>
              </a:lnSpc>
              <a:spcBef>
                <a:spcPts val="0"/>
              </a:spcBef>
              <a:spcAft>
                <a:spcPts val="0"/>
              </a:spcAft>
              <a:buClr>
                <a:srgbClr val="000000"/>
              </a:buClr>
              <a:buSzPts val="1200"/>
              <a:buFont typeface="Arial"/>
              <a:buNone/>
              <a:defRPr sz="1200" b="1" i="0" u="none" strike="noStrike" cap="none">
                <a:solidFill>
                  <a:schemeClr val="lt1"/>
                </a:solidFill>
                <a:latin typeface="Trebuchet MS"/>
                <a:ea typeface="Trebuchet MS"/>
                <a:cs typeface="Trebuchet MS"/>
                <a:sym typeface="Trebuchet MS"/>
              </a:defRPr>
            </a:lvl9pPr>
          </a:lstStyle>
          <a:p>
            <a:pPr marL="1270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White Mission Slide">
  <p:cSld name="White Mission Slide">
    <p:spTree>
      <p:nvGrpSpPr>
        <p:cNvPr id="1" name="Shape 38"/>
        <p:cNvGrpSpPr/>
        <p:nvPr/>
      </p:nvGrpSpPr>
      <p:grpSpPr>
        <a:xfrm>
          <a:off x="0" y="0"/>
          <a:ext cx="0" cy="0"/>
          <a:chOff x="0" y="0"/>
          <a:chExt cx="0" cy="0"/>
        </a:xfrm>
      </p:grpSpPr>
      <p:sp>
        <p:nvSpPr>
          <p:cNvPr id="39" name="Google Shape;39;p8"/>
          <p:cNvSpPr txBox="1"/>
          <p:nvPr/>
        </p:nvSpPr>
        <p:spPr>
          <a:xfrm>
            <a:off x="165099" y="590758"/>
            <a:ext cx="7661700" cy="721500"/>
          </a:xfrm>
          <a:prstGeom prst="rect">
            <a:avLst/>
          </a:prstGeom>
          <a:noFill/>
          <a:ln>
            <a:noFill/>
          </a:ln>
        </p:spPr>
        <p:txBody>
          <a:bodyPr spcFirstLastPara="1" wrap="square" lIns="58925" tIns="29450" rIns="58925" bIns="29450" anchor="ctr" anchorCtr="0">
            <a:spAutoFit/>
          </a:bodyPr>
          <a:lstStyle/>
          <a:p>
            <a:pPr marL="0" marR="0" lvl="0" indent="0" algn="l" rtl="0">
              <a:lnSpc>
                <a:spcPct val="100000"/>
              </a:lnSpc>
              <a:spcBef>
                <a:spcPts val="0"/>
              </a:spcBef>
              <a:spcAft>
                <a:spcPts val="0"/>
              </a:spcAft>
              <a:buClr>
                <a:srgbClr val="000000"/>
              </a:buClr>
              <a:buSzPts val="4300"/>
              <a:buFont typeface="Arial"/>
              <a:buNone/>
            </a:pPr>
            <a:r>
              <a:rPr lang="en" sz="4300" b="1" i="0" u="none" strike="noStrike" cap="none">
                <a:solidFill>
                  <a:srgbClr val="001254"/>
                </a:solidFill>
                <a:latin typeface="Trebuchet MS"/>
                <a:ea typeface="Trebuchet MS"/>
                <a:cs typeface="Trebuchet MS"/>
                <a:sym typeface="Trebuchet MS"/>
              </a:rPr>
              <a:t>Our Mission</a:t>
            </a:r>
            <a:endParaRPr sz="900" b="0" i="0" u="none" strike="noStrike" cap="none">
              <a:solidFill>
                <a:srgbClr val="000000"/>
              </a:solidFill>
              <a:latin typeface="Arial"/>
              <a:ea typeface="Arial"/>
              <a:cs typeface="Arial"/>
              <a:sym typeface="Arial"/>
            </a:endParaRPr>
          </a:p>
        </p:txBody>
      </p:sp>
      <p:sp>
        <p:nvSpPr>
          <p:cNvPr id="40" name="Google Shape;40;p8"/>
          <p:cNvSpPr txBox="1"/>
          <p:nvPr/>
        </p:nvSpPr>
        <p:spPr>
          <a:xfrm>
            <a:off x="633416" y="1655660"/>
            <a:ext cx="7877100" cy="2399100"/>
          </a:xfrm>
          <a:prstGeom prst="rect">
            <a:avLst/>
          </a:prstGeom>
          <a:noFill/>
          <a:ln>
            <a:noFill/>
          </a:ln>
        </p:spPr>
        <p:txBody>
          <a:bodyPr spcFirstLastPara="1" wrap="square" lIns="58925" tIns="29450" rIns="58925" bIns="29450" anchor="ctr" anchorCtr="0">
            <a:spAutoFit/>
          </a:bodyPr>
          <a:lstStyle/>
          <a:p>
            <a:pPr marL="0" marR="0" lvl="0" indent="0" algn="ctr" rtl="0">
              <a:lnSpc>
                <a:spcPct val="100000"/>
              </a:lnSpc>
              <a:spcBef>
                <a:spcPts val="0"/>
              </a:spcBef>
              <a:spcAft>
                <a:spcPts val="0"/>
              </a:spcAft>
              <a:buClr>
                <a:schemeClr val="dk1"/>
              </a:buClr>
              <a:buSzPts val="3900"/>
              <a:buFont typeface="Trebuchet MS"/>
              <a:buNone/>
            </a:pPr>
            <a:r>
              <a:rPr lang="en" sz="3900" b="1" i="0" u="none" strike="noStrike" cap="none">
                <a:solidFill>
                  <a:schemeClr val="dk1"/>
                </a:solidFill>
                <a:latin typeface="Trebuchet MS"/>
                <a:ea typeface="Trebuchet MS"/>
                <a:cs typeface="Trebuchet MS"/>
                <a:sym typeface="Trebuchet MS"/>
              </a:rPr>
              <a:t>Improving</a:t>
            </a:r>
            <a:r>
              <a:rPr lang="en" sz="3900" b="0" i="0" u="none" strike="noStrike" cap="none">
                <a:solidFill>
                  <a:schemeClr val="dk1"/>
                </a:solidFill>
                <a:latin typeface="Trebuchet MS"/>
                <a:ea typeface="Trebuchet MS"/>
                <a:cs typeface="Trebuchet MS"/>
                <a:sym typeface="Trebuchet MS"/>
              </a:rPr>
              <a:t> </a:t>
            </a:r>
            <a:r>
              <a:rPr lang="en" sz="3500" b="0" i="0" u="none" strike="noStrike" cap="none">
                <a:solidFill>
                  <a:schemeClr val="dk1"/>
                </a:solidFill>
                <a:latin typeface="Trebuchet MS"/>
                <a:ea typeface="Trebuchet MS"/>
                <a:cs typeface="Trebuchet MS"/>
                <a:sym typeface="Trebuchet MS"/>
              </a:rPr>
              <a:t>health care access and outcomes for the </a:t>
            </a:r>
            <a:r>
              <a:rPr lang="en" sz="3900" b="1" i="0" u="none" strike="noStrike" cap="none">
                <a:solidFill>
                  <a:schemeClr val="dk1"/>
                </a:solidFill>
                <a:latin typeface="Trebuchet MS"/>
                <a:ea typeface="Trebuchet MS"/>
                <a:cs typeface="Trebuchet MS"/>
                <a:sym typeface="Trebuchet MS"/>
              </a:rPr>
              <a:t>people</a:t>
            </a:r>
            <a:r>
              <a:rPr lang="en" sz="3900" b="0" i="0" u="none" strike="noStrike" cap="none">
                <a:solidFill>
                  <a:schemeClr val="dk1"/>
                </a:solidFill>
                <a:latin typeface="Trebuchet MS"/>
                <a:ea typeface="Trebuchet MS"/>
                <a:cs typeface="Trebuchet MS"/>
                <a:sym typeface="Trebuchet MS"/>
              </a:rPr>
              <a:t> </a:t>
            </a:r>
            <a:r>
              <a:rPr lang="en" sz="3500" b="0" i="0" u="none" strike="noStrike" cap="none">
                <a:solidFill>
                  <a:schemeClr val="dk1"/>
                </a:solidFill>
                <a:latin typeface="Trebuchet MS"/>
                <a:ea typeface="Trebuchet MS"/>
                <a:cs typeface="Trebuchet MS"/>
                <a:sym typeface="Trebuchet MS"/>
              </a:rPr>
              <a:t>we serve </a:t>
            </a:r>
            <a:br>
              <a:rPr lang="en" sz="3500" b="0" i="0" u="none" strike="noStrike" cap="none">
                <a:solidFill>
                  <a:schemeClr val="dk1"/>
                </a:solidFill>
                <a:latin typeface="Trebuchet MS"/>
                <a:ea typeface="Trebuchet MS"/>
                <a:cs typeface="Trebuchet MS"/>
                <a:sym typeface="Trebuchet MS"/>
              </a:rPr>
            </a:br>
            <a:r>
              <a:rPr lang="en" sz="3500" b="0" i="0" u="none" strike="noStrike" cap="none">
                <a:solidFill>
                  <a:schemeClr val="dk1"/>
                </a:solidFill>
                <a:latin typeface="Trebuchet MS"/>
                <a:ea typeface="Trebuchet MS"/>
                <a:cs typeface="Trebuchet MS"/>
                <a:sym typeface="Trebuchet MS"/>
              </a:rPr>
              <a:t>while demonstrating sound stewardship of financial </a:t>
            </a:r>
            <a:r>
              <a:rPr lang="en" sz="3900" b="1" i="0" u="none" strike="noStrike" cap="none">
                <a:solidFill>
                  <a:schemeClr val="dk1"/>
                </a:solidFill>
                <a:latin typeface="Trebuchet MS"/>
                <a:ea typeface="Trebuchet MS"/>
                <a:cs typeface="Trebuchet MS"/>
                <a:sym typeface="Trebuchet MS"/>
              </a:rPr>
              <a:t>resources</a:t>
            </a:r>
            <a:endParaRPr sz="3500" b="1" i="0" u="none" strike="noStrike" cap="none">
              <a:solidFill>
                <a:schemeClr val="dk1"/>
              </a:solidFill>
              <a:latin typeface="Trebuchet MS"/>
              <a:ea typeface="Trebuchet MS"/>
              <a:cs typeface="Trebuchet MS"/>
              <a:sym typeface="Trebuchet MS"/>
            </a:endParaRPr>
          </a:p>
        </p:txBody>
      </p:sp>
      <p:sp>
        <p:nvSpPr>
          <p:cNvPr id="41" name="Google Shape;41;p8"/>
          <p:cNvSpPr txBox="1">
            <a:spLocks noGrp="1"/>
          </p:cNvSpPr>
          <p:nvPr>
            <p:ph type="sldNum" idx="12"/>
          </p:nvPr>
        </p:nvSpPr>
        <p:spPr>
          <a:xfrm>
            <a:off x="7384767" y="4818852"/>
            <a:ext cx="1508700" cy="273900"/>
          </a:xfrm>
          <a:prstGeom prst="rect">
            <a:avLst/>
          </a:prstGeom>
          <a:noFill/>
          <a:ln>
            <a:noFill/>
          </a:ln>
        </p:spPr>
        <p:txBody>
          <a:bodyPr spcFirstLastPara="1" wrap="square" lIns="58925" tIns="29450" rIns="58925" bIns="29450" anchor="ctr" anchorCtr="0">
            <a:noAutofit/>
          </a:bodyPr>
          <a:lstStyle>
            <a:lvl1pPr marL="0" marR="0" lvl="0" indent="0" algn="r">
              <a:lnSpc>
                <a:spcPct val="100000"/>
              </a:lnSpc>
              <a:spcBef>
                <a:spcPts val="0"/>
              </a:spcBef>
              <a:spcAft>
                <a:spcPts val="0"/>
              </a:spcAft>
              <a:buClr>
                <a:srgbClr val="000000"/>
              </a:buClr>
              <a:buSzPts val="900"/>
              <a:buFont typeface="Arial"/>
              <a:buNone/>
              <a:defRPr sz="900" b="1" i="0" u="none" strike="noStrike" cap="none">
                <a:solidFill>
                  <a:schemeClr val="l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1" i="0" u="none" strike="noStrike" cap="none">
                <a:solidFill>
                  <a:schemeClr val="l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1" i="0" u="none" strike="noStrike" cap="none">
                <a:solidFill>
                  <a:schemeClr val="l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1" i="0" u="none" strike="noStrike" cap="none">
                <a:solidFill>
                  <a:schemeClr val="l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1" i="0" u="none" strike="noStrike" cap="none">
                <a:solidFill>
                  <a:schemeClr val="l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1" i="0" u="none" strike="noStrike" cap="none">
                <a:solidFill>
                  <a:schemeClr val="l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1" i="0" u="none" strike="noStrike" cap="none">
                <a:solidFill>
                  <a:schemeClr val="l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1" i="0" u="none" strike="noStrike" cap="none">
                <a:solidFill>
                  <a:schemeClr val="l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1" i="0" u="none" strike="noStrike" cap="none">
                <a:solidFill>
                  <a:schemeClr val="l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ide-by-Side Content Slide 2">
  <p:cSld name="Side-by-Side Content Slide 2">
    <p:spTree>
      <p:nvGrpSpPr>
        <p:cNvPr id="1" name="Shape 42"/>
        <p:cNvGrpSpPr/>
        <p:nvPr/>
      </p:nvGrpSpPr>
      <p:grpSpPr>
        <a:xfrm>
          <a:off x="0" y="0"/>
          <a:ext cx="0" cy="0"/>
          <a:chOff x="0" y="0"/>
          <a:chExt cx="0" cy="0"/>
        </a:xfrm>
      </p:grpSpPr>
      <p:sp>
        <p:nvSpPr>
          <p:cNvPr id="43" name="Google Shape;43;p9"/>
          <p:cNvSpPr txBox="1">
            <a:spLocks noGrp="1"/>
          </p:cNvSpPr>
          <p:nvPr>
            <p:ph type="body" idx="1"/>
          </p:nvPr>
        </p:nvSpPr>
        <p:spPr>
          <a:xfrm>
            <a:off x="232304" y="1285875"/>
            <a:ext cx="4098600" cy="3255000"/>
          </a:xfrm>
          <a:prstGeom prst="rect">
            <a:avLst/>
          </a:prstGeom>
          <a:noFill/>
          <a:ln>
            <a:noFill/>
          </a:ln>
        </p:spPr>
        <p:txBody>
          <a:bodyPr spcFirstLastPara="1" wrap="square" lIns="58925" tIns="29450" rIns="58925" bIns="29450" anchor="t" anchorCtr="0">
            <a:noAutofit/>
          </a:bodyPr>
          <a:lstStyle>
            <a:lvl1pPr marL="457200" marR="0" lvl="0" indent="-228600" algn="l" rtl="0">
              <a:lnSpc>
                <a:spcPct val="100000"/>
              </a:lnSpc>
              <a:spcBef>
                <a:spcPts val="2700"/>
              </a:spcBef>
              <a:spcAft>
                <a:spcPts val="0"/>
              </a:spcAft>
              <a:buClr>
                <a:srgbClr val="000000"/>
              </a:buClr>
              <a:buSzPts val="900"/>
              <a:buFont typeface="Arial"/>
              <a:buNone/>
              <a:defRPr sz="1900" b="0" i="0" u="none" strike="noStrike" cap="none">
                <a:solidFill>
                  <a:schemeClr val="dk1"/>
                </a:solidFill>
                <a:latin typeface="Trebuchet MS"/>
                <a:ea typeface="Trebuchet MS"/>
                <a:cs typeface="Trebuchet MS"/>
                <a:sym typeface="Trebuchet MS"/>
              </a:defRPr>
            </a:lvl1pPr>
            <a:lvl2pPr marL="914400" marR="0" lvl="1" indent="-228600" algn="l" rtl="0">
              <a:lnSpc>
                <a:spcPct val="100000"/>
              </a:lnSpc>
              <a:spcBef>
                <a:spcPts val="2700"/>
              </a:spcBef>
              <a:spcAft>
                <a:spcPts val="0"/>
              </a:spcAft>
              <a:buClr>
                <a:srgbClr val="000000"/>
              </a:buClr>
              <a:buSzPts val="900"/>
              <a:buFont typeface="Arial"/>
              <a:buNone/>
              <a:defRPr sz="1700" b="0" i="0" u="none" strike="noStrike" cap="none">
                <a:solidFill>
                  <a:schemeClr val="dk1"/>
                </a:solidFill>
                <a:latin typeface="Trebuchet MS"/>
                <a:ea typeface="Trebuchet MS"/>
                <a:cs typeface="Trebuchet MS"/>
                <a:sym typeface="Trebuchet MS"/>
              </a:defRPr>
            </a:lvl2pPr>
            <a:lvl3pPr marL="1371600" marR="0" lvl="2" indent="-228600" algn="l" rtl="0">
              <a:lnSpc>
                <a:spcPct val="100000"/>
              </a:lnSpc>
              <a:spcBef>
                <a:spcPts val="2700"/>
              </a:spcBef>
              <a:spcAft>
                <a:spcPts val="0"/>
              </a:spcAft>
              <a:buClr>
                <a:srgbClr val="000000"/>
              </a:buClr>
              <a:buSzPts val="900"/>
              <a:buFont typeface="Arial"/>
              <a:buNone/>
              <a:defRPr sz="1500" b="0" i="0" u="none" strike="noStrike" cap="none">
                <a:solidFill>
                  <a:schemeClr val="dk1"/>
                </a:solidFill>
                <a:latin typeface="Trebuchet MS"/>
                <a:ea typeface="Trebuchet MS"/>
                <a:cs typeface="Trebuchet MS"/>
                <a:sym typeface="Trebuchet MS"/>
              </a:defRPr>
            </a:lvl3pPr>
            <a:lvl4pPr marL="1828800" marR="0" lvl="3" indent="-317500" algn="l" rtl="0">
              <a:lnSpc>
                <a:spcPct val="100000"/>
              </a:lnSpc>
              <a:spcBef>
                <a:spcPts val="2700"/>
              </a:spcBef>
              <a:spcAft>
                <a:spcPts val="0"/>
              </a:spcAft>
              <a:buClr>
                <a:schemeClr val="dk1"/>
              </a:buClr>
              <a:buSzPts val="1400"/>
              <a:buFont typeface="Noto Sans Symbols"/>
              <a:buChar char="❖"/>
              <a:defRPr sz="1400" b="0" i="0" u="none" strike="noStrike" cap="none">
                <a:solidFill>
                  <a:schemeClr val="dk1"/>
                </a:solidFill>
                <a:latin typeface="Trebuchet MS"/>
                <a:ea typeface="Trebuchet MS"/>
                <a:cs typeface="Trebuchet MS"/>
                <a:sym typeface="Trebuchet MS"/>
              </a:defRPr>
            </a:lvl4pPr>
            <a:lvl5pPr marL="2286000" marR="0" lvl="4" indent="-228600" algn="l" rtl="0">
              <a:lnSpc>
                <a:spcPct val="100000"/>
              </a:lnSpc>
              <a:spcBef>
                <a:spcPts val="2700"/>
              </a:spcBef>
              <a:spcAft>
                <a:spcPts val="0"/>
              </a:spcAft>
              <a:buClr>
                <a:srgbClr val="000000"/>
              </a:buClr>
              <a:buSzPts val="900"/>
              <a:buFont typeface="Arial"/>
              <a:buNone/>
              <a:defRPr sz="1900" b="0" i="0" u="none" strike="noStrike" cap="none">
                <a:solidFill>
                  <a:srgbClr val="5C6670"/>
                </a:solidFill>
                <a:latin typeface="Trebuchet MS"/>
                <a:ea typeface="Trebuchet MS"/>
                <a:cs typeface="Trebuchet MS"/>
                <a:sym typeface="Trebuchet MS"/>
              </a:defRPr>
            </a:lvl5pPr>
            <a:lvl6pPr marL="2743200" marR="0" lvl="5" indent="-228600" algn="l" rtl="0">
              <a:lnSpc>
                <a:spcPct val="100000"/>
              </a:lnSpc>
              <a:spcBef>
                <a:spcPts val="2700"/>
              </a:spcBef>
              <a:spcAft>
                <a:spcPts val="0"/>
              </a:spcAft>
              <a:buClr>
                <a:srgbClr val="000000"/>
              </a:buClr>
              <a:buSzPts val="900"/>
              <a:buFont typeface="Arial"/>
              <a:buNone/>
              <a:defRPr sz="1900" b="0" i="0" u="none" strike="noStrike" cap="none">
                <a:solidFill>
                  <a:srgbClr val="5C6670"/>
                </a:solidFill>
                <a:latin typeface="Trebuchet MS"/>
                <a:ea typeface="Trebuchet MS"/>
                <a:cs typeface="Trebuchet MS"/>
                <a:sym typeface="Trebuchet MS"/>
              </a:defRPr>
            </a:lvl6pPr>
            <a:lvl7pPr marL="3200400" marR="0" lvl="6" indent="-228600" algn="l" rtl="0">
              <a:lnSpc>
                <a:spcPct val="100000"/>
              </a:lnSpc>
              <a:spcBef>
                <a:spcPts val="2700"/>
              </a:spcBef>
              <a:spcAft>
                <a:spcPts val="0"/>
              </a:spcAft>
              <a:buClr>
                <a:srgbClr val="000000"/>
              </a:buClr>
              <a:buSzPts val="900"/>
              <a:buFont typeface="Arial"/>
              <a:buNone/>
              <a:defRPr sz="1900" b="0" i="0" u="none" strike="noStrike" cap="none">
                <a:solidFill>
                  <a:srgbClr val="5C6670"/>
                </a:solidFill>
                <a:latin typeface="Trebuchet MS"/>
                <a:ea typeface="Trebuchet MS"/>
                <a:cs typeface="Trebuchet MS"/>
                <a:sym typeface="Trebuchet MS"/>
              </a:defRPr>
            </a:lvl7pPr>
            <a:lvl8pPr marL="3657600" marR="0" lvl="7" indent="-228600" algn="l" rtl="0">
              <a:lnSpc>
                <a:spcPct val="100000"/>
              </a:lnSpc>
              <a:spcBef>
                <a:spcPts val="2700"/>
              </a:spcBef>
              <a:spcAft>
                <a:spcPts val="0"/>
              </a:spcAft>
              <a:buClr>
                <a:srgbClr val="000000"/>
              </a:buClr>
              <a:buSzPts val="900"/>
              <a:buFont typeface="Arial"/>
              <a:buNone/>
              <a:defRPr sz="1900" b="0" i="0" u="none" strike="noStrike" cap="none">
                <a:solidFill>
                  <a:srgbClr val="5C6670"/>
                </a:solidFill>
                <a:latin typeface="Trebuchet MS"/>
                <a:ea typeface="Trebuchet MS"/>
                <a:cs typeface="Trebuchet MS"/>
                <a:sym typeface="Trebuchet MS"/>
              </a:defRPr>
            </a:lvl8pPr>
            <a:lvl9pPr marL="4114800" marR="0" lvl="8" indent="-228600" algn="l" rtl="0">
              <a:lnSpc>
                <a:spcPct val="100000"/>
              </a:lnSpc>
              <a:spcBef>
                <a:spcPts val="2700"/>
              </a:spcBef>
              <a:spcAft>
                <a:spcPts val="0"/>
              </a:spcAft>
              <a:buClr>
                <a:srgbClr val="000000"/>
              </a:buClr>
              <a:buSzPts val="900"/>
              <a:buFont typeface="Arial"/>
              <a:buNone/>
              <a:defRPr sz="1900" b="0" i="0" u="none" strike="noStrike" cap="none">
                <a:solidFill>
                  <a:srgbClr val="5C6670"/>
                </a:solidFill>
                <a:latin typeface="Trebuchet MS"/>
                <a:ea typeface="Trebuchet MS"/>
                <a:cs typeface="Trebuchet MS"/>
                <a:sym typeface="Trebuchet MS"/>
              </a:defRPr>
            </a:lvl9pPr>
          </a:lstStyle>
          <a:p>
            <a:endParaRPr/>
          </a:p>
        </p:txBody>
      </p:sp>
      <p:sp>
        <p:nvSpPr>
          <p:cNvPr id="44" name="Google Shape;44;p9"/>
          <p:cNvSpPr txBox="1">
            <a:spLocks noGrp="1"/>
          </p:cNvSpPr>
          <p:nvPr>
            <p:ph type="sldNum" idx="12"/>
          </p:nvPr>
        </p:nvSpPr>
        <p:spPr>
          <a:xfrm>
            <a:off x="7384767" y="4818852"/>
            <a:ext cx="1508700" cy="273900"/>
          </a:xfrm>
          <a:prstGeom prst="rect">
            <a:avLst/>
          </a:prstGeom>
          <a:noFill/>
          <a:ln>
            <a:noFill/>
          </a:ln>
        </p:spPr>
        <p:txBody>
          <a:bodyPr spcFirstLastPara="1" wrap="square" lIns="58925" tIns="29450" rIns="58925" bIns="29450" anchor="ctr" anchorCtr="0">
            <a:noAutofit/>
          </a:bodyPr>
          <a:lstStyle>
            <a:lvl1pPr marL="0" marR="0" lvl="0" indent="0" algn="r">
              <a:lnSpc>
                <a:spcPct val="100000"/>
              </a:lnSpc>
              <a:spcBef>
                <a:spcPts val="0"/>
              </a:spcBef>
              <a:spcAft>
                <a:spcPts val="0"/>
              </a:spcAft>
              <a:buClr>
                <a:srgbClr val="000000"/>
              </a:buClr>
              <a:buSzPts val="900"/>
              <a:buFont typeface="Arial"/>
              <a:buNone/>
              <a:defRPr sz="900" b="1" i="0" u="none" strike="noStrike" cap="none">
                <a:solidFill>
                  <a:schemeClr val="l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1" i="0" u="none" strike="noStrike" cap="none">
                <a:solidFill>
                  <a:schemeClr val="l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1" i="0" u="none" strike="noStrike" cap="none">
                <a:solidFill>
                  <a:schemeClr val="l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1" i="0" u="none" strike="noStrike" cap="none">
                <a:solidFill>
                  <a:schemeClr val="l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1" i="0" u="none" strike="noStrike" cap="none">
                <a:solidFill>
                  <a:schemeClr val="l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1" i="0" u="none" strike="noStrike" cap="none">
                <a:solidFill>
                  <a:schemeClr val="l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1" i="0" u="none" strike="noStrike" cap="none">
                <a:solidFill>
                  <a:schemeClr val="l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1" i="0" u="none" strike="noStrike" cap="none">
                <a:solidFill>
                  <a:schemeClr val="l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1" i="0" u="none" strike="noStrike" cap="none">
                <a:solidFill>
                  <a:schemeClr val="l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sp>
        <p:nvSpPr>
          <p:cNvPr id="45" name="Google Shape;45;p9"/>
          <p:cNvSpPr txBox="1">
            <a:spLocks noGrp="1"/>
          </p:cNvSpPr>
          <p:nvPr>
            <p:ph type="title"/>
          </p:nvPr>
        </p:nvSpPr>
        <p:spPr>
          <a:xfrm>
            <a:off x="232305" y="329338"/>
            <a:ext cx="8679300" cy="612300"/>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SzPts val="900"/>
              <a:buNone/>
              <a:defRPr sz="4300">
                <a:solidFill>
                  <a:srgbClr val="001254"/>
                </a:solidFill>
              </a:defRPr>
            </a:lvl1pPr>
            <a:lvl2pPr lvl="1" algn="ctr">
              <a:lnSpc>
                <a:spcPct val="100000"/>
              </a:lnSpc>
              <a:spcBef>
                <a:spcPts val="0"/>
              </a:spcBef>
              <a:spcAft>
                <a:spcPts val="0"/>
              </a:spcAft>
              <a:buSzPts val="900"/>
              <a:buNone/>
              <a:defRPr/>
            </a:lvl2pPr>
            <a:lvl3pPr lvl="2" algn="ctr">
              <a:lnSpc>
                <a:spcPct val="100000"/>
              </a:lnSpc>
              <a:spcBef>
                <a:spcPts val="0"/>
              </a:spcBef>
              <a:spcAft>
                <a:spcPts val="0"/>
              </a:spcAft>
              <a:buSzPts val="900"/>
              <a:buNone/>
              <a:defRPr/>
            </a:lvl3pPr>
            <a:lvl4pPr lvl="3" algn="ctr">
              <a:lnSpc>
                <a:spcPct val="100000"/>
              </a:lnSpc>
              <a:spcBef>
                <a:spcPts val="0"/>
              </a:spcBef>
              <a:spcAft>
                <a:spcPts val="0"/>
              </a:spcAft>
              <a:buSzPts val="900"/>
              <a:buNone/>
              <a:defRPr/>
            </a:lvl4pPr>
            <a:lvl5pPr lvl="4" algn="ctr">
              <a:lnSpc>
                <a:spcPct val="100000"/>
              </a:lnSpc>
              <a:spcBef>
                <a:spcPts val="0"/>
              </a:spcBef>
              <a:spcAft>
                <a:spcPts val="0"/>
              </a:spcAft>
              <a:buSzPts val="900"/>
              <a:buNone/>
              <a:defRPr/>
            </a:lvl5pPr>
            <a:lvl6pPr lvl="5" algn="ctr">
              <a:lnSpc>
                <a:spcPct val="100000"/>
              </a:lnSpc>
              <a:spcBef>
                <a:spcPts val="0"/>
              </a:spcBef>
              <a:spcAft>
                <a:spcPts val="0"/>
              </a:spcAft>
              <a:buSzPts val="900"/>
              <a:buNone/>
              <a:defRPr/>
            </a:lvl6pPr>
            <a:lvl7pPr lvl="6" algn="ctr">
              <a:lnSpc>
                <a:spcPct val="100000"/>
              </a:lnSpc>
              <a:spcBef>
                <a:spcPts val="0"/>
              </a:spcBef>
              <a:spcAft>
                <a:spcPts val="0"/>
              </a:spcAft>
              <a:buSzPts val="900"/>
              <a:buNone/>
              <a:defRPr/>
            </a:lvl7pPr>
            <a:lvl8pPr lvl="7" algn="ctr">
              <a:lnSpc>
                <a:spcPct val="100000"/>
              </a:lnSpc>
              <a:spcBef>
                <a:spcPts val="0"/>
              </a:spcBef>
              <a:spcAft>
                <a:spcPts val="0"/>
              </a:spcAft>
              <a:buSzPts val="900"/>
              <a:buNone/>
              <a:defRPr/>
            </a:lvl8pPr>
            <a:lvl9pPr lvl="8" algn="ctr">
              <a:lnSpc>
                <a:spcPct val="100000"/>
              </a:lnSpc>
              <a:spcBef>
                <a:spcPts val="0"/>
              </a:spcBef>
              <a:spcAft>
                <a:spcPts val="0"/>
              </a:spcAft>
              <a:buSzPts val="900"/>
              <a:buNone/>
              <a:defRPr/>
            </a:lvl9pPr>
          </a:lstStyle>
          <a:p>
            <a:endParaRPr/>
          </a:p>
        </p:txBody>
      </p:sp>
      <p:sp>
        <p:nvSpPr>
          <p:cNvPr id="46" name="Google Shape;46;p9"/>
          <p:cNvSpPr txBox="1">
            <a:spLocks noGrp="1"/>
          </p:cNvSpPr>
          <p:nvPr>
            <p:ph type="body" idx="2"/>
          </p:nvPr>
        </p:nvSpPr>
        <p:spPr>
          <a:xfrm>
            <a:off x="4813094" y="1285875"/>
            <a:ext cx="4098600" cy="3255000"/>
          </a:xfrm>
          <a:prstGeom prst="rect">
            <a:avLst/>
          </a:prstGeom>
          <a:solidFill>
            <a:schemeClr val="accent5"/>
          </a:solidFill>
          <a:ln>
            <a:noFill/>
          </a:ln>
        </p:spPr>
        <p:txBody>
          <a:bodyPr spcFirstLastPara="1" wrap="square" lIns="58925" tIns="29450" rIns="58925" bIns="29450" anchor="t" anchorCtr="0">
            <a:noAutofit/>
          </a:bodyPr>
          <a:lstStyle>
            <a:lvl1pPr marL="457200" marR="0" lvl="0" indent="-228600" algn="l" rtl="0">
              <a:lnSpc>
                <a:spcPct val="100000"/>
              </a:lnSpc>
              <a:spcBef>
                <a:spcPts val="2700"/>
              </a:spcBef>
              <a:spcAft>
                <a:spcPts val="0"/>
              </a:spcAft>
              <a:buClr>
                <a:srgbClr val="000000"/>
              </a:buClr>
              <a:buSzPts val="900"/>
              <a:buFont typeface="Arial"/>
              <a:buNone/>
              <a:defRPr sz="1900" b="0" i="0" u="none" strike="noStrike" cap="none">
                <a:solidFill>
                  <a:schemeClr val="lt1"/>
                </a:solidFill>
                <a:latin typeface="Trebuchet MS"/>
                <a:ea typeface="Trebuchet MS"/>
                <a:cs typeface="Trebuchet MS"/>
                <a:sym typeface="Trebuchet MS"/>
              </a:defRPr>
            </a:lvl1pPr>
            <a:lvl2pPr marL="914400" marR="0" lvl="1" indent="-228600" algn="l" rtl="0">
              <a:lnSpc>
                <a:spcPct val="100000"/>
              </a:lnSpc>
              <a:spcBef>
                <a:spcPts val="2700"/>
              </a:spcBef>
              <a:spcAft>
                <a:spcPts val="0"/>
              </a:spcAft>
              <a:buClr>
                <a:srgbClr val="000000"/>
              </a:buClr>
              <a:buSzPts val="900"/>
              <a:buFont typeface="Arial"/>
              <a:buNone/>
              <a:defRPr sz="1700" b="0" i="0" u="none" strike="noStrike" cap="none">
                <a:solidFill>
                  <a:schemeClr val="lt1"/>
                </a:solidFill>
                <a:latin typeface="Trebuchet MS"/>
                <a:ea typeface="Trebuchet MS"/>
                <a:cs typeface="Trebuchet MS"/>
                <a:sym typeface="Trebuchet MS"/>
              </a:defRPr>
            </a:lvl2pPr>
            <a:lvl3pPr marL="1371600" marR="0" lvl="2" indent="-228600" algn="l" rtl="0">
              <a:lnSpc>
                <a:spcPct val="100000"/>
              </a:lnSpc>
              <a:spcBef>
                <a:spcPts val="2700"/>
              </a:spcBef>
              <a:spcAft>
                <a:spcPts val="0"/>
              </a:spcAft>
              <a:buClr>
                <a:srgbClr val="000000"/>
              </a:buClr>
              <a:buSzPts val="900"/>
              <a:buFont typeface="Arial"/>
              <a:buNone/>
              <a:defRPr sz="1500" b="0" i="0" u="none" strike="noStrike" cap="none">
                <a:solidFill>
                  <a:schemeClr val="lt1"/>
                </a:solidFill>
                <a:latin typeface="Trebuchet MS"/>
                <a:ea typeface="Trebuchet MS"/>
                <a:cs typeface="Trebuchet MS"/>
                <a:sym typeface="Trebuchet MS"/>
              </a:defRPr>
            </a:lvl3pPr>
            <a:lvl4pPr marL="1828800" marR="0" lvl="3" indent="-317500" algn="l" rtl="0">
              <a:lnSpc>
                <a:spcPct val="100000"/>
              </a:lnSpc>
              <a:spcBef>
                <a:spcPts val="2700"/>
              </a:spcBef>
              <a:spcAft>
                <a:spcPts val="0"/>
              </a:spcAft>
              <a:buClr>
                <a:schemeClr val="lt1"/>
              </a:buClr>
              <a:buSzPts val="1400"/>
              <a:buFont typeface="Noto Sans Symbols"/>
              <a:buChar char="❖"/>
              <a:defRPr sz="1400" b="0" i="0" u="none" strike="noStrike" cap="none">
                <a:solidFill>
                  <a:schemeClr val="lt1"/>
                </a:solidFill>
                <a:latin typeface="Trebuchet MS"/>
                <a:ea typeface="Trebuchet MS"/>
                <a:cs typeface="Trebuchet MS"/>
                <a:sym typeface="Trebuchet MS"/>
              </a:defRPr>
            </a:lvl4pPr>
            <a:lvl5pPr marL="2286000" marR="0" lvl="4" indent="-228600" algn="l" rtl="0">
              <a:lnSpc>
                <a:spcPct val="100000"/>
              </a:lnSpc>
              <a:spcBef>
                <a:spcPts val="2700"/>
              </a:spcBef>
              <a:spcAft>
                <a:spcPts val="0"/>
              </a:spcAft>
              <a:buClr>
                <a:srgbClr val="000000"/>
              </a:buClr>
              <a:buSzPts val="900"/>
              <a:buFont typeface="Arial"/>
              <a:buNone/>
              <a:defRPr sz="1900" b="0" i="0" u="none" strike="noStrike" cap="none">
                <a:solidFill>
                  <a:srgbClr val="5C6670"/>
                </a:solidFill>
                <a:latin typeface="Trebuchet MS"/>
                <a:ea typeface="Trebuchet MS"/>
                <a:cs typeface="Trebuchet MS"/>
                <a:sym typeface="Trebuchet MS"/>
              </a:defRPr>
            </a:lvl5pPr>
            <a:lvl6pPr marL="2743200" marR="0" lvl="5" indent="-228600" algn="l" rtl="0">
              <a:lnSpc>
                <a:spcPct val="100000"/>
              </a:lnSpc>
              <a:spcBef>
                <a:spcPts val="2700"/>
              </a:spcBef>
              <a:spcAft>
                <a:spcPts val="0"/>
              </a:spcAft>
              <a:buClr>
                <a:srgbClr val="000000"/>
              </a:buClr>
              <a:buSzPts val="900"/>
              <a:buFont typeface="Arial"/>
              <a:buNone/>
              <a:defRPr sz="1900" b="0" i="0" u="none" strike="noStrike" cap="none">
                <a:solidFill>
                  <a:srgbClr val="5C6670"/>
                </a:solidFill>
                <a:latin typeface="Trebuchet MS"/>
                <a:ea typeface="Trebuchet MS"/>
                <a:cs typeface="Trebuchet MS"/>
                <a:sym typeface="Trebuchet MS"/>
              </a:defRPr>
            </a:lvl6pPr>
            <a:lvl7pPr marL="3200400" marR="0" lvl="6" indent="-228600" algn="l" rtl="0">
              <a:lnSpc>
                <a:spcPct val="100000"/>
              </a:lnSpc>
              <a:spcBef>
                <a:spcPts val="2700"/>
              </a:spcBef>
              <a:spcAft>
                <a:spcPts val="0"/>
              </a:spcAft>
              <a:buClr>
                <a:srgbClr val="000000"/>
              </a:buClr>
              <a:buSzPts val="900"/>
              <a:buFont typeface="Arial"/>
              <a:buNone/>
              <a:defRPr sz="1900" b="0" i="0" u="none" strike="noStrike" cap="none">
                <a:solidFill>
                  <a:srgbClr val="5C6670"/>
                </a:solidFill>
                <a:latin typeface="Trebuchet MS"/>
                <a:ea typeface="Trebuchet MS"/>
                <a:cs typeface="Trebuchet MS"/>
                <a:sym typeface="Trebuchet MS"/>
              </a:defRPr>
            </a:lvl7pPr>
            <a:lvl8pPr marL="3657600" marR="0" lvl="7" indent="-228600" algn="l" rtl="0">
              <a:lnSpc>
                <a:spcPct val="100000"/>
              </a:lnSpc>
              <a:spcBef>
                <a:spcPts val="2700"/>
              </a:spcBef>
              <a:spcAft>
                <a:spcPts val="0"/>
              </a:spcAft>
              <a:buClr>
                <a:srgbClr val="000000"/>
              </a:buClr>
              <a:buSzPts val="900"/>
              <a:buFont typeface="Arial"/>
              <a:buNone/>
              <a:defRPr sz="1900" b="0" i="0" u="none" strike="noStrike" cap="none">
                <a:solidFill>
                  <a:srgbClr val="5C6670"/>
                </a:solidFill>
                <a:latin typeface="Trebuchet MS"/>
                <a:ea typeface="Trebuchet MS"/>
                <a:cs typeface="Trebuchet MS"/>
                <a:sym typeface="Trebuchet MS"/>
              </a:defRPr>
            </a:lvl8pPr>
            <a:lvl9pPr marL="4114800" marR="0" lvl="8" indent="-228600" algn="l" rtl="0">
              <a:lnSpc>
                <a:spcPct val="100000"/>
              </a:lnSpc>
              <a:spcBef>
                <a:spcPts val="2700"/>
              </a:spcBef>
              <a:spcAft>
                <a:spcPts val="0"/>
              </a:spcAft>
              <a:buClr>
                <a:srgbClr val="000000"/>
              </a:buClr>
              <a:buSzPts val="900"/>
              <a:buFont typeface="Arial"/>
              <a:buNone/>
              <a:defRPr sz="1900" b="0" i="0" u="none" strike="noStrike" cap="none">
                <a:solidFill>
                  <a:srgbClr val="5C6670"/>
                </a:solidFill>
                <a:latin typeface="Trebuchet MS"/>
                <a:ea typeface="Trebuchet MS"/>
                <a:cs typeface="Trebuchet MS"/>
                <a:sym typeface="Trebuchet MS"/>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4 Examples Slide 2">
  <p:cSld name="4 Examples Slide 2">
    <p:spTree>
      <p:nvGrpSpPr>
        <p:cNvPr id="1" name="Shape 47"/>
        <p:cNvGrpSpPr/>
        <p:nvPr/>
      </p:nvGrpSpPr>
      <p:grpSpPr>
        <a:xfrm>
          <a:off x="0" y="0"/>
          <a:ext cx="0" cy="0"/>
          <a:chOff x="0" y="0"/>
          <a:chExt cx="0" cy="0"/>
        </a:xfrm>
      </p:grpSpPr>
      <p:sp>
        <p:nvSpPr>
          <p:cNvPr id="48" name="Google Shape;48;p10"/>
          <p:cNvSpPr txBox="1">
            <a:spLocks noGrp="1"/>
          </p:cNvSpPr>
          <p:nvPr>
            <p:ph type="sldNum" idx="12"/>
          </p:nvPr>
        </p:nvSpPr>
        <p:spPr>
          <a:xfrm>
            <a:off x="7384767" y="4818852"/>
            <a:ext cx="1508700" cy="273900"/>
          </a:xfrm>
          <a:prstGeom prst="rect">
            <a:avLst/>
          </a:prstGeom>
          <a:noFill/>
          <a:ln>
            <a:noFill/>
          </a:ln>
        </p:spPr>
        <p:txBody>
          <a:bodyPr spcFirstLastPara="1" wrap="square" lIns="58925" tIns="29450" rIns="58925" bIns="29450" anchor="ctr" anchorCtr="0">
            <a:noAutofit/>
          </a:bodyPr>
          <a:lstStyle>
            <a:lvl1pPr marL="0" marR="0" lvl="0" indent="0" algn="r">
              <a:lnSpc>
                <a:spcPct val="100000"/>
              </a:lnSpc>
              <a:spcBef>
                <a:spcPts val="0"/>
              </a:spcBef>
              <a:spcAft>
                <a:spcPts val="0"/>
              </a:spcAft>
              <a:buClr>
                <a:srgbClr val="000000"/>
              </a:buClr>
              <a:buSzPts val="900"/>
              <a:buFont typeface="Arial"/>
              <a:buNone/>
              <a:defRPr sz="900" b="1" i="0" u="none" strike="noStrike" cap="none">
                <a:solidFill>
                  <a:schemeClr val="l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1" i="0" u="none" strike="noStrike" cap="none">
                <a:solidFill>
                  <a:schemeClr val="l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1" i="0" u="none" strike="noStrike" cap="none">
                <a:solidFill>
                  <a:schemeClr val="l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1" i="0" u="none" strike="noStrike" cap="none">
                <a:solidFill>
                  <a:schemeClr val="l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1" i="0" u="none" strike="noStrike" cap="none">
                <a:solidFill>
                  <a:schemeClr val="l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1" i="0" u="none" strike="noStrike" cap="none">
                <a:solidFill>
                  <a:schemeClr val="l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1" i="0" u="none" strike="noStrike" cap="none">
                <a:solidFill>
                  <a:schemeClr val="l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1" i="0" u="none" strike="noStrike" cap="none">
                <a:solidFill>
                  <a:schemeClr val="l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1" i="0" u="none" strike="noStrike" cap="none">
                <a:solidFill>
                  <a:schemeClr val="l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sp>
        <p:nvSpPr>
          <p:cNvPr id="49" name="Google Shape;49;p10"/>
          <p:cNvSpPr txBox="1">
            <a:spLocks noGrp="1"/>
          </p:cNvSpPr>
          <p:nvPr>
            <p:ph type="body" idx="1"/>
          </p:nvPr>
        </p:nvSpPr>
        <p:spPr>
          <a:xfrm>
            <a:off x="232304" y="1145235"/>
            <a:ext cx="2879400" cy="3434100"/>
          </a:xfrm>
          <a:prstGeom prst="rect">
            <a:avLst/>
          </a:prstGeom>
          <a:noFill/>
          <a:ln w="38100" cap="flat" cmpd="sng">
            <a:solidFill>
              <a:srgbClr val="001254"/>
            </a:solidFill>
            <a:prstDash val="solid"/>
            <a:round/>
            <a:headEnd type="none" w="sm" len="sm"/>
            <a:tailEnd type="none" w="sm" len="sm"/>
          </a:ln>
        </p:spPr>
        <p:txBody>
          <a:bodyPr spcFirstLastPara="1" wrap="square" lIns="58925" tIns="29450" rIns="58925" bIns="29450" anchor="ctr" anchorCtr="0">
            <a:noAutofit/>
          </a:bodyPr>
          <a:lstStyle>
            <a:lvl1pPr marL="457200" marR="0" lvl="0" indent="-228600" algn="ctr" rtl="0">
              <a:lnSpc>
                <a:spcPct val="100000"/>
              </a:lnSpc>
              <a:spcBef>
                <a:spcPts val="2700"/>
              </a:spcBef>
              <a:spcAft>
                <a:spcPts val="0"/>
              </a:spcAft>
              <a:buClr>
                <a:srgbClr val="000000"/>
              </a:buClr>
              <a:buSzPts val="900"/>
              <a:buFont typeface="Arial"/>
              <a:buNone/>
              <a:defRPr sz="1900" b="0" i="1" u="none" strike="noStrike" cap="none">
                <a:solidFill>
                  <a:srgbClr val="7F7F7F"/>
                </a:solidFill>
                <a:latin typeface="Trebuchet MS"/>
                <a:ea typeface="Trebuchet MS"/>
                <a:cs typeface="Trebuchet MS"/>
                <a:sym typeface="Trebuchet MS"/>
              </a:defRPr>
            </a:lvl1pPr>
            <a:lvl2pPr marL="914400" marR="0" lvl="1" indent="-228600" algn="l" rtl="0">
              <a:lnSpc>
                <a:spcPct val="100000"/>
              </a:lnSpc>
              <a:spcBef>
                <a:spcPts val="2700"/>
              </a:spcBef>
              <a:spcAft>
                <a:spcPts val="0"/>
              </a:spcAft>
              <a:buClr>
                <a:srgbClr val="000000"/>
              </a:buClr>
              <a:buSzPts val="900"/>
              <a:buFont typeface="Arial"/>
              <a:buNone/>
              <a:defRPr sz="1900" b="0" i="0" u="none" strike="noStrike" cap="none">
                <a:solidFill>
                  <a:srgbClr val="5C6670"/>
                </a:solidFill>
                <a:latin typeface="Trebuchet MS"/>
                <a:ea typeface="Trebuchet MS"/>
                <a:cs typeface="Trebuchet MS"/>
                <a:sym typeface="Trebuchet MS"/>
              </a:defRPr>
            </a:lvl2pPr>
            <a:lvl3pPr marL="1371600" marR="0" lvl="2" indent="-228600" algn="l" rtl="0">
              <a:lnSpc>
                <a:spcPct val="100000"/>
              </a:lnSpc>
              <a:spcBef>
                <a:spcPts val="2700"/>
              </a:spcBef>
              <a:spcAft>
                <a:spcPts val="0"/>
              </a:spcAft>
              <a:buClr>
                <a:srgbClr val="000000"/>
              </a:buClr>
              <a:buSzPts val="900"/>
              <a:buFont typeface="Arial"/>
              <a:buNone/>
              <a:defRPr sz="1900" b="0" i="0" u="none" strike="noStrike" cap="none">
                <a:solidFill>
                  <a:srgbClr val="5C6670"/>
                </a:solidFill>
                <a:latin typeface="Trebuchet MS"/>
                <a:ea typeface="Trebuchet MS"/>
                <a:cs typeface="Trebuchet MS"/>
                <a:sym typeface="Trebuchet MS"/>
              </a:defRPr>
            </a:lvl3pPr>
            <a:lvl4pPr marL="1828800" marR="0" lvl="3" indent="-228600" algn="l" rtl="0">
              <a:lnSpc>
                <a:spcPct val="100000"/>
              </a:lnSpc>
              <a:spcBef>
                <a:spcPts val="2700"/>
              </a:spcBef>
              <a:spcAft>
                <a:spcPts val="0"/>
              </a:spcAft>
              <a:buClr>
                <a:srgbClr val="000000"/>
              </a:buClr>
              <a:buSzPts val="900"/>
              <a:buFont typeface="Arial"/>
              <a:buNone/>
              <a:defRPr sz="1900" b="0" i="0" u="none" strike="noStrike" cap="none">
                <a:solidFill>
                  <a:srgbClr val="5C6670"/>
                </a:solidFill>
                <a:latin typeface="Trebuchet MS"/>
                <a:ea typeface="Trebuchet MS"/>
                <a:cs typeface="Trebuchet MS"/>
                <a:sym typeface="Trebuchet MS"/>
              </a:defRPr>
            </a:lvl4pPr>
            <a:lvl5pPr marL="2286000" marR="0" lvl="4" indent="-228600" algn="l" rtl="0">
              <a:lnSpc>
                <a:spcPct val="100000"/>
              </a:lnSpc>
              <a:spcBef>
                <a:spcPts val="2700"/>
              </a:spcBef>
              <a:spcAft>
                <a:spcPts val="0"/>
              </a:spcAft>
              <a:buClr>
                <a:srgbClr val="000000"/>
              </a:buClr>
              <a:buSzPts val="900"/>
              <a:buFont typeface="Arial"/>
              <a:buNone/>
              <a:defRPr sz="1900" b="0" i="0" u="none" strike="noStrike" cap="none">
                <a:solidFill>
                  <a:srgbClr val="5C6670"/>
                </a:solidFill>
                <a:latin typeface="Trebuchet MS"/>
                <a:ea typeface="Trebuchet MS"/>
                <a:cs typeface="Trebuchet MS"/>
                <a:sym typeface="Trebuchet MS"/>
              </a:defRPr>
            </a:lvl5pPr>
            <a:lvl6pPr marL="2743200" marR="0" lvl="5" indent="-228600" algn="l" rtl="0">
              <a:lnSpc>
                <a:spcPct val="100000"/>
              </a:lnSpc>
              <a:spcBef>
                <a:spcPts val="2700"/>
              </a:spcBef>
              <a:spcAft>
                <a:spcPts val="0"/>
              </a:spcAft>
              <a:buClr>
                <a:srgbClr val="000000"/>
              </a:buClr>
              <a:buSzPts val="900"/>
              <a:buFont typeface="Arial"/>
              <a:buNone/>
              <a:defRPr sz="1900" b="0" i="0" u="none" strike="noStrike" cap="none">
                <a:solidFill>
                  <a:srgbClr val="5C6670"/>
                </a:solidFill>
                <a:latin typeface="Trebuchet MS"/>
                <a:ea typeface="Trebuchet MS"/>
                <a:cs typeface="Trebuchet MS"/>
                <a:sym typeface="Trebuchet MS"/>
              </a:defRPr>
            </a:lvl6pPr>
            <a:lvl7pPr marL="3200400" marR="0" lvl="6" indent="-228600" algn="l" rtl="0">
              <a:lnSpc>
                <a:spcPct val="100000"/>
              </a:lnSpc>
              <a:spcBef>
                <a:spcPts val="2700"/>
              </a:spcBef>
              <a:spcAft>
                <a:spcPts val="0"/>
              </a:spcAft>
              <a:buClr>
                <a:srgbClr val="000000"/>
              </a:buClr>
              <a:buSzPts val="900"/>
              <a:buFont typeface="Arial"/>
              <a:buNone/>
              <a:defRPr sz="1900" b="0" i="0" u="none" strike="noStrike" cap="none">
                <a:solidFill>
                  <a:srgbClr val="5C6670"/>
                </a:solidFill>
                <a:latin typeface="Trebuchet MS"/>
                <a:ea typeface="Trebuchet MS"/>
                <a:cs typeface="Trebuchet MS"/>
                <a:sym typeface="Trebuchet MS"/>
              </a:defRPr>
            </a:lvl7pPr>
            <a:lvl8pPr marL="3657600" marR="0" lvl="7" indent="-228600" algn="l" rtl="0">
              <a:lnSpc>
                <a:spcPct val="100000"/>
              </a:lnSpc>
              <a:spcBef>
                <a:spcPts val="2700"/>
              </a:spcBef>
              <a:spcAft>
                <a:spcPts val="0"/>
              </a:spcAft>
              <a:buClr>
                <a:srgbClr val="000000"/>
              </a:buClr>
              <a:buSzPts val="900"/>
              <a:buFont typeface="Arial"/>
              <a:buNone/>
              <a:defRPr sz="1900" b="0" i="0" u="none" strike="noStrike" cap="none">
                <a:solidFill>
                  <a:srgbClr val="5C6670"/>
                </a:solidFill>
                <a:latin typeface="Trebuchet MS"/>
                <a:ea typeface="Trebuchet MS"/>
                <a:cs typeface="Trebuchet MS"/>
                <a:sym typeface="Trebuchet MS"/>
              </a:defRPr>
            </a:lvl8pPr>
            <a:lvl9pPr marL="4114800" marR="0" lvl="8" indent="-228600" algn="l" rtl="0">
              <a:lnSpc>
                <a:spcPct val="100000"/>
              </a:lnSpc>
              <a:spcBef>
                <a:spcPts val="2700"/>
              </a:spcBef>
              <a:spcAft>
                <a:spcPts val="0"/>
              </a:spcAft>
              <a:buClr>
                <a:srgbClr val="000000"/>
              </a:buClr>
              <a:buSzPts val="900"/>
              <a:buFont typeface="Arial"/>
              <a:buNone/>
              <a:defRPr sz="1900" b="0" i="0" u="none" strike="noStrike" cap="none">
                <a:solidFill>
                  <a:srgbClr val="5C6670"/>
                </a:solidFill>
                <a:latin typeface="Trebuchet MS"/>
                <a:ea typeface="Trebuchet MS"/>
                <a:cs typeface="Trebuchet MS"/>
                <a:sym typeface="Trebuchet MS"/>
              </a:defRPr>
            </a:lvl9pPr>
          </a:lstStyle>
          <a:p>
            <a:endParaRPr/>
          </a:p>
        </p:txBody>
      </p:sp>
      <p:sp>
        <p:nvSpPr>
          <p:cNvPr id="50" name="Google Shape;50;p10"/>
          <p:cNvSpPr txBox="1">
            <a:spLocks noGrp="1"/>
          </p:cNvSpPr>
          <p:nvPr>
            <p:ph type="body" idx="2"/>
          </p:nvPr>
        </p:nvSpPr>
        <p:spPr>
          <a:xfrm>
            <a:off x="5972891" y="1145235"/>
            <a:ext cx="2938800" cy="3434100"/>
          </a:xfrm>
          <a:prstGeom prst="rect">
            <a:avLst/>
          </a:prstGeom>
          <a:noFill/>
          <a:ln w="38100" cap="flat" cmpd="sng">
            <a:solidFill>
              <a:srgbClr val="001254"/>
            </a:solidFill>
            <a:prstDash val="solid"/>
            <a:round/>
            <a:headEnd type="none" w="sm" len="sm"/>
            <a:tailEnd type="none" w="sm" len="sm"/>
          </a:ln>
        </p:spPr>
        <p:txBody>
          <a:bodyPr spcFirstLastPara="1" wrap="square" lIns="58925" tIns="29450" rIns="58925" bIns="29450" anchor="ctr" anchorCtr="0">
            <a:noAutofit/>
          </a:bodyPr>
          <a:lstStyle>
            <a:lvl1pPr marL="457200" marR="0" lvl="0" indent="-228600" algn="ctr" rtl="0">
              <a:lnSpc>
                <a:spcPct val="100000"/>
              </a:lnSpc>
              <a:spcBef>
                <a:spcPts val="2700"/>
              </a:spcBef>
              <a:spcAft>
                <a:spcPts val="0"/>
              </a:spcAft>
              <a:buClr>
                <a:srgbClr val="000000"/>
              </a:buClr>
              <a:buSzPts val="900"/>
              <a:buFont typeface="Arial"/>
              <a:buNone/>
              <a:defRPr sz="1900" b="0" i="1" u="none" strike="noStrike" cap="none">
                <a:solidFill>
                  <a:srgbClr val="7F7F7F"/>
                </a:solidFill>
                <a:latin typeface="Trebuchet MS"/>
                <a:ea typeface="Trebuchet MS"/>
                <a:cs typeface="Trebuchet MS"/>
                <a:sym typeface="Trebuchet MS"/>
              </a:defRPr>
            </a:lvl1pPr>
            <a:lvl2pPr marL="914400" marR="0" lvl="1" indent="-228600" algn="l" rtl="0">
              <a:lnSpc>
                <a:spcPct val="100000"/>
              </a:lnSpc>
              <a:spcBef>
                <a:spcPts val="2700"/>
              </a:spcBef>
              <a:spcAft>
                <a:spcPts val="0"/>
              </a:spcAft>
              <a:buClr>
                <a:srgbClr val="000000"/>
              </a:buClr>
              <a:buSzPts val="900"/>
              <a:buFont typeface="Arial"/>
              <a:buNone/>
              <a:defRPr sz="1900" b="0" i="0" u="none" strike="noStrike" cap="none">
                <a:solidFill>
                  <a:srgbClr val="5C6670"/>
                </a:solidFill>
                <a:latin typeface="Trebuchet MS"/>
                <a:ea typeface="Trebuchet MS"/>
                <a:cs typeface="Trebuchet MS"/>
                <a:sym typeface="Trebuchet MS"/>
              </a:defRPr>
            </a:lvl2pPr>
            <a:lvl3pPr marL="1371600" marR="0" lvl="2" indent="-228600" algn="l" rtl="0">
              <a:lnSpc>
                <a:spcPct val="100000"/>
              </a:lnSpc>
              <a:spcBef>
                <a:spcPts val="2700"/>
              </a:spcBef>
              <a:spcAft>
                <a:spcPts val="0"/>
              </a:spcAft>
              <a:buClr>
                <a:srgbClr val="000000"/>
              </a:buClr>
              <a:buSzPts val="900"/>
              <a:buFont typeface="Arial"/>
              <a:buNone/>
              <a:defRPr sz="1900" b="0" i="0" u="none" strike="noStrike" cap="none">
                <a:solidFill>
                  <a:srgbClr val="5C6670"/>
                </a:solidFill>
                <a:latin typeface="Trebuchet MS"/>
                <a:ea typeface="Trebuchet MS"/>
                <a:cs typeface="Trebuchet MS"/>
                <a:sym typeface="Trebuchet MS"/>
              </a:defRPr>
            </a:lvl3pPr>
            <a:lvl4pPr marL="1828800" marR="0" lvl="3" indent="-228600" algn="l" rtl="0">
              <a:lnSpc>
                <a:spcPct val="100000"/>
              </a:lnSpc>
              <a:spcBef>
                <a:spcPts val="2700"/>
              </a:spcBef>
              <a:spcAft>
                <a:spcPts val="0"/>
              </a:spcAft>
              <a:buClr>
                <a:srgbClr val="000000"/>
              </a:buClr>
              <a:buSzPts val="900"/>
              <a:buFont typeface="Arial"/>
              <a:buNone/>
              <a:defRPr sz="1900" b="0" i="0" u="none" strike="noStrike" cap="none">
                <a:solidFill>
                  <a:srgbClr val="5C6670"/>
                </a:solidFill>
                <a:latin typeface="Trebuchet MS"/>
                <a:ea typeface="Trebuchet MS"/>
                <a:cs typeface="Trebuchet MS"/>
                <a:sym typeface="Trebuchet MS"/>
              </a:defRPr>
            </a:lvl4pPr>
            <a:lvl5pPr marL="2286000" marR="0" lvl="4" indent="-228600" algn="l" rtl="0">
              <a:lnSpc>
                <a:spcPct val="100000"/>
              </a:lnSpc>
              <a:spcBef>
                <a:spcPts val="2700"/>
              </a:spcBef>
              <a:spcAft>
                <a:spcPts val="0"/>
              </a:spcAft>
              <a:buClr>
                <a:srgbClr val="000000"/>
              </a:buClr>
              <a:buSzPts val="900"/>
              <a:buFont typeface="Arial"/>
              <a:buNone/>
              <a:defRPr sz="1900" b="0" i="0" u="none" strike="noStrike" cap="none">
                <a:solidFill>
                  <a:srgbClr val="5C6670"/>
                </a:solidFill>
                <a:latin typeface="Trebuchet MS"/>
                <a:ea typeface="Trebuchet MS"/>
                <a:cs typeface="Trebuchet MS"/>
                <a:sym typeface="Trebuchet MS"/>
              </a:defRPr>
            </a:lvl5pPr>
            <a:lvl6pPr marL="2743200" marR="0" lvl="5" indent="-228600" algn="l" rtl="0">
              <a:lnSpc>
                <a:spcPct val="100000"/>
              </a:lnSpc>
              <a:spcBef>
                <a:spcPts val="2700"/>
              </a:spcBef>
              <a:spcAft>
                <a:spcPts val="0"/>
              </a:spcAft>
              <a:buClr>
                <a:srgbClr val="000000"/>
              </a:buClr>
              <a:buSzPts val="900"/>
              <a:buFont typeface="Arial"/>
              <a:buNone/>
              <a:defRPr sz="1900" b="0" i="0" u="none" strike="noStrike" cap="none">
                <a:solidFill>
                  <a:srgbClr val="5C6670"/>
                </a:solidFill>
                <a:latin typeface="Trebuchet MS"/>
                <a:ea typeface="Trebuchet MS"/>
                <a:cs typeface="Trebuchet MS"/>
                <a:sym typeface="Trebuchet MS"/>
              </a:defRPr>
            </a:lvl6pPr>
            <a:lvl7pPr marL="3200400" marR="0" lvl="6" indent="-228600" algn="l" rtl="0">
              <a:lnSpc>
                <a:spcPct val="100000"/>
              </a:lnSpc>
              <a:spcBef>
                <a:spcPts val="2700"/>
              </a:spcBef>
              <a:spcAft>
                <a:spcPts val="0"/>
              </a:spcAft>
              <a:buClr>
                <a:srgbClr val="000000"/>
              </a:buClr>
              <a:buSzPts val="900"/>
              <a:buFont typeface="Arial"/>
              <a:buNone/>
              <a:defRPr sz="1900" b="0" i="0" u="none" strike="noStrike" cap="none">
                <a:solidFill>
                  <a:srgbClr val="5C6670"/>
                </a:solidFill>
                <a:latin typeface="Trebuchet MS"/>
                <a:ea typeface="Trebuchet MS"/>
                <a:cs typeface="Trebuchet MS"/>
                <a:sym typeface="Trebuchet MS"/>
              </a:defRPr>
            </a:lvl7pPr>
            <a:lvl8pPr marL="3657600" marR="0" lvl="7" indent="-228600" algn="l" rtl="0">
              <a:lnSpc>
                <a:spcPct val="100000"/>
              </a:lnSpc>
              <a:spcBef>
                <a:spcPts val="2700"/>
              </a:spcBef>
              <a:spcAft>
                <a:spcPts val="0"/>
              </a:spcAft>
              <a:buClr>
                <a:srgbClr val="000000"/>
              </a:buClr>
              <a:buSzPts val="900"/>
              <a:buFont typeface="Arial"/>
              <a:buNone/>
              <a:defRPr sz="1900" b="0" i="0" u="none" strike="noStrike" cap="none">
                <a:solidFill>
                  <a:srgbClr val="5C6670"/>
                </a:solidFill>
                <a:latin typeface="Trebuchet MS"/>
                <a:ea typeface="Trebuchet MS"/>
                <a:cs typeface="Trebuchet MS"/>
                <a:sym typeface="Trebuchet MS"/>
              </a:defRPr>
            </a:lvl8pPr>
            <a:lvl9pPr marL="4114800" marR="0" lvl="8" indent="-228600" algn="l" rtl="0">
              <a:lnSpc>
                <a:spcPct val="100000"/>
              </a:lnSpc>
              <a:spcBef>
                <a:spcPts val="2700"/>
              </a:spcBef>
              <a:spcAft>
                <a:spcPts val="0"/>
              </a:spcAft>
              <a:buClr>
                <a:srgbClr val="000000"/>
              </a:buClr>
              <a:buSzPts val="900"/>
              <a:buFont typeface="Arial"/>
              <a:buNone/>
              <a:defRPr sz="1900" b="0" i="0" u="none" strike="noStrike" cap="none">
                <a:solidFill>
                  <a:srgbClr val="5C6670"/>
                </a:solidFill>
                <a:latin typeface="Trebuchet MS"/>
                <a:ea typeface="Trebuchet MS"/>
                <a:cs typeface="Trebuchet MS"/>
                <a:sym typeface="Trebuchet MS"/>
              </a:defRPr>
            </a:lvl9pPr>
          </a:lstStyle>
          <a:p>
            <a:endParaRPr/>
          </a:p>
        </p:txBody>
      </p:sp>
      <p:sp>
        <p:nvSpPr>
          <p:cNvPr id="51" name="Google Shape;51;p10"/>
          <p:cNvSpPr txBox="1">
            <a:spLocks noGrp="1"/>
          </p:cNvSpPr>
          <p:nvPr>
            <p:ph type="body" idx="3"/>
          </p:nvPr>
        </p:nvSpPr>
        <p:spPr>
          <a:xfrm>
            <a:off x="3276481" y="1145235"/>
            <a:ext cx="2591100" cy="1515000"/>
          </a:xfrm>
          <a:prstGeom prst="rect">
            <a:avLst/>
          </a:prstGeom>
          <a:noFill/>
          <a:ln w="38100" cap="flat" cmpd="sng">
            <a:solidFill>
              <a:srgbClr val="001254"/>
            </a:solidFill>
            <a:prstDash val="solid"/>
            <a:round/>
            <a:headEnd type="none" w="sm" len="sm"/>
            <a:tailEnd type="none" w="sm" len="sm"/>
          </a:ln>
        </p:spPr>
        <p:txBody>
          <a:bodyPr spcFirstLastPara="1" wrap="square" lIns="58925" tIns="29450" rIns="58925" bIns="29450" anchor="ctr" anchorCtr="0">
            <a:noAutofit/>
          </a:bodyPr>
          <a:lstStyle>
            <a:lvl1pPr marL="457200" marR="0" lvl="0" indent="-228600" algn="ctr" rtl="0">
              <a:lnSpc>
                <a:spcPct val="100000"/>
              </a:lnSpc>
              <a:spcBef>
                <a:spcPts val="2700"/>
              </a:spcBef>
              <a:spcAft>
                <a:spcPts val="0"/>
              </a:spcAft>
              <a:buClr>
                <a:srgbClr val="000000"/>
              </a:buClr>
              <a:buSzPts val="900"/>
              <a:buFont typeface="Arial"/>
              <a:buNone/>
              <a:defRPr sz="1900" b="0" i="1" u="none" strike="noStrike" cap="none">
                <a:solidFill>
                  <a:srgbClr val="7F7F7F"/>
                </a:solidFill>
                <a:latin typeface="Trebuchet MS"/>
                <a:ea typeface="Trebuchet MS"/>
                <a:cs typeface="Trebuchet MS"/>
                <a:sym typeface="Trebuchet MS"/>
              </a:defRPr>
            </a:lvl1pPr>
            <a:lvl2pPr marL="914400" marR="0" lvl="1" indent="-228600" algn="l" rtl="0">
              <a:lnSpc>
                <a:spcPct val="100000"/>
              </a:lnSpc>
              <a:spcBef>
                <a:spcPts val="2700"/>
              </a:spcBef>
              <a:spcAft>
                <a:spcPts val="0"/>
              </a:spcAft>
              <a:buClr>
                <a:srgbClr val="000000"/>
              </a:buClr>
              <a:buSzPts val="900"/>
              <a:buFont typeface="Arial"/>
              <a:buNone/>
              <a:defRPr sz="1900" b="0" i="0" u="none" strike="noStrike" cap="none">
                <a:solidFill>
                  <a:srgbClr val="5C6670"/>
                </a:solidFill>
                <a:latin typeface="Trebuchet MS"/>
                <a:ea typeface="Trebuchet MS"/>
                <a:cs typeface="Trebuchet MS"/>
                <a:sym typeface="Trebuchet MS"/>
              </a:defRPr>
            </a:lvl2pPr>
            <a:lvl3pPr marL="1371600" marR="0" lvl="2" indent="-228600" algn="l" rtl="0">
              <a:lnSpc>
                <a:spcPct val="100000"/>
              </a:lnSpc>
              <a:spcBef>
                <a:spcPts val="2700"/>
              </a:spcBef>
              <a:spcAft>
                <a:spcPts val="0"/>
              </a:spcAft>
              <a:buClr>
                <a:srgbClr val="000000"/>
              </a:buClr>
              <a:buSzPts val="900"/>
              <a:buFont typeface="Arial"/>
              <a:buNone/>
              <a:defRPr sz="1900" b="0" i="0" u="none" strike="noStrike" cap="none">
                <a:solidFill>
                  <a:srgbClr val="5C6670"/>
                </a:solidFill>
                <a:latin typeface="Trebuchet MS"/>
                <a:ea typeface="Trebuchet MS"/>
                <a:cs typeface="Trebuchet MS"/>
                <a:sym typeface="Trebuchet MS"/>
              </a:defRPr>
            </a:lvl3pPr>
            <a:lvl4pPr marL="1828800" marR="0" lvl="3" indent="-228600" algn="l" rtl="0">
              <a:lnSpc>
                <a:spcPct val="100000"/>
              </a:lnSpc>
              <a:spcBef>
                <a:spcPts val="2700"/>
              </a:spcBef>
              <a:spcAft>
                <a:spcPts val="0"/>
              </a:spcAft>
              <a:buClr>
                <a:srgbClr val="000000"/>
              </a:buClr>
              <a:buSzPts val="900"/>
              <a:buFont typeface="Arial"/>
              <a:buNone/>
              <a:defRPr sz="1900" b="0" i="0" u="none" strike="noStrike" cap="none">
                <a:solidFill>
                  <a:srgbClr val="5C6670"/>
                </a:solidFill>
                <a:latin typeface="Trebuchet MS"/>
                <a:ea typeface="Trebuchet MS"/>
                <a:cs typeface="Trebuchet MS"/>
                <a:sym typeface="Trebuchet MS"/>
              </a:defRPr>
            </a:lvl4pPr>
            <a:lvl5pPr marL="2286000" marR="0" lvl="4" indent="-228600" algn="l" rtl="0">
              <a:lnSpc>
                <a:spcPct val="100000"/>
              </a:lnSpc>
              <a:spcBef>
                <a:spcPts val="2700"/>
              </a:spcBef>
              <a:spcAft>
                <a:spcPts val="0"/>
              </a:spcAft>
              <a:buClr>
                <a:srgbClr val="000000"/>
              </a:buClr>
              <a:buSzPts val="900"/>
              <a:buFont typeface="Arial"/>
              <a:buNone/>
              <a:defRPr sz="1900" b="0" i="0" u="none" strike="noStrike" cap="none">
                <a:solidFill>
                  <a:srgbClr val="5C6670"/>
                </a:solidFill>
                <a:latin typeface="Trebuchet MS"/>
                <a:ea typeface="Trebuchet MS"/>
                <a:cs typeface="Trebuchet MS"/>
                <a:sym typeface="Trebuchet MS"/>
              </a:defRPr>
            </a:lvl5pPr>
            <a:lvl6pPr marL="2743200" marR="0" lvl="5" indent="-228600" algn="l" rtl="0">
              <a:lnSpc>
                <a:spcPct val="100000"/>
              </a:lnSpc>
              <a:spcBef>
                <a:spcPts val="2700"/>
              </a:spcBef>
              <a:spcAft>
                <a:spcPts val="0"/>
              </a:spcAft>
              <a:buClr>
                <a:srgbClr val="000000"/>
              </a:buClr>
              <a:buSzPts val="900"/>
              <a:buFont typeface="Arial"/>
              <a:buNone/>
              <a:defRPr sz="1900" b="0" i="0" u="none" strike="noStrike" cap="none">
                <a:solidFill>
                  <a:srgbClr val="5C6670"/>
                </a:solidFill>
                <a:latin typeface="Trebuchet MS"/>
                <a:ea typeface="Trebuchet MS"/>
                <a:cs typeface="Trebuchet MS"/>
                <a:sym typeface="Trebuchet MS"/>
              </a:defRPr>
            </a:lvl6pPr>
            <a:lvl7pPr marL="3200400" marR="0" lvl="6" indent="-228600" algn="l" rtl="0">
              <a:lnSpc>
                <a:spcPct val="100000"/>
              </a:lnSpc>
              <a:spcBef>
                <a:spcPts val="2700"/>
              </a:spcBef>
              <a:spcAft>
                <a:spcPts val="0"/>
              </a:spcAft>
              <a:buClr>
                <a:srgbClr val="000000"/>
              </a:buClr>
              <a:buSzPts val="900"/>
              <a:buFont typeface="Arial"/>
              <a:buNone/>
              <a:defRPr sz="1900" b="0" i="0" u="none" strike="noStrike" cap="none">
                <a:solidFill>
                  <a:srgbClr val="5C6670"/>
                </a:solidFill>
                <a:latin typeface="Trebuchet MS"/>
                <a:ea typeface="Trebuchet MS"/>
                <a:cs typeface="Trebuchet MS"/>
                <a:sym typeface="Trebuchet MS"/>
              </a:defRPr>
            </a:lvl7pPr>
            <a:lvl8pPr marL="3657600" marR="0" lvl="7" indent="-228600" algn="l" rtl="0">
              <a:lnSpc>
                <a:spcPct val="100000"/>
              </a:lnSpc>
              <a:spcBef>
                <a:spcPts val="2700"/>
              </a:spcBef>
              <a:spcAft>
                <a:spcPts val="0"/>
              </a:spcAft>
              <a:buClr>
                <a:srgbClr val="000000"/>
              </a:buClr>
              <a:buSzPts val="900"/>
              <a:buFont typeface="Arial"/>
              <a:buNone/>
              <a:defRPr sz="1900" b="0" i="0" u="none" strike="noStrike" cap="none">
                <a:solidFill>
                  <a:srgbClr val="5C6670"/>
                </a:solidFill>
                <a:latin typeface="Trebuchet MS"/>
                <a:ea typeface="Trebuchet MS"/>
                <a:cs typeface="Trebuchet MS"/>
                <a:sym typeface="Trebuchet MS"/>
              </a:defRPr>
            </a:lvl8pPr>
            <a:lvl9pPr marL="4114800" marR="0" lvl="8" indent="-228600" algn="l" rtl="0">
              <a:lnSpc>
                <a:spcPct val="100000"/>
              </a:lnSpc>
              <a:spcBef>
                <a:spcPts val="2700"/>
              </a:spcBef>
              <a:spcAft>
                <a:spcPts val="0"/>
              </a:spcAft>
              <a:buClr>
                <a:srgbClr val="000000"/>
              </a:buClr>
              <a:buSzPts val="900"/>
              <a:buFont typeface="Arial"/>
              <a:buNone/>
              <a:defRPr sz="1900" b="0" i="0" u="none" strike="noStrike" cap="none">
                <a:solidFill>
                  <a:srgbClr val="5C6670"/>
                </a:solidFill>
                <a:latin typeface="Trebuchet MS"/>
                <a:ea typeface="Trebuchet MS"/>
                <a:cs typeface="Trebuchet MS"/>
                <a:sym typeface="Trebuchet MS"/>
              </a:defRPr>
            </a:lvl9pPr>
          </a:lstStyle>
          <a:p>
            <a:endParaRPr/>
          </a:p>
        </p:txBody>
      </p:sp>
      <p:sp>
        <p:nvSpPr>
          <p:cNvPr id="52" name="Google Shape;52;p10"/>
          <p:cNvSpPr txBox="1">
            <a:spLocks noGrp="1"/>
          </p:cNvSpPr>
          <p:nvPr>
            <p:ph type="body" idx="4"/>
          </p:nvPr>
        </p:nvSpPr>
        <p:spPr>
          <a:xfrm>
            <a:off x="3276481" y="2851428"/>
            <a:ext cx="2591100" cy="1728000"/>
          </a:xfrm>
          <a:prstGeom prst="rect">
            <a:avLst/>
          </a:prstGeom>
          <a:noFill/>
          <a:ln w="38100" cap="flat" cmpd="sng">
            <a:solidFill>
              <a:srgbClr val="001254"/>
            </a:solidFill>
            <a:prstDash val="solid"/>
            <a:round/>
            <a:headEnd type="none" w="sm" len="sm"/>
            <a:tailEnd type="none" w="sm" len="sm"/>
          </a:ln>
        </p:spPr>
        <p:txBody>
          <a:bodyPr spcFirstLastPara="1" wrap="square" lIns="58925" tIns="29450" rIns="58925" bIns="29450" anchor="ctr" anchorCtr="0">
            <a:noAutofit/>
          </a:bodyPr>
          <a:lstStyle>
            <a:lvl1pPr marL="457200" marR="0" lvl="0" indent="-228600" algn="ctr" rtl="0">
              <a:lnSpc>
                <a:spcPct val="100000"/>
              </a:lnSpc>
              <a:spcBef>
                <a:spcPts val="2700"/>
              </a:spcBef>
              <a:spcAft>
                <a:spcPts val="0"/>
              </a:spcAft>
              <a:buClr>
                <a:srgbClr val="000000"/>
              </a:buClr>
              <a:buSzPts val="900"/>
              <a:buFont typeface="Arial"/>
              <a:buNone/>
              <a:defRPr sz="1900" b="0" i="1" u="none" strike="noStrike" cap="none">
                <a:solidFill>
                  <a:srgbClr val="7F7F7F"/>
                </a:solidFill>
                <a:latin typeface="Trebuchet MS"/>
                <a:ea typeface="Trebuchet MS"/>
                <a:cs typeface="Trebuchet MS"/>
                <a:sym typeface="Trebuchet MS"/>
              </a:defRPr>
            </a:lvl1pPr>
            <a:lvl2pPr marL="914400" marR="0" lvl="1" indent="-228600" algn="l" rtl="0">
              <a:lnSpc>
                <a:spcPct val="100000"/>
              </a:lnSpc>
              <a:spcBef>
                <a:spcPts val="2700"/>
              </a:spcBef>
              <a:spcAft>
                <a:spcPts val="0"/>
              </a:spcAft>
              <a:buClr>
                <a:srgbClr val="000000"/>
              </a:buClr>
              <a:buSzPts val="900"/>
              <a:buFont typeface="Arial"/>
              <a:buNone/>
              <a:defRPr sz="1900" b="0" i="0" u="none" strike="noStrike" cap="none">
                <a:solidFill>
                  <a:srgbClr val="5C6670"/>
                </a:solidFill>
                <a:latin typeface="Trebuchet MS"/>
                <a:ea typeface="Trebuchet MS"/>
                <a:cs typeface="Trebuchet MS"/>
                <a:sym typeface="Trebuchet MS"/>
              </a:defRPr>
            </a:lvl2pPr>
            <a:lvl3pPr marL="1371600" marR="0" lvl="2" indent="-228600" algn="l" rtl="0">
              <a:lnSpc>
                <a:spcPct val="100000"/>
              </a:lnSpc>
              <a:spcBef>
                <a:spcPts val="2700"/>
              </a:spcBef>
              <a:spcAft>
                <a:spcPts val="0"/>
              </a:spcAft>
              <a:buClr>
                <a:srgbClr val="000000"/>
              </a:buClr>
              <a:buSzPts val="900"/>
              <a:buFont typeface="Arial"/>
              <a:buNone/>
              <a:defRPr sz="1900" b="0" i="0" u="none" strike="noStrike" cap="none">
                <a:solidFill>
                  <a:srgbClr val="5C6670"/>
                </a:solidFill>
                <a:latin typeface="Trebuchet MS"/>
                <a:ea typeface="Trebuchet MS"/>
                <a:cs typeface="Trebuchet MS"/>
                <a:sym typeface="Trebuchet MS"/>
              </a:defRPr>
            </a:lvl3pPr>
            <a:lvl4pPr marL="1828800" marR="0" lvl="3" indent="-228600" algn="l" rtl="0">
              <a:lnSpc>
                <a:spcPct val="100000"/>
              </a:lnSpc>
              <a:spcBef>
                <a:spcPts val="2700"/>
              </a:spcBef>
              <a:spcAft>
                <a:spcPts val="0"/>
              </a:spcAft>
              <a:buClr>
                <a:srgbClr val="000000"/>
              </a:buClr>
              <a:buSzPts val="900"/>
              <a:buFont typeface="Arial"/>
              <a:buNone/>
              <a:defRPr sz="1900" b="0" i="0" u="none" strike="noStrike" cap="none">
                <a:solidFill>
                  <a:srgbClr val="5C6670"/>
                </a:solidFill>
                <a:latin typeface="Trebuchet MS"/>
                <a:ea typeface="Trebuchet MS"/>
                <a:cs typeface="Trebuchet MS"/>
                <a:sym typeface="Trebuchet MS"/>
              </a:defRPr>
            </a:lvl4pPr>
            <a:lvl5pPr marL="2286000" marR="0" lvl="4" indent="-228600" algn="l" rtl="0">
              <a:lnSpc>
                <a:spcPct val="100000"/>
              </a:lnSpc>
              <a:spcBef>
                <a:spcPts val="2700"/>
              </a:spcBef>
              <a:spcAft>
                <a:spcPts val="0"/>
              </a:spcAft>
              <a:buClr>
                <a:srgbClr val="000000"/>
              </a:buClr>
              <a:buSzPts val="900"/>
              <a:buFont typeface="Arial"/>
              <a:buNone/>
              <a:defRPr sz="1900" b="0" i="0" u="none" strike="noStrike" cap="none">
                <a:solidFill>
                  <a:srgbClr val="5C6670"/>
                </a:solidFill>
                <a:latin typeface="Trebuchet MS"/>
                <a:ea typeface="Trebuchet MS"/>
                <a:cs typeface="Trebuchet MS"/>
                <a:sym typeface="Trebuchet MS"/>
              </a:defRPr>
            </a:lvl5pPr>
            <a:lvl6pPr marL="2743200" marR="0" lvl="5" indent="-228600" algn="l" rtl="0">
              <a:lnSpc>
                <a:spcPct val="100000"/>
              </a:lnSpc>
              <a:spcBef>
                <a:spcPts val="2700"/>
              </a:spcBef>
              <a:spcAft>
                <a:spcPts val="0"/>
              </a:spcAft>
              <a:buClr>
                <a:srgbClr val="000000"/>
              </a:buClr>
              <a:buSzPts val="900"/>
              <a:buFont typeface="Arial"/>
              <a:buNone/>
              <a:defRPr sz="1900" b="0" i="0" u="none" strike="noStrike" cap="none">
                <a:solidFill>
                  <a:srgbClr val="5C6670"/>
                </a:solidFill>
                <a:latin typeface="Trebuchet MS"/>
                <a:ea typeface="Trebuchet MS"/>
                <a:cs typeface="Trebuchet MS"/>
                <a:sym typeface="Trebuchet MS"/>
              </a:defRPr>
            </a:lvl6pPr>
            <a:lvl7pPr marL="3200400" marR="0" lvl="6" indent="-228600" algn="l" rtl="0">
              <a:lnSpc>
                <a:spcPct val="100000"/>
              </a:lnSpc>
              <a:spcBef>
                <a:spcPts val="2700"/>
              </a:spcBef>
              <a:spcAft>
                <a:spcPts val="0"/>
              </a:spcAft>
              <a:buClr>
                <a:srgbClr val="000000"/>
              </a:buClr>
              <a:buSzPts val="900"/>
              <a:buFont typeface="Arial"/>
              <a:buNone/>
              <a:defRPr sz="1900" b="0" i="0" u="none" strike="noStrike" cap="none">
                <a:solidFill>
                  <a:srgbClr val="5C6670"/>
                </a:solidFill>
                <a:latin typeface="Trebuchet MS"/>
                <a:ea typeface="Trebuchet MS"/>
                <a:cs typeface="Trebuchet MS"/>
                <a:sym typeface="Trebuchet MS"/>
              </a:defRPr>
            </a:lvl7pPr>
            <a:lvl8pPr marL="3657600" marR="0" lvl="7" indent="-228600" algn="l" rtl="0">
              <a:lnSpc>
                <a:spcPct val="100000"/>
              </a:lnSpc>
              <a:spcBef>
                <a:spcPts val="2700"/>
              </a:spcBef>
              <a:spcAft>
                <a:spcPts val="0"/>
              </a:spcAft>
              <a:buClr>
                <a:srgbClr val="000000"/>
              </a:buClr>
              <a:buSzPts val="900"/>
              <a:buFont typeface="Arial"/>
              <a:buNone/>
              <a:defRPr sz="1900" b="0" i="0" u="none" strike="noStrike" cap="none">
                <a:solidFill>
                  <a:srgbClr val="5C6670"/>
                </a:solidFill>
                <a:latin typeface="Trebuchet MS"/>
                <a:ea typeface="Trebuchet MS"/>
                <a:cs typeface="Trebuchet MS"/>
                <a:sym typeface="Trebuchet MS"/>
              </a:defRPr>
            </a:lvl8pPr>
            <a:lvl9pPr marL="4114800" marR="0" lvl="8" indent="-228600" algn="l" rtl="0">
              <a:lnSpc>
                <a:spcPct val="100000"/>
              </a:lnSpc>
              <a:spcBef>
                <a:spcPts val="2700"/>
              </a:spcBef>
              <a:spcAft>
                <a:spcPts val="0"/>
              </a:spcAft>
              <a:buClr>
                <a:srgbClr val="000000"/>
              </a:buClr>
              <a:buSzPts val="900"/>
              <a:buFont typeface="Arial"/>
              <a:buNone/>
              <a:defRPr sz="1900" b="0" i="0" u="none" strike="noStrike" cap="none">
                <a:solidFill>
                  <a:srgbClr val="5C6670"/>
                </a:solidFill>
                <a:latin typeface="Trebuchet MS"/>
                <a:ea typeface="Trebuchet MS"/>
                <a:cs typeface="Trebuchet MS"/>
                <a:sym typeface="Trebuchet MS"/>
              </a:defRPr>
            </a:lvl9pPr>
          </a:lstStyle>
          <a:p>
            <a:endParaRPr/>
          </a:p>
        </p:txBody>
      </p:sp>
      <p:sp>
        <p:nvSpPr>
          <p:cNvPr id="53" name="Google Shape;53;p10"/>
          <p:cNvSpPr txBox="1">
            <a:spLocks noGrp="1"/>
          </p:cNvSpPr>
          <p:nvPr>
            <p:ph type="title"/>
          </p:nvPr>
        </p:nvSpPr>
        <p:spPr>
          <a:xfrm>
            <a:off x="232305" y="331114"/>
            <a:ext cx="8679300" cy="612300"/>
          </a:xfrm>
          <a:prstGeom prst="rect">
            <a:avLst/>
          </a:prstGeom>
          <a:noFill/>
          <a:ln>
            <a:noFill/>
          </a:ln>
        </p:spPr>
        <p:txBody>
          <a:bodyPr spcFirstLastPara="1" wrap="square" lIns="58925" tIns="29450" rIns="58925" bIns="29450" anchor="ctr" anchorCtr="0">
            <a:noAutofit/>
          </a:bodyPr>
          <a:lstStyle>
            <a:lvl1pPr lvl="0" algn="ctr">
              <a:lnSpc>
                <a:spcPct val="100000"/>
              </a:lnSpc>
              <a:spcBef>
                <a:spcPts val="0"/>
              </a:spcBef>
              <a:spcAft>
                <a:spcPts val="0"/>
              </a:spcAft>
              <a:buSzPts val="900"/>
              <a:buNone/>
              <a:defRPr/>
            </a:lvl1pPr>
            <a:lvl2pPr lvl="1" algn="ctr">
              <a:lnSpc>
                <a:spcPct val="100000"/>
              </a:lnSpc>
              <a:spcBef>
                <a:spcPts val="0"/>
              </a:spcBef>
              <a:spcAft>
                <a:spcPts val="0"/>
              </a:spcAft>
              <a:buSzPts val="900"/>
              <a:buNone/>
              <a:defRPr/>
            </a:lvl2pPr>
            <a:lvl3pPr lvl="2" algn="ctr">
              <a:lnSpc>
                <a:spcPct val="100000"/>
              </a:lnSpc>
              <a:spcBef>
                <a:spcPts val="0"/>
              </a:spcBef>
              <a:spcAft>
                <a:spcPts val="0"/>
              </a:spcAft>
              <a:buSzPts val="900"/>
              <a:buNone/>
              <a:defRPr/>
            </a:lvl3pPr>
            <a:lvl4pPr lvl="3" algn="ctr">
              <a:lnSpc>
                <a:spcPct val="100000"/>
              </a:lnSpc>
              <a:spcBef>
                <a:spcPts val="0"/>
              </a:spcBef>
              <a:spcAft>
                <a:spcPts val="0"/>
              </a:spcAft>
              <a:buSzPts val="900"/>
              <a:buNone/>
              <a:defRPr/>
            </a:lvl4pPr>
            <a:lvl5pPr lvl="4" algn="ctr">
              <a:lnSpc>
                <a:spcPct val="100000"/>
              </a:lnSpc>
              <a:spcBef>
                <a:spcPts val="0"/>
              </a:spcBef>
              <a:spcAft>
                <a:spcPts val="0"/>
              </a:spcAft>
              <a:buSzPts val="900"/>
              <a:buNone/>
              <a:defRPr/>
            </a:lvl5pPr>
            <a:lvl6pPr lvl="5" algn="ctr">
              <a:lnSpc>
                <a:spcPct val="100000"/>
              </a:lnSpc>
              <a:spcBef>
                <a:spcPts val="0"/>
              </a:spcBef>
              <a:spcAft>
                <a:spcPts val="0"/>
              </a:spcAft>
              <a:buSzPts val="900"/>
              <a:buNone/>
              <a:defRPr/>
            </a:lvl6pPr>
            <a:lvl7pPr lvl="6" algn="ctr">
              <a:lnSpc>
                <a:spcPct val="100000"/>
              </a:lnSpc>
              <a:spcBef>
                <a:spcPts val="0"/>
              </a:spcBef>
              <a:spcAft>
                <a:spcPts val="0"/>
              </a:spcAft>
              <a:buSzPts val="900"/>
              <a:buNone/>
              <a:defRPr/>
            </a:lvl7pPr>
            <a:lvl8pPr lvl="7" algn="ctr">
              <a:lnSpc>
                <a:spcPct val="100000"/>
              </a:lnSpc>
              <a:spcBef>
                <a:spcPts val="0"/>
              </a:spcBef>
              <a:spcAft>
                <a:spcPts val="0"/>
              </a:spcAft>
              <a:buSzPts val="900"/>
              <a:buNone/>
              <a:defRPr/>
            </a:lvl8pPr>
            <a:lvl9pPr lvl="8" algn="ctr">
              <a:lnSpc>
                <a:spcPct val="100000"/>
              </a:lnSpc>
              <a:spcBef>
                <a:spcPts val="0"/>
              </a:spcBef>
              <a:spcAft>
                <a:spcPts val="0"/>
              </a:spcAft>
              <a:buSzPts val="9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1" descr="&quot;&quot;"/>
          <p:cNvSpPr/>
          <p:nvPr/>
        </p:nvSpPr>
        <p:spPr>
          <a:xfrm>
            <a:off x="0" y="4781848"/>
            <a:ext cx="9143982" cy="361638"/>
          </a:xfrm>
          <a:custGeom>
            <a:avLst/>
            <a:gdLst/>
            <a:ahLst/>
            <a:cxnLst/>
            <a:rect l="l" t="t" r="r" b="b"/>
            <a:pathLst>
              <a:path w="21600" h="21600" extrusionOk="0">
                <a:moveTo>
                  <a:pt x="0" y="0"/>
                </a:moveTo>
                <a:lnTo>
                  <a:pt x="21600" y="0"/>
                </a:lnTo>
                <a:lnTo>
                  <a:pt x="21600" y="21600"/>
                </a:lnTo>
                <a:lnTo>
                  <a:pt x="0" y="21600"/>
                </a:lnTo>
                <a:close/>
              </a:path>
            </a:pathLst>
          </a:custGeom>
          <a:solidFill>
            <a:schemeClr val="dk2"/>
          </a:solidFill>
          <a:ln>
            <a:noFill/>
          </a:ln>
        </p:spPr>
        <p:txBody>
          <a:bodyPr spcFirstLastPara="1" wrap="square" lIns="32750" tIns="32750" rIns="32750" bIns="32750" anchor="ctr"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53C1DD"/>
              </a:solidFill>
              <a:latin typeface="Trebuchet MS"/>
              <a:ea typeface="Trebuchet MS"/>
              <a:cs typeface="Trebuchet MS"/>
              <a:sym typeface="Trebuchet MS"/>
            </a:endParaRPr>
          </a:p>
        </p:txBody>
      </p:sp>
      <p:pic>
        <p:nvPicPr>
          <p:cNvPr id="7" name="Google Shape;7;p1"/>
          <p:cNvPicPr preferRelativeResize="0"/>
          <p:nvPr/>
        </p:nvPicPr>
        <p:blipFill rotWithShape="1">
          <a:blip r:embed="rId21">
            <a:alphaModFix/>
          </a:blip>
          <a:srcRect/>
          <a:stretch/>
        </p:blipFill>
        <p:spPr>
          <a:xfrm>
            <a:off x="232305" y="4878071"/>
            <a:ext cx="999273" cy="169206"/>
          </a:xfrm>
          <a:prstGeom prst="rect">
            <a:avLst/>
          </a:prstGeom>
          <a:noFill/>
          <a:ln>
            <a:noFill/>
          </a:ln>
        </p:spPr>
      </p:pic>
      <p:sp>
        <p:nvSpPr>
          <p:cNvPr id="8" name="Google Shape;8;p1"/>
          <p:cNvSpPr txBox="1">
            <a:spLocks noGrp="1"/>
          </p:cNvSpPr>
          <p:nvPr>
            <p:ph type="title"/>
          </p:nvPr>
        </p:nvSpPr>
        <p:spPr>
          <a:xfrm>
            <a:off x="232305" y="660032"/>
            <a:ext cx="8679300" cy="465000"/>
          </a:xfrm>
          <a:prstGeom prst="rect">
            <a:avLst/>
          </a:prstGeom>
          <a:noFill/>
          <a:ln>
            <a:noFill/>
          </a:ln>
        </p:spPr>
        <p:txBody>
          <a:bodyPr spcFirstLastPara="1" wrap="square" lIns="0" tIns="0" rIns="0" bIns="0" anchor="ctr" anchorCtr="0">
            <a:normAutofit/>
          </a:bodyPr>
          <a:lstStyle>
            <a:lvl1pPr marR="0" lvl="0" algn="l" rtl="0">
              <a:lnSpc>
                <a:spcPct val="100000"/>
              </a:lnSpc>
              <a:spcBef>
                <a:spcPts val="0"/>
              </a:spcBef>
              <a:spcAft>
                <a:spcPts val="0"/>
              </a:spcAft>
              <a:buClr>
                <a:srgbClr val="000000"/>
              </a:buClr>
              <a:buSzPts val="900"/>
              <a:buFont typeface="Arial"/>
              <a:buNone/>
              <a:defRPr sz="4300" b="1" i="0" u="none" strike="noStrike" cap="none">
                <a:solidFill>
                  <a:srgbClr val="001254"/>
                </a:solidFill>
                <a:latin typeface="Trebuchet MS"/>
                <a:ea typeface="Trebuchet MS"/>
                <a:cs typeface="Trebuchet MS"/>
                <a:sym typeface="Trebuchet MS"/>
              </a:defRPr>
            </a:lvl1pPr>
            <a:lvl2pPr marR="0" lvl="1" algn="ctr" rtl="0">
              <a:lnSpc>
                <a:spcPct val="100000"/>
              </a:lnSpc>
              <a:spcBef>
                <a:spcPts val="0"/>
              </a:spcBef>
              <a:spcAft>
                <a:spcPts val="0"/>
              </a:spcAft>
              <a:buClr>
                <a:srgbClr val="000000"/>
              </a:buClr>
              <a:buSzPts val="900"/>
              <a:buFont typeface="Arial"/>
              <a:buNone/>
              <a:defRPr sz="4300" b="1" i="1" u="none" strike="noStrike" cap="none">
                <a:solidFill>
                  <a:srgbClr val="FFFFFF"/>
                </a:solidFill>
                <a:latin typeface="Trebuchet MS"/>
                <a:ea typeface="Trebuchet MS"/>
                <a:cs typeface="Trebuchet MS"/>
                <a:sym typeface="Trebuchet MS"/>
              </a:defRPr>
            </a:lvl2pPr>
            <a:lvl3pPr marR="0" lvl="2" algn="ctr" rtl="0">
              <a:lnSpc>
                <a:spcPct val="100000"/>
              </a:lnSpc>
              <a:spcBef>
                <a:spcPts val="0"/>
              </a:spcBef>
              <a:spcAft>
                <a:spcPts val="0"/>
              </a:spcAft>
              <a:buClr>
                <a:srgbClr val="000000"/>
              </a:buClr>
              <a:buSzPts val="900"/>
              <a:buFont typeface="Arial"/>
              <a:buNone/>
              <a:defRPr sz="4300" b="1" i="1" u="none" strike="noStrike" cap="none">
                <a:solidFill>
                  <a:srgbClr val="FFFFFF"/>
                </a:solidFill>
                <a:latin typeface="Trebuchet MS"/>
                <a:ea typeface="Trebuchet MS"/>
                <a:cs typeface="Trebuchet MS"/>
                <a:sym typeface="Trebuchet MS"/>
              </a:defRPr>
            </a:lvl3pPr>
            <a:lvl4pPr marR="0" lvl="3" algn="ctr" rtl="0">
              <a:lnSpc>
                <a:spcPct val="100000"/>
              </a:lnSpc>
              <a:spcBef>
                <a:spcPts val="0"/>
              </a:spcBef>
              <a:spcAft>
                <a:spcPts val="0"/>
              </a:spcAft>
              <a:buClr>
                <a:srgbClr val="000000"/>
              </a:buClr>
              <a:buSzPts val="900"/>
              <a:buFont typeface="Arial"/>
              <a:buNone/>
              <a:defRPr sz="4300" b="1" i="1" u="none" strike="noStrike" cap="none">
                <a:solidFill>
                  <a:srgbClr val="FFFFFF"/>
                </a:solidFill>
                <a:latin typeface="Trebuchet MS"/>
                <a:ea typeface="Trebuchet MS"/>
                <a:cs typeface="Trebuchet MS"/>
                <a:sym typeface="Trebuchet MS"/>
              </a:defRPr>
            </a:lvl4pPr>
            <a:lvl5pPr marR="0" lvl="4" algn="ctr" rtl="0">
              <a:lnSpc>
                <a:spcPct val="100000"/>
              </a:lnSpc>
              <a:spcBef>
                <a:spcPts val="0"/>
              </a:spcBef>
              <a:spcAft>
                <a:spcPts val="0"/>
              </a:spcAft>
              <a:buClr>
                <a:srgbClr val="000000"/>
              </a:buClr>
              <a:buSzPts val="900"/>
              <a:buFont typeface="Arial"/>
              <a:buNone/>
              <a:defRPr sz="4300" b="1" i="1" u="none" strike="noStrike" cap="none">
                <a:solidFill>
                  <a:srgbClr val="FFFFFF"/>
                </a:solidFill>
                <a:latin typeface="Trebuchet MS"/>
                <a:ea typeface="Trebuchet MS"/>
                <a:cs typeface="Trebuchet MS"/>
                <a:sym typeface="Trebuchet MS"/>
              </a:defRPr>
            </a:lvl5pPr>
            <a:lvl6pPr marR="0" lvl="5" algn="ctr" rtl="0">
              <a:lnSpc>
                <a:spcPct val="100000"/>
              </a:lnSpc>
              <a:spcBef>
                <a:spcPts val="0"/>
              </a:spcBef>
              <a:spcAft>
                <a:spcPts val="0"/>
              </a:spcAft>
              <a:buClr>
                <a:srgbClr val="000000"/>
              </a:buClr>
              <a:buSzPts val="900"/>
              <a:buFont typeface="Arial"/>
              <a:buNone/>
              <a:defRPr sz="4300" b="1" i="1" u="none" strike="noStrike" cap="none">
                <a:solidFill>
                  <a:srgbClr val="FFFFFF"/>
                </a:solidFill>
                <a:latin typeface="Trebuchet MS"/>
                <a:ea typeface="Trebuchet MS"/>
                <a:cs typeface="Trebuchet MS"/>
                <a:sym typeface="Trebuchet MS"/>
              </a:defRPr>
            </a:lvl6pPr>
            <a:lvl7pPr marR="0" lvl="6" algn="ctr" rtl="0">
              <a:lnSpc>
                <a:spcPct val="100000"/>
              </a:lnSpc>
              <a:spcBef>
                <a:spcPts val="0"/>
              </a:spcBef>
              <a:spcAft>
                <a:spcPts val="0"/>
              </a:spcAft>
              <a:buClr>
                <a:srgbClr val="000000"/>
              </a:buClr>
              <a:buSzPts val="900"/>
              <a:buFont typeface="Arial"/>
              <a:buNone/>
              <a:defRPr sz="4300" b="1" i="1" u="none" strike="noStrike" cap="none">
                <a:solidFill>
                  <a:srgbClr val="FFFFFF"/>
                </a:solidFill>
                <a:latin typeface="Trebuchet MS"/>
                <a:ea typeface="Trebuchet MS"/>
                <a:cs typeface="Trebuchet MS"/>
                <a:sym typeface="Trebuchet MS"/>
              </a:defRPr>
            </a:lvl7pPr>
            <a:lvl8pPr marR="0" lvl="7" algn="ctr" rtl="0">
              <a:lnSpc>
                <a:spcPct val="100000"/>
              </a:lnSpc>
              <a:spcBef>
                <a:spcPts val="0"/>
              </a:spcBef>
              <a:spcAft>
                <a:spcPts val="0"/>
              </a:spcAft>
              <a:buClr>
                <a:srgbClr val="000000"/>
              </a:buClr>
              <a:buSzPts val="900"/>
              <a:buFont typeface="Arial"/>
              <a:buNone/>
              <a:defRPr sz="4300" b="1" i="1" u="none" strike="noStrike" cap="none">
                <a:solidFill>
                  <a:srgbClr val="FFFFFF"/>
                </a:solidFill>
                <a:latin typeface="Trebuchet MS"/>
                <a:ea typeface="Trebuchet MS"/>
                <a:cs typeface="Trebuchet MS"/>
                <a:sym typeface="Trebuchet MS"/>
              </a:defRPr>
            </a:lvl8pPr>
            <a:lvl9pPr marR="0" lvl="8" algn="ctr" rtl="0">
              <a:lnSpc>
                <a:spcPct val="100000"/>
              </a:lnSpc>
              <a:spcBef>
                <a:spcPts val="0"/>
              </a:spcBef>
              <a:spcAft>
                <a:spcPts val="0"/>
              </a:spcAft>
              <a:buClr>
                <a:srgbClr val="000000"/>
              </a:buClr>
              <a:buSzPts val="900"/>
              <a:buFont typeface="Arial"/>
              <a:buNone/>
              <a:defRPr sz="4300" b="1" i="1" u="none" strike="noStrike" cap="none">
                <a:solidFill>
                  <a:srgbClr val="FFFFFF"/>
                </a:solidFill>
                <a:latin typeface="Trebuchet MS"/>
                <a:ea typeface="Trebuchet MS"/>
                <a:cs typeface="Trebuchet MS"/>
                <a:sym typeface="Trebuchet MS"/>
              </a:defRPr>
            </a:lvl9pPr>
          </a:lstStyle>
          <a:p>
            <a:endParaRPr/>
          </a:p>
        </p:txBody>
      </p:sp>
      <p:sp>
        <p:nvSpPr>
          <p:cNvPr id="9" name="Google Shape;9;p1"/>
          <p:cNvSpPr txBox="1">
            <a:spLocks noGrp="1"/>
          </p:cNvSpPr>
          <p:nvPr>
            <p:ph type="dt" idx="10"/>
          </p:nvPr>
        </p:nvSpPr>
        <p:spPr>
          <a:xfrm>
            <a:off x="3543412" y="3823871"/>
            <a:ext cx="2057100" cy="273900"/>
          </a:xfrm>
          <a:prstGeom prst="rect">
            <a:avLst/>
          </a:prstGeom>
          <a:noFill/>
          <a:ln>
            <a:noFill/>
          </a:ln>
        </p:spPr>
        <p:txBody>
          <a:bodyPr spcFirstLastPara="1" wrap="square" lIns="58925" tIns="29450" rIns="58925" bIns="29450" anchor="ctr" anchorCtr="0">
            <a:noAutofit/>
          </a:bodyPr>
          <a:lstStyle>
            <a:lvl1pPr marR="0" lvl="0" algn="ctr" rtl="0">
              <a:lnSpc>
                <a:spcPct val="100000"/>
              </a:lnSpc>
              <a:spcBef>
                <a:spcPts val="0"/>
              </a:spcBef>
              <a:spcAft>
                <a:spcPts val="0"/>
              </a:spcAft>
              <a:buClr>
                <a:srgbClr val="000000"/>
              </a:buClr>
              <a:buSzPts val="900"/>
              <a:buFont typeface="Arial"/>
              <a:buNone/>
              <a:defRPr sz="1300" b="0" i="0" u="none" strike="noStrike" cap="none">
                <a:solidFill>
                  <a:schemeClr val="dk1"/>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900"/>
              <a:buFont typeface="Arial"/>
              <a:buNone/>
              <a:defRPr sz="1200" b="0" i="0" u="none" strike="noStrike" cap="none">
                <a:solidFill>
                  <a:srgbClr val="5C6670"/>
                </a:solidFill>
                <a:latin typeface="Trebuchet MS"/>
                <a:ea typeface="Trebuchet MS"/>
                <a:cs typeface="Trebuchet MS"/>
                <a:sym typeface="Trebuchet MS"/>
              </a:defRPr>
            </a:lvl2pPr>
            <a:lvl3pPr marR="0" lvl="2" algn="l" rtl="0">
              <a:lnSpc>
                <a:spcPct val="100000"/>
              </a:lnSpc>
              <a:spcBef>
                <a:spcPts val="0"/>
              </a:spcBef>
              <a:spcAft>
                <a:spcPts val="0"/>
              </a:spcAft>
              <a:buClr>
                <a:srgbClr val="000000"/>
              </a:buClr>
              <a:buSzPts val="900"/>
              <a:buFont typeface="Arial"/>
              <a:buNone/>
              <a:defRPr sz="1200" b="0" i="0" u="none" strike="noStrike" cap="none">
                <a:solidFill>
                  <a:srgbClr val="5C6670"/>
                </a:solidFill>
                <a:latin typeface="Trebuchet MS"/>
                <a:ea typeface="Trebuchet MS"/>
                <a:cs typeface="Trebuchet MS"/>
                <a:sym typeface="Trebuchet MS"/>
              </a:defRPr>
            </a:lvl3pPr>
            <a:lvl4pPr marR="0" lvl="3" algn="l" rtl="0">
              <a:lnSpc>
                <a:spcPct val="100000"/>
              </a:lnSpc>
              <a:spcBef>
                <a:spcPts val="0"/>
              </a:spcBef>
              <a:spcAft>
                <a:spcPts val="0"/>
              </a:spcAft>
              <a:buClr>
                <a:srgbClr val="000000"/>
              </a:buClr>
              <a:buSzPts val="900"/>
              <a:buFont typeface="Arial"/>
              <a:buNone/>
              <a:defRPr sz="1200" b="0" i="0" u="none" strike="noStrike" cap="none">
                <a:solidFill>
                  <a:srgbClr val="5C6670"/>
                </a:solidFill>
                <a:latin typeface="Trebuchet MS"/>
                <a:ea typeface="Trebuchet MS"/>
                <a:cs typeface="Trebuchet MS"/>
                <a:sym typeface="Trebuchet MS"/>
              </a:defRPr>
            </a:lvl4pPr>
            <a:lvl5pPr marR="0" lvl="4" algn="l" rtl="0">
              <a:lnSpc>
                <a:spcPct val="100000"/>
              </a:lnSpc>
              <a:spcBef>
                <a:spcPts val="0"/>
              </a:spcBef>
              <a:spcAft>
                <a:spcPts val="0"/>
              </a:spcAft>
              <a:buClr>
                <a:srgbClr val="000000"/>
              </a:buClr>
              <a:buSzPts val="900"/>
              <a:buFont typeface="Arial"/>
              <a:buNone/>
              <a:defRPr sz="1200" b="0" i="0" u="none" strike="noStrike" cap="none">
                <a:solidFill>
                  <a:srgbClr val="5C6670"/>
                </a:solidFill>
                <a:latin typeface="Trebuchet MS"/>
                <a:ea typeface="Trebuchet MS"/>
                <a:cs typeface="Trebuchet MS"/>
                <a:sym typeface="Trebuchet MS"/>
              </a:defRPr>
            </a:lvl5pPr>
            <a:lvl6pPr marR="0" lvl="5" algn="l" rtl="0">
              <a:lnSpc>
                <a:spcPct val="100000"/>
              </a:lnSpc>
              <a:spcBef>
                <a:spcPts val="0"/>
              </a:spcBef>
              <a:spcAft>
                <a:spcPts val="0"/>
              </a:spcAft>
              <a:buClr>
                <a:srgbClr val="000000"/>
              </a:buClr>
              <a:buSzPts val="900"/>
              <a:buFont typeface="Arial"/>
              <a:buNone/>
              <a:defRPr sz="1200" b="0" i="0" u="none" strike="noStrike" cap="none">
                <a:solidFill>
                  <a:srgbClr val="5C6670"/>
                </a:solidFill>
                <a:latin typeface="Trebuchet MS"/>
                <a:ea typeface="Trebuchet MS"/>
                <a:cs typeface="Trebuchet MS"/>
                <a:sym typeface="Trebuchet MS"/>
              </a:defRPr>
            </a:lvl6pPr>
            <a:lvl7pPr marR="0" lvl="6" algn="l" rtl="0">
              <a:lnSpc>
                <a:spcPct val="100000"/>
              </a:lnSpc>
              <a:spcBef>
                <a:spcPts val="0"/>
              </a:spcBef>
              <a:spcAft>
                <a:spcPts val="0"/>
              </a:spcAft>
              <a:buClr>
                <a:srgbClr val="000000"/>
              </a:buClr>
              <a:buSzPts val="900"/>
              <a:buFont typeface="Arial"/>
              <a:buNone/>
              <a:defRPr sz="1200" b="0" i="0" u="none" strike="noStrike" cap="none">
                <a:solidFill>
                  <a:srgbClr val="5C6670"/>
                </a:solidFill>
                <a:latin typeface="Trebuchet MS"/>
                <a:ea typeface="Trebuchet MS"/>
                <a:cs typeface="Trebuchet MS"/>
                <a:sym typeface="Trebuchet MS"/>
              </a:defRPr>
            </a:lvl7pPr>
            <a:lvl8pPr marR="0" lvl="7" algn="l" rtl="0">
              <a:lnSpc>
                <a:spcPct val="100000"/>
              </a:lnSpc>
              <a:spcBef>
                <a:spcPts val="0"/>
              </a:spcBef>
              <a:spcAft>
                <a:spcPts val="0"/>
              </a:spcAft>
              <a:buClr>
                <a:srgbClr val="000000"/>
              </a:buClr>
              <a:buSzPts val="900"/>
              <a:buFont typeface="Arial"/>
              <a:buNone/>
              <a:defRPr sz="1200" b="0" i="0" u="none" strike="noStrike" cap="none">
                <a:solidFill>
                  <a:srgbClr val="5C6670"/>
                </a:solidFill>
                <a:latin typeface="Trebuchet MS"/>
                <a:ea typeface="Trebuchet MS"/>
                <a:cs typeface="Trebuchet MS"/>
                <a:sym typeface="Trebuchet MS"/>
              </a:defRPr>
            </a:lvl8pPr>
            <a:lvl9pPr marR="0" lvl="8" algn="l" rtl="0">
              <a:lnSpc>
                <a:spcPct val="100000"/>
              </a:lnSpc>
              <a:spcBef>
                <a:spcPts val="0"/>
              </a:spcBef>
              <a:spcAft>
                <a:spcPts val="0"/>
              </a:spcAft>
              <a:buClr>
                <a:srgbClr val="000000"/>
              </a:buClr>
              <a:buSzPts val="900"/>
              <a:buFont typeface="Arial"/>
              <a:buNone/>
              <a:defRPr sz="1200" b="0" i="0" u="none" strike="noStrike" cap="none">
                <a:solidFill>
                  <a:srgbClr val="5C6670"/>
                </a:solidFill>
                <a:latin typeface="Trebuchet MS"/>
                <a:ea typeface="Trebuchet MS"/>
                <a:cs typeface="Trebuchet MS"/>
                <a:sym typeface="Trebuchet MS"/>
              </a:defRPr>
            </a:lvl9pPr>
          </a:lstStyle>
          <a:p>
            <a:endParaRPr/>
          </a:p>
        </p:txBody>
      </p:sp>
      <p:sp>
        <p:nvSpPr>
          <p:cNvPr id="10" name="Google Shape;10;p1"/>
          <p:cNvSpPr txBox="1">
            <a:spLocks noGrp="1"/>
          </p:cNvSpPr>
          <p:nvPr>
            <p:ph type="sldNum" idx="12"/>
          </p:nvPr>
        </p:nvSpPr>
        <p:spPr>
          <a:xfrm>
            <a:off x="7384767" y="4818852"/>
            <a:ext cx="1508700" cy="273900"/>
          </a:xfrm>
          <a:prstGeom prst="rect">
            <a:avLst/>
          </a:prstGeom>
          <a:noFill/>
          <a:ln>
            <a:noFill/>
          </a:ln>
        </p:spPr>
        <p:txBody>
          <a:bodyPr spcFirstLastPara="1" wrap="square" lIns="58925" tIns="29450" rIns="58925" bIns="2945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1" i="0" u="none" strike="noStrike" cap="none">
                <a:solidFill>
                  <a:schemeClr val="lt1"/>
                </a:solidFill>
                <a:latin typeface="Trebuchet MS"/>
                <a:ea typeface="Trebuchet MS"/>
                <a:cs typeface="Trebuchet MS"/>
                <a:sym typeface="Trebuchet MS"/>
              </a:defRPr>
            </a:lvl1pPr>
            <a:lvl2pPr marL="0" marR="0" lvl="1" indent="0" algn="r" rtl="0">
              <a:lnSpc>
                <a:spcPct val="100000"/>
              </a:lnSpc>
              <a:spcBef>
                <a:spcPts val="0"/>
              </a:spcBef>
              <a:spcAft>
                <a:spcPts val="0"/>
              </a:spcAft>
              <a:buClr>
                <a:srgbClr val="000000"/>
              </a:buClr>
              <a:buSzPts val="900"/>
              <a:buFont typeface="Arial"/>
              <a:buNone/>
              <a:defRPr sz="900" b="1" i="0" u="none" strike="noStrike" cap="none">
                <a:solidFill>
                  <a:schemeClr val="lt1"/>
                </a:solidFill>
                <a:latin typeface="Trebuchet MS"/>
                <a:ea typeface="Trebuchet MS"/>
                <a:cs typeface="Trebuchet MS"/>
                <a:sym typeface="Trebuchet MS"/>
              </a:defRPr>
            </a:lvl2pPr>
            <a:lvl3pPr marL="0" marR="0" lvl="2" indent="0" algn="r" rtl="0">
              <a:lnSpc>
                <a:spcPct val="100000"/>
              </a:lnSpc>
              <a:spcBef>
                <a:spcPts val="0"/>
              </a:spcBef>
              <a:spcAft>
                <a:spcPts val="0"/>
              </a:spcAft>
              <a:buClr>
                <a:srgbClr val="000000"/>
              </a:buClr>
              <a:buSzPts val="900"/>
              <a:buFont typeface="Arial"/>
              <a:buNone/>
              <a:defRPr sz="900" b="1" i="0" u="none" strike="noStrike" cap="none">
                <a:solidFill>
                  <a:schemeClr val="lt1"/>
                </a:solidFill>
                <a:latin typeface="Trebuchet MS"/>
                <a:ea typeface="Trebuchet MS"/>
                <a:cs typeface="Trebuchet MS"/>
                <a:sym typeface="Trebuchet MS"/>
              </a:defRPr>
            </a:lvl3pPr>
            <a:lvl4pPr marL="0" marR="0" lvl="3" indent="0" algn="r" rtl="0">
              <a:lnSpc>
                <a:spcPct val="100000"/>
              </a:lnSpc>
              <a:spcBef>
                <a:spcPts val="0"/>
              </a:spcBef>
              <a:spcAft>
                <a:spcPts val="0"/>
              </a:spcAft>
              <a:buClr>
                <a:srgbClr val="000000"/>
              </a:buClr>
              <a:buSzPts val="900"/>
              <a:buFont typeface="Arial"/>
              <a:buNone/>
              <a:defRPr sz="900" b="1" i="0" u="none" strike="noStrike" cap="none">
                <a:solidFill>
                  <a:schemeClr val="lt1"/>
                </a:solidFill>
                <a:latin typeface="Trebuchet MS"/>
                <a:ea typeface="Trebuchet MS"/>
                <a:cs typeface="Trebuchet MS"/>
                <a:sym typeface="Trebuchet MS"/>
              </a:defRPr>
            </a:lvl4pPr>
            <a:lvl5pPr marL="0" marR="0" lvl="4" indent="0" algn="r" rtl="0">
              <a:lnSpc>
                <a:spcPct val="100000"/>
              </a:lnSpc>
              <a:spcBef>
                <a:spcPts val="0"/>
              </a:spcBef>
              <a:spcAft>
                <a:spcPts val="0"/>
              </a:spcAft>
              <a:buClr>
                <a:srgbClr val="000000"/>
              </a:buClr>
              <a:buSzPts val="900"/>
              <a:buFont typeface="Arial"/>
              <a:buNone/>
              <a:defRPr sz="900" b="1" i="0" u="none" strike="noStrike" cap="none">
                <a:solidFill>
                  <a:schemeClr val="lt1"/>
                </a:solidFill>
                <a:latin typeface="Trebuchet MS"/>
                <a:ea typeface="Trebuchet MS"/>
                <a:cs typeface="Trebuchet MS"/>
                <a:sym typeface="Trebuchet MS"/>
              </a:defRPr>
            </a:lvl5pPr>
            <a:lvl6pPr marL="0" marR="0" lvl="5" indent="0" algn="r" rtl="0">
              <a:lnSpc>
                <a:spcPct val="100000"/>
              </a:lnSpc>
              <a:spcBef>
                <a:spcPts val="0"/>
              </a:spcBef>
              <a:spcAft>
                <a:spcPts val="0"/>
              </a:spcAft>
              <a:buClr>
                <a:srgbClr val="000000"/>
              </a:buClr>
              <a:buSzPts val="900"/>
              <a:buFont typeface="Arial"/>
              <a:buNone/>
              <a:defRPr sz="900" b="1" i="0" u="none" strike="noStrike" cap="none">
                <a:solidFill>
                  <a:schemeClr val="lt1"/>
                </a:solidFill>
                <a:latin typeface="Trebuchet MS"/>
                <a:ea typeface="Trebuchet MS"/>
                <a:cs typeface="Trebuchet MS"/>
                <a:sym typeface="Trebuchet MS"/>
              </a:defRPr>
            </a:lvl6pPr>
            <a:lvl7pPr marL="0" marR="0" lvl="6" indent="0" algn="r" rtl="0">
              <a:lnSpc>
                <a:spcPct val="100000"/>
              </a:lnSpc>
              <a:spcBef>
                <a:spcPts val="0"/>
              </a:spcBef>
              <a:spcAft>
                <a:spcPts val="0"/>
              </a:spcAft>
              <a:buClr>
                <a:srgbClr val="000000"/>
              </a:buClr>
              <a:buSzPts val="900"/>
              <a:buFont typeface="Arial"/>
              <a:buNone/>
              <a:defRPr sz="900" b="1" i="0" u="none" strike="noStrike" cap="none">
                <a:solidFill>
                  <a:schemeClr val="lt1"/>
                </a:solidFill>
                <a:latin typeface="Trebuchet MS"/>
                <a:ea typeface="Trebuchet MS"/>
                <a:cs typeface="Trebuchet MS"/>
                <a:sym typeface="Trebuchet MS"/>
              </a:defRPr>
            </a:lvl7pPr>
            <a:lvl8pPr marL="0" marR="0" lvl="7" indent="0" algn="r" rtl="0">
              <a:lnSpc>
                <a:spcPct val="100000"/>
              </a:lnSpc>
              <a:spcBef>
                <a:spcPts val="0"/>
              </a:spcBef>
              <a:spcAft>
                <a:spcPts val="0"/>
              </a:spcAft>
              <a:buClr>
                <a:srgbClr val="000000"/>
              </a:buClr>
              <a:buSzPts val="900"/>
              <a:buFont typeface="Arial"/>
              <a:buNone/>
              <a:defRPr sz="900" b="1" i="0" u="none" strike="noStrike" cap="none">
                <a:solidFill>
                  <a:schemeClr val="lt1"/>
                </a:solidFill>
                <a:latin typeface="Trebuchet MS"/>
                <a:ea typeface="Trebuchet MS"/>
                <a:cs typeface="Trebuchet MS"/>
                <a:sym typeface="Trebuchet MS"/>
              </a:defRPr>
            </a:lvl8pPr>
            <a:lvl9pPr marL="0" marR="0" lvl="8" indent="0" algn="r" rtl="0">
              <a:lnSpc>
                <a:spcPct val="100000"/>
              </a:lnSpc>
              <a:spcBef>
                <a:spcPts val="0"/>
              </a:spcBef>
              <a:spcAft>
                <a:spcPts val="0"/>
              </a:spcAft>
              <a:buClr>
                <a:srgbClr val="000000"/>
              </a:buClr>
              <a:buSzPts val="900"/>
              <a:buFont typeface="Arial"/>
              <a:buNone/>
              <a:defRPr sz="900" b="1" i="0" u="none" strike="noStrike" cap="none">
                <a:solidFill>
                  <a:schemeClr val="l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medicaid.gov/federal-policy-guidance/downloads/covid-19-unwinding-faqs-oct-2022.pdf"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hyperlink" Target="https://hcpfdev.secure.force.com/HCPFCountyRelations" TargetMode="External"/><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hcpf.colorado.gov/sites/hcpf/files/HCPF%20PM%2021-002%20Fraud%20Investigations%2C%20Overpayments%2C%20and%20Eligibility%20Terminations%20During%20the%20COVID-19%20Public%20Health%20Emergency.pdf"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21"/>
          <p:cNvSpPr txBox="1">
            <a:spLocks noGrp="1"/>
          </p:cNvSpPr>
          <p:nvPr>
            <p:ph type="ctrTitle"/>
          </p:nvPr>
        </p:nvSpPr>
        <p:spPr>
          <a:xfrm>
            <a:off x="311708" y="744575"/>
            <a:ext cx="8520600" cy="2052600"/>
          </a:xfrm>
          <a:prstGeom prst="rect">
            <a:avLst/>
          </a:prstGeom>
        </p:spPr>
        <p:txBody>
          <a:bodyPr spcFirstLastPara="1" wrap="square" lIns="0" tIns="0" rIns="0" bIns="0" anchor="b" anchorCtr="0">
            <a:normAutofit fontScale="90000"/>
          </a:bodyPr>
          <a:lstStyle/>
          <a:p>
            <a:pPr marL="0" lvl="0" indent="0" algn="ctr" rtl="0">
              <a:spcBef>
                <a:spcPts val="0"/>
              </a:spcBef>
              <a:spcAft>
                <a:spcPts val="0"/>
              </a:spcAft>
              <a:buNone/>
            </a:pPr>
            <a:r>
              <a:rPr lang="en"/>
              <a:t>Temporary Prohibition of Administrative Overpayment Recoveries </a:t>
            </a:r>
            <a:endParaRPr/>
          </a:p>
        </p:txBody>
      </p:sp>
      <p:sp>
        <p:nvSpPr>
          <p:cNvPr id="108" name="Google Shape;108;p21"/>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500"/>
              <a:t>May 17th, 2023</a:t>
            </a:r>
            <a:endParaRPr sz="2500"/>
          </a:p>
          <a:p>
            <a:pPr marL="0" lvl="0" indent="0" algn="ctr" rtl="0">
              <a:spcBef>
                <a:spcPts val="0"/>
              </a:spcBef>
              <a:spcAft>
                <a:spcPts val="0"/>
              </a:spcAft>
              <a:buNone/>
            </a:pPr>
            <a:endParaRPr sz="25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30"/>
          <p:cNvSpPr txBox="1">
            <a:spLocks noGrp="1"/>
          </p:cNvSpPr>
          <p:nvPr>
            <p:ph type="body" idx="1"/>
          </p:nvPr>
        </p:nvSpPr>
        <p:spPr>
          <a:xfrm>
            <a:off x="232300" y="1285875"/>
            <a:ext cx="8679300" cy="3420300"/>
          </a:xfrm>
          <a:prstGeom prst="rect">
            <a:avLst/>
          </a:prstGeom>
        </p:spPr>
        <p:txBody>
          <a:bodyPr spcFirstLastPara="1" wrap="square" lIns="58925" tIns="29450" rIns="58925" bIns="29450" anchor="t" anchorCtr="0">
            <a:noAutofit/>
          </a:bodyPr>
          <a:lstStyle/>
          <a:p>
            <a:pPr marL="0" lvl="0" indent="0" algn="l" rtl="0">
              <a:spcBef>
                <a:spcPts val="1200"/>
              </a:spcBef>
              <a:spcAft>
                <a:spcPts val="0"/>
              </a:spcAft>
              <a:buNone/>
            </a:pPr>
            <a:endParaRPr sz="1800">
              <a:latin typeface="Tahoma"/>
              <a:ea typeface="Tahoma"/>
              <a:cs typeface="Tahoma"/>
              <a:sym typeface="Tahoma"/>
            </a:endParaRPr>
          </a:p>
          <a:p>
            <a:pPr marL="0" lvl="0" indent="0" algn="l" rtl="0">
              <a:spcBef>
                <a:spcPts val="1200"/>
              </a:spcBef>
              <a:spcAft>
                <a:spcPts val="0"/>
              </a:spcAft>
              <a:buNone/>
            </a:pPr>
            <a:r>
              <a:rPr lang="en" sz="1800">
                <a:latin typeface="Tahoma"/>
                <a:ea typeface="Tahoma"/>
                <a:cs typeface="Tahoma"/>
                <a:sym typeface="Tahoma"/>
              </a:rPr>
              <a:t>The Department staff responsible for county oversight activities may review overpayment recovery data during the county’s Management Evaluation or during other necessary Desk Reviews. </a:t>
            </a:r>
            <a:endParaRPr sz="1800">
              <a:latin typeface="Tahoma"/>
              <a:ea typeface="Tahoma"/>
              <a:cs typeface="Tahoma"/>
              <a:sym typeface="Tahoma"/>
            </a:endParaRPr>
          </a:p>
          <a:p>
            <a:pPr marL="0" lvl="0" indent="0" algn="l" rtl="0">
              <a:spcBef>
                <a:spcPts val="1200"/>
              </a:spcBef>
              <a:spcAft>
                <a:spcPts val="1200"/>
              </a:spcAft>
              <a:buNone/>
            </a:pPr>
            <a:r>
              <a:rPr lang="en" sz="1800">
                <a:latin typeface="Tahoma"/>
                <a:ea typeface="Tahoma"/>
                <a:cs typeface="Tahoma"/>
                <a:sym typeface="Tahoma"/>
              </a:rPr>
              <a:t>Findings of non-compliance may result in the issuance of a Management Decision Letter (MDL). The MDL acts as a non-compliance notice and will require the county to address the root cause of non-compliance and correct internal procedures to prevent future non-compliance. </a:t>
            </a:r>
            <a:endParaRPr sz="1200">
              <a:latin typeface="Tahoma"/>
              <a:ea typeface="Tahoma"/>
              <a:cs typeface="Tahoma"/>
              <a:sym typeface="Tahoma"/>
            </a:endParaRPr>
          </a:p>
        </p:txBody>
      </p:sp>
      <p:sp>
        <p:nvSpPr>
          <p:cNvPr id="162" name="Google Shape;162;p30"/>
          <p:cNvSpPr txBox="1">
            <a:spLocks noGrp="1"/>
          </p:cNvSpPr>
          <p:nvPr>
            <p:ph type="title"/>
          </p:nvPr>
        </p:nvSpPr>
        <p:spPr>
          <a:xfrm>
            <a:off x="232305" y="329338"/>
            <a:ext cx="8679300" cy="6123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a:t>Monitoring Compliance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31"/>
          <p:cNvSpPr txBox="1">
            <a:spLocks noGrp="1"/>
          </p:cNvSpPr>
          <p:nvPr>
            <p:ph type="body" idx="1"/>
          </p:nvPr>
        </p:nvSpPr>
        <p:spPr>
          <a:xfrm>
            <a:off x="232300" y="1107275"/>
            <a:ext cx="8679300" cy="3420300"/>
          </a:xfrm>
          <a:prstGeom prst="rect">
            <a:avLst/>
          </a:prstGeom>
        </p:spPr>
        <p:txBody>
          <a:bodyPr spcFirstLastPara="1" wrap="square" lIns="58925" tIns="29450" rIns="58925" bIns="29450" anchor="t" anchorCtr="0">
            <a:noAutofit/>
          </a:bodyPr>
          <a:lstStyle/>
          <a:p>
            <a:pPr marL="0" lvl="0" indent="0" algn="l" rtl="0">
              <a:spcBef>
                <a:spcPts val="2700"/>
              </a:spcBef>
              <a:spcAft>
                <a:spcPts val="0"/>
              </a:spcAft>
              <a:buNone/>
            </a:pPr>
            <a:r>
              <a:rPr lang="en" b="1"/>
              <a:t>Question: </a:t>
            </a:r>
            <a:r>
              <a:rPr lang="en"/>
              <a:t>Our county has received civil court judgments which means we can take cases that are not paying to small claims court for the court to order repayment. Are these collections okay as this is not a criminal court?</a:t>
            </a:r>
            <a:endParaRPr/>
          </a:p>
          <a:p>
            <a:pPr marL="0" lvl="0" indent="0" algn="l" rtl="0">
              <a:spcBef>
                <a:spcPts val="2700"/>
              </a:spcBef>
              <a:spcAft>
                <a:spcPts val="0"/>
              </a:spcAft>
              <a:buNone/>
            </a:pPr>
            <a:r>
              <a:rPr lang="en" b="1"/>
              <a:t>Answer</a:t>
            </a:r>
            <a:r>
              <a:rPr lang="en"/>
              <a:t>: No,this would still constitute an administrative recovery, which is prohibited. The only court order relevant is within a criminal proceeding, specifically criminal restitution ordered by a criminal court judge. </a:t>
            </a:r>
            <a:endParaRPr/>
          </a:p>
        </p:txBody>
      </p:sp>
      <p:sp>
        <p:nvSpPr>
          <p:cNvPr id="168" name="Google Shape;168;p31"/>
          <p:cNvSpPr txBox="1">
            <a:spLocks noGrp="1"/>
          </p:cNvSpPr>
          <p:nvPr>
            <p:ph type="title"/>
          </p:nvPr>
        </p:nvSpPr>
        <p:spPr>
          <a:xfrm>
            <a:off x="232305" y="329338"/>
            <a:ext cx="8679300" cy="6123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a:t>Q &amp; A</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32"/>
          <p:cNvSpPr txBox="1">
            <a:spLocks noGrp="1"/>
          </p:cNvSpPr>
          <p:nvPr>
            <p:ph type="body" idx="1"/>
          </p:nvPr>
        </p:nvSpPr>
        <p:spPr>
          <a:xfrm>
            <a:off x="232300" y="1057275"/>
            <a:ext cx="8679300" cy="3420300"/>
          </a:xfrm>
          <a:prstGeom prst="rect">
            <a:avLst/>
          </a:prstGeom>
        </p:spPr>
        <p:txBody>
          <a:bodyPr spcFirstLastPara="1" wrap="square" lIns="58925" tIns="29450" rIns="58925" bIns="29450" anchor="t" anchorCtr="0">
            <a:noAutofit/>
          </a:bodyPr>
          <a:lstStyle/>
          <a:p>
            <a:pPr marL="0" lvl="0" indent="0" algn="l" rtl="0">
              <a:spcBef>
                <a:spcPts val="2700"/>
              </a:spcBef>
              <a:spcAft>
                <a:spcPts val="0"/>
              </a:spcAft>
              <a:buNone/>
            </a:pPr>
            <a:r>
              <a:rPr lang="en" sz="2100" b="1"/>
              <a:t>Question: </a:t>
            </a:r>
            <a:r>
              <a:rPr lang="en" sz="2100"/>
              <a:t>Are Intentional Program Violation (IPV) waivers signed by the client allowable as an agreement for repayments?</a:t>
            </a:r>
            <a:endParaRPr sz="2100"/>
          </a:p>
          <a:p>
            <a:pPr marL="0" lvl="0" indent="0" algn="l" rtl="0">
              <a:spcBef>
                <a:spcPts val="2700"/>
              </a:spcBef>
              <a:spcAft>
                <a:spcPts val="0"/>
              </a:spcAft>
              <a:buNone/>
            </a:pPr>
            <a:r>
              <a:rPr lang="en" sz="2100" b="1"/>
              <a:t>Answer</a:t>
            </a:r>
            <a:r>
              <a:rPr lang="en" sz="2100"/>
              <a:t>: No. Intentional Program Violation (IPV) waivers do not exist for Medicaid. IPV waivers exist for SNAP. </a:t>
            </a:r>
            <a:endParaRPr sz="2100"/>
          </a:p>
          <a:p>
            <a:pPr marL="0" lvl="0" indent="0" algn="l" rtl="0">
              <a:spcBef>
                <a:spcPts val="1000"/>
              </a:spcBef>
              <a:spcAft>
                <a:spcPts val="0"/>
              </a:spcAft>
              <a:buNone/>
            </a:pPr>
            <a:r>
              <a:rPr lang="en" sz="2100"/>
              <a:t>Fraud referrals must continue to be investigated. You can still disenroll a member if you determine a member is currently ineligible. However, if a client later applies for Medicaid and is eligible for Medicaid, the client needs to be enrolled. There is no permanent disqualification for Medicaid.</a:t>
            </a:r>
            <a:endParaRPr sz="2100"/>
          </a:p>
        </p:txBody>
      </p:sp>
      <p:sp>
        <p:nvSpPr>
          <p:cNvPr id="174" name="Google Shape;174;p32"/>
          <p:cNvSpPr txBox="1">
            <a:spLocks noGrp="1"/>
          </p:cNvSpPr>
          <p:nvPr>
            <p:ph type="title"/>
          </p:nvPr>
        </p:nvSpPr>
        <p:spPr>
          <a:xfrm>
            <a:off x="232305" y="329338"/>
            <a:ext cx="8679300" cy="6123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a:t>Q &amp; A</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33"/>
          <p:cNvSpPr txBox="1">
            <a:spLocks noGrp="1"/>
          </p:cNvSpPr>
          <p:nvPr>
            <p:ph type="body" idx="1"/>
          </p:nvPr>
        </p:nvSpPr>
        <p:spPr>
          <a:xfrm>
            <a:off x="232300" y="1285875"/>
            <a:ext cx="8679300" cy="3420300"/>
          </a:xfrm>
          <a:prstGeom prst="rect">
            <a:avLst/>
          </a:prstGeom>
        </p:spPr>
        <p:txBody>
          <a:bodyPr spcFirstLastPara="1" wrap="square" lIns="58925" tIns="29450" rIns="58925" bIns="29450" anchor="t" anchorCtr="0">
            <a:noAutofit/>
          </a:bodyPr>
          <a:lstStyle/>
          <a:p>
            <a:pPr marL="0" lvl="0" indent="0" algn="l" rtl="0">
              <a:spcBef>
                <a:spcPts val="2700"/>
              </a:spcBef>
              <a:spcAft>
                <a:spcPts val="0"/>
              </a:spcAft>
              <a:buNone/>
            </a:pPr>
            <a:r>
              <a:rPr lang="en" b="1"/>
              <a:t>Question: </a:t>
            </a:r>
            <a:r>
              <a:rPr lang="en"/>
              <a:t>Does this include stopping collections on claims established before the PHE? </a:t>
            </a:r>
            <a:endParaRPr/>
          </a:p>
          <a:p>
            <a:pPr marL="0" lvl="0" indent="0" algn="l" rtl="0">
              <a:spcBef>
                <a:spcPts val="2700"/>
              </a:spcBef>
              <a:spcAft>
                <a:spcPts val="0"/>
              </a:spcAft>
              <a:buNone/>
            </a:pPr>
            <a:r>
              <a:rPr lang="en" b="1"/>
              <a:t>Answer</a:t>
            </a:r>
            <a:r>
              <a:rPr lang="en"/>
              <a:t>: Counties must pause any and all Medicaid collections that are not ordered in a criminal court-ordered restitution, including those established before the PHE.</a:t>
            </a:r>
            <a:endParaRPr/>
          </a:p>
        </p:txBody>
      </p:sp>
      <p:sp>
        <p:nvSpPr>
          <p:cNvPr id="180" name="Google Shape;180;p33"/>
          <p:cNvSpPr txBox="1">
            <a:spLocks noGrp="1"/>
          </p:cNvSpPr>
          <p:nvPr>
            <p:ph type="title"/>
          </p:nvPr>
        </p:nvSpPr>
        <p:spPr>
          <a:xfrm>
            <a:off x="232305" y="329338"/>
            <a:ext cx="8679300" cy="6123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a:t>Q &amp; A</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34"/>
          <p:cNvSpPr txBox="1">
            <a:spLocks noGrp="1"/>
          </p:cNvSpPr>
          <p:nvPr>
            <p:ph type="body" idx="1"/>
          </p:nvPr>
        </p:nvSpPr>
        <p:spPr>
          <a:xfrm>
            <a:off x="232350" y="921550"/>
            <a:ext cx="8679300" cy="3420300"/>
          </a:xfrm>
          <a:prstGeom prst="rect">
            <a:avLst/>
          </a:prstGeom>
        </p:spPr>
        <p:txBody>
          <a:bodyPr spcFirstLastPara="1" wrap="square" lIns="58925" tIns="29450" rIns="58925" bIns="29450" anchor="t" anchorCtr="0">
            <a:noAutofit/>
          </a:bodyPr>
          <a:lstStyle/>
          <a:p>
            <a:pPr marL="0" lvl="0" indent="0" algn="l" rtl="0">
              <a:spcBef>
                <a:spcPts val="2700"/>
              </a:spcBef>
              <a:spcAft>
                <a:spcPts val="0"/>
              </a:spcAft>
              <a:buNone/>
            </a:pPr>
            <a:r>
              <a:rPr lang="en" sz="2200" b="1"/>
              <a:t>Question: </a:t>
            </a:r>
            <a:r>
              <a:rPr lang="en" sz="2200"/>
              <a:t>What about established payment plans?</a:t>
            </a:r>
            <a:endParaRPr sz="2200"/>
          </a:p>
          <a:p>
            <a:pPr marL="0" lvl="0" indent="0" algn="l" rtl="0">
              <a:spcBef>
                <a:spcPts val="2700"/>
              </a:spcBef>
              <a:spcAft>
                <a:spcPts val="0"/>
              </a:spcAft>
              <a:buNone/>
            </a:pPr>
            <a:r>
              <a:rPr lang="en" sz="2200" b="1"/>
              <a:t>Answer</a:t>
            </a:r>
            <a:r>
              <a:rPr lang="en" sz="2200"/>
              <a:t>: After the effective date of this Memo, no payments may be accepted from members, voluntary or otherwise. Even if a member was previously paying on a payment plan, the effective date of the Memo will prohibit accepting any further payments. </a:t>
            </a:r>
            <a:endParaRPr sz="2200"/>
          </a:p>
          <a:p>
            <a:pPr marL="0" lvl="0" indent="0" algn="l" rtl="0">
              <a:spcBef>
                <a:spcPts val="2700"/>
              </a:spcBef>
              <a:spcAft>
                <a:spcPts val="0"/>
              </a:spcAft>
              <a:buNone/>
            </a:pPr>
            <a:r>
              <a:rPr lang="en" sz="2200"/>
              <a:t>No payments of any kind, voluntary or otherwise, may be collected from members outside of criminal restitution ordered by a criminal court judge.</a:t>
            </a:r>
            <a:endParaRPr sz="2200"/>
          </a:p>
        </p:txBody>
      </p:sp>
      <p:sp>
        <p:nvSpPr>
          <p:cNvPr id="186" name="Google Shape;186;p34"/>
          <p:cNvSpPr txBox="1">
            <a:spLocks noGrp="1"/>
          </p:cNvSpPr>
          <p:nvPr>
            <p:ph type="title"/>
          </p:nvPr>
        </p:nvSpPr>
        <p:spPr>
          <a:xfrm>
            <a:off x="232355" y="193613"/>
            <a:ext cx="8679300" cy="6123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a:t>Q &amp; A</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35"/>
          <p:cNvSpPr txBox="1">
            <a:spLocks noGrp="1"/>
          </p:cNvSpPr>
          <p:nvPr>
            <p:ph type="body" idx="1"/>
          </p:nvPr>
        </p:nvSpPr>
        <p:spPr>
          <a:xfrm>
            <a:off x="410850" y="1140200"/>
            <a:ext cx="8322300" cy="3420300"/>
          </a:xfrm>
          <a:prstGeom prst="rect">
            <a:avLst/>
          </a:prstGeom>
        </p:spPr>
        <p:txBody>
          <a:bodyPr spcFirstLastPara="1" wrap="square" lIns="58925" tIns="29450" rIns="58925" bIns="29450" anchor="t" anchorCtr="0">
            <a:noAutofit/>
          </a:bodyPr>
          <a:lstStyle/>
          <a:p>
            <a:pPr marL="0" lvl="0" indent="0" algn="l" rtl="0">
              <a:spcBef>
                <a:spcPts val="2700"/>
              </a:spcBef>
              <a:spcAft>
                <a:spcPts val="0"/>
              </a:spcAft>
              <a:buNone/>
            </a:pPr>
            <a:r>
              <a:rPr lang="en" sz="2500" b="1"/>
              <a:t>Question: </a:t>
            </a:r>
            <a:r>
              <a:rPr lang="en" sz="2500"/>
              <a:t>Are we to terminate or cancel all pre-pandemic administrative Medicaid claims or are we to just stop/pause collections on those claims?</a:t>
            </a:r>
            <a:endParaRPr sz="2500"/>
          </a:p>
          <a:p>
            <a:pPr marL="0" lvl="0" indent="0" algn="l" rtl="0">
              <a:spcBef>
                <a:spcPts val="2700"/>
              </a:spcBef>
              <a:spcAft>
                <a:spcPts val="0"/>
              </a:spcAft>
              <a:buNone/>
            </a:pPr>
            <a:r>
              <a:rPr lang="en" sz="2400" b="1"/>
              <a:t>Answer</a:t>
            </a:r>
            <a:r>
              <a:rPr lang="en" sz="2400"/>
              <a:t>: There is not currently a requirement to terminate or cancel claims, but no administrative recovery may be pursued.</a:t>
            </a:r>
            <a:endParaRPr sz="2400"/>
          </a:p>
        </p:txBody>
      </p:sp>
      <p:sp>
        <p:nvSpPr>
          <p:cNvPr id="192" name="Google Shape;192;p35"/>
          <p:cNvSpPr txBox="1">
            <a:spLocks noGrp="1"/>
          </p:cNvSpPr>
          <p:nvPr>
            <p:ph type="title"/>
          </p:nvPr>
        </p:nvSpPr>
        <p:spPr>
          <a:xfrm>
            <a:off x="232355" y="165038"/>
            <a:ext cx="8679300" cy="6123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a:t>Q &amp; A</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36"/>
          <p:cNvSpPr txBox="1">
            <a:spLocks noGrp="1"/>
          </p:cNvSpPr>
          <p:nvPr>
            <p:ph type="body" idx="1"/>
          </p:nvPr>
        </p:nvSpPr>
        <p:spPr>
          <a:xfrm>
            <a:off x="232350" y="725875"/>
            <a:ext cx="8679300" cy="3767700"/>
          </a:xfrm>
          <a:prstGeom prst="rect">
            <a:avLst/>
          </a:prstGeom>
        </p:spPr>
        <p:txBody>
          <a:bodyPr spcFirstLastPara="1" wrap="square" lIns="58925" tIns="29450" rIns="58925" bIns="29450" anchor="t" anchorCtr="0">
            <a:noAutofit/>
          </a:bodyPr>
          <a:lstStyle/>
          <a:p>
            <a:pPr marL="0" lvl="0" indent="0" algn="l" rtl="0">
              <a:spcBef>
                <a:spcPts val="0"/>
              </a:spcBef>
              <a:spcAft>
                <a:spcPts val="0"/>
              </a:spcAft>
              <a:buNone/>
            </a:pPr>
            <a:r>
              <a:rPr lang="en" sz="1900" b="1"/>
              <a:t>Questions - Refunds</a:t>
            </a:r>
            <a:endParaRPr sz="1900" b="1"/>
          </a:p>
          <a:p>
            <a:pPr marL="457200" lvl="0" indent="-349250" algn="l" rtl="0">
              <a:spcBef>
                <a:spcPts val="0"/>
              </a:spcBef>
              <a:spcAft>
                <a:spcPts val="0"/>
              </a:spcAft>
              <a:buSzPts val="1900"/>
              <a:buChar char="●"/>
            </a:pPr>
            <a:r>
              <a:rPr lang="en" sz="1900"/>
              <a:t>It is our understanding that counties only need to refund payments for administrative Medicaid claims received during the pandemic period. Is that correct?</a:t>
            </a:r>
            <a:endParaRPr sz="1900"/>
          </a:p>
          <a:p>
            <a:pPr marL="457200" lvl="0" indent="-349250" algn="l" rtl="0">
              <a:spcBef>
                <a:spcPts val="0"/>
              </a:spcBef>
              <a:spcAft>
                <a:spcPts val="0"/>
              </a:spcAft>
              <a:buSzPts val="1900"/>
              <a:buChar char="●"/>
            </a:pPr>
            <a:r>
              <a:rPr lang="en" sz="1900"/>
              <a:t>Are we going to have to refund payments made on pre-pandemic administrative Medicaid claims that were established and collected upon? </a:t>
            </a:r>
            <a:endParaRPr sz="1900"/>
          </a:p>
          <a:p>
            <a:pPr marL="457200" lvl="0" indent="-349250" algn="l" rtl="0">
              <a:spcBef>
                <a:spcPts val="0"/>
              </a:spcBef>
              <a:spcAft>
                <a:spcPts val="0"/>
              </a:spcAft>
              <a:buSzPts val="1900"/>
              <a:buChar char="●"/>
            </a:pPr>
            <a:r>
              <a:rPr lang="en" sz="1900"/>
              <a:t>When we collect on a Medicaid claim, we send the money to the State. If the county refunds the money to the client, does the State refund that money to the county? </a:t>
            </a:r>
            <a:endParaRPr sz="1900"/>
          </a:p>
          <a:p>
            <a:pPr marL="457200" lvl="0" indent="-349250" algn="l" rtl="0">
              <a:spcBef>
                <a:spcPts val="0"/>
              </a:spcBef>
              <a:spcAft>
                <a:spcPts val="0"/>
              </a:spcAft>
              <a:buSzPts val="1900"/>
              <a:buChar char="●"/>
            </a:pPr>
            <a:r>
              <a:rPr lang="en" sz="1900"/>
              <a:t>What happens to the retention money the county received? </a:t>
            </a:r>
            <a:endParaRPr sz="1900"/>
          </a:p>
          <a:p>
            <a:pPr marL="457200" lvl="0" indent="-349250" algn="l" rtl="0">
              <a:spcBef>
                <a:spcPts val="0"/>
              </a:spcBef>
              <a:spcAft>
                <a:spcPts val="0"/>
              </a:spcAft>
              <a:buSzPts val="1900"/>
              <a:buChar char="●"/>
            </a:pPr>
            <a:r>
              <a:rPr lang="en" sz="1900"/>
              <a:t>Is CMS going to refund the State for the federal portion of the incentive dollars they collected?</a:t>
            </a:r>
            <a:endParaRPr sz="1900"/>
          </a:p>
        </p:txBody>
      </p:sp>
      <p:sp>
        <p:nvSpPr>
          <p:cNvPr id="198" name="Google Shape;198;p36"/>
          <p:cNvSpPr txBox="1">
            <a:spLocks noGrp="1"/>
          </p:cNvSpPr>
          <p:nvPr>
            <p:ph type="title"/>
          </p:nvPr>
        </p:nvSpPr>
        <p:spPr>
          <a:xfrm>
            <a:off x="232355" y="165038"/>
            <a:ext cx="8679300" cy="6123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a:t>Q &amp; A</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37"/>
          <p:cNvSpPr txBox="1">
            <a:spLocks noGrp="1"/>
          </p:cNvSpPr>
          <p:nvPr>
            <p:ph type="body" idx="1"/>
          </p:nvPr>
        </p:nvSpPr>
        <p:spPr>
          <a:xfrm>
            <a:off x="232350" y="975900"/>
            <a:ext cx="8679300" cy="3420300"/>
          </a:xfrm>
          <a:prstGeom prst="rect">
            <a:avLst/>
          </a:prstGeom>
        </p:spPr>
        <p:txBody>
          <a:bodyPr spcFirstLastPara="1" wrap="square" lIns="58925" tIns="29450" rIns="58925" bIns="29450" anchor="t" anchorCtr="0">
            <a:noAutofit/>
          </a:bodyPr>
          <a:lstStyle/>
          <a:p>
            <a:pPr marL="0" lvl="0" indent="0" algn="l" rtl="0">
              <a:spcBef>
                <a:spcPts val="2700"/>
              </a:spcBef>
              <a:spcAft>
                <a:spcPts val="0"/>
              </a:spcAft>
              <a:buNone/>
            </a:pPr>
            <a:r>
              <a:rPr lang="en" sz="1900" b="1"/>
              <a:t>Answer - Refunds</a:t>
            </a:r>
            <a:r>
              <a:rPr lang="en" sz="1900"/>
              <a:t>: HCPF has requested from CMS, but not received, guidance regarding any potential refunds. Under this Memo, all administrative recovery of overpayments must cease, but no refunds should be given to members at this time. </a:t>
            </a:r>
            <a:endParaRPr sz="1900"/>
          </a:p>
          <a:p>
            <a:pPr marL="0" lvl="0" indent="0" algn="l" rtl="0">
              <a:spcBef>
                <a:spcPts val="2700"/>
              </a:spcBef>
              <a:spcAft>
                <a:spcPts val="0"/>
              </a:spcAft>
              <a:buNone/>
            </a:pPr>
            <a:r>
              <a:rPr lang="en" sz="1900"/>
              <a:t>Further, no county repayment of past county-retained overpayment recovery incentives should be paid back to HCPF at this time, and no overpayment recovery refund dollars will be sent to the counties at this time.  </a:t>
            </a:r>
            <a:endParaRPr sz="1900"/>
          </a:p>
          <a:p>
            <a:pPr marL="0" lvl="0" indent="0" algn="l" rtl="0">
              <a:spcBef>
                <a:spcPts val="2700"/>
              </a:spcBef>
              <a:spcAft>
                <a:spcPts val="0"/>
              </a:spcAft>
              <a:buClr>
                <a:schemeClr val="dk1"/>
              </a:buClr>
              <a:buSzPts val="1100"/>
              <a:buFont typeface="Arial"/>
              <a:buNone/>
            </a:pPr>
            <a:r>
              <a:rPr lang="en" sz="1900"/>
              <a:t>Until such time as CMS issues further guidance, no action should be taken regarding previously collected overpayments. </a:t>
            </a:r>
            <a:endParaRPr sz="1900"/>
          </a:p>
          <a:p>
            <a:pPr marL="0" lvl="0" indent="0" algn="l" rtl="0">
              <a:spcBef>
                <a:spcPts val="2700"/>
              </a:spcBef>
              <a:spcAft>
                <a:spcPts val="0"/>
              </a:spcAft>
              <a:buNone/>
            </a:pPr>
            <a:endParaRPr sz="1900" b="1"/>
          </a:p>
        </p:txBody>
      </p:sp>
      <p:sp>
        <p:nvSpPr>
          <p:cNvPr id="204" name="Google Shape;204;p37"/>
          <p:cNvSpPr txBox="1">
            <a:spLocks noGrp="1"/>
          </p:cNvSpPr>
          <p:nvPr>
            <p:ph type="title"/>
          </p:nvPr>
        </p:nvSpPr>
        <p:spPr>
          <a:xfrm>
            <a:off x="232355" y="165038"/>
            <a:ext cx="8679300" cy="6123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a:t>Q &amp; A</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38"/>
          <p:cNvSpPr txBox="1">
            <a:spLocks noGrp="1"/>
          </p:cNvSpPr>
          <p:nvPr>
            <p:ph type="body" idx="1"/>
          </p:nvPr>
        </p:nvSpPr>
        <p:spPr>
          <a:xfrm>
            <a:off x="232345" y="673085"/>
            <a:ext cx="8625900" cy="3246000"/>
          </a:xfrm>
          <a:prstGeom prst="rect">
            <a:avLst/>
          </a:prstGeom>
        </p:spPr>
        <p:txBody>
          <a:bodyPr spcFirstLastPara="1" wrap="square" lIns="58925" tIns="29450" rIns="58925" bIns="29450" anchor="t" anchorCtr="0">
            <a:noAutofit/>
          </a:bodyPr>
          <a:lstStyle/>
          <a:p>
            <a:pPr marL="0" lvl="0" indent="0" algn="l" rtl="0">
              <a:spcBef>
                <a:spcPts val="2700"/>
              </a:spcBef>
              <a:spcAft>
                <a:spcPts val="0"/>
              </a:spcAft>
              <a:buNone/>
            </a:pPr>
            <a:r>
              <a:rPr lang="en" sz="2400" b="1" dirty="0"/>
              <a:t>Question: </a:t>
            </a:r>
            <a:r>
              <a:rPr lang="en" sz="2400" dirty="0"/>
              <a:t>What if a member was never eligible for Medicaid? </a:t>
            </a:r>
            <a:endParaRPr sz="2400" dirty="0"/>
          </a:p>
          <a:p>
            <a:pPr marL="0" lvl="0" indent="0" algn="l" rtl="0">
              <a:spcBef>
                <a:spcPts val="2700"/>
              </a:spcBef>
              <a:spcAft>
                <a:spcPts val="0"/>
              </a:spcAft>
              <a:buNone/>
            </a:pPr>
            <a:r>
              <a:rPr lang="en" b="1" dirty="0"/>
              <a:t>Answer</a:t>
            </a:r>
            <a:r>
              <a:rPr lang="en" dirty="0"/>
              <a:t>: If a member received Medicaid benefits and was later found to be not eligible for the benefits previously received (i.e. the member was never eligible), no administrative recovery of the Medicaid overpayment is permissible. Recovery from the member would only be possible through a criminal court proceeding and criminal restitution ordered by the criminal court judge.If the member is not currently eligible, the member can be terminated in accordance with eligibility rules. </a:t>
            </a:r>
            <a:endParaRPr dirty="0"/>
          </a:p>
        </p:txBody>
      </p:sp>
      <p:sp>
        <p:nvSpPr>
          <p:cNvPr id="210" name="Google Shape;210;p38"/>
          <p:cNvSpPr txBox="1">
            <a:spLocks noGrp="1"/>
          </p:cNvSpPr>
          <p:nvPr>
            <p:ph type="title"/>
          </p:nvPr>
        </p:nvSpPr>
        <p:spPr>
          <a:xfrm>
            <a:off x="232355" y="165038"/>
            <a:ext cx="8679300" cy="6123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a:t>Q &amp; A</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39"/>
          <p:cNvSpPr txBox="1">
            <a:spLocks noGrp="1"/>
          </p:cNvSpPr>
          <p:nvPr>
            <p:ph type="body" idx="1"/>
          </p:nvPr>
        </p:nvSpPr>
        <p:spPr>
          <a:xfrm>
            <a:off x="259050" y="621806"/>
            <a:ext cx="8625900" cy="3246000"/>
          </a:xfrm>
          <a:prstGeom prst="rect">
            <a:avLst/>
          </a:prstGeom>
        </p:spPr>
        <p:txBody>
          <a:bodyPr spcFirstLastPara="1" wrap="square" lIns="58925" tIns="29450" rIns="58925" bIns="29450" anchor="t" anchorCtr="0">
            <a:noAutofit/>
          </a:bodyPr>
          <a:lstStyle/>
          <a:p>
            <a:pPr marL="0" lvl="0" indent="0" algn="l" rtl="0">
              <a:spcBef>
                <a:spcPts val="2700"/>
              </a:spcBef>
              <a:spcAft>
                <a:spcPts val="0"/>
              </a:spcAft>
              <a:buNone/>
            </a:pPr>
            <a:r>
              <a:rPr lang="en" sz="2500" b="1" dirty="0"/>
              <a:t>Question: </a:t>
            </a:r>
            <a:r>
              <a:rPr lang="en" sz="2500" dirty="0"/>
              <a:t>Do we stop doing investigations?  </a:t>
            </a:r>
            <a:endParaRPr sz="2500" dirty="0"/>
          </a:p>
          <a:p>
            <a:pPr marL="0" lvl="0" indent="0" algn="l" rtl="0">
              <a:spcBef>
                <a:spcPts val="2700"/>
              </a:spcBef>
              <a:spcAft>
                <a:spcPts val="0"/>
              </a:spcAft>
              <a:buNone/>
            </a:pPr>
            <a:r>
              <a:rPr lang="en" sz="2400" b="1" dirty="0"/>
              <a:t>Answer</a:t>
            </a:r>
            <a:r>
              <a:rPr lang="en" sz="2400" dirty="0"/>
              <a:t>: Counties are required to continue to investigate fraud referrals. If upon investigation it is determined that the member is currently ineligible, the member's eligibility can be terminated. </a:t>
            </a:r>
            <a:endParaRPr sz="2400" dirty="0"/>
          </a:p>
          <a:p>
            <a:pPr marL="0" lvl="0" indent="0" algn="l" rtl="0">
              <a:spcBef>
                <a:spcPts val="2700"/>
              </a:spcBef>
              <a:spcAft>
                <a:spcPts val="0"/>
              </a:spcAft>
              <a:buNone/>
            </a:pPr>
            <a:r>
              <a:rPr lang="en" sz="2400" dirty="0"/>
              <a:t>If the member was previously ineligible and now is eligible for benefits, their eligibility should be based on current eligibility requirements.</a:t>
            </a:r>
            <a:endParaRPr sz="2400" dirty="0"/>
          </a:p>
        </p:txBody>
      </p:sp>
      <p:sp>
        <p:nvSpPr>
          <p:cNvPr id="216" name="Google Shape;216;p39"/>
          <p:cNvSpPr txBox="1">
            <a:spLocks noGrp="1"/>
          </p:cNvSpPr>
          <p:nvPr>
            <p:ph type="title"/>
          </p:nvPr>
        </p:nvSpPr>
        <p:spPr>
          <a:xfrm>
            <a:off x="232355" y="165038"/>
            <a:ext cx="8679300" cy="6123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a:t>Q &amp; A</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22"/>
          <p:cNvSpPr txBox="1">
            <a:spLocks noGrp="1"/>
          </p:cNvSpPr>
          <p:nvPr>
            <p:ph type="body" idx="1"/>
          </p:nvPr>
        </p:nvSpPr>
        <p:spPr>
          <a:xfrm>
            <a:off x="232350" y="1474575"/>
            <a:ext cx="8561700" cy="3457800"/>
          </a:xfrm>
          <a:prstGeom prst="rect">
            <a:avLst/>
          </a:prstGeom>
        </p:spPr>
        <p:txBody>
          <a:bodyPr spcFirstLastPara="1" wrap="square" lIns="58925" tIns="29450" rIns="58925" bIns="29450" anchor="t" anchorCtr="0">
            <a:noAutofit/>
          </a:bodyPr>
          <a:lstStyle/>
          <a:p>
            <a:pPr marL="0" lvl="0" indent="0" algn="l" rtl="0">
              <a:spcBef>
                <a:spcPts val="2700"/>
              </a:spcBef>
              <a:spcAft>
                <a:spcPts val="0"/>
              </a:spcAft>
              <a:buNone/>
            </a:pPr>
            <a:r>
              <a:rPr lang="en" sz="2700"/>
              <a:t>Information/Background</a:t>
            </a:r>
            <a:endParaRPr sz="2700"/>
          </a:p>
          <a:p>
            <a:pPr marL="0" lvl="0" indent="0" algn="l" rtl="0">
              <a:spcBef>
                <a:spcPts val="1200"/>
              </a:spcBef>
              <a:spcAft>
                <a:spcPts val="0"/>
              </a:spcAft>
              <a:buClr>
                <a:schemeClr val="dk1"/>
              </a:buClr>
              <a:buSzPts val="1100"/>
              <a:buFont typeface="Arial"/>
              <a:buNone/>
            </a:pPr>
            <a:r>
              <a:rPr lang="en" sz="2000">
                <a:latin typeface="Tahoma"/>
                <a:ea typeface="Tahoma"/>
                <a:cs typeface="Tahoma"/>
                <a:sym typeface="Tahoma"/>
              </a:rPr>
              <a:t>On October 17, 2022, Centers for Medicare and Medicaid Services (“CMS”) issued a Frequently Asked Question (“FAQ”) document entitled "</a:t>
            </a:r>
            <a:r>
              <a:rPr lang="en" sz="2000" u="sng">
                <a:solidFill>
                  <a:schemeClr val="hlink"/>
                </a:solidFill>
                <a:latin typeface="Tahoma"/>
                <a:ea typeface="Tahoma"/>
                <a:cs typeface="Tahoma"/>
                <a:sym typeface="Tahoma"/>
                <a:hlinkClick r:id="rId3"/>
              </a:rPr>
              <a:t>COVID 19-PHE Unwinding FAQs.</a:t>
            </a:r>
            <a:r>
              <a:rPr lang="en" sz="2000">
                <a:latin typeface="Tahoma"/>
                <a:ea typeface="Tahoma"/>
                <a:cs typeface="Tahoma"/>
                <a:sym typeface="Tahoma"/>
              </a:rPr>
              <a:t>” FAQ</a:t>
            </a:r>
            <a:r>
              <a:rPr lang="en" sz="2000">
                <a:solidFill>
                  <a:srgbClr val="222222"/>
                </a:solidFill>
                <a:latin typeface="Tahoma"/>
                <a:ea typeface="Tahoma"/>
                <a:cs typeface="Tahoma"/>
                <a:sym typeface="Tahoma"/>
              </a:rPr>
              <a:t> number </a:t>
            </a:r>
            <a:r>
              <a:rPr lang="en" sz="2000">
                <a:latin typeface="Tahoma"/>
                <a:ea typeface="Tahoma"/>
                <a:cs typeface="Tahoma"/>
                <a:sym typeface="Tahoma"/>
              </a:rPr>
              <a:t>31 (“FAQ 31”) </a:t>
            </a:r>
            <a:r>
              <a:rPr lang="en" sz="2000">
                <a:solidFill>
                  <a:srgbClr val="222222"/>
                </a:solidFill>
                <a:latin typeface="Tahoma"/>
                <a:ea typeface="Tahoma"/>
                <a:cs typeface="Tahoma"/>
                <a:sym typeface="Tahoma"/>
              </a:rPr>
              <a:t>of this document says in part that: "States cannot recover or recoup the cost of services from a beneficiary, even if they have been found after an administrative or criminal proceeding to have committed Medicaid beneficiary fraud or abuse.”</a:t>
            </a:r>
            <a:endParaRPr sz="2000">
              <a:solidFill>
                <a:srgbClr val="222222"/>
              </a:solidFill>
              <a:latin typeface="Tahoma"/>
              <a:ea typeface="Tahoma"/>
              <a:cs typeface="Tahoma"/>
              <a:sym typeface="Tahoma"/>
            </a:endParaRPr>
          </a:p>
          <a:p>
            <a:pPr marL="0" lvl="0" indent="0" algn="l" rtl="0">
              <a:spcBef>
                <a:spcPts val="2700"/>
              </a:spcBef>
              <a:spcAft>
                <a:spcPts val="0"/>
              </a:spcAft>
              <a:buNone/>
            </a:pPr>
            <a:endParaRPr/>
          </a:p>
        </p:txBody>
      </p:sp>
      <p:sp>
        <p:nvSpPr>
          <p:cNvPr id="114" name="Google Shape;114;p22"/>
          <p:cNvSpPr txBox="1">
            <a:spLocks noGrp="1"/>
          </p:cNvSpPr>
          <p:nvPr>
            <p:ph type="title"/>
          </p:nvPr>
        </p:nvSpPr>
        <p:spPr>
          <a:xfrm>
            <a:off x="232355" y="366388"/>
            <a:ext cx="8679300" cy="6123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a:t>Temporary Prohibition of Administrative Recoveries</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40"/>
          <p:cNvSpPr txBox="1">
            <a:spLocks noGrp="1"/>
          </p:cNvSpPr>
          <p:nvPr>
            <p:ph type="body" idx="1"/>
          </p:nvPr>
        </p:nvSpPr>
        <p:spPr>
          <a:xfrm>
            <a:off x="259050" y="921550"/>
            <a:ext cx="8625900" cy="3700500"/>
          </a:xfrm>
          <a:prstGeom prst="rect">
            <a:avLst/>
          </a:prstGeom>
        </p:spPr>
        <p:txBody>
          <a:bodyPr spcFirstLastPara="1" wrap="square" lIns="58925" tIns="29450" rIns="58925" bIns="29450" anchor="t" anchorCtr="0">
            <a:noAutofit/>
          </a:bodyPr>
          <a:lstStyle/>
          <a:p>
            <a:pPr marL="0" lvl="0" indent="0" algn="l" rtl="0">
              <a:spcBef>
                <a:spcPts val="2700"/>
              </a:spcBef>
              <a:spcAft>
                <a:spcPts val="0"/>
              </a:spcAft>
              <a:buNone/>
            </a:pPr>
            <a:r>
              <a:rPr lang="en" sz="2400" b="1"/>
              <a:t>Question: </a:t>
            </a:r>
            <a:r>
              <a:rPr lang="en" sz="2400"/>
              <a:t>What constitutes criminal versus administrative recoveries?</a:t>
            </a:r>
            <a:endParaRPr sz="2400"/>
          </a:p>
          <a:p>
            <a:pPr marL="0" lvl="0" indent="0" algn="l" rtl="0">
              <a:spcBef>
                <a:spcPts val="2700"/>
              </a:spcBef>
              <a:spcAft>
                <a:spcPts val="0"/>
              </a:spcAft>
              <a:buNone/>
            </a:pPr>
            <a:r>
              <a:rPr lang="en" b="1"/>
              <a:t>Answer</a:t>
            </a:r>
            <a:r>
              <a:rPr lang="en"/>
              <a:t>: Administrative recoveries are essentially any recoveries that take place outside of a criminal court proceeding. Administrative recoveries are prohibited by FAQ31.</a:t>
            </a:r>
            <a:endParaRPr/>
          </a:p>
          <a:p>
            <a:pPr marL="0" lvl="0" indent="0" algn="l" rtl="0">
              <a:spcBef>
                <a:spcPts val="2700"/>
              </a:spcBef>
              <a:spcAft>
                <a:spcPts val="0"/>
              </a:spcAft>
              <a:buNone/>
            </a:pPr>
            <a:r>
              <a:rPr lang="en"/>
              <a:t>Criminal recovery is criminal restitution ordered by a criminal court judge in a criminal court proceeding. Criminal court restitution recoveries are allowed to continue under FAQ31.</a:t>
            </a:r>
            <a:endParaRPr/>
          </a:p>
        </p:txBody>
      </p:sp>
      <p:sp>
        <p:nvSpPr>
          <p:cNvPr id="222" name="Google Shape;222;p40"/>
          <p:cNvSpPr txBox="1">
            <a:spLocks noGrp="1"/>
          </p:cNvSpPr>
          <p:nvPr>
            <p:ph type="title"/>
          </p:nvPr>
        </p:nvSpPr>
        <p:spPr>
          <a:xfrm>
            <a:off x="232355" y="65013"/>
            <a:ext cx="8679300" cy="6123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a:t>Q &amp; A</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41"/>
          <p:cNvSpPr txBox="1">
            <a:spLocks noGrp="1"/>
          </p:cNvSpPr>
          <p:nvPr>
            <p:ph type="body" idx="1"/>
          </p:nvPr>
        </p:nvSpPr>
        <p:spPr>
          <a:xfrm>
            <a:off x="500100" y="1013075"/>
            <a:ext cx="8143800" cy="3844800"/>
          </a:xfrm>
          <a:prstGeom prst="rect">
            <a:avLst/>
          </a:prstGeom>
        </p:spPr>
        <p:txBody>
          <a:bodyPr spcFirstLastPara="1" wrap="square" lIns="58925" tIns="29450" rIns="58925" bIns="29450" anchor="t" anchorCtr="0">
            <a:noAutofit/>
          </a:bodyPr>
          <a:lstStyle/>
          <a:p>
            <a:pPr marL="0" lvl="0" indent="0" algn="l" rtl="0">
              <a:spcBef>
                <a:spcPts val="2700"/>
              </a:spcBef>
              <a:spcAft>
                <a:spcPts val="0"/>
              </a:spcAft>
              <a:buNone/>
            </a:pPr>
            <a:r>
              <a:rPr lang="en" sz="2400" b="1"/>
              <a:t>Question: </a:t>
            </a:r>
            <a:r>
              <a:rPr lang="en" sz="2400"/>
              <a:t>We should still close cases that are ineligible, right?</a:t>
            </a:r>
            <a:endParaRPr sz="2400"/>
          </a:p>
          <a:p>
            <a:pPr marL="0" lvl="0" indent="0" algn="l" rtl="0">
              <a:spcBef>
                <a:spcPts val="2700"/>
              </a:spcBef>
              <a:spcAft>
                <a:spcPts val="0"/>
              </a:spcAft>
              <a:buNone/>
            </a:pPr>
            <a:r>
              <a:rPr lang="en" b="1"/>
              <a:t>Answer</a:t>
            </a:r>
            <a:r>
              <a:rPr lang="en"/>
              <a:t>: If upon investigation it is determined that the client is currently ineligible, the member's eligibility can be terminated. If the member was previously ineligible and now is eligible for benefits their eligibility should be based on current eligibility requirements.</a:t>
            </a:r>
            <a:endParaRPr/>
          </a:p>
        </p:txBody>
      </p:sp>
      <p:sp>
        <p:nvSpPr>
          <p:cNvPr id="228" name="Google Shape;228;p41"/>
          <p:cNvSpPr txBox="1">
            <a:spLocks noGrp="1"/>
          </p:cNvSpPr>
          <p:nvPr>
            <p:ph type="title"/>
          </p:nvPr>
        </p:nvSpPr>
        <p:spPr>
          <a:xfrm>
            <a:off x="232355" y="65013"/>
            <a:ext cx="8679300" cy="6123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a:t>Q &amp; A</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42"/>
          <p:cNvSpPr txBox="1">
            <a:spLocks noGrp="1"/>
          </p:cNvSpPr>
          <p:nvPr>
            <p:ph type="body" idx="1"/>
          </p:nvPr>
        </p:nvSpPr>
        <p:spPr>
          <a:xfrm>
            <a:off x="642950" y="1134525"/>
            <a:ext cx="7650900" cy="3844800"/>
          </a:xfrm>
          <a:prstGeom prst="rect">
            <a:avLst/>
          </a:prstGeom>
        </p:spPr>
        <p:txBody>
          <a:bodyPr spcFirstLastPara="1" wrap="square" lIns="58925" tIns="29450" rIns="58925" bIns="29450" anchor="t" anchorCtr="0">
            <a:noAutofit/>
          </a:bodyPr>
          <a:lstStyle/>
          <a:p>
            <a:pPr marL="0" lvl="0" indent="0" algn="l" rtl="0">
              <a:spcBef>
                <a:spcPts val="2700"/>
              </a:spcBef>
              <a:spcAft>
                <a:spcPts val="0"/>
              </a:spcAft>
              <a:buNone/>
            </a:pPr>
            <a:r>
              <a:rPr lang="en" sz="2700" b="1"/>
              <a:t>Question: </a:t>
            </a:r>
            <a:r>
              <a:rPr lang="en" sz="2700"/>
              <a:t>Is a ruling from the Administrative Law Judge (ALJ) considered criminal?</a:t>
            </a:r>
            <a:endParaRPr sz="2700"/>
          </a:p>
          <a:p>
            <a:pPr marL="0" lvl="0" indent="0" algn="l" rtl="0">
              <a:spcBef>
                <a:spcPts val="2700"/>
              </a:spcBef>
              <a:spcAft>
                <a:spcPts val="0"/>
              </a:spcAft>
              <a:buNone/>
            </a:pPr>
            <a:r>
              <a:rPr lang="en" sz="2600" b="1"/>
              <a:t>Answer</a:t>
            </a:r>
            <a:r>
              <a:rPr lang="en" sz="2600"/>
              <a:t>: ALJ is not a criminal court and would not fall under the criminal restitution collections.</a:t>
            </a:r>
            <a:endParaRPr sz="2600"/>
          </a:p>
        </p:txBody>
      </p:sp>
      <p:sp>
        <p:nvSpPr>
          <p:cNvPr id="234" name="Google Shape;234;p42"/>
          <p:cNvSpPr txBox="1">
            <a:spLocks noGrp="1"/>
          </p:cNvSpPr>
          <p:nvPr>
            <p:ph type="title"/>
          </p:nvPr>
        </p:nvSpPr>
        <p:spPr>
          <a:xfrm>
            <a:off x="232355" y="65013"/>
            <a:ext cx="8679300" cy="6123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a:t>Q &amp; A</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43"/>
          <p:cNvSpPr txBox="1">
            <a:spLocks noGrp="1"/>
          </p:cNvSpPr>
          <p:nvPr>
            <p:ph type="body" idx="1"/>
          </p:nvPr>
        </p:nvSpPr>
        <p:spPr>
          <a:xfrm>
            <a:off x="307175" y="913075"/>
            <a:ext cx="8508300" cy="3844800"/>
          </a:xfrm>
          <a:prstGeom prst="rect">
            <a:avLst/>
          </a:prstGeom>
        </p:spPr>
        <p:txBody>
          <a:bodyPr spcFirstLastPara="1" wrap="square" lIns="58925" tIns="29450" rIns="58925" bIns="29450" anchor="t" anchorCtr="0">
            <a:noAutofit/>
          </a:bodyPr>
          <a:lstStyle/>
          <a:p>
            <a:pPr marL="0" lvl="0" indent="0" algn="l" rtl="0">
              <a:spcBef>
                <a:spcPts val="2700"/>
              </a:spcBef>
              <a:spcAft>
                <a:spcPts val="0"/>
              </a:spcAft>
              <a:buNone/>
            </a:pPr>
            <a:r>
              <a:rPr lang="en" sz="2400" b="1"/>
              <a:t>Question: </a:t>
            </a:r>
            <a:r>
              <a:rPr lang="en" sz="2400"/>
              <a:t>Will eligibility partners be required to continue to complete the annual fraud report?</a:t>
            </a:r>
            <a:endParaRPr sz="2400"/>
          </a:p>
          <a:p>
            <a:pPr marL="0" lvl="0" indent="0" algn="l" rtl="0">
              <a:spcBef>
                <a:spcPts val="2700"/>
              </a:spcBef>
              <a:spcAft>
                <a:spcPts val="0"/>
              </a:spcAft>
              <a:buNone/>
            </a:pPr>
            <a:r>
              <a:rPr lang="en" b="1"/>
              <a:t>Answer</a:t>
            </a:r>
            <a:r>
              <a:rPr lang="en"/>
              <a:t>: Yes. The annual Improving Medicaid Fraud Prosecution Report is required by Colorado statute: C.R.S. § 25.5-1-115.5 and is compiled with self-reported data from all 64 counties; this report also tracks terminations and criminal court prosecution data. </a:t>
            </a:r>
            <a:endParaRPr/>
          </a:p>
        </p:txBody>
      </p:sp>
      <p:sp>
        <p:nvSpPr>
          <p:cNvPr id="240" name="Google Shape;240;p43"/>
          <p:cNvSpPr txBox="1">
            <a:spLocks noGrp="1"/>
          </p:cNvSpPr>
          <p:nvPr>
            <p:ph type="title"/>
          </p:nvPr>
        </p:nvSpPr>
        <p:spPr>
          <a:xfrm>
            <a:off x="232355" y="65013"/>
            <a:ext cx="8679300" cy="6123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a:t>Q &amp; A</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44"/>
          <p:cNvSpPr txBox="1">
            <a:spLocks noGrp="1"/>
          </p:cNvSpPr>
          <p:nvPr>
            <p:ph type="body" idx="1"/>
          </p:nvPr>
        </p:nvSpPr>
        <p:spPr>
          <a:xfrm>
            <a:off x="317850" y="1034525"/>
            <a:ext cx="8508300" cy="3844800"/>
          </a:xfrm>
          <a:prstGeom prst="rect">
            <a:avLst/>
          </a:prstGeom>
        </p:spPr>
        <p:txBody>
          <a:bodyPr spcFirstLastPara="1" wrap="square" lIns="58925" tIns="29450" rIns="58925" bIns="29450" anchor="t" anchorCtr="0">
            <a:noAutofit/>
          </a:bodyPr>
          <a:lstStyle/>
          <a:p>
            <a:pPr marL="0" lvl="0" indent="0" algn="l" rtl="0">
              <a:spcBef>
                <a:spcPts val="2700"/>
              </a:spcBef>
              <a:spcAft>
                <a:spcPts val="0"/>
              </a:spcAft>
              <a:buNone/>
            </a:pPr>
            <a:r>
              <a:rPr lang="en" sz="2400" b="1"/>
              <a:t>Question: </a:t>
            </a:r>
            <a:r>
              <a:rPr lang="en" sz="2400"/>
              <a:t>CBMS automatically sends out overpayment notice and repayment agreements when a claim is established. How will this be suppressed?</a:t>
            </a:r>
            <a:endParaRPr sz="2400"/>
          </a:p>
          <a:p>
            <a:pPr marL="0" lvl="0" indent="0" algn="l" rtl="0">
              <a:spcBef>
                <a:spcPts val="2700"/>
              </a:spcBef>
              <a:spcAft>
                <a:spcPts val="0"/>
              </a:spcAft>
              <a:buNone/>
            </a:pPr>
            <a:r>
              <a:rPr lang="en" b="1"/>
              <a:t>Answer</a:t>
            </a:r>
            <a:r>
              <a:rPr lang="en"/>
              <a:t>: CBMS functionality is in the process of being reviewed. Any changes to the system will take time. The Department will provide guidance in the HCPF FAQ. </a:t>
            </a:r>
            <a:endParaRPr/>
          </a:p>
          <a:p>
            <a:pPr marL="0" lvl="0" indent="0" algn="l" rtl="0">
              <a:spcBef>
                <a:spcPts val="2700"/>
              </a:spcBef>
              <a:spcAft>
                <a:spcPts val="0"/>
              </a:spcAft>
              <a:buNone/>
            </a:pPr>
            <a:endParaRPr/>
          </a:p>
        </p:txBody>
      </p:sp>
      <p:sp>
        <p:nvSpPr>
          <p:cNvPr id="246" name="Google Shape;246;p44"/>
          <p:cNvSpPr txBox="1">
            <a:spLocks noGrp="1"/>
          </p:cNvSpPr>
          <p:nvPr>
            <p:ph type="title"/>
          </p:nvPr>
        </p:nvSpPr>
        <p:spPr>
          <a:xfrm>
            <a:off x="232355" y="65013"/>
            <a:ext cx="8679300" cy="6123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a:t>Q &amp; A</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45"/>
          <p:cNvSpPr txBox="1">
            <a:spLocks noGrp="1"/>
          </p:cNvSpPr>
          <p:nvPr>
            <p:ph type="body" idx="1"/>
          </p:nvPr>
        </p:nvSpPr>
        <p:spPr>
          <a:xfrm>
            <a:off x="317850" y="1034525"/>
            <a:ext cx="8508300" cy="3844800"/>
          </a:xfrm>
          <a:prstGeom prst="rect">
            <a:avLst/>
          </a:prstGeom>
        </p:spPr>
        <p:txBody>
          <a:bodyPr spcFirstLastPara="1" wrap="square" lIns="58925" tIns="29450" rIns="58925" bIns="29450" anchor="t" anchorCtr="0">
            <a:noAutofit/>
          </a:bodyPr>
          <a:lstStyle/>
          <a:p>
            <a:pPr marL="0" lvl="0" indent="0" algn="l" rtl="0">
              <a:spcBef>
                <a:spcPts val="2700"/>
              </a:spcBef>
              <a:spcAft>
                <a:spcPts val="0"/>
              </a:spcAft>
              <a:buNone/>
            </a:pPr>
            <a:r>
              <a:rPr lang="en" sz="2400" b="1"/>
              <a:t>Question: </a:t>
            </a:r>
            <a:r>
              <a:rPr lang="en" sz="2400"/>
              <a:t>Does county noticing need to be sent to members when their ongoing payment plans are paused?</a:t>
            </a:r>
            <a:endParaRPr sz="2400"/>
          </a:p>
          <a:p>
            <a:pPr marL="0" lvl="0" indent="0" algn="l" rtl="0">
              <a:spcBef>
                <a:spcPts val="2700"/>
              </a:spcBef>
              <a:spcAft>
                <a:spcPts val="0"/>
              </a:spcAft>
              <a:buNone/>
            </a:pPr>
            <a:r>
              <a:rPr lang="en" b="1"/>
              <a:t>Answer</a:t>
            </a:r>
            <a:r>
              <a:rPr lang="en"/>
              <a:t>:  Yes. For members with ongoing payment plans, counties will no longer be allowed to accept payments as of May 11, 2023. The Department has approved noticing which is being shared with counties. </a:t>
            </a:r>
            <a:endParaRPr/>
          </a:p>
          <a:p>
            <a:pPr marL="0" lvl="0" indent="0" algn="l" rtl="0">
              <a:spcBef>
                <a:spcPts val="2700"/>
              </a:spcBef>
              <a:spcAft>
                <a:spcPts val="0"/>
              </a:spcAft>
              <a:buNone/>
            </a:pPr>
            <a:endParaRPr/>
          </a:p>
        </p:txBody>
      </p:sp>
      <p:sp>
        <p:nvSpPr>
          <p:cNvPr id="252" name="Google Shape;252;p45"/>
          <p:cNvSpPr txBox="1">
            <a:spLocks noGrp="1"/>
          </p:cNvSpPr>
          <p:nvPr>
            <p:ph type="title"/>
          </p:nvPr>
        </p:nvSpPr>
        <p:spPr>
          <a:xfrm>
            <a:off x="232355" y="65013"/>
            <a:ext cx="8679300" cy="6123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a:t>Q &amp; A</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46"/>
          <p:cNvSpPr txBox="1">
            <a:spLocks noGrp="1"/>
          </p:cNvSpPr>
          <p:nvPr>
            <p:ph type="body" idx="1"/>
          </p:nvPr>
        </p:nvSpPr>
        <p:spPr>
          <a:xfrm>
            <a:off x="317850" y="1034525"/>
            <a:ext cx="8508300" cy="3844800"/>
          </a:xfrm>
          <a:prstGeom prst="rect">
            <a:avLst/>
          </a:prstGeom>
        </p:spPr>
        <p:txBody>
          <a:bodyPr spcFirstLastPara="1" wrap="square" lIns="58925" tIns="29450" rIns="58925" bIns="29450" anchor="t" anchorCtr="0">
            <a:noAutofit/>
          </a:bodyPr>
          <a:lstStyle/>
          <a:p>
            <a:pPr marL="0" lvl="0" indent="0" algn="l" rtl="0">
              <a:spcBef>
                <a:spcPts val="2700"/>
              </a:spcBef>
              <a:spcAft>
                <a:spcPts val="0"/>
              </a:spcAft>
              <a:buNone/>
            </a:pPr>
            <a:r>
              <a:rPr lang="en" sz="2400" b="1"/>
              <a:t>Question: </a:t>
            </a:r>
            <a:r>
              <a:rPr lang="en" sz="2400"/>
              <a:t> If counties wish to pursue criminal recoveries, what actions can they take?</a:t>
            </a:r>
            <a:endParaRPr sz="2400"/>
          </a:p>
          <a:p>
            <a:pPr marL="0" lvl="0" indent="0" algn="l" rtl="0">
              <a:spcBef>
                <a:spcPts val="2700"/>
              </a:spcBef>
              <a:spcAft>
                <a:spcPts val="0"/>
              </a:spcAft>
              <a:buNone/>
            </a:pPr>
            <a:r>
              <a:rPr lang="en" b="1"/>
              <a:t>Answer</a:t>
            </a:r>
            <a:r>
              <a:rPr lang="en"/>
              <a:t>: Criminal actions against Medicaid members are up to the discretion of county district attorneys. Meeting with your county DA can clarify their expectations and requirements for these types of cases. A meeting would also provide a good opportunity to update your DA on this new guidance which removes the administrative remedy for Medicaid overpayment cases.  </a:t>
            </a:r>
            <a:endParaRPr/>
          </a:p>
          <a:p>
            <a:pPr marL="0" lvl="0" indent="0" algn="l" rtl="0">
              <a:spcBef>
                <a:spcPts val="2700"/>
              </a:spcBef>
              <a:spcAft>
                <a:spcPts val="0"/>
              </a:spcAft>
              <a:buNone/>
            </a:pPr>
            <a:endParaRPr/>
          </a:p>
        </p:txBody>
      </p:sp>
      <p:sp>
        <p:nvSpPr>
          <p:cNvPr id="258" name="Google Shape;258;p46"/>
          <p:cNvSpPr txBox="1">
            <a:spLocks noGrp="1"/>
          </p:cNvSpPr>
          <p:nvPr>
            <p:ph type="title"/>
          </p:nvPr>
        </p:nvSpPr>
        <p:spPr>
          <a:xfrm>
            <a:off x="232355" y="65013"/>
            <a:ext cx="8679300" cy="6123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a:t>Q &amp; A</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47"/>
          <p:cNvSpPr txBox="1">
            <a:spLocks noGrp="1"/>
          </p:cNvSpPr>
          <p:nvPr>
            <p:ph type="body" idx="1"/>
          </p:nvPr>
        </p:nvSpPr>
        <p:spPr>
          <a:xfrm>
            <a:off x="317850" y="1034525"/>
            <a:ext cx="8508300" cy="3844800"/>
          </a:xfrm>
          <a:prstGeom prst="rect">
            <a:avLst/>
          </a:prstGeom>
        </p:spPr>
        <p:txBody>
          <a:bodyPr spcFirstLastPara="1" wrap="square" lIns="58925" tIns="29450" rIns="58925" bIns="29450" anchor="t" anchorCtr="0">
            <a:noAutofit/>
          </a:bodyPr>
          <a:lstStyle/>
          <a:p>
            <a:pPr marL="0" lvl="0" indent="0" algn="l" rtl="0">
              <a:spcBef>
                <a:spcPts val="2700"/>
              </a:spcBef>
              <a:spcAft>
                <a:spcPts val="0"/>
              </a:spcAft>
              <a:buNone/>
            </a:pPr>
            <a:r>
              <a:rPr lang="en"/>
              <a:t>Reminder that this is a temporary prohibition on administrative recoveries which may be subsequently made permanent, amended, or revoked, pending additional CMS guidance</a:t>
            </a:r>
            <a:endParaRPr/>
          </a:p>
          <a:p>
            <a:pPr marL="0" lvl="0" indent="0" algn="l" rtl="0">
              <a:spcBef>
                <a:spcPts val="2700"/>
              </a:spcBef>
              <a:spcAft>
                <a:spcPts val="0"/>
              </a:spcAft>
              <a:buNone/>
            </a:pPr>
            <a:r>
              <a:rPr lang="en"/>
              <a:t>We are told that formal written guidance from CMS is in progress</a:t>
            </a:r>
            <a:endParaRPr/>
          </a:p>
          <a:p>
            <a:pPr marL="0" lvl="0" indent="0" algn="l" rtl="0">
              <a:spcBef>
                <a:spcPts val="2700"/>
              </a:spcBef>
              <a:spcAft>
                <a:spcPts val="0"/>
              </a:spcAft>
              <a:buNone/>
            </a:pPr>
            <a:r>
              <a:rPr lang="en"/>
              <a:t>The temporary prohibition is a proactive approach to ensure compliance with existing CMS guidance</a:t>
            </a:r>
            <a:endParaRPr/>
          </a:p>
          <a:p>
            <a:pPr marL="0" lvl="0" indent="0" algn="l" rtl="0">
              <a:spcBef>
                <a:spcPts val="2700"/>
              </a:spcBef>
              <a:spcAft>
                <a:spcPts val="0"/>
              </a:spcAft>
              <a:buNone/>
            </a:pPr>
            <a:endParaRPr/>
          </a:p>
          <a:p>
            <a:pPr marL="0" lvl="0" indent="0" algn="l" rtl="0">
              <a:spcBef>
                <a:spcPts val="2700"/>
              </a:spcBef>
              <a:spcAft>
                <a:spcPts val="0"/>
              </a:spcAft>
              <a:buNone/>
            </a:pPr>
            <a:r>
              <a:rPr lang="en"/>
              <a:t> </a:t>
            </a:r>
            <a:endParaRPr/>
          </a:p>
        </p:txBody>
      </p:sp>
      <p:sp>
        <p:nvSpPr>
          <p:cNvPr id="264" name="Google Shape;264;p47"/>
          <p:cNvSpPr txBox="1">
            <a:spLocks noGrp="1"/>
          </p:cNvSpPr>
          <p:nvPr>
            <p:ph type="title"/>
          </p:nvPr>
        </p:nvSpPr>
        <p:spPr>
          <a:xfrm>
            <a:off x="232355" y="65013"/>
            <a:ext cx="8679300" cy="6123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a:t>Closing Remarks</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48"/>
          <p:cNvSpPr txBox="1">
            <a:spLocks noGrp="1"/>
          </p:cNvSpPr>
          <p:nvPr>
            <p:ph type="title"/>
          </p:nvPr>
        </p:nvSpPr>
        <p:spPr>
          <a:xfrm>
            <a:off x="4592091" y="1968996"/>
            <a:ext cx="4036200" cy="17355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Questions?</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49"/>
          <p:cNvSpPr txBox="1">
            <a:spLocks noGrp="1"/>
          </p:cNvSpPr>
          <p:nvPr>
            <p:ph type="body" idx="1"/>
          </p:nvPr>
        </p:nvSpPr>
        <p:spPr>
          <a:xfrm>
            <a:off x="4290723" y="401836"/>
            <a:ext cx="4380000" cy="4095600"/>
          </a:xfrm>
          <a:prstGeom prst="rect">
            <a:avLst/>
          </a:prstGeom>
        </p:spPr>
        <p:txBody>
          <a:bodyPr spcFirstLastPara="1" wrap="square" lIns="58925" tIns="29450" rIns="58925" bIns="29450" anchor="ctr" anchorCtr="0">
            <a:noAutofit/>
          </a:bodyPr>
          <a:lstStyle/>
          <a:p>
            <a:pPr marL="0" lvl="0" indent="0" algn="ctr" rtl="0">
              <a:lnSpc>
                <a:spcPct val="90000"/>
              </a:lnSpc>
              <a:spcBef>
                <a:spcPts val="1000"/>
              </a:spcBef>
              <a:spcAft>
                <a:spcPts val="0"/>
              </a:spcAft>
              <a:buClr>
                <a:schemeClr val="dk1"/>
              </a:buClr>
              <a:buSzPts val="1100"/>
              <a:buFont typeface="Arial"/>
              <a:buNone/>
            </a:pPr>
            <a:r>
              <a:rPr lang="en" sz="2400" i="0">
                <a:solidFill>
                  <a:schemeClr val="dk1"/>
                </a:solidFill>
              </a:rPr>
              <a:t>Submit your question on our County Relations Webform or email us!</a:t>
            </a:r>
            <a:endParaRPr sz="2400" i="0">
              <a:solidFill>
                <a:schemeClr val="dk1"/>
              </a:solidFill>
            </a:endParaRPr>
          </a:p>
          <a:p>
            <a:pPr marL="0" lvl="0" indent="0" algn="ctr" rtl="0">
              <a:lnSpc>
                <a:spcPct val="90000"/>
              </a:lnSpc>
              <a:spcBef>
                <a:spcPts val="1000"/>
              </a:spcBef>
              <a:spcAft>
                <a:spcPts val="0"/>
              </a:spcAft>
              <a:buNone/>
            </a:pPr>
            <a:r>
              <a:rPr lang="en" sz="2100" i="0" u="sng">
                <a:solidFill>
                  <a:schemeClr val="hlink"/>
                </a:solidFill>
                <a:hlinkClick r:id="rId3"/>
              </a:rPr>
              <a:t>https://hcpfdev.secure.force.com/HCPFCountyRelations</a:t>
            </a:r>
            <a:r>
              <a:rPr lang="en" sz="2100" i="0">
                <a:solidFill>
                  <a:schemeClr val="dk1"/>
                </a:solidFill>
              </a:rPr>
              <a:t> </a:t>
            </a:r>
            <a:endParaRPr sz="2100" i="0">
              <a:solidFill>
                <a:schemeClr val="dk1"/>
              </a:solidFill>
            </a:endParaRPr>
          </a:p>
          <a:p>
            <a:pPr marL="0" lvl="0" indent="0" algn="ctr" rtl="0">
              <a:lnSpc>
                <a:spcPct val="90000"/>
              </a:lnSpc>
              <a:spcBef>
                <a:spcPts val="1000"/>
              </a:spcBef>
              <a:spcAft>
                <a:spcPts val="0"/>
              </a:spcAft>
              <a:buClr>
                <a:schemeClr val="dk1"/>
              </a:buClr>
              <a:buSzPts val="1100"/>
              <a:buFont typeface="Arial"/>
              <a:buNone/>
            </a:pPr>
            <a:endParaRPr sz="1100"/>
          </a:p>
        </p:txBody>
      </p:sp>
      <p:sp>
        <p:nvSpPr>
          <p:cNvPr id="275" name="Google Shape;275;p49"/>
          <p:cNvSpPr txBox="1">
            <a:spLocks noGrp="1"/>
          </p:cNvSpPr>
          <p:nvPr>
            <p:ph type="body" idx="2"/>
          </p:nvPr>
        </p:nvSpPr>
        <p:spPr>
          <a:xfrm>
            <a:off x="232305" y="1808262"/>
            <a:ext cx="3857400" cy="1527000"/>
          </a:xfrm>
          <a:prstGeom prst="rect">
            <a:avLst/>
          </a:prstGeom>
        </p:spPr>
        <p:txBody>
          <a:bodyPr spcFirstLastPara="1" wrap="square" lIns="58925" tIns="29450" rIns="58925" bIns="29450" anchor="ctr" anchorCtr="0">
            <a:noAutofit/>
          </a:bodyPr>
          <a:lstStyle/>
          <a:p>
            <a:pPr marL="0" lvl="0" indent="0" algn="l" rtl="0">
              <a:spcBef>
                <a:spcPts val="2700"/>
              </a:spcBef>
              <a:spcAft>
                <a:spcPts val="0"/>
              </a:spcAft>
              <a:buNone/>
            </a:pPr>
            <a:r>
              <a:rPr lang="en"/>
              <a:t>Contact Info</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3"/>
          <p:cNvSpPr txBox="1">
            <a:spLocks noGrp="1"/>
          </p:cNvSpPr>
          <p:nvPr>
            <p:ph type="body" idx="1"/>
          </p:nvPr>
        </p:nvSpPr>
        <p:spPr>
          <a:xfrm>
            <a:off x="232305" y="531159"/>
            <a:ext cx="8679300" cy="3660168"/>
          </a:xfrm>
          <a:prstGeom prst="rect">
            <a:avLst/>
          </a:prstGeom>
        </p:spPr>
        <p:txBody>
          <a:bodyPr spcFirstLastPara="1" wrap="square" lIns="58925" tIns="29450" rIns="58925" bIns="29450" anchor="t" anchorCtr="0">
            <a:noAutofit/>
          </a:bodyPr>
          <a:lstStyle/>
          <a:p>
            <a:pPr marL="0" lvl="0" indent="0" algn="l" rtl="0">
              <a:spcBef>
                <a:spcPts val="2700"/>
              </a:spcBef>
              <a:spcAft>
                <a:spcPts val="0"/>
              </a:spcAft>
              <a:buNone/>
            </a:pPr>
            <a:r>
              <a:rPr lang="en" sz="1300" dirty="0">
                <a:latin typeface="Tahoma"/>
                <a:ea typeface="Tahoma"/>
                <a:cs typeface="Tahoma"/>
                <a:sym typeface="Tahoma"/>
              </a:rPr>
              <a:t>Q31:  Can a state recover or recoup the cost of services from a beneficiary who committed Medicaid fraud or abuse?</a:t>
            </a:r>
            <a:endParaRPr sz="1300" dirty="0">
              <a:latin typeface="Tahoma"/>
              <a:ea typeface="Tahoma"/>
              <a:cs typeface="Tahoma"/>
              <a:sym typeface="Tahoma"/>
            </a:endParaRPr>
          </a:p>
          <a:p>
            <a:pPr marL="0" lvl="0" indent="0" algn="l" rtl="0">
              <a:spcBef>
                <a:spcPts val="2700"/>
              </a:spcBef>
              <a:spcAft>
                <a:spcPts val="0"/>
              </a:spcAft>
              <a:buNone/>
            </a:pPr>
            <a:r>
              <a:rPr lang="en" sz="1300" dirty="0">
                <a:latin typeface="Tahoma"/>
                <a:ea typeface="Tahoma"/>
                <a:cs typeface="Tahoma"/>
                <a:sym typeface="Tahoma"/>
              </a:rPr>
              <a:t>  A:  </a:t>
            </a:r>
            <a:r>
              <a:rPr lang="en" sz="1300" b="1" dirty="0">
                <a:latin typeface="Tahoma"/>
                <a:ea typeface="Tahoma"/>
                <a:cs typeface="Tahoma"/>
                <a:sym typeface="Tahoma"/>
              </a:rPr>
              <a:t>No. States cannot recover or recoup the cost of services from a beneficiary, even if they have been found after an administrative or criminal proceeding to have committed Medicaid beneficiary fraud or abuse.</a:t>
            </a:r>
            <a:r>
              <a:rPr lang="en" sz="1300" dirty="0">
                <a:latin typeface="Tahoma"/>
                <a:ea typeface="Tahoma"/>
                <a:cs typeface="Tahoma"/>
                <a:sym typeface="Tahoma"/>
              </a:rPr>
              <a:t> States must continue furnishing Medicaid to all beneficiaries until they are determined ineligible per 42 CFR § 435.930(b), and such recovery or recoupment would effectively represent a retroactive termination of Medicaid eligibility, which would violate a beneficiary’s due process rights under section 1902(a)(3) of the Act, 42 CFR part 431 subpart E, and relevant Supreme Court due process jurisprudence (see Goldberg v. Kelly, 397 U.S. 254 (1970) and its progeny).   </a:t>
            </a:r>
            <a:endParaRPr sz="1300" dirty="0">
              <a:latin typeface="Tahoma"/>
              <a:ea typeface="Tahoma"/>
              <a:cs typeface="Tahoma"/>
              <a:sym typeface="Tahoma"/>
            </a:endParaRPr>
          </a:p>
          <a:p>
            <a:pPr marL="0" lvl="0" indent="0" algn="l" rtl="0">
              <a:spcBef>
                <a:spcPts val="2700"/>
              </a:spcBef>
              <a:spcAft>
                <a:spcPts val="0"/>
              </a:spcAft>
              <a:buNone/>
            </a:pPr>
            <a:r>
              <a:rPr lang="en" sz="1300" dirty="0">
                <a:latin typeface="Tahoma"/>
                <a:ea typeface="Tahoma"/>
                <a:cs typeface="Tahoma"/>
                <a:sym typeface="Tahoma"/>
              </a:rPr>
              <a:t>The only circumstances under which a state may recover funds from a beneficiary are those explicitly provided for in federal statute and regulation. These include: (1) liens placed on a beneficiary’s property when a court judgment finds that Medicaid benefits were improperly paid under section 1917(a) of the Act and 42 CFR § 433.36(g)(1); (2) estate recovery proceedings required under section 1917(b)(1) of the Act; and (3) benefits provided pending the outcome of a fair hearing under 42 CFR § 431.230 (except that benefits provided pending the outcome of a fair hearing during the PHE may not be recouped, and states that do so risk losing enhanced match claimed pursuant to section 6008 of the FFCRA; see footnote 9 in the March 2022 SHO Letter # 22-001).</a:t>
            </a:r>
            <a:endParaRPr sz="1300" dirty="0">
              <a:latin typeface="Tahoma"/>
              <a:ea typeface="Tahoma"/>
              <a:cs typeface="Tahoma"/>
              <a:sym typeface="Tahoma"/>
            </a:endParaRPr>
          </a:p>
        </p:txBody>
      </p:sp>
      <p:sp>
        <p:nvSpPr>
          <p:cNvPr id="120" name="Google Shape;120;p23"/>
          <p:cNvSpPr txBox="1">
            <a:spLocks noGrp="1"/>
          </p:cNvSpPr>
          <p:nvPr>
            <p:ph type="title"/>
          </p:nvPr>
        </p:nvSpPr>
        <p:spPr>
          <a:xfrm>
            <a:off x="232305" y="329338"/>
            <a:ext cx="8679300" cy="6123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a:t>CMS FAQ</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4"/>
          <p:cNvSpPr txBox="1">
            <a:spLocks noGrp="1"/>
          </p:cNvSpPr>
          <p:nvPr>
            <p:ph type="body" idx="1"/>
          </p:nvPr>
        </p:nvSpPr>
        <p:spPr>
          <a:xfrm>
            <a:off x="232350" y="753775"/>
            <a:ext cx="8679300" cy="4032900"/>
          </a:xfrm>
          <a:prstGeom prst="rect">
            <a:avLst/>
          </a:prstGeom>
        </p:spPr>
        <p:txBody>
          <a:bodyPr spcFirstLastPara="1" wrap="square" lIns="58925" tIns="29450" rIns="58925" bIns="29450" anchor="t" anchorCtr="0">
            <a:noAutofit/>
          </a:bodyPr>
          <a:lstStyle/>
          <a:p>
            <a:pPr marL="0" lvl="0" indent="0" algn="ctr" rtl="0">
              <a:spcBef>
                <a:spcPts val="2700"/>
              </a:spcBef>
              <a:spcAft>
                <a:spcPts val="0"/>
              </a:spcAft>
              <a:buNone/>
            </a:pPr>
            <a:r>
              <a:rPr lang="en"/>
              <a:t>Information/Temporary Prohibition on Administrative Overpayment Recoveries from Members</a:t>
            </a:r>
            <a:endParaRPr/>
          </a:p>
          <a:p>
            <a:pPr marL="0" lvl="0" indent="0" algn="l" rtl="0">
              <a:spcBef>
                <a:spcPts val="1200"/>
              </a:spcBef>
              <a:spcAft>
                <a:spcPts val="0"/>
              </a:spcAft>
              <a:buClr>
                <a:schemeClr val="dk1"/>
              </a:buClr>
              <a:buSzPts val="1100"/>
              <a:buFont typeface="Arial"/>
              <a:buNone/>
            </a:pPr>
            <a:r>
              <a:rPr lang="en" sz="1500">
                <a:solidFill>
                  <a:srgbClr val="222222"/>
                </a:solidFill>
                <a:latin typeface="Tahoma"/>
                <a:ea typeface="Tahoma"/>
                <a:cs typeface="Tahoma"/>
                <a:sym typeface="Tahoma"/>
              </a:rPr>
              <a:t>The Department has had several conversations with CMS representatives regarding FAQ 31 and was told by CMS it is not limited to those Health First Colorado/Medicaid members who maintained eligibility due to the Public Health Emergency (PHE) period. </a:t>
            </a:r>
            <a:endParaRPr sz="1500">
              <a:solidFill>
                <a:srgbClr val="222222"/>
              </a:solidFill>
              <a:latin typeface="Tahoma"/>
              <a:ea typeface="Tahoma"/>
              <a:cs typeface="Tahoma"/>
              <a:sym typeface="Tahoma"/>
            </a:endParaRPr>
          </a:p>
          <a:p>
            <a:pPr marL="0" lvl="0" indent="0" algn="l" rtl="0">
              <a:spcBef>
                <a:spcPts val="1200"/>
              </a:spcBef>
              <a:spcAft>
                <a:spcPts val="0"/>
              </a:spcAft>
              <a:buClr>
                <a:schemeClr val="dk1"/>
              </a:buClr>
              <a:buSzPts val="1100"/>
              <a:buFont typeface="Arial"/>
              <a:buNone/>
            </a:pPr>
            <a:r>
              <a:rPr lang="en" sz="1500">
                <a:solidFill>
                  <a:srgbClr val="222222"/>
                </a:solidFill>
                <a:latin typeface="Tahoma"/>
                <a:ea typeface="Tahoma"/>
                <a:cs typeface="Tahoma"/>
                <a:sym typeface="Tahoma"/>
              </a:rPr>
              <a:t>The Department has requested, and is still awaiting, further clarification and guidance from CMS related to FAQ 31. However, in consideration of what the Department has been told verbally by CMS thus far, effective May 11, 2023, </a:t>
            </a:r>
            <a:r>
              <a:rPr lang="en" sz="1500" i="1">
                <a:solidFill>
                  <a:srgbClr val="222222"/>
                </a:solidFill>
                <a:latin typeface="Tahoma"/>
                <a:ea typeface="Tahoma"/>
                <a:cs typeface="Tahoma"/>
                <a:sym typeface="Tahoma"/>
              </a:rPr>
              <a:t>all counties must temporarily cease all overpayment administrative recovery actions against Health First Colorado/Medicaid members</a:t>
            </a:r>
            <a:r>
              <a:rPr lang="en" sz="1500">
                <a:solidFill>
                  <a:srgbClr val="222222"/>
                </a:solidFill>
                <a:latin typeface="Tahoma"/>
                <a:ea typeface="Tahoma"/>
                <a:cs typeface="Tahoma"/>
                <a:sym typeface="Tahoma"/>
              </a:rPr>
              <a:t>. </a:t>
            </a:r>
            <a:endParaRPr sz="1500">
              <a:solidFill>
                <a:srgbClr val="222222"/>
              </a:solidFill>
              <a:latin typeface="Tahoma"/>
              <a:ea typeface="Tahoma"/>
              <a:cs typeface="Tahoma"/>
              <a:sym typeface="Tahoma"/>
            </a:endParaRPr>
          </a:p>
          <a:p>
            <a:pPr marL="0" lvl="0" indent="0" algn="l" rtl="0">
              <a:spcBef>
                <a:spcPts val="1200"/>
              </a:spcBef>
              <a:spcAft>
                <a:spcPts val="0"/>
              </a:spcAft>
              <a:buClr>
                <a:schemeClr val="dk1"/>
              </a:buClr>
              <a:buSzPts val="1100"/>
              <a:buFont typeface="Arial"/>
              <a:buNone/>
            </a:pPr>
            <a:r>
              <a:rPr lang="en" sz="1500">
                <a:solidFill>
                  <a:srgbClr val="222222"/>
                </a:solidFill>
                <a:latin typeface="Tahoma"/>
                <a:ea typeface="Tahoma"/>
                <a:cs typeface="Tahoma"/>
                <a:sym typeface="Tahoma"/>
              </a:rPr>
              <a:t>This temporary prohibition means that no overpayment recovery from a current or past</a:t>
            </a:r>
            <a:r>
              <a:rPr lang="en" sz="1500">
                <a:latin typeface="Tahoma"/>
                <a:ea typeface="Tahoma"/>
                <a:cs typeface="Tahoma"/>
                <a:sym typeface="Tahoma"/>
              </a:rPr>
              <a:t> Health First Colorado/Medicaid</a:t>
            </a:r>
            <a:r>
              <a:rPr lang="en" sz="1500">
                <a:solidFill>
                  <a:srgbClr val="222222"/>
                </a:solidFill>
                <a:latin typeface="Tahoma"/>
                <a:ea typeface="Tahoma"/>
                <a:cs typeface="Tahoma"/>
                <a:sym typeface="Tahoma"/>
              </a:rPr>
              <a:t> member may proceed outside of the criminal court system, whether that be by formal administrative process, county demand or request, a new or ongoing payment plan, or by any other non-criminal court means</a:t>
            </a:r>
            <a:r>
              <a:rPr lang="en" sz="1200">
                <a:solidFill>
                  <a:srgbClr val="222222"/>
                </a:solidFill>
                <a:latin typeface="Tahoma"/>
                <a:ea typeface="Tahoma"/>
                <a:cs typeface="Tahoma"/>
                <a:sym typeface="Tahoma"/>
              </a:rPr>
              <a:t>.</a:t>
            </a:r>
            <a:endParaRPr sz="1200">
              <a:solidFill>
                <a:srgbClr val="222222"/>
              </a:solidFill>
              <a:latin typeface="Tahoma"/>
              <a:ea typeface="Tahoma"/>
              <a:cs typeface="Tahoma"/>
              <a:sym typeface="Tahoma"/>
            </a:endParaRPr>
          </a:p>
          <a:p>
            <a:pPr marL="0" lvl="0" indent="0" algn="l" rtl="0">
              <a:spcBef>
                <a:spcPts val="2700"/>
              </a:spcBef>
              <a:spcAft>
                <a:spcPts val="0"/>
              </a:spcAft>
              <a:buNone/>
            </a:pPr>
            <a:endParaRPr/>
          </a:p>
        </p:txBody>
      </p:sp>
      <p:sp>
        <p:nvSpPr>
          <p:cNvPr id="126" name="Google Shape;126;p24"/>
          <p:cNvSpPr txBox="1">
            <a:spLocks noGrp="1"/>
          </p:cNvSpPr>
          <p:nvPr>
            <p:ph type="title"/>
          </p:nvPr>
        </p:nvSpPr>
        <p:spPr>
          <a:xfrm>
            <a:off x="232305" y="141463"/>
            <a:ext cx="8679300" cy="6123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a:t>Operational Memo</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5"/>
          <p:cNvSpPr txBox="1">
            <a:spLocks noGrp="1"/>
          </p:cNvSpPr>
          <p:nvPr>
            <p:ph type="body" idx="1"/>
          </p:nvPr>
        </p:nvSpPr>
        <p:spPr>
          <a:xfrm>
            <a:off x="232305" y="944250"/>
            <a:ext cx="8679300" cy="3255000"/>
          </a:xfrm>
          <a:prstGeom prst="rect">
            <a:avLst/>
          </a:prstGeom>
        </p:spPr>
        <p:txBody>
          <a:bodyPr spcFirstLastPara="1" wrap="square" lIns="58925" tIns="29450" rIns="58925" bIns="29450" anchor="t" anchorCtr="0">
            <a:noAutofit/>
          </a:bodyPr>
          <a:lstStyle/>
          <a:p>
            <a:pPr marL="0" lvl="0" indent="0" algn="l" rtl="0">
              <a:spcBef>
                <a:spcPts val="2700"/>
              </a:spcBef>
              <a:spcAft>
                <a:spcPts val="0"/>
              </a:spcAft>
              <a:buNone/>
            </a:pPr>
            <a:r>
              <a:rPr lang="en" dirty="0"/>
              <a:t>Purpose and Audience</a:t>
            </a:r>
            <a:endParaRPr dirty="0"/>
          </a:p>
          <a:p>
            <a:pPr marL="0" lvl="0" indent="0" algn="l" rtl="0">
              <a:spcBef>
                <a:spcPts val="1200"/>
              </a:spcBef>
              <a:spcAft>
                <a:spcPts val="0"/>
              </a:spcAft>
              <a:buClr>
                <a:schemeClr val="dk1"/>
              </a:buClr>
              <a:buSzPts val="1100"/>
              <a:buFont typeface="Arial"/>
              <a:buNone/>
            </a:pPr>
            <a:r>
              <a:rPr lang="en" sz="1600" dirty="0">
                <a:latin typeface="Tahoma"/>
                <a:ea typeface="Tahoma"/>
                <a:cs typeface="Tahoma"/>
                <a:sym typeface="Tahoma"/>
              </a:rPr>
              <a:t>The purpose of the Operational Memo is to inform county departments of human/social services that in light of recent guidance issued by the Centers for Medicare and Medicaid Services (“CMS”), effective May 11, 2023, the Department of Health Care Policy and Financing (“the Department”) is issuing a temporary prohibition on the administrative recovery of all Health First Colorado/Medicaid overpayments from current and former Health First Colorado/Medicaid members. </a:t>
            </a:r>
            <a:endParaRPr sz="1600" dirty="0">
              <a:latin typeface="Tahoma"/>
              <a:ea typeface="Tahoma"/>
              <a:cs typeface="Tahoma"/>
              <a:sym typeface="Tahoma"/>
            </a:endParaRPr>
          </a:p>
          <a:p>
            <a:pPr marL="0" lvl="0" indent="0" algn="l" rtl="0">
              <a:spcBef>
                <a:spcPts val="1200"/>
              </a:spcBef>
              <a:spcAft>
                <a:spcPts val="1200"/>
              </a:spcAft>
              <a:buClr>
                <a:schemeClr val="dk1"/>
              </a:buClr>
              <a:buSzPts val="1100"/>
              <a:buFont typeface="Arial"/>
              <a:buNone/>
            </a:pPr>
            <a:r>
              <a:rPr lang="en" sz="1600" dirty="0">
                <a:latin typeface="Tahoma"/>
                <a:ea typeface="Tahoma"/>
                <a:cs typeface="Tahoma"/>
                <a:sym typeface="Tahoma"/>
              </a:rPr>
              <a:t>This Operational Memo will be available to all county staff, including fraud investigators involved with investigations and recoveries, to advise them of the CMS guidance received by the Department, and to provide specific instructions regarding administrative and criminal overpayment recoveries from members. </a:t>
            </a:r>
            <a:endParaRPr dirty="0"/>
          </a:p>
        </p:txBody>
      </p:sp>
      <p:sp>
        <p:nvSpPr>
          <p:cNvPr id="132" name="Google Shape;132;p25"/>
          <p:cNvSpPr txBox="1">
            <a:spLocks noGrp="1"/>
          </p:cNvSpPr>
          <p:nvPr>
            <p:ph type="title"/>
          </p:nvPr>
        </p:nvSpPr>
        <p:spPr>
          <a:xfrm>
            <a:off x="232305" y="329338"/>
            <a:ext cx="8679300" cy="6123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a:t>Operational Memo</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6"/>
          <p:cNvSpPr txBox="1">
            <a:spLocks noGrp="1"/>
          </p:cNvSpPr>
          <p:nvPr>
            <p:ph type="body" idx="1"/>
          </p:nvPr>
        </p:nvSpPr>
        <p:spPr>
          <a:xfrm>
            <a:off x="232305" y="1285875"/>
            <a:ext cx="8679300" cy="3255000"/>
          </a:xfrm>
          <a:prstGeom prst="rect">
            <a:avLst/>
          </a:prstGeom>
        </p:spPr>
        <p:txBody>
          <a:bodyPr spcFirstLastPara="1" wrap="square" lIns="58925" tIns="29450" rIns="58925" bIns="29450" anchor="t" anchorCtr="0">
            <a:noAutofit/>
          </a:bodyPr>
          <a:lstStyle/>
          <a:p>
            <a:pPr marL="0" lvl="0" indent="0" algn="l" rtl="0">
              <a:spcBef>
                <a:spcPts val="1200"/>
              </a:spcBef>
              <a:spcAft>
                <a:spcPts val="0"/>
              </a:spcAft>
              <a:buClr>
                <a:schemeClr val="dk1"/>
              </a:buClr>
              <a:buSzPts val="1100"/>
              <a:buFont typeface="Arial"/>
              <a:buNone/>
            </a:pPr>
            <a:r>
              <a:rPr lang="en" sz="1600" u="sng">
                <a:solidFill>
                  <a:srgbClr val="222222"/>
                </a:solidFill>
                <a:latin typeface="Tahoma"/>
                <a:ea typeface="Tahoma"/>
                <a:cs typeface="Tahoma"/>
                <a:sym typeface="Tahoma"/>
              </a:rPr>
              <a:t>Definitions</a:t>
            </a:r>
            <a:endParaRPr sz="1600" u="sng">
              <a:solidFill>
                <a:srgbClr val="222222"/>
              </a:solidFill>
              <a:latin typeface="Tahoma"/>
              <a:ea typeface="Tahoma"/>
              <a:cs typeface="Tahoma"/>
              <a:sym typeface="Tahoma"/>
            </a:endParaRPr>
          </a:p>
          <a:p>
            <a:pPr marL="0" lvl="0" indent="0" algn="l" rtl="0">
              <a:spcBef>
                <a:spcPts val="1200"/>
              </a:spcBef>
              <a:spcAft>
                <a:spcPts val="0"/>
              </a:spcAft>
              <a:buClr>
                <a:schemeClr val="dk1"/>
              </a:buClr>
              <a:buSzPts val="1100"/>
              <a:buFont typeface="Arial"/>
              <a:buNone/>
            </a:pPr>
            <a:r>
              <a:rPr lang="en" sz="1600">
                <a:solidFill>
                  <a:srgbClr val="222222"/>
                </a:solidFill>
                <a:latin typeface="Tahoma"/>
                <a:ea typeface="Tahoma"/>
                <a:cs typeface="Tahoma"/>
                <a:sym typeface="Tahoma"/>
              </a:rPr>
              <a:t>Administrative recovery - any recovery of medical assistance overpayments that is not court ordered restitution, ordered by a judge in a criminal court proceeding. </a:t>
            </a:r>
            <a:endParaRPr sz="1600">
              <a:solidFill>
                <a:srgbClr val="222222"/>
              </a:solidFill>
              <a:latin typeface="Tahoma"/>
              <a:ea typeface="Tahoma"/>
              <a:cs typeface="Tahoma"/>
              <a:sym typeface="Tahoma"/>
            </a:endParaRPr>
          </a:p>
          <a:p>
            <a:pPr marL="0" lvl="0" indent="0" algn="l" rtl="0">
              <a:spcBef>
                <a:spcPts val="1200"/>
              </a:spcBef>
              <a:spcAft>
                <a:spcPts val="0"/>
              </a:spcAft>
              <a:buClr>
                <a:schemeClr val="dk1"/>
              </a:buClr>
              <a:buSzPts val="1100"/>
              <a:buFont typeface="Arial"/>
              <a:buNone/>
            </a:pPr>
            <a:r>
              <a:rPr lang="en" sz="1600">
                <a:solidFill>
                  <a:srgbClr val="222222"/>
                </a:solidFill>
                <a:latin typeface="Tahoma"/>
                <a:ea typeface="Tahoma"/>
                <a:cs typeface="Tahoma"/>
                <a:sym typeface="Tahoma"/>
              </a:rPr>
              <a:t>Criminal recovery - recovery of medical assistance overpayments through criminal restitution ordered by a criminal court judge. </a:t>
            </a:r>
            <a:endParaRPr sz="1600">
              <a:solidFill>
                <a:srgbClr val="222222"/>
              </a:solidFill>
              <a:latin typeface="Tahoma"/>
              <a:ea typeface="Tahoma"/>
              <a:cs typeface="Tahoma"/>
              <a:sym typeface="Tahoma"/>
            </a:endParaRPr>
          </a:p>
          <a:p>
            <a:pPr marL="0" lvl="0" indent="0" algn="l" rtl="0">
              <a:spcBef>
                <a:spcPts val="1200"/>
              </a:spcBef>
              <a:spcAft>
                <a:spcPts val="1200"/>
              </a:spcAft>
              <a:buClr>
                <a:schemeClr val="dk1"/>
              </a:buClr>
              <a:buSzPts val="1100"/>
              <a:buFont typeface="Arial"/>
              <a:buNone/>
            </a:pPr>
            <a:r>
              <a:rPr lang="en" sz="1600">
                <a:solidFill>
                  <a:srgbClr val="222222"/>
                </a:solidFill>
                <a:latin typeface="Tahoma"/>
                <a:ea typeface="Tahoma"/>
                <a:cs typeface="Tahoma"/>
                <a:sym typeface="Tahoma"/>
              </a:rPr>
              <a:t>Overpayments - any medical assistance payments, including capitation payments, paid on behalf of a recipient who was not lawfully entitled to receive the benefits for which the payments were made. </a:t>
            </a:r>
            <a:endParaRPr sz="2700"/>
          </a:p>
        </p:txBody>
      </p:sp>
      <p:sp>
        <p:nvSpPr>
          <p:cNvPr id="138" name="Google Shape;138;p26"/>
          <p:cNvSpPr txBox="1">
            <a:spLocks noGrp="1"/>
          </p:cNvSpPr>
          <p:nvPr>
            <p:ph type="title"/>
          </p:nvPr>
        </p:nvSpPr>
        <p:spPr>
          <a:xfrm>
            <a:off x="232305" y="329338"/>
            <a:ext cx="8679300" cy="6123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a:t>Operational Memo</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7"/>
          <p:cNvSpPr txBox="1">
            <a:spLocks noGrp="1"/>
          </p:cNvSpPr>
          <p:nvPr>
            <p:ph type="body" idx="1"/>
          </p:nvPr>
        </p:nvSpPr>
        <p:spPr>
          <a:xfrm>
            <a:off x="232300" y="1285875"/>
            <a:ext cx="8679300" cy="3420300"/>
          </a:xfrm>
          <a:prstGeom prst="rect">
            <a:avLst/>
          </a:prstGeom>
        </p:spPr>
        <p:txBody>
          <a:bodyPr spcFirstLastPara="1" wrap="square" lIns="58925" tIns="29450" rIns="58925" bIns="29450" anchor="t" anchorCtr="0">
            <a:noAutofit/>
          </a:bodyPr>
          <a:lstStyle/>
          <a:p>
            <a:pPr marL="0" lvl="0" indent="0" algn="l" rtl="0">
              <a:spcBef>
                <a:spcPts val="2700"/>
              </a:spcBef>
              <a:spcAft>
                <a:spcPts val="0"/>
              </a:spcAft>
              <a:buNone/>
            </a:pPr>
            <a:r>
              <a:rPr lang="en"/>
              <a:t>Information/Further Guidance</a:t>
            </a:r>
            <a:endParaRPr/>
          </a:p>
          <a:p>
            <a:pPr marL="0" lvl="0" indent="0" algn="l" rtl="0">
              <a:spcBef>
                <a:spcPts val="1200"/>
              </a:spcBef>
              <a:spcAft>
                <a:spcPts val="0"/>
              </a:spcAft>
              <a:buClr>
                <a:schemeClr val="dk1"/>
              </a:buClr>
              <a:buSzPts val="1100"/>
              <a:buFont typeface="Arial"/>
              <a:buNone/>
            </a:pPr>
            <a:r>
              <a:rPr lang="en" sz="1800">
                <a:latin typeface="Tahoma"/>
                <a:ea typeface="Tahoma"/>
                <a:cs typeface="Tahoma"/>
                <a:sym typeface="Tahoma"/>
              </a:rPr>
              <a:t>All administrative, non-criminal court recoveries are prohibited from May 11, 2023, until such time as the Department issues updated guidance in the form of an Operational Memo. </a:t>
            </a:r>
            <a:endParaRPr sz="1800">
              <a:latin typeface="Tahoma"/>
              <a:ea typeface="Tahoma"/>
              <a:cs typeface="Tahoma"/>
              <a:sym typeface="Tahoma"/>
            </a:endParaRPr>
          </a:p>
          <a:p>
            <a:pPr marL="0" lvl="0" indent="0" algn="l" rtl="0">
              <a:spcBef>
                <a:spcPts val="1200"/>
              </a:spcBef>
              <a:spcAft>
                <a:spcPts val="0"/>
              </a:spcAft>
              <a:buClr>
                <a:schemeClr val="dk1"/>
              </a:buClr>
              <a:buSzPts val="1100"/>
              <a:buFont typeface="Arial"/>
              <a:buNone/>
            </a:pPr>
            <a:r>
              <a:rPr lang="en" sz="1800">
                <a:latin typeface="Tahoma"/>
                <a:ea typeface="Tahoma"/>
                <a:cs typeface="Tahoma"/>
                <a:sym typeface="Tahoma"/>
              </a:rPr>
              <a:t>This temporary prohibition on administrative recoveries may be subsequently revised, removed, or made permanent, pending further CMS guidance. </a:t>
            </a:r>
            <a:endParaRPr sz="1800">
              <a:latin typeface="Tahoma"/>
              <a:ea typeface="Tahoma"/>
              <a:cs typeface="Tahoma"/>
              <a:sym typeface="Tahoma"/>
            </a:endParaRPr>
          </a:p>
          <a:p>
            <a:pPr marL="0" lvl="0" indent="0" algn="l" rtl="0">
              <a:spcBef>
                <a:spcPts val="1200"/>
              </a:spcBef>
              <a:spcAft>
                <a:spcPts val="0"/>
              </a:spcAft>
              <a:buClr>
                <a:schemeClr val="dk1"/>
              </a:buClr>
              <a:buSzPts val="1100"/>
              <a:buFont typeface="Arial"/>
              <a:buNone/>
            </a:pPr>
            <a:r>
              <a:rPr lang="en" sz="1800">
                <a:latin typeface="Tahoma"/>
                <a:ea typeface="Tahoma"/>
                <a:cs typeface="Tahoma"/>
                <a:sym typeface="Tahoma"/>
              </a:rPr>
              <a:t>Court-ordered criminal recoveries from members may proceed as normal at the present time.</a:t>
            </a:r>
            <a:endParaRPr sz="1800">
              <a:latin typeface="Tahoma"/>
              <a:ea typeface="Tahoma"/>
              <a:cs typeface="Tahoma"/>
              <a:sym typeface="Tahoma"/>
            </a:endParaRPr>
          </a:p>
          <a:p>
            <a:pPr marL="0" lvl="0" indent="0" algn="l" rtl="0">
              <a:spcBef>
                <a:spcPts val="1200"/>
              </a:spcBef>
              <a:spcAft>
                <a:spcPts val="1200"/>
              </a:spcAft>
              <a:buNone/>
            </a:pPr>
            <a:endParaRPr sz="2400"/>
          </a:p>
        </p:txBody>
      </p:sp>
      <p:sp>
        <p:nvSpPr>
          <p:cNvPr id="144" name="Google Shape;144;p27"/>
          <p:cNvSpPr txBox="1">
            <a:spLocks noGrp="1"/>
          </p:cNvSpPr>
          <p:nvPr>
            <p:ph type="title"/>
          </p:nvPr>
        </p:nvSpPr>
        <p:spPr>
          <a:xfrm>
            <a:off x="232305" y="329338"/>
            <a:ext cx="8679300" cy="6123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a:t>Operational Memo</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8"/>
          <p:cNvSpPr txBox="1">
            <a:spLocks noGrp="1"/>
          </p:cNvSpPr>
          <p:nvPr>
            <p:ph type="body" idx="1"/>
          </p:nvPr>
        </p:nvSpPr>
        <p:spPr>
          <a:xfrm>
            <a:off x="232350" y="993000"/>
            <a:ext cx="8679300" cy="3614700"/>
          </a:xfrm>
          <a:prstGeom prst="rect">
            <a:avLst/>
          </a:prstGeom>
        </p:spPr>
        <p:txBody>
          <a:bodyPr spcFirstLastPara="1" wrap="square" lIns="58925" tIns="29450" rIns="58925" bIns="29450" anchor="t" anchorCtr="0">
            <a:noAutofit/>
          </a:bodyPr>
          <a:lstStyle/>
          <a:p>
            <a:pPr marL="0" lvl="0" indent="0" algn="l" rtl="0">
              <a:spcBef>
                <a:spcPts val="2700"/>
              </a:spcBef>
              <a:spcAft>
                <a:spcPts val="0"/>
              </a:spcAft>
              <a:buNone/>
            </a:pPr>
            <a:r>
              <a:rPr lang="en"/>
              <a:t>Information/Further Guidance</a:t>
            </a:r>
            <a:endParaRPr sz="1300">
              <a:latin typeface="Tahoma"/>
              <a:ea typeface="Tahoma"/>
              <a:cs typeface="Tahoma"/>
              <a:sym typeface="Tahoma"/>
            </a:endParaRPr>
          </a:p>
          <a:p>
            <a:pPr marL="0" lvl="0" indent="0" algn="l" rtl="0">
              <a:spcBef>
                <a:spcPts val="1200"/>
              </a:spcBef>
              <a:spcAft>
                <a:spcPts val="0"/>
              </a:spcAft>
              <a:buNone/>
            </a:pPr>
            <a:r>
              <a:rPr lang="en" sz="1500">
                <a:solidFill>
                  <a:srgbClr val="222222"/>
                </a:solidFill>
                <a:latin typeface="Tahoma"/>
                <a:ea typeface="Tahoma"/>
                <a:cs typeface="Tahoma"/>
                <a:sym typeface="Tahoma"/>
              </a:rPr>
              <a:t>While the prohibition on all administrative overpayment recoveries is effective May 11, 2023, the date on which the PHE is scheduled to officially end, </a:t>
            </a:r>
            <a:r>
              <a:rPr lang="en" sz="1500">
                <a:latin typeface="Tahoma"/>
                <a:ea typeface="Tahoma"/>
                <a:cs typeface="Tahoma"/>
                <a:sym typeface="Tahoma"/>
              </a:rPr>
              <a:t>Department Policy Memo PM 21-002, issued February 2, 2021, with an effective date of March 18, 2020 (“</a:t>
            </a:r>
            <a:r>
              <a:rPr lang="en" sz="1500" u="sng">
                <a:solidFill>
                  <a:srgbClr val="1155CC"/>
                </a:solidFill>
                <a:latin typeface="Tahoma"/>
                <a:ea typeface="Tahoma"/>
                <a:cs typeface="Tahoma"/>
                <a:sym typeface="Tahoma"/>
                <a:hlinkClick r:id="rId3">
                  <a:extLst>
                    <a:ext uri="{A12FA001-AC4F-418D-AE19-62706E023703}">
                      <ahyp:hlinkClr xmlns:ahyp="http://schemas.microsoft.com/office/drawing/2018/hyperlinkcolor" val="tx"/>
                    </a:ext>
                  </a:extLst>
                </a:hlinkClick>
              </a:rPr>
              <a:t>HCPF PM 21-002</a:t>
            </a:r>
            <a:r>
              <a:rPr lang="en" sz="1500">
                <a:latin typeface="Tahoma"/>
                <a:ea typeface="Tahoma"/>
                <a:cs typeface="Tahoma"/>
                <a:sym typeface="Tahoma"/>
              </a:rPr>
              <a:t>”), currently remains in effect and will remain in effect even after the PHE is officially over. </a:t>
            </a:r>
            <a:endParaRPr sz="1500">
              <a:latin typeface="Tahoma"/>
              <a:ea typeface="Tahoma"/>
              <a:cs typeface="Tahoma"/>
              <a:sym typeface="Tahoma"/>
            </a:endParaRPr>
          </a:p>
          <a:p>
            <a:pPr marL="0" lvl="0" indent="0" algn="l" rtl="0">
              <a:spcBef>
                <a:spcPts val="1200"/>
              </a:spcBef>
              <a:spcAft>
                <a:spcPts val="0"/>
              </a:spcAft>
              <a:buNone/>
            </a:pPr>
            <a:r>
              <a:rPr lang="en" sz="1500">
                <a:latin typeface="Tahoma"/>
                <a:ea typeface="Tahoma"/>
                <a:cs typeface="Tahoma"/>
                <a:sym typeface="Tahoma"/>
              </a:rPr>
              <a:t>HCPF PM 21-002 will continue to prohibit overpayment recoveries from members for any period of ineligibility that falls within the PHE period. Health First Colorado/Medicaid members will not be responsible for medical assistance payments made on their behalf from the beginning of the COVID-19 health crisis through the end, as measured by the PHE period of March 18, 2020 through May 11, 2023. </a:t>
            </a:r>
            <a:endParaRPr sz="1500">
              <a:latin typeface="Tahoma"/>
              <a:ea typeface="Tahoma"/>
              <a:cs typeface="Tahoma"/>
              <a:sym typeface="Tahoma"/>
            </a:endParaRPr>
          </a:p>
          <a:p>
            <a:pPr marL="0" lvl="0" indent="0" algn="l" rtl="0">
              <a:spcBef>
                <a:spcPts val="1200"/>
              </a:spcBef>
              <a:spcAft>
                <a:spcPts val="1200"/>
              </a:spcAft>
              <a:buNone/>
            </a:pPr>
            <a:r>
              <a:rPr lang="en" sz="1500">
                <a:latin typeface="Tahoma"/>
                <a:ea typeface="Tahoma"/>
                <a:cs typeface="Tahoma"/>
                <a:sym typeface="Tahoma"/>
              </a:rPr>
              <a:t>After the PHE has officially ended, counties still may not establish overpayment claims which occurred during the PHE period, no matter the reason they occurred.</a:t>
            </a:r>
            <a:endParaRPr sz="2600"/>
          </a:p>
        </p:txBody>
      </p:sp>
      <p:sp>
        <p:nvSpPr>
          <p:cNvPr id="150" name="Google Shape;150;p28"/>
          <p:cNvSpPr txBox="1">
            <a:spLocks noGrp="1"/>
          </p:cNvSpPr>
          <p:nvPr>
            <p:ph type="title"/>
          </p:nvPr>
        </p:nvSpPr>
        <p:spPr>
          <a:xfrm>
            <a:off x="232305" y="329338"/>
            <a:ext cx="8679300" cy="6123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a:t>Operational Memo</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9"/>
          <p:cNvSpPr txBox="1">
            <a:spLocks noGrp="1"/>
          </p:cNvSpPr>
          <p:nvPr>
            <p:ph type="body" idx="1"/>
          </p:nvPr>
        </p:nvSpPr>
        <p:spPr>
          <a:xfrm>
            <a:off x="232350" y="753775"/>
            <a:ext cx="8679300" cy="4032900"/>
          </a:xfrm>
          <a:prstGeom prst="rect">
            <a:avLst/>
          </a:prstGeom>
        </p:spPr>
        <p:txBody>
          <a:bodyPr spcFirstLastPara="1" wrap="square" lIns="58925" tIns="29450" rIns="58925" bIns="29450" anchor="t" anchorCtr="0">
            <a:noAutofit/>
          </a:bodyPr>
          <a:lstStyle/>
          <a:p>
            <a:pPr marL="0" lvl="0" indent="0" algn="l" rtl="0">
              <a:spcBef>
                <a:spcPts val="2700"/>
              </a:spcBef>
              <a:spcAft>
                <a:spcPts val="0"/>
              </a:spcAft>
              <a:buNone/>
            </a:pPr>
            <a:endParaRPr sz="1200">
              <a:solidFill>
                <a:srgbClr val="222222"/>
              </a:solidFill>
              <a:latin typeface="Tahoma"/>
              <a:ea typeface="Tahoma"/>
              <a:cs typeface="Tahoma"/>
              <a:sym typeface="Tahoma"/>
            </a:endParaRPr>
          </a:p>
          <a:p>
            <a:pPr marL="0" lvl="0" indent="0" algn="l" rtl="0">
              <a:spcBef>
                <a:spcPts val="1200"/>
              </a:spcBef>
              <a:spcAft>
                <a:spcPts val="0"/>
              </a:spcAft>
              <a:buClr>
                <a:schemeClr val="dk1"/>
              </a:buClr>
              <a:buSzPts val="1100"/>
              <a:buFont typeface="Arial"/>
              <a:buNone/>
            </a:pPr>
            <a:r>
              <a:rPr lang="en" sz="1800">
                <a:solidFill>
                  <a:srgbClr val="222222"/>
                </a:solidFill>
                <a:latin typeface="Tahoma"/>
                <a:ea typeface="Tahoma"/>
                <a:cs typeface="Tahoma"/>
                <a:sym typeface="Tahoma"/>
              </a:rPr>
              <a:t>Counties are required to continue to investigate fraud referrals. </a:t>
            </a:r>
            <a:endParaRPr sz="1800">
              <a:solidFill>
                <a:srgbClr val="222222"/>
              </a:solidFill>
              <a:latin typeface="Tahoma"/>
              <a:ea typeface="Tahoma"/>
              <a:cs typeface="Tahoma"/>
              <a:sym typeface="Tahoma"/>
            </a:endParaRPr>
          </a:p>
          <a:p>
            <a:pPr marL="457200" lvl="0" indent="-342900" algn="l" rtl="0">
              <a:spcBef>
                <a:spcPts val="1200"/>
              </a:spcBef>
              <a:spcAft>
                <a:spcPts val="0"/>
              </a:spcAft>
              <a:buClr>
                <a:srgbClr val="222222"/>
              </a:buClr>
              <a:buSzPts val="1800"/>
              <a:buFont typeface="Tahoma"/>
              <a:buChar char="●"/>
            </a:pPr>
            <a:r>
              <a:rPr lang="en" sz="1800">
                <a:solidFill>
                  <a:srgbClr val="222222"/>
                </a:solidFill>
                <a:latin typeface="Tahoma"/>
                <a:ea typeface="Tahoma"/>
                <a:cs typeface="Tahoma"/>
                <a:sym typeface="Tahoma"/>
              </a:rPr>
              <a:t>If upon investigation it is determined that the member is currently ineligible, the member's eligibility can be terminated. </a:t>
            </a:r>
            <a:endParaRPr sz="1800">
              <a:solidFill>
                <a:srgbClr val="222222"/>
              </a:solidFill>
              <a:latin typeface="Tahoma"/>
              <a:ea typeface="Tahoma"/>
              <a:cs typeface="Tahoma"/>
              <a:sym typeface="Tahoma"/>
            </a:endParaRPr>
          </a:p>
          <a:p>
            <a:pPr marL="457200" lvl="0" indent="-342900" algn="l" rtl="0">
              <a:spcBef>
                <a:spcPts val="0"/>
              </a:spcBef>
              <a:spcAft>
                <a:spcPts val="0"/>
              </a:spcAft>
              <a:buClr>
                <a:srgbClr val="222222"/>
              </a:buClr>
              <a:buSzPts val="1800"/>
              <a:buFont typeface="Tahoma"/>
              <a:buChar char="●"/>
            </a:pPr>
            <a:r>
              <a:rPr lang="en" sz="1800">
                <a:solidFill>
                  <a:srgbClr val="222222"/>
                </a:solidFill>
                <a:latin typeface="Tahoma"/>
                <a:ea typeface="Tahoma"/>
                <a:cs typeface="Tahoma"/>
                <a:sym typeface="Tahoma"/>
              </a:rPr>
              <a:t>If the member was previously ineligible and now is eligible for benefits, their eligibility should be based on current eligibility requirements</a:t>
            </a:r>
            <a:endParaRPr sz="1800">
              <a:solidFill>
                <a:srgbClr val="222222"/>
              </a:solidFill>
              <a:latin typeface="Tahoma"/>
              <a:ea typeface="Tahoma"/>
              <a:cs typeface="Tahoma"/>
              <a:sym typeface="Tahoma"/>
            </a:endParaRPr>
          </a:p>
          <a:p>
            <a:pPr marL="0" lvl="0" indent="0" algn="l" rtl="0">
              <a:spcBef>
                <a:spcPts val="1200"/>
              </a:spcBef>
              <a:spcAft>
                <a:spcPts val="0"/>
              </a:spcAft>
              <a:buClr>
                <a:schemeClr val="dk1"/>
              </a:buClr>
              <a:buSzPts val="1100"/>
              <a:buFont typeface="Arial"/>
              <a:buNone/>
            </a:pPr>
            <a:endParaRPr sz="1800">
              <a:solidFill>
                <a:srgbClr val="222222"/>
              </a:solidFill>
              <a:latin typeface="Tahoma"/>
              <a:ea typeface="Tahoma"/>
              <a:cs typeface="Tahoma"/>
              <a:sym typeface="Tahoma"/>
            </a:endParaRPr>
          </a:p>
          <a:p>
            <a:pPr marL="0" lvl="0" indent="0" algn="l" rtl="0">
              <a:spcBef>
                <a:spcPts val="1200"/>
              </a:spcBef>
              <a:spcAft>
                <a:spcPts val="0"/>
              </a:spcAft>
              <a:buClr>
                <a:schemeClr val="dk1"/>
              </a:buClr>
              <a:buSzPts val="1100"/>
              <a:buFont typeface="Arial"/>
              <a:buNone/>
            </a:pPr>
            <a:r>
              <a:rPr lang="en" sz="1800">
                <a:solidFill>
                  <a:srgbClr val="222222"/>
                </a:solidFill>
                <a:latin typeface="Tahoma"/>
                <a:ea typeface="Tahoma"/>
                <a:cs typeface="Tahoma"/>
                <a:sym typeface="Tahoma"/>
              </a:rPr>
              <a:t>While FAQ 31 also prohibits criminal recoveries from Health First Colorado/Medicaid members, based on the Department’s conversations with CMS, there is no cause at this time for the Department to prohibit the recovery of payments ordered by a criminal court. </a:t>
            </a:r>
            <a:endParaRPr sz="1800">
              <a:solidFill>
                <a:srgbClr val="222222"/>
              </a:solidFill>
              <a:latin typeface="Tahoma"/>
              <a:ea typeface="Tahoma"/>
              <a:cs typeface="Tahoma"/>
              <a:sym typeface="Tahoma"/>
            </a:endParaRPr>
          </a:p>
          <a:p>
            <a:pPr marL="0" lvl="0" indent="0" algn="l" rtl="0">
              <a:spcBef>
                <a:spcPts val="2700"/>
              </a:spcBef>
              <a:spcAft>
                <a:spcPts val="0"/>
              </a:spcAft>
              <a:buNone/>
            </a:pPr>
            <a:endParaRPr/>
          </a:p>
        </p:txBody>
      </p:sp>
      <p:sp>
        <p:nvSpPr>
          <p:cNvPr id="156" name="Google Shape;156;p29"/>
          <p:cNvSpPr txBox="1">
            <a:spLocks noGrp="1"/>
          </p:cNvSpPr>
          <p:nvPr>
            <p:ph type="title"/>
          </p:nvPr>
        </p:nvSpPr>
        <p:spPr>
          <a:xfrm>
            <a:off x="232305" y="141463"/>
            <a:ext cx="8679300" cy="6123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a:t>Fraud Investigations</a:t>
            </a:r>
            <a:endParaRPr/>
          </a:p>
        </p:txBody>
      </p:sp>
    </p:spTree>
  </p:cSld>
  <p:clrMapOvr>
    <a:masterClrMapping/>
  </p:clrMapOvr>
</p:sld>
</file>

<file path=ppt/theme/theme1.xml><?xml version="1.0" encoding="utf-8"?>
<a:theme xmlns:a="http://schemas.openxmlformats.org/drawingml/2006/main" name="1_White Master Slide">
  <a:themeElements>
    <a:clrScheme name="Custom 1">
      <a:dk1>
        <a:srgbClr val="000000"/>
      </a:dk1>
      <a:lt1>
        <a:srgbClr val="FFFFFF"/>
      </a:lt1>
      <a:dk2>
        <a:srgbClr val="001970"/>
      </a:dk2>
      <a:lt2>
        <a:srgbClr val="FFD100"/>
      </a:lt2>
      <a:accent1>
        <a:srgbClr val="001970"/>
      </a:accent1>
      <a:accent2>
        <a:srgbClr val="245D38"/>
      </a:accent2>
      <a:accent3>
        <a:srgbClr val="6D3A5D"/>
      </a:accent3>
      <a:accent4>
        <a:srgbClr val="7A853B"/>
      </a:accent4>
      <a:accent5>
        <a:srgbClr val="35647E"/>
      </a:accent5>
      <a:accent6>
        <a:srgbClr val="C3002F"/>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53C64188C84D8458F2B4C8D65BEC86F" ma:contentTypeVersion="19" ma:contentTypeDescription="Create a new document." ma:contentTypeScope="" ma:versionID="66efc803715d0646f7bbb0780f2e40ce">
  <xsd:schema xmlns:xsd="http://www.w3.org/2001/XMLSchema" xmlns:xs="http://www.w3.org/2001/XMLSchema" xmlns:p="http://schemas.microsoft.com/office/2006/metadata/properties" xmlns:ns2="0745de51-ab75-48f7-97a1-c8f5a0e9442b" xmlns:ns3="62467374-a77b-4fbd-8247-586896d15608" targetNamespace="http://schemas.microsoft.com/office/2006/metadata/properties" ma:root="true" ma:fieldsID="526ef16b5c344fc194cafe2280ec7fe5" ns2:_="" ns3:_="">
    <xsd:import namespace="0745de51-ab75-48f7-97a1-c8f5a0e9442b"/>
    <xsd:import namespace="62467374-a77b-4fbd-8247-586896d1560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EventHashCode" minOccurs="0"/>
                <xsd:element ref="ns2:MediaServiceGenerationTime" minOccurs="0"/>
                <xsd:element ref="ns2:MediaServiceAutoKeyPoints" minOccurs="0"/>
                <xsd:element ref="ns2:MediaServiceKeyPoints" minOccurs="0"/>
                <xsd:element ref="ns2:Memo_x0020_Series_x0020__x002d__x0020_2013" minOccurs="0"/>
                <xsd:element ref="ns2:MediaServiceDateTake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745de51-ab75-48f7-97a1-c8f5a0e9442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mo_x0020_Series_x0020__x002d__x0020_2013" ma:index="20" nillable="true" ma:displayName="Memo Series - 2013" ma:internalName="Memo_x0020_Series_x0020__x002d__x0020_2013">
      <xsd:complexType>
        <xsd:complexContent>
          <xsd:extension base="dms:URL">
            <xsd:sequence>
              <xsd:element name="Url" type="dms:ValidUrl" minOccurs="0" nillable="true"/>
              <xsd:element name="Description" type="xsd:string" nillable="true"/>
            </xsd:sequence>
          </xsd:extension>
        </xsd:complexContent>
      </xsd:complexType>
    </xsd:element>
    <xsd:element name="MediaServiceDateTaken" ma:index="21" nillable="true" ma:displayName="MediaServiceDateTaken" ma:hidden="true" ma:internalName="MediaServiceDateTaken" ma:readOnly="true">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00ad1e36-3292-4be9-a1e7-e63c408760a4"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2467374-a77b-4fbd-8247-586896d1560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4d8e4358-211a-4fb0-aa2b-3dfa5257d792}" ma:internalName="TaxCatchAll" ma:showField="CatchAllData" ma:web="62467374-a77b-4fbd-8247-586896d1560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62467374-a77b-4fbd-8247-586896d15608" xsi:nil="true"/>
    <lcf76f155ced4ddcb4097134ff3c332f xmlns="0745de51-ab75-48f7-97a1-c8f5a0e9442b">
      <Terms xmlns="http://schemas.microsoft.com/office/infopath/2007/PartnerControls"/>
    </lcf76f155ced4ddcb4097134ff3c332f>
    <Memo_x0020_Series_x0020__x002d__x0020_2013 xmlns="0745de51-ab75-48f7-97a1-c8f5a0e9442b">
      <Url>https://cohcpf.sharepoint.com/sites/MemoSeries/_layouts/15/wrkstat.aspx?List=0745de51-ab75-48f7-97a1-c8f5a0e9442b&amp;WorkflowInstanceName=06650613-2d94-45ab-9261-c968ff5f14ca</Url>
      <Description>Go back to initiator</Description>
    </Memo_x0020_Series_x0020__x002d__x0020_2013>
  </documentManagement>
</p:properties>
</file>

<file path=customXml/itemProps1.xml><?xml version="1.0" encoding="utf-8"?>
<ds:datastoreItem xmlns:ds="http://schemas.openxmlformats.org/officeDocument/2006/customXml" ds:itemID="{53DA2D83-05DD-4009-949B-77C389FB4D53}">
  <ds:schemaRefs>
    <ds:schemaRef ds:uri="http://schemas.microsoft.com/sharepoint/v3/contenttype/forms"/>
  </ds:schemaRefs>
</ds:datastoreItem>
</file>

<file path=customXml/itemProps2.xml><?xml version="1.0" encoding="utf-8"?>
<ds:datastoreItem xmlns:ds="http://schemas.openxmlformats.org/officeDocument/2006/customXml" ds:itemID="{0D70D0B6-8978-4CC3-BF4F-C3A99AD08AD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745de51-ab75-48f7-97a1-c8f5a0e9442b"/>
    <ds:schemaRef ds:uri="62467374-a77b-4fbd-8247-586896d1560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12048DE-E082-4F37-83E7-F0C854F9CEF2}">
  <ds:schemaRefs>
    <ds:schemaRef ds:uri="62467374-a77b-4fbd-8247-586896d15608"/>
    <ds:schemaRef ds:uri="http://schemas.microsoft.com/office/2006/documentManagement/types"/>
    <ds:schemaRef ds:uri="0745de51-ab75-48f7-97a1-c8f5a0e9442b"/>
    <ds:schemaRef ds:uri="http://www.w3.org/XML/1998/namespace"/>
    <ds:schemaRef ds:uri="http://purl.org/dc/elements/1.1/"/>
    <ds:schemaRef ds:uri="http://purl.org/dc/terms/"/>
    <ds:schemaRef ds:uri="http://schemas.microsoft.com/office/infopath/2007/PartnerControls"/>
    <ds:schemaRef ds:uri="http://purl.org/dc/dcmitype/"/>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0</TotalTime>
  <Words>2584</Words>
  <Application>Microsoft Office PowerPoint</Application>
  <PresentationFormat>On-screen Show (16:9)</PresentationFormat>
  <Paragraphs>118</Paragraphs>
  <Slides>29</Slides>
  <Notes>29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Calibri</vt:lpstr>
      <vt:lpstr>Arial</vt:lpstr>
      <vt:lpstr>Tahoma</vt:lpstr>
      <vt:lpstr>Trebuchet MS</vt:lpstr>
      <vt:lpstr>Noto Sans Symbols</vt:lpstr>
      <vt:lpstr>1_White Master Slide</vt:lpstr>
      <vt:lpstr>Temporary Prohibition of Administrative Overpayment Recoveries </vt:lpstr>
      <vt:lpstr>Temporary Prohibition of Administrative Recoveries</vt:lpstr>
      <vt:lpstr>CMS FAQ</vt:lpstr>
      <vt:lpstr>Operational Memo</vt:lpstr>
      <vt:lpstr>Operational Memo</vt:lpstr>
      <vt:lpstr>Operational Memo</vt:lpstr>
      <vt:lpstr>Operational Memo</vt:lpstr>
      <vt:lpstr>Operational Memo</vt:lpstr>
      <vt:lpstr>Fraud Investigations</vt:lpstr>
      <vt:lpstr>Monitoring Compliance </vt:lpstr>
      <vt:lpstr>Q &amp; A</vt:lpstr>
      <vt:lpstr>Q &amp; A</vt:lpstr>
      <vt:lpstr>Q &amp; A</vt:lpstr>
      <vt:lpstr>Q &amp; A</vt:lpstr>
      <vt:lpstr>Q &amp; A</vt:lpstr>
      <vt:lpstr>Q &amp; A</vt:lpstr>
      <vt:lpstr>Q &amp; A</vt:lpstr>
      <vt:lpstr>Q &amp; A</vt:lpstr>
      <vt:lpstr>Q &amp; A</vt:lpstr>
      <vt:lpstr>Q &amp; A</vt:lpstr>
      <vt:lpstr>Q &amp; A</vt:lpstr>
      <vt:lpstr>Q &amp; A</vt:lpstr>
      <vt:lpstr>Q &amp; A</vt:lpstr>
      <vt:lpstr>Q &amp; A</vt:lpstr>
      <vt:lpstr>Q &amp; A</vt:lpstr>
      <vt:lpstr>Q &amp; A</vt:lpstr>
      <vt:lpstr>Closing Remarks</vt:lpstr>
      <vt:lpstr>Questions?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Temporary Prohibition of Administrative Overpayment Recoveries Presentation </dc:title>
  <dc:creator>Pinson, Ashley</dc:creator>
  <cp:lastModifiedBy>Pinson, Ashley</cp:lastModifiedBy>
  <cp:revision>2</cp:revision>
  <dcterms:modified xsi:type="dcterms:W3CDTF">2023-07-17T17:54:35Z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0x010100853C64188C84D8458F2B4C8D65BEC86F</vt:lpwstr>
  </property>
  <property fmtid="{D5CDD505-2E9C-101B-9397-08002B2CF9AE}" pid="3" name="MediaServiceImageTags">
    <vt:lpwstr/>
  </property>
  <property fmtid="{D5CDD505-2E9C-101B-9397-08002B2CF9AE}" pid="4" name="eClearance Status">
    <vt:lpwstr>Obtaining Approvals</vt:lpwstr>
  </property>
</Properties>
</file>