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4"/>
  </p:sldMasterIdLst>
  <p:notesMasterIdLst>
    <p:notesMasterId r:id="rId41"/>
  </p:notesMasterIdLst>
  <p:sldIdLst>
    <p:sldId id="269" r:id="rId5"/>
    <p:sldId id="1481" r:id="rId6"/>
    <p:sldId id="298" r:id="rId7"/>
    <p:sldId id="315" r:id="rId8"/>
    <p:sldId id="1471" r:id="rId9"/>
    <p:sldId id="1473" r:id="rId10"/>
    <p:sldId id="1475" r:id="rId11"/>
    <p:sldId id="367" r:id="rId12"/>
    <p:sldId id="1499" r:id="rId13"/>
    <p:sldId id="1498" r:id="rId14"/>
    <p:sldId id="1483" r:id="rId15"/>
    <p:sldId id="1484" r:id="rId16"/>
    <p:sldId id="362" r:id="rId17"/>
    <p:sldId id="1482" r:id="rId18"/>
    <p:sldId id="1485" r:id="rId19"/>
    <p:sldId id="1486" r:id="rId20"/>
    <p:sldId id="1487" r:id="rId21"/>
    <p:sldId id="1488" r:id="rId22"/>
    <p:sldId id="1489" r:id="rId23"/>
    <p:sldId id="1490" r:id="rId24"/>
    <p:sldId id="1491" r:id="rId25"/>
    <p:sldId id="1492" r:id="rId26"/>
    <p:sldId id="1493" r:id="rId27"/>
    <p:sldId id="1494" r:id="rId28"/>
    <p:sldId id="1495" r:id="rId29"/>
    <p:sldId id="1496" r:id="rId30"/>
    <p:sldId id="1497" r:id="rId31"/>
    <p:sldId id="1470" r:id="rId32"/>
    <p:sldId id="365" r:id="rId33"/>
    <p:sldId id="366" r:id="rId34"/>
    <p:sldId id="1476" r:id="rId35"/>
    <p:sldId id="1477" r:id="rId36"/>
    <p:sldId id="1478" r:id="rId37"/>
    <p:sldId id="1480" r:id="rId38"/>
    <p:sldId id="1472" r:id="rId39"/>
    <p:sldId id="324"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Raleway" pitchFamily="2" charset="0"/>
      <p:regular r:id="rId50"/>
      <p:bold r:id="rId51"/>
      <p:italic r:id="rId52"/>
      <p:boldItalic r:id="rId53"/>
    </p:embeddedFont>
    <p:embeddedFont>
      <p:font typeface="Raleway Light" pitchFamily="2" charset="0"/>
      <p:regular r:id="rId54"/>
      <p:italic r:id="rId55"/>
    </p:embeddedFont>
    <p:embeddedFont>
      <p:font typeface="Raleway SemiBold" pitchFamily="2" charset="0"/>
      <p:bold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13700D-B1BC-3F80-75D5-D334D383CC13}" name="Amy Brintzinghoffer" initials="AB" userId="S::abrintzinghoffer@kepro.com::2ec4c51a-fc3d-4d35-879f-1a81fa32907c" providerId="AD"/>
  <p188:author id="{F03A3275-FC9C-5163-B890-353BC04767C8}" name="Romero, Elizabeth" initials="RE" userId="S::earome@hcpf.co.gov::d8aea6a6-9625-42f5-b961-6fb75fdd9631" providerId="AD"/>
  <p188:author id="{98686C8E-C355-4059-BF99-591C7F8C0B7E}" name="Dobler, Katie" initials="DK" userId="S::kadobl@hcpf.co.gov::7f3adebc-7b76-44fc-bced-83b7aaf4aaae" providerId="AD"/>
  <p188:author id="{19CCC2DE-FA07-C714-6990-E771573ABE52}" name="Kristen Carlton" initials="KC" userId="S::kcarlton@kepro.com::5c375c3c-cbc9-45c5-ab6a-f2b0fca7160e" providerId="AD"/>
  <p188:author id="{9CBB7FFE-F0E6-0292-F24B-930AFA408BFA}" name="Kristen Carlton" initials="KC" userId="S::kcarlton_kepro.com#ext#@hcpf.co.gov::d21eec05-f7c4-4c8e-8163-6982b1d273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yel Bezaury" initials="DB" lastIdx="4" clrIdx="0">
    <p:extLst>
      <p:ext uri="{19B8F6BF-5375-455C-9EA6-DF929625EA0E}">
        <p15:presenceInfo xmlns:p15="http://schemas.microsoft.com/office/powerpoint/2012/main" userId="S-1-5-21-703994706-1235811193-1903836767-30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A45"/>
    <a:srgbClr val="F7AC08"/>
    <a:srgbClr val="70C2D4"/>
    <a:srgbClr val="37465E"/>
    <a:srgbClr val="F2F2F2"/>
    <a:srgbClr val="D4CCA8"/>
    <a:srgbClr val="BDE3E8"/>
    <a:srgbClr val="A6AFBA"/>
    <a:srgbClr val="546980"/>
    <a:srgbClr val="D9C9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13A5B-CC95-3128-9C03-5A0462279505}" v="24" dt="2023-06-21T18:59:56.858"/>
    <p1510:client id="{986CB81D-ADF4-F03C-5B85-538845A60374}" v="75" dt="2023-06-20T18:53:46.952"/>
    <p1510:client id="{9ED3F6CF-043D-8B7F-4F0D-7D457079DFBE}" v="4" dt="2023-06-12T21:11:07.535"/>
    <p1510:client id="{E07B9D48-6A37-B91D-B6F4-AA1518D0B629}" v="3" dt="2023-06-28T11:27:08.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63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B3CC-822A-448C-A494-11F5A0573AD4}"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9BA10-C5CF-4769-BB45-19E5C126BAC8}" type="slidenum">
              <a:rPr lang="en-US" smtClean="0"/>
              <a:t>‹#›</a:t>
            </a:fld>
            <a:endParaRPr lang="en-US"/>
          </a:p>
        </p:txBody>
      </p:sp>
    </p:spTree>
    <p:extLst>
      <p:ext uri="{BB962C8B-B14F-4D97-AF65-F5344CB8AC3E}">
        <p14:creationId xmlns:p14="http://schemas.microsoft.com/office/powerpoint/2010/main" val="22557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communication during the webinar will be posted in the chat box</a:t>
            </a:r>
          </a:p>
        </p:txBody>
      </p:sp>
      <p:sp>
        <p:nvSpPr>
          <p:cNvPr id="4" name="Slide Number Placeholder 3"/>
          <p:cNvSpPr>
            <a:spLocks noGrp="1"/>
          </p:cNvSpPr>
          <p:nvPr>
            <p:ph type="sldNum" sz="quarter" idx="5"/>
          </p:nvPr>
        </p:nvSpPr>
        <p:spPr/>
        <p:txBody>
          <a:bodyPr/>
          <a:lstStyle/>
          <a:p>
            <a:fld id="{F139BA10-C5CF-4769-BB45-19E5C126BAC8}" type="slidenum">
              <a:rPr lang="en-US" smtClean="0"/>
              <a:t>2</a:t>
            </a:fld>
            <a:endParaRPr lang="en-US"/>
          </a:p>
        </p:txBody>
      </p:sp>
    </p:spTree>
    <p:extLst>
      <p:ext uri="{BB962C8B-B14F-4D97-AF65-F5344CB8AC3E}">
        <p14:creationId xmlns:p14="http://schemas.microsoft.com/office/powerpoint/2010/main" val="188690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housekeeping items- participants will be kept on Mute, however if you have any questions during the webinar, please enter them into the chat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will have a Q &amp;A session at the end of the presentation.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 have also included the PDF file of this PPT that you can access in the chat box and download at any time during the webinar</a:t>
            </a:r>
          </a:p>
          <a:p>
            <a:endParaRPr lang="en-US"/>
          </a:p>
          <a:p>
            <a:r>
              <a:rPr lang="en-US"/>
              <a:t>This is also where you can download the PDF of the presentation. This is also access the attendance link</a:t>
            </a:r>
          </a:p>
        </p:txBody>
      </p:sp>
      <p:sp>
        <p:nvSpPr>
          <p:cNvPr id="4" name="Slide Number Placeholder 3"/>
          <p:cNvSpPr>
            <a:spLocks noGrp="1"/>
          </p:cNvSpPr>
          <p:nvPr>
            <p:ph type="sldNum" sz="quarter" idx="5"/>
          </p:nvPr>
        </p:nvSpPr>
        <p:spPr/>
        <p:txBody>
          <a:bodyPr/>
          <a:lstStyle/>
          <a:p>
            <a:fld id="{F139BA10-C5CF-4769-BB45-19E5C126BAC8}" type="slidenum">
              <a:rPr lang="en-US" smtClean="0"/>
              <a:t>3</a:t>
            </a:fld>
            <a:endParaRPr lang="en-US"/>
          </a:p>
        </p:txBody>
      </p:sp>
    </p:spTree>
    <p:extLst>
      <p:ext uri="{BB962C8B-B14F-4D97-AF65-F5344CB8AC3E}">
        <p14:creationId xmlns:p14="http://schemas.microsoft.com/office/powerpoint/2010/main" val="292831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70C2D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stretch>
            <a:fillRect/>
          </a:stretch>
        </p:blipFill>
        <p:spPr>
          <a:xfrm>
            <a:off x="983825" y="1808666"/>
            <a:ext cx="312792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70C2D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a:p>
        </p:txBody>
      </p:sp>
    </p:spTree>
    <p:extLst>
      <p:ext uri="{BB962C8B-B14F-4D97-AF65-F5344CB8AC3E}">
        <p14:creationId xmlns:p14="http://schemas.microsoft.com/office/powerpoint/2010/main" val="121854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pic>
        <p:nvPicPr>
          <p:cNvPr id="42" name="Picture 41" descr="A picture containing drawing&#10;&#10;Description automatically generated">
            <a:extLst>
              <a:ext uri="{FF2B5EF4-FFF2-40B4-BE49-F238E27FC236}">
                <a16:creationId xmlns:a16="http://schemas.microsoft.com/office/drawing/2014/main" id="{576CFEF9-7750-468A-A493-276ABB692B0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16568"/>
      </p:ext>
    </p:extLst>
  </p:cSld>
  <p:clrMapOvr>
    <a:masterClrMapping/>
  </p:clrMapOvr>
  <p:extLst>
    <p:ext uri="{DCECCB84-F9BA-43D5-87BE-67443E8EF086}">
      <p15:sldGuideLst xmlns:p15="http://schemas.microsoft.com/office/powerpoint/2012/main">
        <p15:guide id="1" orient="horz" pos="2280">
          <p15:clr>
            <a:srgbClr val="FBAE40"/>
          </p15:clr>
        </p15:guide>
        <p15:guide id="2" pos="45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ist V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1D1F3E-5E4A-414A-B060-4CF7A1ACDB05}"/>
              </a:ext>
            </a:extLst>
          </p:cNvPr>
          <p:cNvSpPr/>
          <p:nvPr userDrawn="1"/>
        </p:nvSpPr>
        <p:spPr>
          <a:xfrm flipH="1">
            <a:off x="336576" y="345059"/>
            <a:ext cx="3605842" cy="522760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8BD234D-2B48-4443-8C12-93E45BAD693A}"/>
              </a:ext>
            </a:extLst>
          </p:cNvPr>
          <p:cNvSpPr>
            <a:spLocks noGrp="1"/>
          </p:cNvSpPr>
          <p:nvPr>
            <p:ph type="body" sz="quarter" idx="18" hasCustomPrompt="1"/>
          </p:nvPr>
        </p:nvSpPr>
        <p:spPr>
          <a:xfrm>
            <a:off x="4552211" y="1666928"/>
            <a:ext cx="4827127"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4" name="Title 1">
            <a:extLst>
              <a:ext uri="{FF2B5EF4-FFF2-40B4-BE49-F238E27FC236}">
                <a16:creationId xmlns:a16="http://schemas.microsoft.com/office/drawing/2014/main" id="{D4DE4420-773B-42D0-889B-793AE42B5E27}"/>
              </a:ext>
            </a:extLst>
          </p:cNvPr>
          <p:cNvSpPr>
            <a:spLocks noGrp="1"/>
          </p:cNvSpPr>
          <p:nvPr>
            <p:ph type="title" hasCustomPrompt="1"/>
          </p:nvPr>
        </p:nvSpPr>
        <p:spPr>
          <a:xfrm>
            <a:off x="4533161" y="651666"/>
            <a:ext cx="4860963"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15" name="Straight Connector 14">
            <a:extLst>
              <a:ext uri="{FF2B5EF4-FFF2-40B4-BE49-F238E27FC236}">
                <a16:creationId xmlns:a16="http://schemas.microsoft.com/office/drawing/2014/main" id="{974A409F-165C-43DD-A5AE-01FBB79C252C}"/>
              </a:ext>
            </a:extLst>
          </p:cNvPr>
          <p:cNvCxnSpPr>
            <a:cxnSpLocks/>
          </p:cNvCxnSpPr>
          <p:nvPr userDrawn="1"/>
        </p:nvCxnSpPr>
        <p:spPr>
          <a:xfrm>
            <a:off x="4533161" y="13723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BC22C373-1DA0-49A0-A079-15F7E85D834C}"/>
              </a:ext>
            </a:extLst>
          </p:cNvPr>
          <p:cNvSpPr>
            <a:spLocks noGrp="1"/>
          </p:cNvSpPr>
          <p:nvPr>
            <p:ph type="pic" sz="quarter" idx="20"/>
          </p:nvPr>
        </p:nvSpPr>
        <p:spPr>
          <a:xfrm>
            <a:off x="1" y="0"/>
            <a:ext cx="3605842" cy="5227605"/>
          </a:xfrm>
        </p:spPr>
        <p:txBody>
          <a:bodyPr/>
          <a:lstStyle/>
          <a:p>
            <a:endParaRPr lang="en-US"/>
          </a:p>
        </p:txBody>
      </p:sp>
      <p:sp>
        <p:nvSpPr>
          <p:cNvPr id="20" name="Picture Placeholder 4">
            <a:extLst>
              <a:ext uri="{FF2B5EF4-FFF2-40B4-BE49-F238E27FC236}">
                <a16:creationId xmlns:a16="http://schemas.microsoft.com/office/drawing/2014/main" id="{C2E44BBB-6E99-4CD0-A483-B31C175A806B}"/>
              </a:ext>
            </a:extLst>
          </p:cNvPr>
          <p:cNvSpPr>
            <a:spLocks noGrp="1"/>
          </p:cNvSpPr>
          <p:nvPr>
            <p:ph type="pic" sz="quarter" idx="21"/>
          </p:nvPr>
        </p:nvSpPr>
        <p:spPr>
          <a:xfrm>
            <a:off x="10498347" y="1039921"/>
            <a:ext cx="1693654" cy="5099988"/>
          </a:xfrm>
        </p:spPr>
        <p:txBody>
          <a:bodyPr/>
          <a:lstStyle/>
          <a:p>
            <a:endParaRPr lang="en-US"/>
          </a:p>
        </p:txBody>
      </p:sp>
      <p:sp>
        <p:nvSpPr>
          <p:cNvPr id="29" name="Text Placeholder 3">
            <a:extLst>
              <a:ext uri="{FF2B5EF4-FFF2-40B4-BE49-F238E27FC236}">
                <a16:creationId xmlns:a16="http://schemas.microsoft.com/office/drawing/2014/main" id="{59B74C93-8338-43A7-B64A-221A251384B9}"/>
              </a:ext>
            </a:extLst>
          </p:cNvPr>
          <p:cNvSpPr>
            <a:spLocks noGrp="1"/>
          </p:cNvSpPr>
          <p:nvPr>
            <p:ph type="body" sz="half" idx="22" hasCustomPrompt="1"/>
          </p:nvPr>
        </p:nvSpPr>
        <p:spPr>
          <a:xfrm>
            <a:off x="4533067" y="3331050"/>
            <a:ext cx="4861057" cy="280885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13" name="Picture 12" descr="A picture containing drawing&#10;&#10;Description automatically generated">
            <a:extLst>
              <a:ext uri="{FF2B5EF4-FFF2-40B4-BE49-F238E27FC236}">
                <a16:creationId xmlns:a16="http://schemas.microsoft.com/office/drawing/2014/main" id="{7E455F69-0656-48F7-B739-71CB5C0DC3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0C531072-8A2C-4786-9F85-EC800E676E9B}"/>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3" name="Footer Placeholder 4">
            <a:extLst>
              <a:ext uri="{FF2B5EF4-FFF2-40B4-BE49-F238E27FC236}">
                <a16:creationId xmlns:a16="http://schemas.microsoft.com/office/drawing/2014/main" id="{E8B2AC3B-3D12-4247-A461-E16432FC051F}"/>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386501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0A959-8D73-4BFE-A565-839AA1FC7F61}"/>
              </a:ext>
            </a:extLst>
          </p:cNvPr>
          <p:cNvSpPr/>
          <p:nvPr userDrawn="1"/>
        </p:nvSpPr>
        <p:spPr>
          <a:xfrm flipH="1">
            <a:off x="436896" y="3706356"/>
            <a:ext cx="9949132" cy="260517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5196AACB-BEA1-40C0-9521-79B238747896}"/>
              </a:ext>
            </a:extLst>
          </p:cNvPr>
          <p:cNvSpPr>
            <a:spLocks noGrp="1"/>
          </p:cNvSpPr>
          <p:nvPr>
            <p:ph type="pic" sz="quarter" idx="19"/>
          </p:nvPr>
        </p:nvSpPr>
        <p:spPr>
          <a:xfrm>
            <a:off x="-470" y="3305934"/>
            <a:ext cx="9949132" cy="2605176"/>
          </a:xfrm>
        </p:spPr>
        <p:txBody>
          <a:bodyPr/>
          <a:lstStyle/>
          <a:p>
            <a:endParaRPr lang="en-US"/>
          </a:p>
        </p:txBody>
      </p:sp>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65002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37072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79D5D2C6-00F1-4598-8498-B6C21AE17C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18" name="Picture 17" descr="A picture containing drawing&#10;&#10;Description automatically generated">
            <a:extLst>
              <a:ext uri="{FF2B5EF4-FFF2-40B4-BE49-F238E27FC236}">
                <a16:creationId xmlns:a16="http://schemas.microsoft.com/office/drawing/2014/main" id="{FD54B7E7-3BDE-44E1-A0B7-C71D2B74F3C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pro Team V1">
    <p:bg>
      <p:bgPr>
        <a:solidFill>
          <a:srgbClr val="37465E"/>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7249D24-D2C1-4F5C-B073-29A8F13CCEBF}"/>
              </a:ext>
            </a:extLst>
          </p:cNvPr>
          <p:cNvCxnSpPr>
            <a:cxnSpLocks/>
          </p:cNvCxnSpPr>
          <p:nvPr userDrawn="1"/>
        </p:nvCxnSpPr>
        <p:spPr>
          <a:xfrm>
            <a:off x="3431232" y="6099550"/>
            <a:ext cx="3395639"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88D58-1BCE-4995-8384-ED8D03C47E95}"/>
              </a:ext>
            </a:extLst>
          </p:cNvPr>
          <p:cNvCxnSpPr>
            <a:cxnSpLocks/>
          </p:cNvCxnSpPr>
          <p:nvPr userDrawn="1"/>
        </p:nvCxnSpPr>
        <p:spPr>
          <a:xfrm>
            <a:off x="5342453" y="3406966"/>
            <a:ext cx="31293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0ED802-D27C-4ACD-A1E8-92AD5D37FD3C}"/>
              </a:ext>
            </a:extLst>
          </p:cNvPr>
          <p:cNvCxnSpPr>
            <a:cxnSpLocks/>
          </p:cNvCxnSpPr>
          <p:nvPr userDrawn="1"/>
        </p:nvCxnSpPr>
        <p:spPr>
          <a:xfrm>
            <a:off x="4664020" y="4303206"/>
            <a:ext cx="33121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F350FF-2607-4AB9-97A8-4723F5BB59D4}"/>
              </a:ext>
            </a:extLst>
          </p:cNvPr>
          <p:cNvCxnSpPr>
            <a:cxnSpLocks/>
          </p:cNvCxnSpPr>
          <p:nvPr userDrawn="1"/>
        </p:nvCxnSpPr>
        <p:spPr>
          <a:xfrm>
            <a:off x="4055093" y="5200786"/>
            <a:ext cx="3175612"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CF9AC7-6B73-471D-8FF6-205C78455449}"/>
              </a:ext>
            </a:extLst>
          </p:cNvPr>
          <p:cNvCxnSpPr>
            <a:cxnSpLocks/>
          </p:cNvCxnSpPr>
          <p:nvPr userDrawn="1"/>
        </p:nvCxnSpPr>
        <p:spPr>
          <a:xfrm>
            <a:off x="5938674" y="2509170"/>
            <a:ext cx="3142915"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3012383"/>
            <a:ext cx="4088989"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3733085"/>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0D35C5C5-0E78-4829-9195-C2747EE6F52C}"/>
              </a:ext>
            </a:extLst>
          </p:cNvPr>
          <p:cNvSpPr>
            <a:spLocks noGrp="1"/>
          </p:cNvSpPr>
          <p:nvPr>
            <p:ph type="body" idx="21" hasCustomPrompt="1"/>
          </p:nvPr>
        </p:nvSpPr>
        <p:spPr>
          <a:xfrm>
            <a:off x="5938674" y="1793099"/>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2" name="Text Placeholder 2">
            <a:extLst>
              <a:ext uri="{FF2B5EF4-FFF2-40B4-BE49-F238E27FC236}">
                <a16:creationId xmlns:a16="http://schemas.microsoft.com/office/drawing/2014/main" id="{65A16E2A-6533-4F41-8133-E1BD9B46241A}"/>
              </a:ext>
            </a:extLst>
          </p:cNvPr>
          <p:cNvSpPr>
            <a:spLocks noGrp="1"/>
          </p:cNvSpPr>
          <p:nvPr>
            <p:ph type="body" idx="22" hasCustomPrompt="1"/>
          </p:nvPr>
        </p:nvSpPr>
        <p:spPr>
          <a:xfrm>
            <a:off x="5938674" y="2062650"/>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23" name="Text Placeholder 2">
            <a:extLst>
              <a:ext uri="{FF2B5EF4-FFF2-40B4-BE49-F238E27FC236}">
                <a16:creationId xmlns:a16="http://schemas.microsoft.com/office/drawing/2014/main" id="{3BCAE461-EA65-4EE4-B2D2-1C23D2B5721F}"/>
              </a:ext>
            </a:extLst>
          </p:cNvPr>
          <p:cNvSpPr>
            <a:spLocks noGrp="1"/>
          </p:cNvSpPr>
          <p:nvPr>
            <p:ph type="body" idx="23" hasCustomPrompt="1"/>
          </p:nvPr>
        </p:nvSpPr>
        <p:spPr>
          <a:xfrm>
            <a:off x="5342453" y="2697602"/>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4" name="Text Placeholder 2">
            <a:extLst>
              <a:ext uri="{FF2B5EF4-FFF2-40B4-BE49-F238E27FC236}">
                <a16:creationId xmlns:a16="http://schemas.microsoft.com/office/drawing/2014/main" id="{E731E995-4E4C-4DDF-86EA-7751B2B01DE2}"/>
              </a:ext>
            </a:extLst>
          </p:cNvPr>
          <p:cNvSpPr>
            <a:spLocks noGrp="1"/>
          </p:cNvSpPr>
          <p:nvPr>
            <p:ph type="body" idx="24" hasCustomPrompt="1"/>
          </p:nvPr>
        </p:nvSpPr>
        <p:spPr>
          <a:xfrm>
            <a:off x="5342453" y="2967153"/>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25" name="Text Placeholder 2">
            <a:extLst>
              <a:ext uri="{FF2B5EF4-FFF2-40B4-BE49-F238E27FC236}">
                <a16:creationId xmlns:a16="http://schemas.microsoft.com/office/drawing/2014/main" id="{16E86445-706B-4ADF-A168-6B29B4F43444}"/>
              </a:ext>
            </a:extLst>
          </p:cNvPr>
          <p:cNvSpPr>
            <a:spLocks noGrp="1"/>
          </p:cNvSpPr>
          <p:nvPr>
            <p:ph type="body" idx="25" hasCustomPrompt="1"/>
          </p:nvPr>
        </p:nvSpPr>
        <p:spPr>
          <a:xfrm>
            <a:off x="4664020" y="359302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9" name="Text Placeholder 2">
            <a:extLst>
              <a:ext uri="{FF2B5EF4-FFF2-40B4-BE49-F238E27FC236}">
                <a16:creationId xmlns:a16="http://schemas.microsoft.com/office/drawing/2014/main" id="{0803BED7-65A5-4957-8B17-A7580E47CB5A}"/>
              </a:ext>
            </a:extLst>
          </p:cNvPr>
          <p:cNvSpPr>
            <a:spLocks noGrp="1"/>
          </p:cNvSpPr>
          <p:nvPr>
            <p:ph type="body" idx="26" hasCustomPrompt="1"/>
          </p:nvPr>
        </p:nvSpPr>
        <p:spPr>
          <a:xfrm>
            <a:off x="4664020" y="386257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30" name="Text Placeholder 2">
            <a:extLst>
              <a:ext uri="{FF2B5EF4-FFF2-40B4-BE49-F238E27FC236}">
                <a16:creationId xmlns:a16="http://schemas.microsoft.com/office/drawing/2014/main" id="{CD226ADA-068E-42CB-B751-FF433D83A4CF}"/>
              </a:ext>
            </a:extLst>
          </p:cNvPr>
          <p:cNvSpPr>
            <a:spLocks noGrp="1"/>
          </p:cNvSpPr>
          <p:nvPr>
            <p:ph type="body" idx="27" hasCustomPrompt="1"/>
          </p:nvPr>
        </p:nvSpPr>
        <p:spPr>
          <a:xfrm>
            <a:off x="4055093" y="449106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32" name="Text Placeholder 2">
            <a:extLst>
              <a:ext uri="{FF2B5EF4-FFF2-40B4-BE49-F238E27FC236}">
                <a16:creationId xmlns:a16="http://schemas.microsoft.com/office/drawing/2014/main" id="{23BCDEC3-C76A-4F11-8C02-2EF28C05B84C}"/>
              </a:ext>
            </a:extLst>
          </p:cNvPr>
          <p:cNvSpPr>
            <a:spLocks noGrp="1"/>
          </p:cNvSpPr>
          <p:nvPr>
            <p:ph type="body" idx="28" hasCustomPrompt="1"/>
          </p:nvPr>
        </p:nvSpPr>
        <p:spPr>
          <a:xfrm>
            <a:off x="4055093" y="476061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33" name="Text Placeholder 2">
            <a:extLst>
              <a:ext uri="{FF2B5EF4-FFF2-40B4-BE49-F238E27FC236}">
                <a16:creationId xmlns:a16="http://schemas.microsoft.com/office/drawing/2014/main" id="{8ABADDDC-E9EA-4A72-8BA1-8B543BF5D6B3}"/>
              </a:ext>
            </a:extLst>
          </p:cNvPr>
          <p:cNvSpPr>
            <a:spLocks noGrp="1"/>
          </p:cNvSpPr>
          <p:nvPr>
            <p:ph type="body" idx="29" hasCustomPrompt="1"/>
          </p:nvPr>
        </p:nvSpPr>
        <p:spPr>
          <a:xfrm>
            <a:off x="3431232" y="5388640"/>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34" name="Text Placeholder 2">
            <a:extLst>
              <a:ext uri="{FF2B5EF4-FFF2-40B4-BE49-F238E27FC236}">
                <a16:creationId xmlns:a16="http://schemas.microsoft.com/office/drawing/2014/main" id="{842F86A7-75F9-4C68-99AD-7417A2581656}"/>
              </a:ext>
            </a:extLst>
          </p:cNvPr>
          <p:cNvSpPr>
            <a:spLocks noGrp="1"/>
          </p:cNvSpPr>
          <p:nvPr>
            <p:ph type="body" idx="30" hasCustomPrompt="1"/>
          </p:nvPr>
        </p:nvSpPr>
        <p:spPr>
          <a:xfrm>
            <a:off x="3431232" y="5658191"/>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35" name="Rectangle 52">
            <a:extLst>
              <a:ext uri="{FF2B5EF4-FFF2-40B4-BE49-F238E27FC236}">
                <a16:creationId xmlns:a16="http://schemas.microsoft.com/office/drawing/2014/main" id="{8FD6EE49-2998-43A6-9F2F-B6E247BD4AB9}"/>
              </a:ext>
            </a:extLst>
          </p:cNvPr>
          <p:cNvSpPr/>
          <p:nvPr userDrawn="1"/>
        </p:nvSpPr>
        <p:spPr>
          <a:xfrm flipH="1">
            <a:off x="5717446" y="-74425"/>
            <a:ext cx="6645349" cy="7038753"/>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0 h 6858000"/>
              <a:gd name="connsiteX0" fmla="*/ 0 w 4114800"/>
              <a:gd name="connsiteY0" fmla="*/ 31898 h 6889898"/>
              <a:gd name="connsiteX1" fmla="*/ 2668772 w 4114800"/>
              <a:gd name="connsiteY1" fmla="*/ 0 h 6889898"/>
              <a:gd name="connsiteX2" fmla="*/ 4114800 w 4114800"/>
              <a:gd name="connsiteY2" fmla="*/ 6889898 h 6889898"/>
              <a:gd name="connsiteX3" fmla="*/ 0 w 4114800"/>
              <a:gd name="connsiteY3" fmla="*/ 6889898 h 6889898"/>
              <a:gd name="connsiteX4" fmla="*/ 0 w 4114800"/>
              <a:gd name="connsiteY4" fmla="*/ 31898 h 6889898"/>
              <a:gd name="connsiteX0" fmla="*/ 0 w 4114800"/>
              <a:gd name="connsiteY0" fmla="*/ 21265 h 6879265"/>
              <a:gd name="connsiteX1" fmla="*/ 2604977 w 4114800"/>
              <a:gd name="connsiteY1" fmla="*/ 0 h 6879265"/>
              <a:gd name="connsiteX2" fmla="*/ 4114800 w 4114800"/>
              <a:gd name="connsiteY2" fmla="*/ 6879265 h 6879265"/>
              <a:gd name="connsiteX3" fmla="*/ 0 w 4114800"/>
              <a:gd name="connsiteY3" fmla="*/ 6879265 h 6879265"/>
              <a:gd name="connsiteX4" fmla="*/ 0 w 4114800"/>
              <a:gd name="connsiteY4" fmla="*/ 21265 h 6879265"/>
              <a:gd name="connsiteX0" fmla="*/ 0 w 6826102"/>
              <a:gd name="connsiteY0" fmla="*/ 31898 h 6879265"/>
              <a:gd name="connsiteX1" fmla="*/ 5316279 w 6826102"/>
              <a:gd name="connsiteY1" fmla="*/ 0 h 6879265"/>
              <a:gd name="connsiteX2" fmla="*/ 6826102 w 6826102"/>
              <a:gd name="connsiteY2" fmla="*/ 6879265 h 6879265"/>
              <a:gd name="connsiteX3" fmla="*/ 2711302 w 6826102"/>
              <a:gd name="connsiteY3" fmla="*/ 6879265 h 6879265"/>
              <a:gd name="connsiteX4" fmla="*/ 0 w 6826102"/>
              <a:gd name="connsiteY4" fmla="*/ 31898 h 6879265"/>
              <a:gd name="connsiteX0" fmla="*/ 0 w 6826102"/>
              <a:gd name="connsiteY0" fmla="*/ 21266 h 6868633"/>
              <a:gd name="connsiteX1" fmla="*/ 3880883 w 6826102"/>
              <a:gd name="connsiteY1" fmla="*/ 0 h 6868633"/>
              <a:gd name="connsiteX2" fmla="*/ 6826102 w 6826102"/>
              <a:gd name="connsiteY2" fmla="*/ 6868633 h 6868633"/>
              <a:gd name="connsiteX3" fmla="*/ 2711302 w 6826102"/>
              <a:gd name="connsiteY3" fmla="*/ 6868633 h 6868633"/>
              <a:gd name="connsiteX4" fmla="*/ 0 w 6826102"/>
              <a:gd name="connsiteY4" fmla="*/ 21266 h 6868633"/>
              <a:gd name="connsiteX0" fmla="*/ 0 w 7187609"/>
              <a:gd name="connsiteY0" fmla="*/ 21266 h 6889898"/>
              <a:gd name="connsiteX1" fmla="*/ 3880883 w 7187609"/>
              <a:gd name="connsiteY1" fmla="*/ 0 h 6889898"/>
              <a:gd name="connsiteX2" fmla="*/ 7187609 w 7187609"/>
              <a:gd name="connsiteY2" fmla="*/ 6889898 h 6889898"/>
              <a:gd name="connsiteX3" fmla="*/ 2711302 w 7187609"/>
              <a:gd name="connsiteY3" fmla="*/ 6868633 h 6889898"/>
              <a:gd name="connsiteX4" fmla="*/ 0 w 7187609"/>
              <a:gd name="connsiteY4" fmla="*/ 21266 h 6889898"/>
              <a:gd name="connsiteX0" fmla="*/ 0 w 7187609"/>
              <a:gd name="connsiteY0" fmla="*/ 21266 h 6889898"/>
              <a:gd name="connsiteX1" fmla="*/ 3880883 w 7187609"/>
              <a:gd name="connsiteY1" fmla="*/ 0 h 6889898"/>
              <a:gd name="connsiteX2" fmla="*/ 7187609 w 7187609"/>
              <a:gd name="connsiteY2" fmla="*/ 6889898 h 6889898"/>
              <a:gd name="connsiteX3" fmla="*/ 2583712 w 7187609"/>
              <a:gd name="connsiteY3" fmla="*/ 6889898 h 6889898"/>
              <a:gd name="connsiteX4" fmla="*/ 0 w 7187609"/>
              <a:gd name="connsiteY4" fmla="*/ 21266 h 6889898"/>
              <a:gd name="connsiteX0" fmla="*/ 0 w 8729330"/>
              <a:gd name="connsiteY0" fmla="*/ 1 h 6889898"/>
              <a:gd name="connsiteX1" fmla="*/ 5422604 w 8729330"/>
              <a:gd name="connsiteY1" fmla="*/ 0 h 6889898"/>
              <a:gd name="connsiteX2" fmla="*/ 8729330 w 8729330"/>
              <a:gd name="connsiteY2" fmla="*/ 6889898 h 6889898"/>
              <a:gd name="connsiteX3" fmla="*/ 4125433 w 8729330"/>
              <a:gd name="connsiteY3" fmla="*/ 6889898 h 6889898"/>
              <a:gd name="connsiteX4" fmla="*/ 0 w 8729330"/>
              <a:gd name="connsiteY4" fmla="*/ 1 h 6889898"/>
              <a:gd name="connsiteX0" fmla="*/ 0 w 8729330"/>
              <a:gd name="connsiteY0" fmla="*/ 0 h 6889897"/>
              <a:gd name="connsiteX1" fmla="*/ 4274288 w 8729330"/>
              <a:gd name="connsiteY1" fmla="*/ 42530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1988289 w 8729330"/>
              <a:gd name="connsiteY3" fmla="*/ 6879265 h 6889897"/>
              <a:gd name="connsiteX4" fmla="*/ 0 w 8729330"/>
              <a:gd name="connsiteY4" fmla="*/ 0 h 6889897"/>
              <a:gd name="connsiteX0" fmla="*/ 0 w 8771861"/>
              <a:gd name="connsiteY0" fmla="*/ 0 h 6943060"/>
              <a:gd name="connsiteX1" fmla="*/ 4625162 w 8771861"/>
              <a:gd name="connsiteY1" fmla="*/ 10632 h 6943060"/>
              <a:gd name="connsiteX2" fmla="*/ 8771861 w 8771861"/>
              <a:gd name="connsiteY2" fmla="*/ 6943060 h 6943060"/>
              <a:gd name="connsiteX3" fmla="*/ 1988289 w 8771861"/>
              <a:gd name="connsiteY3" fmla="*/ 6879265 h 6943060"/>
              <a:gd name="connsiteX4" fmla="*/ 0 w 8771861"/>
              <a:gd name="connsiteY4" fmla="*/ 0 h 6943060"/>
              <a:gd name="connsiteX0" fmla="*/ 0 w 8771861"/>
              <a:gd name="connsiteY0" fmla="*/ 0 h 6974958"/>
              <a:gd name="connsiteX1" fmla="*/ 4625162 w 8771861"/>
              <a:gd name="connsiteY1" fmla="*/ 10632 h 6974958"/>
              <a:gd name="connsiteX2" fmla="*/ 8771861 w 8771861"/>
              <a:gd name="connsiteY2" fmla="*/ 6943060 h 6974958"/>
              <a:gd name="connsiteX3" fmla="*/ 1945759 w 8771861"/>
              <a:gd name="connsiteY3" fmla="*/ 6974958 h 6974958"/>
              <a:gd name="connsiteX4" fmla="*/ 0 w 8771861"/>
              <a:gd name="connsiteY4" fmla="*/ 0 h 6974958"/>
              <a:gd name="connsiteX0" fmla="*/ 0 w 8771861"/>
              <a:gd name="connsiteY0" fmla="*/ 63795 h 7038753"/>
              <a:gd name="connsiteX1" fmla="*/ 4582631 w 8771861"/>
              <a:gd name="connsiteY1" fmla="*/ 0 h 7038753"/>
              <a:gd name="connsiteX2" fmla="*/ 8771861 w 8771861"/>
              <a:gd name="connsiteY2" fmla="*/ 7006855 h 7038753"/>
              <a:gd name="connsiteX3" fmla="*/ 1945759 w 8771861"/>
              <a:gd name="connsiteY3" fmla="*/ 7038753 h 7038753"/>
              <a:gd name="connsiteX4" fmla="*/ 0 w 8771861"/>
              <a:gd name="connsiteY4" fmla="*/ 63795 h 7038753"/>
              <a:gd name="connsiteX0" fmla="*/ 0 w 8771861"/>
              <a:gd name="connsiteY0" fmla="*/ 0 h 7060019"/>
              <a:gd name="connsiteX1" fmla="*/ 4582631 w 8771861"/>
              <a:gd name="connsiteY1" fmla="*/ 21266 h 7060019"/>
              <a:gd name="connsiteX2" fmla="*/ 8771861 w 8771861"/>
              <a:gd name="connsiteY2" fmla="*/ 7028121 h 7060019"/>
              <a:gd name="connsiteX3" fmla="*/ 1945759 w 8771861"/>
              <a:gd name="connsiteY3" fmla="*/ 7060019 h 7060019"/>
              <a:gd name="connsiteX4" fmla="*/ 0 w 8771861"/>
              <a:gd name="connsiteY4" fmla="*/ 0 h 7060019"/>
              <a:gd name="connsiteX0" fmla="*/ 233916 w 6826102"/>
              <a:gd name="connsiteY0" fmla="*/ 0 h 7038754"/>
              <a:gd name="connsiteX1" fmla="*/ 2636872 w 6826102"/>
              <a:gd name="connsiteY1" fmla="*/ 1 h 7038754"/>
              <a:gd name="connsiteX2" fmla="*/ 6826102 w 6826102"/>
              <a:gd name="connsiteY2" fmla="*/ 7006856 h 7038754"/>
              <a:gd name="connsiteX3" fmla="*/ 0 w 6826102"/>
              <a:gd name="connsiteY3" fmla="*/ 7038754 h 7038754"/>
              <a:gd name="connsiteX4" fmla="*/ 233916 w 6826102"/>
              <a:gd name="connsiteY4" fmla="*/ 0 h 7038754"/>
              <a:gd name="connsiteX0" fmla="*/ 1073888 w 6826102"/>
              <a:gd name="connsiteY0" fmla="*/ 21264 h 7038753"/>
              <a:gd name="connsiteX1" fmla="*/ 2636872 w 6826102"/>
              <a:gd name="connsiteY1" fmla="*/ 0 h 7038753"/>
              <a:gd name="connsiteX2" fmla="*/ 6826102 w 6826102"/>
              <a:gd name="connsiteY2" fmla="*/ 7006855 h 7038753"/>
              <a:gd name="connsiteX3" fmla="*/ 0 w 6826102"/>
              <a:gd name="connsiteY3" fmla="*/ 7038753 h 7038753"/>
              <a:gd name="connsiteX4" fmla="*/ 1073888 w 6826102"/>
              <a:gd name="connsiteY4" fmla="*/ 21264 h 7038753"/>
              <a:gd name="connsiteX0" fmla="*/ 180753 w 6826102"/>
              <a:gd name="connsiteY0" fmla="*/ 10632 h 7038753"/>
              <a:gd name="connsiteX1" fmla="*/ 2636872 w 6826102"/>
              <a:gd name="connsiteY1" fmla="*/ 0 h 7038753"/>
              <a:gd name="connsiteX2" fmla="*/ 6826102 w 6826102"/>
              <a:gd name="connsiteY2" fmla="*/ 7006855 h 7038753"/>
              <a:gd name="connsiteX3" fmla="*/ 0 w 6826102"/>
              <a:gd name="connsiteY3" fmla="*/ 7038753 h 7038753"/>
              <a:gd name="connsiteX4" fmla="*/ 180753 w 6826102"/>
              <a:gd name="connsiteY4" fmla="*/ 10632 h 7038753"/>
              <a:gd name="connsiteX0" fmla="*/ 0 w 6645349"/>
              <a:gd name="connsiteY0" fmla="*/ 10632 h 7060018"/>
              <a:gd name="connsiteX1" fmla="*/ 2456119 w 6645349"/>
              <a:gd name="connsiteY1" fmla="*/ 0 h 7060018"/>
              <a:gd name="connsiteX2" fmla="*/ 6645349 w 6645349"/>
              <a:gd name="connsiteY2" fmla="*/ 7006855 h 7060018"/>
              <a:gd name="connsiteX3" fmla="*/ 393405 w 6645349"/>
              <a:gd name="connsiteY3" fmla="*/ 7060018 h 7060018"/>
              <a:gd name="connsiteX4" fmla="*/ 0 w 6645349"/>
              <a:gd name="connsiteY4" fmla="*/ 10632 h 7060018"/>
              <a:gd name="connsiteX0" fmla="*/ 0 w 6645349"/>
              <a:gd name="connsiteY0" fmla="*/ 10632 h 7038753"/>
              <a:gd name="connsiteX1" fmla="*/ 2456119 w 6645349"/>
              <a:gd name="connsiteY1" fmla="*/ 0 h 7038753"/>
              <a:gd name="connsiteX2" fmla="*/ 6645349 w 6645349"/>
              <a:gd name="connsiteY2" fmla="*/ 7006855 h 7038753"/>
              <a:gd name="connsiteX3" fmla="*/ 74428 w 6645349"/>
              <a:gd name="connsiteY3" fmla="*/ 7038753 h 7038753"/>
              <a:gd name="connsiteX4" fmla="*/ 0 w 6645349"/>
              <a:gd name="connsiteY4" fmla="*/ 10632 h 703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349" h="7038753">
                <a:moveTo>
                  <a:pt x="0" y="10632"/>
                </a:moveTo>
                <a:lnTo>
                  <a:pt x="2456119" y="0"/>
                </a:lnTo>
                <a:lnTo>
                  <a:pt x="6645349" y="7006855"/>
                </a:lnTo>
                <a:lnTo>
                  <a:pt x="74428" y="7038753"/>
                </a:lnTo>
                <a:lnTo>
                  <a:pt x="0" y="10632"/>
                </a:lnTo>
                <a:close/>
              </a:path>
            </a:pathLst>
          </a:cu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5">
            <a:extLst>
              <a:ext uri="{FF2B5EF4-FFF2-40B4-BE49-F238E27FC236}">
                <a16:creationId xmlns:a16="http://schemas.microsoft.com/office/drawing/2014/main" id="{A9376B5C-1C45-433B-85A3-21AC9A10D55F}"/>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40" name="Footer Placeholder 4">
            <a:extLst>
              <a:ext uri="{FF2B5EF4-FFF2-40B4-BE49-F238E27FC236}">
                <a16:creationId xmlns:a16="http://schemas.microsoft.com/office/drawing/2014/main" id="{771BCB29-DF25-491E-87D7-84E44E89B16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pic>
        <p:nvPicPr>
          <p:cNvPr id="44" name="Picture 43" descr="A picture containing drawing&#10;&#10;Description automatically generated">
            <a:extLst>
              <a:ext uri="{FF2B5EF4-FFF2-40B4-BE49-F238E27FC236}">
                <a16:creationId xmlns:a16="http://schemas.microsoft.com/office/drawing/2014/main" id="{A1B1938D-CC75-491B-83D3-AD5D55AB7B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45" name="Picture Placeholder 10">
            <a:extLst>
              <a:ext uri="{FF2B5EF4-FFF2-40B4-BE49-F238E27FC236}">
                <a16:creationId xmlns:a16="http://schemas.microsoft.com/office/drawing/2014/main" id="{C27DFE6A-AAAA-4ADE-8F98-E7A256AB5D29}"/>
              </a:ext>
            </a:extLst>
          </p:cNvPr>
          <p:cNvSpPr>
            <a:spLocks noGrp="1"/>
          </p:cNvSpPr>
          <p:nvPr>
            <p:ph type="pic" sz="quarter" idx="33"/>
          </p:nvPr>
        </p:nvSpPr>
        <p:spPr>
          <a:xfrm>
            <a:off x="5654600" y="0"/>
            <a:ext cx="8891257" cy="7004054"/>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2079688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a:p>
        </p:txBody>
      </p:sp>
      <p:pic>
        <p:nvPicPr>
          <p:cNvPr id="40" name="Picture 39" descr="A picture containing drawing&#10;&#10;Description automatically generated">
            <a:extLst>
              <a:ext uri="{FF2B5EF4-FFF2-40B4-BE49-F238E27FC236}">
                <a16:creationId xmlns:a16="http://schemas.microsoft.com/office/drawing/2014/main" id="{D8EFF20F-21B0-4351-B8AB-DBAAFFDED2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39157"/>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pro Team V2">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54167A7-3F99-4F63-9F2F-42BDB3784404}"/>
              </a:ext>
            </a:extLst>
          </p:cNvPr>
          <p:cNvSpPr/>
          <p:nvPr userDrawn="1"/>
        </p:nvSpPr>
        <p:spPr>
          <a:xfrm>
            <a:off x="866775" y="1866848"/>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F15677E-9EFB-42CF-A1E7-C65E8818009E}"/>
              </a:ext>
            </a:extLst>
          </p:cNvPr>
          <p:cNvCxnSpPr>
            <a:cxnSpLocks/>
          </p:cNvCxnSpPr>
          <p:nvPr userDrawn="1"/>
        </p:nvCxnSpPr>
        <p:spPr>
          <a:xfrm flipH="1">
            <a:off x="866775" y="181665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7" name="Text Placeholder 2">
            <a:extLst>
              <a:ext uri="{FF2B5EF4-FFF2-40B4-BE49-F238E27FC236}">
                <a16:creationId xmlns:a16="http://schemas.microsoft.com/office/drawing/2014/main" id="{5662852F-5EB3-471F-9ACF-DB231A685401}"/>
              </a:ext>
            </a:extLst>
          </p:cNvPr>
          <p:cNvSpPr>
            <a:spLocks noGrp="1"/>
          </p:cNvSpPr>
          <p:nvPr>
            <p:ph type="body" idx="21" hasCustomPrompt="1"/>
          </p:nvPr>
        </p:nvSpPr>
        <p:spPr>
          <a:xfrm>
            <a:off x="1242474" y="1946882"/>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30" name="Text Placeholder 2">
            <a:extLst>
              <a:ext uri="{FF2B5EF4-FFF2-40B4-BE49-F238E27FC236}">
                <a16:creationId xmlns:a16="http://schemas.microsoft.com/office/drawing/2014/main" id="{67C6D42F-54F9-4E8D-96C2-C34758BEB3C0}"/>
              </a:ext>
            </a:extLst>
          </p:cNvPr>
          <p:cNvSpPr>
            <a:spLocks noGrp="1"/>
          </p:cNvSpPr>
          <p:nvPr>
            <p:ph type="body" idx="22" hasCustomPrompt="1"/>
          </p:nvPr>
        </p:nvSpPr>
        <p:spPr>
          <a:xfrm>
            <a:off x="1242474" y="2175719"/>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91" name="Title 1">
            <a:extLst>
              <a:ext uri="{FF2B5EF4-FFF2-40B4-BE49-F238E27FC236}">
                <a16:creationId xmlns:a16="http://schemas.microsoft.com/office/drawing/2014/main" id="{51606306-14F1-4A26-9D4D-BCCCE1FC085C}"/>
              </a:ext>
            </a:extLst>
          </p:cNvPr>
          <p:cNvSpPr>
            <a:spLocks noGrp="1"/>
          </p:cNvSpPr>
          <p:nvPr>
            <p:ph type="title" hasCustomPrompt="1"/>
          </p:nvPr>
        </p:nvSpPr>
        <p:spPr>
          <a:xfrm>
            <a:off x="866775" y="697798"/>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92" name="Straight Connector 91">
            <a:extLst>
              <a:ext uri="{FF2B5EF4-FFF2-40B4-BE49-F238E27FC236}">
                <a16:creationId xmlns:a16="http://schemas.microsoft.com/office/drawing/2014/main" id="{229C062B-AB26-4D67-AAE2-1C6702C651B0}"/>
              </a:ext>
            </a:extLst>
          </p:cNvPr>
          <p:cNvCxnSpPr>
            <a:cxnSpLocks/>
          </p:cNvCxnSpPr>
          <p:nvPr userDrawn="1"/>
        </p:nvCxnSpPr>
        <p:spPr>
          <a:xfrm>
            <a:off x="866775" y="1418500"/>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9764744-0574-4FA2-8B4F-B7F2DE306DC6}"/>
              </a:ext>
            </a:extLst>
          </p:cNvPr>
          <p:cNvSpPr/>
          <p:nvPr userDrawn="1"/>
        </p:nvSpPr>
        <p:spPr>
          <a:xfrm>
            <a:off x="866775" y="272633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B165AAAA-5895-4C86-BB9B-868DC239CDD5}"/>
              </a:ext>
            </a:extLst>
          </p:cNvPr>
          <p:cNvCxnSpPr>
            <a:cxnSpLocks/>
          </p:cNvCxnSpPr>
          <p:nvPr userDrawn="1"/>
        </p:nvCxnSpPr>
        <p:spPr>
          <a:xfrm flipH="1">
            <a:off x="866775" y="267614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D823A013-910F-4F13-ABA9-267D95B03151}"/>
              </a:ext>
            </a:extLst>
          </p:cNvPr>
          <p:cNvSpPr>
            <a:spLocks noGrp="1"/>
          </p:cNvSpPr>
          <p:nvPr>
            <p:ph type="body" idx="33" hasCustomPrompt="1"/>
          </p:nvPr>
        </p:nvSpPr>
        <p:spPr>
          <a:xfrm>
            <a:off x="1242474" y="280636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100" name="Text Placeholder 2">
            <a:extLst>
              <a:ext uri="{FF2B5EF4-FFF2-40B4-BE49-F238E27FC236}">
                <a16:creationId xmlns:a16="http://schemas.microsoft.com/office/drawing/2014/main" id="{D2886801-E5FE-406A-883A-D8400818E821}"/>
              </a:ext>
            </a:extLst>
          </p:cNvPr>
          <p:cNvSpPr>
            <a:spLocks noGrp="1"/>
          </p:cNvSpPr>
          <p:nvPr>
            <p:ph type="body" idx="34" hasCustomPrompt="1"/>
          </p:nvPr>
        </p:nvSpPr>
        <p:spPr>
          <a:xfrm>
            <a:off x="1242474" y="303520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101" name="Rectangle 100">
            <a:extLst>
              <a:ext uri="{FF2B5EF4-FFF2-40B4-BE49-F238E27FC236}">
                <a16:creationId xmlns:a16="http://schemas.microsoft.com/office/drawing/2014/main" id="{EC8D3194-7269-471A-95BF-5AE5984EA47A}"/>
              </a:ext>
            </a:extLst>
          </p:cNvPr>
          <p:cNvSpPr/>
          <p:nvPr userDrawn="1"/>
        </p:nvSpPr>
        <p:spPr>
          <a:xfrm>
            <a:off x="866775" y="358330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B967DF27-3441-4B6A-B76D-2C3DA64026B5}"/>
              </a:ext>
            </a:extLst>
          </p:cNvPr>
          <p:cNvCxnSpPr>
            <a:cxnSpLocks/>
          </p:cNvCxnSpPr>
          <p:nvPr userDrawn="1"/>
        </p:nvCxnSpPr>
        <p:spPr>
          <a:xfrm flipH="1">
            <a:off x="866775" y="353311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3" name="Text Placeholder 2">
            <a:extLst>
              <a:ext uri="{FF2B5EF4-FFF2-40B4-BE49-F238E27FC236}">
                <a16:creationId xmlns:a16="http://schemas.microsoft.com/office/drawing/2014/main" id="{A211AB86-807B-4403-A5BA-D47B152D8441}"/>
              </a:ext>
            </a:extLst>
          </p:cNvPr>
          <p:cNvSpPr>
            <a:spLocks noGrp="1"/>
          </p:cNvSpPr>
          <p:nvPr>
            <p:ph type="body" idx="35" hasCustomPrompt="1"/>
          </p:nvPr>
        </p:nvSpPr>
        <p:spPr>
          <a:xfrm>
            <a:off x="1242474" y="366333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104" name="Text Placeholder 2">
            <a:extLst>
              <a:ext uri="{FF2B5EF4-FFF2-40B4-BE49-F238E27FC236}">
                <a16:creationId xmlns:a16="http://schemas.microsoft.com/office/drawing/2014/main" id="{F6D71084-ACBC-4F57-A0D8-A8A105477E25}"/>
              </a:ext>
            </a:extLst>
          </p:cNvPr>
          <p:cNvSpPr>
            <a:spLocks noGrp="1"/>
          </p:cNvSpPr>
          <p:nvPr>
            <p:ph type="body" idx="36" hasCustomPrompt="1"/>
          </p:nvPr>
        </p:nvSpPr>
        <p:spPr>
          <a:xfrm>
            <a:off x="1242474" y="389217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105" name="Rectangle 104">
            <a:extLst>
              <a:ext uri="{FF2B5EF4-FFF2-40B4-BE49-F238E27FC236}">
                <a16:creationId xmlns:a16="http://schemas.microsoft.com/office/drawing/2014/main" id="{826BDF39-21DB-435C-A269-A9B1D96C0843}"/>
              </a:ext>
            </a:extLst>
          </p:cNvPr>
          <p:cNvSpPr/>
          <p:nvPr userDrawn="1"/>
        </p:nvSpPr>
        <p:spPr>
          <a:xfrm>
            <a:off x="866775" y="4453986"/>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B7FEE65A-D356-4A0C-AFFA-EBBA05405385}"/>
              </a:ext>
            </a:extLst>
          </p:cNvPr>
          <p:cNvCxnSpPr>
            <a:cxnSpLocks/>
          </p:cNvCxnSpPr>
          <p:nvPr userDrawn="1"/>
        </p:nvCxnSpPr>
        <p:spPr>
          <a:xfrm flipH="1">
            <a:off x="866775" y="4403796"/>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A29D6B79-5167-469D-A55E-4CC73CACC188}"/>
              </a:ext>
            </a:extLst>
          </p:cNvPr>
          <p:cNvSpPr>
            <a:spLocks noGrp="1"/>
          </p:cNvSpPr>
          <p:nvPr>
            <p:ph type="body" idx="37" hasCustomPrompt="1"/>
          </p:nvPr>
        </p:nvSpPr>
        <p:spPr>
          <a:xfrm>
            <a:off x="1242474" y="4534020"/>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108" name="Text Placeholder 2">
            <a:extLst>
              <a:ext uri="{FF2B5EF4-FFF2-40B4-BE49-F238E27FC236}">
                <a16:creationId xmlns:a16="http://schemas.microsoft.com/office/drawing/2014/main" id="{E94076F6-BF24-414D-AC2A-211E24B7A988}"/>
              </a:ext>
            </a:extLst>
          </p:cNvPr>
          <p:cNvSpPr>
            <a:spLocks noGrp="1"/>
          </p:cNvSpPr>
          <p:nvPr>
            <p:ph type="body" idx="38" hasCustomPrompt="1"/>
          </p:nvPr>
        </p:nvSpPr>
        <p:spPr>
          <a:xfrm>
            <a:off x="1242474" y="4762857"/>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109" name="Rectangle 108">
            <a:extLst>
              <a:ext uri="{FF2B5EF4-FFF2-40B4-BE49-F238E27FC236}">
                <a16:creationId xmlns:a16="http://schemas.microsoft.com/office/drawing/2014/main" id="{55524A6D-BE8A-42F5-A9E2-6E760D2BA567}"/>
              </a:ext>
            </a:extLst>
          </p:cNvPr>
          <p:cNvSpPr/>
          <p:nvPr userDrawn="1"/>
        </p:nvSpPr>
        <p:spPr>
          <a:xfrm>
            <a:off x="866775" y="5308719"/>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2C520F7E-6CFD-4FE1-8D69-7CA768078F0D}"/>
              </a:ext>
            </a:extLst>
          </p:cNvPr>
          <p:cNvCxnSpPr>
            <a:cxnSpLocks/>
          </p:cNvCxnSpPr>
          <p:nvPr userDrawn="1"/>
        </p:nvCxnSpPr>
        <p:spPr>
          <a:xfrm flipH="1">
            <a:off x="866775" y="526723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11" name="Text Placeholder 2">
            <a:extLst>
              <a:ext uri="{FF2B5EF4-FFF2-40B4-BE49-F238E27FC236}">
                <a16:creationId xmlns:a16="http://schemas.microsoft.com/office/drawing/2014/main" id="{C6583F1F-EDFA-4DA8-A08E-56A86DCD10F0}"/>
              </a:ext>
            </a:extLst>
          </p:cNvPr>
          <p:cNvSpPr>
            <a:spLocks noGrp="1"/>
          </p:cNvSpPr>
          <p:nvPr>
            <p:ph type="body" idx="39" hasCustomPrompt="1"/>
          </p:nvPr>
        </p:nvSpPr>
        <p:spPr>
          <a:xfrm>
            <a:off x="1242473" y="5397462"/>
            <a:ext cx="3948651"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112" name="Text Placeholder 2">
            <a:extLst>
              <a:ext uri="{FF2B5EF4-FFF2-40B4-BE49-F238E27FC236}">
                <a16:creationId xmlns:a16="http://schemas.microsoft.com/office/drawing/2014/main" id="{A6A58FFF-152D-4E6F-93E4-3105429001DB}"/>
              </a:ext>
            </a:extLst>
          </p:cNvPr>
          <p:cNvSpPr>
            <a:spLocks noGrp="1"/>
          </p:cNvSpPr>
          <p:nvPr>
            <p:ph type="body" idx="40" hasCustomPrompt="1"/>
          </p:nvPr>
        </p:nvSpPr>
        <p:spPr>
          <a:xfrm>
            <a:off x="1242473" y="5626299"/>
            <a:ext cx="3948651"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p:txBody>
      </p:sp>
      <p:sp>
        <p:nvSpPr>
          <p:cNvPr id="113" name="Rectangle 112">
            <a:extLst>
              <a:ext uri="{FF2B5EF4-FFF2-40B4-BE49-F238E27FC236}">
                <a16:creationId xmlns:a16="http://schemas.microsoft.com/office/drawing/2014/main" id="{1CFCE145-4778-4F1E-AD4F-FC1F155BDFC5}"/>
              </a:ext>
            </a:extLst>
          </p:cNvPr>
          <p:cNvSpPr/>
          <p:nvPr userDrawn="1"/>
        </p:nvSpPr>
        <p:spPr>
          <a:xfrm flipH="1">
            <a:off x="8077200" y="0"/>
            <a:ext cx="4114800"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icture Placeholder 1">
            <a:extLst>
              <a:ext uri="{FF2B5EF4-FFF2-40B4-BE49-F238E27FC236}">
                <a16:creationId xmlns:a16="http://schemas.microsoft.com/office/drawing/2014/main" id="{5D6DB454-9F7B-4E55-9BB8-A1ADD4FB3795}"/>
              </a:ext>
            </a:extLst>
          </p:cNvPr>
          <p:cNvSpPr>
            <a:spLocks noGrp="1"/>
          </p:cNvSpPr>
          <p:nvPr>
            <p:ph type="pic" sz="quarter" idx="10"/>
          </p:nvPr>
        </p:nvSpPr>
        <p:spPr>
          <a:xfrm>
            <a:off x="6861693" y="697798"/>
            <a:ext cx="4314422" cy="5462403"/>
          </a:xfrm>
        </p:spPr>
      </p:sp>
      <p:sp>
        <p:nvSpPr>
          <p:cNvPr id="117" name="Slide Number Placeholder 5">
            <a:extLst>
              <a:ext uri="{FF2B5EF4-FFF2-40B4-BE49-F238E27FC236}">
                <a16:creationId xmlns:a16="http://schemas.microsoft.com/office/drawing/2014/main" id="{13319D04-E894-4DF8-9C76-9861D50FEDF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a:p>
        </p:txBody>
      </p:sp>
      <p:sp>
        <p:nvSpPr>
          <p:cNvPr id="118" name="Footer Placeholder 4">
            <a:extLst>
              <a:ext uri="{FF2B5EF4-FFF2-40B4-BE49-F238E27FC236}">
                <a16:creationId xmlns:a16="http://schemas.microsoft.com/office/drawing/2014/main" id="{2F549E84-3CF2-4B19-9193-EFAD3A70E6E0}"/>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988794544"/>
      </p:ext>
    </p:extLst>
  </p:cSld>
  <p:clrMapOvr>
    <a:masterClrMapping/>
  </p:clrMapOvr>
  <p:extLst>
    <p:ext uri="{DCECCB84-F9BA-43D5-87BE-67443E8EF086}">
      <p15:sldGuideLst xmlns:p15="http://schemas.microsoft.com/office/powerpoint/2012/main">
        <p15:guide id="1" orient="horz" pos="3216">
          <p15:clr>
            <a:srgbClr val="FBAE40"/>
          </p15:clr>
        </p15:guide>
        <p15:guide id="2" pos="59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lars">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DB020D4-B9E0-4B56-9915-99C4912B22DD}"/>
              </a:ext>
            </a:extLst>
          </p:cNvPr>
          <p:cNvSpPr/>
          <p:nvPr userDrawn="1"/>
        </p:nvSpPr>
        <p:spPr>
          <a:xfrm>
            <a:off x="0" y="1584959"/>
            <a:ext cx="4072988" cy="4720735"/>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AA0BA5-8D8D-4F26-81D4-5F1F5F571ACC}"/>
              </a:ext>
            </a:extLst>
          </p:cNvPr>
          <p:cNvSpPr/>
          <p:nvPr userDrawn="1"/>
        </p:nvSpPr>
        <p:spPr>
          <a:xfrm>
            <a:off x="4072987" y="1584953"/>
            <a:ext cx="4059506" cy="472073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D0154B5-91CA-4D40-B2C8-274719D9004D}"/>
              </a:ext>
            </a:extLst>
          </p:cNvPr>
          <p:cNvSpPr/>
          <p:nvPr userDrawn="1"/>
        </p:nvSpPr>
        <p:spPr>
          <a:xfrm>
            <a:off x="8132494" y="1584942"/>
            <a:ext cx="4059506" cy="4720736"/>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userDrawn="1">
            <p:ph type="title" hasCustomPrompt="1"/>
          </p:nvPr>
        </p:nvSpPr>
        <p:spPr>
          <a:xfrm>
            <a:off x="3745244" y="366237"/>
            <a:ext cx="4701511" cy="436093"/>
          </a:xfrm>
          <a:prstGeom prst="rect">
            <a:avLst/>
          </a:prstGeom>
        </p:spPr>
        <p:txBody>
          <a:bodyPr lIns="0">
            <a:noAutofit/>
          </a:bodyPr>
          <a:lstStyle>
            <a:lvl1pPr algn="ctr">
              <a:defRPr sz="3600" b="1">
                <a:solidFill>
                  <a:srgbClr val="37465E"/>
                </a:solidFill>
                <a:latin typeface="Raleway" panose="020B0503030101060003" pitchFamily="34" charset="0"/>
              </a:defRPr>
            </a:lvl1pPr>
          </a:lstStyle>
          <a:p>
            <a:r>
              <a:rPr lang="en-US"/>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4852765" y="1086939"/>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6AAC8EBB-713E-4854-8065-BBE3A031CB8C}"/>
              </a:ext>
            </a:extLst>
          </p:cNvPr>
          <p:cNvSpPr>
            <a:spLocks noGrp="1"/>
          </p:cNvSpPr>
          <p:nvPr userDrawn="1">
            <p:ph type="body" idx="1" hasCustomPrompt="1"/>
          </p:nvPr>
        </p:nvSpPr>
        <p:spPr>
          <a:xfrm>
            <a:off x="1202134" y="3318815"/>
            <a:ext cx="1654278"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p:txBody>
      </p:sp>
      <p:sp>
        <p:nvSpPr>
          <p:cNvPr id="32" name="Text Placeholder 3">
            <a:extLst>
              <a:ext uri="{FF2B5EF4-FFF2-40B4-BE49-F238E27FC236}">
                <a16:creationId xmlns:a16="http://schemas.microsoft.com/office/drawing/2014/main" id="{BC190AF0-8B77-4D50-ADF4-6955365DC96A}"/>
              </a:ext>
            </a:extLst>
          </p:cNvPr>
          <p:cNvSpPr>
            <a:spLocks noGrp="1"/>
          </p:cNvSpPr>
          <p:nvPr userDrawn="1">
            <p:ph type="body" sz="half" idx="20" hasCustomPrompt="1"/>
          </p:nvPr>
        </p:nvSpPr>
        <p:spPr>
          <a:xfrm>
            <a:off x="189793" y="4185210"/>
            <a:ext cx="3678962"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Morbi </a:t>
            </a:r>
            <a:r>
              <a:rPr lang="en-US" err="1"/>
              <a:t>ullamcorper</a:t>
            </a:r>
            <a:r>
              <a:rPr lang="en-US"/>
              <a:t> </a:t>
            </a:r>
            <a:r>
              <a:rPr lang="en-US" err="1"/>
              <a:t>nunc</a:t>
            </a:r>
            <a:r>
              <a:rPr lang="en-US"/>
              <a:t> at </a:t>
            </a:r>
            <a:r>
              <a:rPr lang="en-US" err="1"/>
              <a:t>tincidunt</a:t>
            </a:r>
            <a:r>
              <a:rPr lang="en-US"/>
              <a:t> </a:t>
            </a:r>
            <a:r>
              <a:rPr lang="en-US" err="1"/>
              <a:t>tincidunt</a:t>
            </a:r>
            <a:r>
              <a:rPr lang="en-US"/>
              <a:t>.</a:t>
            </a:r>
          </a:p>
          <a:p>
            <a:pPr lvl="0"/>
            <a:r>
              <a:rPr lang="en-US"/>
              <a:t>Ut </a:t>
            </a:r>
            <a:r>
              <a:rPr lang="en-US" err="1"/>
              <a:t>dapibus</a:t>
            </a:r>
            <a:r>
              <a:rPr lang="en-US"/>
              <a:t> </a:t>
            </a:r>
            <a:r>
              <a:rPr lang="en-US" err="1"/>
              <a:t>eros</a:t>
            </a:r>
            <a:r>
              <a:rPr lang="en-US"/>
              <a:t> a mi maximus </a:t>
            </a:r>
            <a:r>
              <a:rPr lang="en-US" err="1"/>
              <a:t>aliquam</a:t>
            </a:r>
            <a:r>
              <a:rPr lang="en-US"/>
              <a:t>.</a:t>
            </a:r>
          </a:p>
          <a:p>
            <a:pPr lvl="0"/>
            <a:r>
              <a:rPr lang="en-US" err="1"/>
              <a:t>Curabitur</a:t>
            </a:r>
            <a:r>
              <a:rPr lang="en-US"/>
              <a:t> id ex </a:t>
            </a:r>
            <a:r>
              <a:rPr lang="en-US" err="1"/>
              <a:t>tincidunt</a:t>
            </a:r>
            <a:r>
              <a:rPr lang="en-US"/>
              <a:t>, </a:t>
            </a:r>
            <a:r>
              <a:rPr lang="en-US" err="1"/>
              <a:t>luctus</a:t>
            </a:r>
            <a:r>
              <a:rPr lang="en-US"/>
              <a:t> </a:t>
            </a:r>
            <a:r>
              <a:rPr lang="en-US" err="1"/>
              <a:t>turpis</a:t>
            </a:r>
            <a:r>
              <a:rPr lang="en-US"/>
              <a:t> in, </a:t>
            </a:r>
            <a:r>
              <a:rPr lang="en-US" err="1"/>
              <a:t>pretium</a:t>
            </a:r>
            <a:r>
              <a:rPr lang="en-US"/>
              <a:t> </a:t>
            </a:r>
            <a:r>
              <a:rPr lang="en-US" err="1"/>
              <a:t>tellus</a:t>
            </a:r>
            <a:r>
              <a:rPr lang="en-US"/>
              <a:t>.</a:t>
            </a:r>
          </a:p>
        </p:txBody>
      </p:sp>
      <p:cxnSp>
        <p:nvCxnSpPr>
          <p:cNvPr id="34" name="Straight Connector 33">
            <a:extLst>
              <a:ext uri="{FF2B5EF4-FFF2-40B4-BE49-F238E27FC236}">
                <a16:creationId xmlns:a16="http://schemas.microsoft.com/office/drawing/2014/main" id="{189D7F11-550C-45B0-9A23-3426F2B224AB}"/>
              </a:ext>
            </a:extLst>
          </p:cNvPr>
          <p:cNvCxnSpPr>
            <a:cxnSpLocks/>
          </p:cNvCxnSpPr>
          <p:nvPr userDrawn="1"/>
        </p:nvCxnSpPr>
        <p:spPr>
          <a:xfrm flipH="1">
            <a:off x="-87086" y="1584942"/>
            <a:ext cx="4160074" cy="0"/>
          </a:xfrm>
          <a:prstGeom prst="line">
            <a:avLst/>
          </a:prstGeom>
          <a:ln w="98425">
            <a:solidFill>
              <a:srgbClr val="BDE3E8"/>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5D16C46F-8C34-467C-A486-08610D321D5F}"/>
              </a:ext>
            </a:extLst>
          </p:cNvPr>
          <p:cNvSpPr>
            <a:spLocks noGrp="1"/>
          </p:cNvSpPr>
          <p:nvPr userDrawn="1">
            <p:ph type="body" idx="21" hasCustomPrompt="1"/>
          </p:nvPr>
        </p:nvSpPr>
        <p:spPr>
          <a:xfrm>
            <a:off x="5286766" y="3318719"/>
            <a:ext cx="1629152"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2</a:t>
            </a:r>
          </a:p>
        </p:txBody>
      </p:sp>
      <p:sp>
        <p:nvSpPr>
          <p:cNvPr id="37" name="Text Placeholder 3">
            <a:extLst>
              <a:ext uri="{FF2B5EF4-FFF2-40B4-BE49-F238E27FC236}">
                <a16:creationId xmlns:a16="http://schemas.microsoft.com/office/drawing/2014/main" id="{AF5DF698-3519-493E-A397-9C623AF8C5EE}"/>
              </a:ext>
            </a:extLst>
          </p:cNvPr>
          <p:cNvSpPr>
            <a:spLocks noGrp="1"/>
          </p:cNvSpPr>
          <p:nvPr userDrawn="1">
            <p:ph type="body" sz="half" idx="22" hasCustomPrompt="1"/>
          </p:nvPr>
        </p:nvSpPr>
        <p:spPr>
          <a:xfrm>
            <a:off x="4277220" y="4185210"/>
            <a:ext cx="363756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Morbi </a:t>
            </a:r>
            <a:r>
              <a:rPr lang="en-US" err="1"/>
              <a:t>ullamcorper</a:t>
            </a:r>
            <a:r>
              <a:rPr lang="en-US"/>
              <a:t> </a:t>
            </a:r>
            <a:r>
              <a:rPr lang="en-US" err="1"/>
              <a:t>nunc</a:t>
            </a:r>
            <a:r>
              <a:rPr lang="en-US"/>
              <a:t> at </a:t>
            </a:r>
            <a:r>
              <a:rPr lang="en-US" err="1"/>
              <a:t>tincidunt</a:t>
            </a:r>
            <a:r>
              <a:rPr lang="en-US"/>
              <a:t> </a:t>
            </a:r>
            <a:r>
              <a:rPr lang="en-US" err="1"/>
              <a:t>tincidunt</a:t>
            </a:r>
            <a:r>
              <a:rPr lang="en-US"/>
              <a:t>.</a:t>
            </a:r>
          </a:p>
          <a:p>
            <a:pPr lvl="0"/>
            <a:r>
              <a:rPr lang="en-US"/>
              <a:t>Ut </a:t>
            </a:r>
            <a:r>
              <a:rPr lang="en-US" err="1"/>
              <a:t>dapibus</a:t>
            </a:r>
            <a:r>
              <a:rPr lang="en-US"/>
              <a:t> </a:t>
            </a:r>
            <a:r>
              <a:rPr lang="en-US" err="1"/>
              <a:t>eros</a:t>
            </a:r>
            <a:r>
              <a:rPr lang="en-US"/>
              <a:t> a mi maximus </a:t>
            </a:r>
            <a:r>
              <a:rPr lang="en-US" err="1"/>
              <a:t>aliquam</a:t>
            </a:r>
            <a:r>
              <a:rPr lang="en-US"/>
              <a:t>.</a:t>
            </a:r>
          </a:p>
          <a:p>
            <a:pPr lvl="0"/>
            <a:r>
              <a:rPr lang="en-US" err="1"/>
              <a:t>Curabitur</a:t>
            </a:r>
            <a:r>
              <a:rPr lang="en-US"/>
              <a:t> id ex </a:t>
            </a:r>
            <a:r>
              <a:rPr lang="en-US" err="1"/>
              <a:t>tincidunt</a:t>
            </a:r>
            <a:r>
              <a:rPr lang="en-US"/>
              <a:t>, </a:t>
            </a:r>
            <a:r>
              <a:rPr lang="en-US" err="1"/>
              <a:t>luctus</a:t>
            </a:r>
            <a:r>
              <a:rPr lang="en-US"/>
              <a:t> </a:t>
            </a:r>
            <a:r>
              <a:rPr lang="en-US" err="1"/>
              <a:t>turpis</a:t>
            </a:r>
            <a:r>
              <a:rPr lang="en-US"/>
              <a:t> in, </a:t>
            </a:r>
            <a:r>
              <a:rPr lang="en-US" err="1"/>
              <a:t>pretium</a:t>
            </a:r>
            <a:r>
              <a:rPr lang="en-US"/>
              <a:t> </a:t>
            </a:r>
            <a:r>
              <a:rPr lang="en-US" err="1"/>
              <a:t>tellus</a:t>
            </a:r>
            <a:r>
              <a:rPr lang="en-US"/>
              <a:t>.</a:t>
            </a:r>
          </a:p>
        </p:txBody>
      </p:sp>
      <p:cxnSp>
        <p:nvCxnSpPr>
          <p:cNvPr id="38" name="Straight Connector 37">
            <a:extLst>
              <a:ext uri="{FF2B5EF4-FFF2-40B4-BE49-F238E27FC236}">
                <a16:creationId xmlns:a16="http://schemas.microsoft.com/office/drawing/2014/main" id="{4171056F-F6E0-46D8-B17F-EE0B76F2BA5F}"/>
              </a:ext>
            </a:extLst>
          </p:cNvPr>
          <p:cNvCxnSpPr>
            <a:cxnSpLocks/>
          </p:cNvCxnSpPr>
          <p:nvPr userDrawn="1"/>
        </p:nvCxnSpPr>
        <p:spPr>
          <a:xfrm flipH="1">
            <a:off x="4072989" y="1584942"/>
            <a:ext cx="4059504"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D8BE2765-570C-4D2C-9816-A5F2432D8CE8}"/>
              </a:ext>
            </a:extLst>
          </p:cNvPr>
          <p:cNvSpPr>
            <a:spLocks noGrp="1"/>
          </p:cNvSpPr>
          <p:nvPr userDrawn="1">
            <p:ph type="body" idx="23" hasCustomPrompt="1"/>
          </p:nvPr>
        </p:nvSpPr>
        <p:spPr>
          <a:xfrm>
            <a:off x="8814457" y="3318815"/>
            <a:ext cx="2695575"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3</a:t>
            </a:r>
          </a:p>
        </p:txBody>
      </p:sp>
      <p:sp>
        <p:nvSpPr>
          <p:cNvPr id="46" name="Text Placeholder 3">
            <a:extLst>
              <a:ext uri="{FF2B5EF4-FFF2-40B4-BE49-F238E27FC236}">
                <a16:creationId xmlns:a16="http://schemas.microsoft.com/office/drawing/2014/main" id="{11D0D556-D1A7-407F-8771-90DAA129969C}"/>
              </a:ext>
            </a:extLst>
          </p:cNvPr>
          <p:cNvSpPr>
            <a:spLocks noGrp="1"/>
          </p:cNvSpPr>
          <p:nvPr userDrawn="1">
            <p:ph type="body" sz="half" idx="24" hasCustomPrompt="1"/>
          </p:nvPr>
        </p:nvSpPr>
        <p:spPr>
          <a:xfrm>
            <a:off x="8350206" y="4185210"/>
            <a:ext cx="362408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Morbi </a:t>
            </a:r>
            <a:r>
              <a:rPr lang="en-US" err="1"/>
              <a:t>ullamcorper</a:t>
            </a:r>
            <a:r>
              <a:rPr lang="en-US"/>
              <a:t> </a:t>
            </a:r>
            <a:r>
              <a:rPr lang="en-US" err="1"/>
              <a:t>nunc</a:t>
            </a:r>
            <a:r>
              <a:rPr lang="en-US"/>
              <a:t> at </a:t>
            </a:r>
            <a:r>
              <a:rPr lang="en-US" err="1"/>
              <a:t>tincidunt</a:t>
            </a:r>
            <a:r>
              <a:rPr lang="en-US"/>
              <a:t> </a:t>
            </a:r>
            <a:r>
              <a:rPr lang="en-US" err="1"/>
              <a:t>tincidunt</a:t>
            </a:r>
            <a:r>
              <a:rPr lang="en-US"/>
              <a:t>.</a:t>
            </a:r>
          </a:p>
          <a:p>
            <a:pPr lvl="0"/>
            <a:r>
              <a:rPr lang="en-US"/>
              <a:t>Ut </a:t>
            </a:r>
            <a:r>
              <a:rPr lang="en-US" err="1"/>
              <a:t>dapibus</a:t>
            </a:r>
            <a:r>
              <a:rPr lang="en-US"/>
              <a:t> </a:t>
            </a:r>
            <a:r>
              <a:rPr lang="en-US" err="1"/>
              <a:t>eros</a:t>
            </a:r>
            <a:r>
              <a:rPr lang="en-US"/>
              <a:t> a mi maximus </a:t>
            </a:r>
            <a:r>
              <a:rPr lang="en-US" err="1"/>
              <a:t>aliquam</a:t>
            </a:r>
            <a:r>
              <a:rPr lang="en-US"/>
              <a:t>.</a:t>
            </a:r>
          </a:p>
          <a:p>
            <a:pPr lvl="0"/>
            <a:r>
              <a:rPr lang="en-US" err="1"/>
              <a:t>Curabitur</a:t>
            </a:r>
            <a:r>
              <a:rPr lang="en-US"/>
              <a:t> id ex </a:t>
            </a:r>
            <a:r>
              <a:rPr lang="en-US" err="1"/>
              <a:t>tincidunt</a:t>
            </a:r>
            <a:r>
              <a:rPr lang="en-US"/>
              <a:t>, </a:t>
            </a:r>
            <a:r>
              <a:rPr lang="en-US" err="1"/>
              <a:t>luctus</a:t>
            </a:r>
            <a:r>
              <a:rPr lang="en-US"/>
              <a:t> </a:t>
            </a:r>
            <a:r>
              <a:rPr lang="en-US" err="1"/>
              <a:t>turpis</a:t>
            </a:r>
            <a:r>
              <a:rPr lang="en-US"/>
              <a:t> in, </a:t>
            </a:r>
            <a:r>
              <a:rPr lang="en-US" err="1"/>
              <a:t>pretium</a:t>
            </a:r>
            <a:r>
              <a:rPr lang="en-US"/>
              <a:t> </a:t>
            </a:r>
            <a:r>
              <a:rPr lang="en-US" err="1"/>
              <a:t>tellus</a:t>
            </a:r>
            <a:r>
              <a:rPr lang="en-US"/>
              <a:t>.</a:t>
            </a:r>
          </a:p>
        </p:txBody>
      </p:sp>
      <p:cxnSp>
        <p:nvCxnSpPr>
          <p:cNvPr id="47" name="Straight Connector 46">
            <a:extLst>
              <a:ext uri="{FF2B5EF4-FFF2-40B4-BE49-F238E27FC236}">
                <a16:creationId xmlns:a16="http://schemas.microsoft.com/office/drawing/2014/main" id="{2F49F00E-0AFC-4F21-9F6B-E504E9188D26}"/>
              </a:ext>
            </a:extLst>
          </p:cNvPr>
          <p:cNvCxnSpPr>
            <a:cxnSpLocks/>
          </p:cNvCxnSpPr>
          <p:nvPr userDrawn="1"/>
        </p:nvCxnSpPr>
        <p:spPr>
          <a:xfrm flipH="1">
            <a:off x="8132493" y="1584942"/>
            <a:ext cx="4059508" cy="0"/>
          </a:xfrm>
          <a:prstGeom prst="line">
            <a:avLst/>
          </a:prstGeom>
          <a:ln w="98425">
            <a:solidFill>
              <a:srgbClr val="F2F2F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cxnSp>
        <p:nvCxnSpPr>
          <p:cNvPr id="23" name="Straight Connector 22">
            <a:extLst>
              <a:ext uri="{FF2B5EF4-FFF2-40B4-BE49-F238E27FC236}">
                <a16:creationId xmlns:a16="http://schemas.microsoft.com/office/drawing/2014/main" id="{7913DCE2-9520-4777-B2E5-2C0FF4E81775}"/>
              </a:ext>
            </a:extLst>
          </p:cNvPr>
          <p:cNvCxnSpPr>
            <a:cxnSpLocks/>
          </p:cNvCxnSpPr>
          <p:nvPr userDrawn="1"/>
        </p:nvCxnSpPr>
        <p:spPr>
          <a:xfrm>
            <a:off x="5189522" y="3958128"/>
            <a:ext cx="1812955" cy="0"/>
          </a:xfrm>
          <a:prstGeom prst="line">
            <a:avLst/>
          </a:prstGeom>
          <a:ln w="28575">
            <a:solidFill>
              <a:srgbClr val="5469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DDAD6-BF7A-4881-9D6C-E08EB575D86A}"/>
              </a:ext>
            </a:extLst>
          </p:cNvPr>
          <p:cNvCxnSpPr>
            <a:cxnSpLocks/>
          </p:cNvCxnSpPr>
          <p:nvPr userDrawn="1"/>
        </p:nvCxnSpPr>
        <p:spPr>
          <a:xfrm>
            <a:off x="1160897" y="3958128"/>
            <a:ext cx="1812955" cy="0"/>
          </a:xfrm>
          <a:prstGeom prst="line">
            <a:avLst/>
          </a:prstGeom>
          <a:ln w="28575">
            <a:solidFill>
              <a:srgbClr val="BDE3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6CE91-7363-4D07-91B5-DB3CB01291C6}"/>
              </a:ext>
            </a:extLst>
          </p:cNvPr>
          <p:cNvCxnSpPr>
            <a:cxnSpLocks/>
          </p:cNvCxnSpPr>
          <p:nvPr userDrawn="1"/>
        </p:nvCxnSpPr>
        <p:spPr>
          <a:xfrm>
            <a:off x="9274819" y="3958128"/>
            <a:ext cx="1812955" cy="0"/>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5467906F-2E50-4596-A9B9-E8F2B67377EA}"/>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40" name="Footer Placeholder 4">
            <a:extLst>
              <a:ext uri="{FF2B5EF4-FFF2-40B4-BE49-F238E27FC236}">
                <a16:creationId xmlns:a16="http://schemas.microsoft.com/office/drawing/2014/main" id="{54AB913A-6D79-4CA9-BFC6-0E021B581985}"/>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885430114"/>
      </p:ext>
    </p:extLst>
  </p:cSld>
  <p:clrMapOvr>
    <a:masterClrMapping/>
  </p:clrMapOvr>
  <p:extLst>
    <p:ext uri="{DCECCB84-F9BA-43D5-87BE-67443E8EF086}">
      <p15:sldGuideLst xmlns:p15="http://schemas.microsoft.com/office/powerpoint/2012/main">
        <p15:guide id="1" orient="horz" pos="3216">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0BE6CFDC-24D8-4D20-B6E7-4AA09B4979CA}"/>
              </a:ext>
            </a:extLst>
          </p:cNvPr>
          <p:cNvSpPr/>
          <p:nvPr userDrawn="1"/>
        </p:nvSpPr>
        <p:spPr>
          <a:xfrm>
            <a:off x="9639299" y="3772605"/>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D29E683-4719-48F8-87E8-5C2561E62183}"/>
              </a:ext>
            </a:extLst>
          </p:cNvPr>
          <p:cNvSpPr/>
          <p:nvPr userDrawn="1"/>
        </p:nvSpPr>
        <p:spPr>
          <a:xfrm>
            <a:off x="9639299" y="1893629"/>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593321"/>
            <a:ext cx="11020425"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1314023"/>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33" name="Text Placeholder 2">
            <a:extLst>
              <a:ext uri="{FF2B5EF4-FFF2-40B4-BE49-F238E27FC236}">
                <a16:creationId xmlns:a16="http://schemas.microsoft.com/office/drawing/2014/main" id="{1CDE9D4F-03C1-4E38-83AE-DEDBDF7E3F78}"/>
              </a:ext>
            </a:extLst>
          </p:cNvPr>
          <p:cNvSpPr>
            <a:spLocks noGrp="1"/>
          </p:cNvSpPr>
          <p:nvPr>
            <p:ph type="body" idx="1" hasCustomPrompt="1"/>
          </p:nvPr>
        </p:nvSpPr>
        <p:spPr>
          <a:xfrm>
            <a:off x="9715054" y="1893629"/>
            <a:ext cx="2360988"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Legend</a:t>
            </a:r>
          </a:p>
        </p:txBody>
      </p:sp>
      <p:sp>
        <p:nvSpPr>
          <p:cNvPr id="134" name="Text Placeholder 2">
            <a:extLst>
              <a:ext uri="{FF2B5EF4-FFF2-40B4-BE49-F238E27FC236}">
                <a16:creationId xmlns:a16="http://schemas.microsoft.com/office/drawing/2014/main" id="{CD401167-7CDB-4E85-A239-8CF7E26CABEC}"/>
              </a:ext>
            </a:extLst>
          </p:cNvPr>
          <p:cNvSpPr>
            <a:spLocks noGrp="1"/>
          </p:cNvSpPr>
          <p:nvPr>
            <p:ph type="body" idx="20" hasCustomPrompt="1"/>
          </p:nvPr>
        </p:nvSpPr>
        <p:spPr>
          <a:xfrm>
            <a:off x="10251330" y="232879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p:txBody>
      </p:sp>
      <p:sp>
        <p:nvSpPr>
          <p:cNvPr id="135" name="Text Placeholder 2">
            <a:extLst>
              <a:ext uri="{FF2B5EF4-FFF2-40B4-BE49-F238E27FC236}">
                <a16:creationId xmlns:a16="http://schemas.microsoft.com/office/drawing/2014/main" id="{E897A509-FDC8-4934-91B3-08AD742868CE}"/>
              </a:ext>
            </a:extLst>
          </p:cNvPr>
          <p:cNvSpPr>
            <a:spLocks noGrp="1"/>
          </p:cNvSpPr>
          <p:nvPr>
            <p:ph type="body" idx="21" hasCustomPrompt="1"/>
          </p:nvPr>
        </p:nvSpPr>
        <p:spPr>
          <a:xfrm>
            <a:off x="10251330" y="270065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2</a:t>
            </a:r>
          </a:p>
        </p:txBody>
      </p:sp>
      <p:sp>
        <p:nvSpPr>
          <p:cNvPr id="138" name="Text Placeholder 2">
            <a:extLst>
              <a:ext uri="{FF2B5EF4-FFF2-40B4-BE49-F238E27FC236}">
                <a16:creationId xmlns:a16="http://schemas.microsoft.com/office/drawing/2014/main" id="{0875FB61-4446-459A-B3F1-188187E44584}"/>
              </a:ext>
            </a:extLst>
          </p:cNvPr>
          <p:cNvSpPr>
            <a:spLocks noGrp="1"/>
          </p:cNvSpPr>
          <p:nvPr>
            <p:ph type="body" idx="22" hasCustomPrompt="1"/>
          </p:nvPr>
        </p:nvSpPr>
        <p:spPr>
          <a:xfrm>
            <a:off x="10251330" y="3067496"/>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3</a:t>
            </a:r>
          </a:p>
        </p:txBody>
      </p:sp>
      <p:sp>
        <p:nvSpPr>
          <p:cNvPr id="143" name="Text Placeholder 2">
            <a:extLst>
              <a:ext uri="{FF2B5EF4-FFF2-40B4-BE49-F238E27FC236}">
                <a16:creationId xmlns:a16="http://schemas.microsoft.com/office/drawing/2014/main" id="{D307578B-6DB6-4929-ACF8-7DEBEFFEDC1D}"/>
              </a:ext>
            </a:extLst>
          </p:cNvPr>
          <p:cNvSpPr>
            <a:spLocks noGrp="1"/>
          </p:cNvSpPr>
          <p:nvPr>
            <p:ph type="body" idx="23" hasCustomPrompt="1"/>
          </p:nvPr>
        </p:nvSpPr>
        <p:spPr>
          <a:xfrm>
            <a:off x="9715053" y="3771707"/>
            <a:ext cx="2360989"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Services</a:t>
            </a:r>
          </a:p>
        </p:txBody>
      </p:sp>
      <p:sp>
        <p:nvSpPr>
          <p:cNvPr id="144" name="Text Placeholder 2">
            <a:extLst>
              <a:ext uri="{FF2B5EF4-FFF2-40B4-BE49-F238E27FC236}">
                <a16:creationId xmlns:a16="http://schemas.microsoft.com/office/drawing/2014/main" id="{6BF0E3D2-5096-4EA1-ABDE-47AF470E189E}"/>
              </a:ext>
            </a:extLst>
          </p:cNvPr>
          <p:cNvSpPr>
            <a:spLocks noGrp="1"/>
          </p:cNvSpPr>
          <p:nvPr>
            <p:ph type="body" idx="24" hasCustomPrompt="1"/>
          </p:nvPr>
        </p:nvSpPr>
        <p:spPr>
          <a:xfrm>
            <a:off x="10251330" y="420687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p:txBody>
      </p:sp>
      <p:sp>
        <p:nvSpPr>
          <p:cNvPr id="145" name="Text Placeholder 2">
            <a:extLst>
              <a:ext uri="{FF2B5EF4-FFF2-40B4-BE49-F238E27FC236}">
                <a16:creationId xmlns:a16="http://schemas.microsoft.com/office/drawing/2014/main" id="{180E0CB5-8BE7-44E1-9283-FD4860EF9139}"/>
              </a:ext>
            </a:extLst>
          </p:cNvPr>
          <p:cNvSpPr>
            <a:spLocks noGrp="1"/>
          </p:cNvSpPr>
          <p:nvPr>
            <p:ph type="body" idx="25" hasCustomPrompt="1"/>
          </p:nvPr>
        </p:nvSpPr>
        <p:spPr>
          <a:xfrm>
            <a:off x="10251330" y="457873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2</a:t>
            </a:r>
          </a:p>
        </p:txBody>
      </p:sp>
      <p:sp>
        <p:nvSpPr>
          <p:cNvPr id="148" name="Text Placeholder 2">
            <a:extLst>
              <a:ext uri="{FF2B5EF4-FFF2-40B4-BE49-F238E27FC236}">
                <a16:creationId xmlns:a16="http://schemas.microsoft.com/office/drawing/2014/main" id="{3A78532F-B469-49D7-BDBB-CFE12C2D71E9}"/>
              </a:ext>
            </a:extLst>
          </p:cNvPr>
          <p:cNvSpPr>
            <a:spLocks noGrp="1"/>
          </p:cNvSpPr>
          <p:nvPr>
            <p:ph type="body" idx="26" hasCustomPrompt="1"/>
          </p:nvPr>
        </p:nvSpPr>
        <p:spPr>
          <a:xfrm>
            <a:off x="10251330" y="4945574"/>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3</a:t>
            </a:r>
          </a:p>
        </p:txBody>
      </p:sp>
      <p:sp>
        <p:nvSpPr>
          <p:cNvPr id="152" name="Text Placeholder 2">
            <a:extLst>
              <a:ext uri="{FF2B5EF4-FFF2-40B4-BE49-F238E27FC236}">
                <a16:creationId xmlns:a16="http://schemas.microsoft.com/office/drawing/2014/main" id="{C2D58BA1-A8C7-4012-8B74-EAE98FB8E963}"/>
              </a:ext>
            </a:extLst>
          </p:cNvPr>
          <p:cNvSpPr>
            <a:spLocks noGrp="1"/>
          </p:cNvSpPr>
          <p:nvPr>
            <p:ph type="body" idx="27" hasCustomPrompt="1"/>
          </p:nvPr>
        </p:nvSpPr>
        <p:spPr>
          <a:xfrm>
            <a:off x="10251330" y="5319827"/>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4</a:t>
            </a:r>
          </a:p>
        </p:txBody>
      </p:sp>
      <p:sp>
        <p:nvSpPr>
          <p:cNvPr id="153" name="Text Placeholder 2">
            <a:extLst>
              <a:ext uri="{FF2B5EF4-FFF2-40B4-BE49-F238E27FC236}">
                <a16:creationId xmlns:a16="http://schemas.microsoft.com/office/drawing/2014/main" id="{D2C467C2-96B5-4426-929B-A075F0F429A1}"/>
              </a:ext>
            </a:extLst>
          </p:cNvPr>
          <p:cNvSpPr>
            <a:spLocks noGrp="1"/>
          </p:cNvSpPr>
          <p:nvPr>
            <p:ph type="body" idx="28" hasCustomPrompt="1"/>
          </p:nvPr>
        </p:nvSpPr>
        <p:spPr>
          <a:xfrm>
            <a:off x="10251330" y="5686668"/>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5</a:t>
            </a:r>
          </a:p>
        </p:txBody>
      </p:sp>
      <p:pic>
        <p:nvPicPr>
          <p:cNvPr id="20" name="Picture 19" descr="A picture containing drawing&#10;&#10;Description automatically generated">
            <a:extLst>
              <a:ext uri="{FF2B5EF4-FFF2-40B4-BE49-F238E27FC236}">
                <a16:creationId xmlns:a16="http://schemas.microsoft.com/office/drawing/2014/main" id="{89FEA16B-AFA9-49CB-B755-7989F6DD8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1" name="Slide Number Placeholder 5">
            <a:extLst>
              <a:ext uri="{FF2B5EF4-FFF2-40B4-BE49-F238E27FC236}">
                <a16:creationId xmlns:a16="http://schemas.microsoft.com/office/drawing/2014/main" id="{0288829D-8FF5-4F17-B3ED-49C92FF9595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2" name="Footer Placeholder 4">
            <a:extLst>
              <a:ext uri="{FF2B5EF4-FFF2-40B4-BE49-F238E27FC236}">
                <a16:creationId xmlns:a16="http://schemas.microsoft.com/office/drawing/2014/main" id="{DF6D42A6-5D53-42CB-BC88-DCCAC243327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049081030"/>
      </p:ext>
    </p:extLst>
  </p:cSld>
  <p:clrMapOvr>
    <a:masterClrMapping/>
  </p:clrMapOvr>
  <p:extLst>
    <p:ext uri="{DCECCB84-F9BA-43D5-87BE-67443E8EF086}">
      <p15:sldGuideLst xmlns:p15="http://schemas.microsoft.com/office/powerpoint/2012/main">
        <p15:guide id="1" orient="horz" pos="3192" userDrawn="1">
          <p15:clr>
            <a:srgbClr val="FBAE40"/>
          </p15:clr>
        </p15:guide>
        <p15:guide id="2"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1" y="4646682"/>
            <a:ext cx="3469635" cy="25803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3" name="Picture 2" descr="A picture containing drawing&#10;&#10;Description automatically generated">
            <a:extLst>
              <a:ext uri="{FF2B5EF4-FFF2-40B4-BE49-F238E27FC236}">
                <a16:creationId xmlns:a16="http://schemas.microsoft.com/office/drawing/2014/main" id="{8E232FE9-8DB1-43B4-BA97-77035FEEAA3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1" y="5047934"/>
            <a:ext cx="3469635" cy="25803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1" y="5444776"/>
            <a:ext cx="3469635" cy="25803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Divider V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0" y="0"/>
            <a:ext cx="12192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3B0C05-CEDC-4626-B9B8-0213C1D0E68F}"/>
              </a:ext>
            </a:extLst>
          </p:cNvPr>
          <p:cNvCxnSpPr>
            <a:cxnSpLocks/>
          </p:cNvCxnSpPr>
          <p:nvPr userDrawn="1"/>
        </p:nvCxnSpPr>
        <p:spPr>
          <a:xfrm>
            <a:off x="3673288" y="359318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2830295"/>
            <a:ext cx="10515600" cy="598705"/>
          </a:xfrm>
          <a:prstGeom prst="rect">
            <a:avLst/>
          </a:prstGeom>
        </p:spPr>
        <p:txBody>
          <a:bodyPr>
            <a:noAutofit/>
          </a:bodyPr>
          <a:lstStyle>
            <a:lvl1pPr algn="ctr">
              <a:defRPr sz="3600" b="0" kern="1200" cap="all" spc="-150" baseline="0">
                <a:solidFill>
                  <a:schemeClr val="bg1"/>
                </a:solidFill>
                <a:latin typeface="Raleway" panose="020B0503030101060003" pitchFamily="34" charset="0"/>
              </a:defRPr>
            </a:lvl1pPr>
          </a:lstStyle>
          <a:p>
            <a:r>
              <a:rPr lang="en-US"/>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1523999" y="3861014"/>
            <a:ext cx="9144000" cy="1027111"/>
          </a:xfrm>
          <a:prstGeom prst="rect">
            <a:avLst/>
          </a:prstGeom>
        </p:spPr>
        <p:txBody>
          <a:bodyPr>
            <a:noAutofit/>
          </a:bodyPr>
          <a:lstStyle>
            <a:lvl1pPr marL="0" indent="0" algn="ctr">
              <a:buNone/>
              <a:defRPr sz="5800" b="0" baseline="0">
                <a:solidFill>
                  <a:schemeClr val="bg1"/>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3" name="Picture 2" descr="A picture containing drawing&#10;&#10;Description automatically generated">
            <a:extLst>
              <a:ext uri="{FF2B5EF4-FFF2-40B4-BE49-F238E27FC236}">
                <a16:creationId xmlns:a16="http://schemas.microsoft.com/office/drawing/2014/main" id="{977FEBC8-A5B6-49F7-9145-4E58ECEC08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05374" y="263661"/>
            <a:ext cx="2381250" cy="1193518"/>
          </a:xfrm>
          <a:prstGeom prst="rect">
            <a:avLst/>
          </a:prstGeom>
        </p:spPr>
      </p:pic>
    </p:spTree>
    <p:extLst>
      <p:ext uri="{BB962C8B-B14F-4D97-AF65-F5344CB8AC3E}">
        <p14:creationId xmlns:p14="http://schemas.microsoft.com/office/powerpoint/2010/main" val="23392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 UM Training Content Slide">
    <p:bg>
      <p:bgPr>
        <a:solidFill>
          <a:schemeClr val="bg1"/>
        </a:solidFill>
        <a:effectLst/>
      </p:bgPr>
    </p:bg>
    <p:spTree>
      <p:nvGrpSpPr>
        <p:cNvPr id="1" name=""/>
        <p:cNvGrpSpPr/>
        <p:nvPr/>
      </p:nvGrpSpPr>
      <p:grpSpPr>
        <a:xfrm>
          <a:off x="0" y="0"/>
          <a:ext cx="0" cy="0"/>
          <a:chOff x="0" y="0"/>
          <a:chExt cx="0" cy="0"/>
        </a:xfrm>
      </p:grpSpPr>
      <p:sp>
        <p:nvSpPr>
          <p:cNvPr id="3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 y="0"/>
            <a:ext cx="1122946" cy="1130768"/>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4052639" y="371438"/>
            <a:ext cx="7417468"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6" name="Straight Connector 5">
            <a:extLst>
              <a:ext uri="{FF2B5EF4-FFF2-40B4-BE49-F238E27FC236}">
                <a16:creationId xmlns:a16="http://schemas.microsoft.com/office/drawing/2014/main" id="{8CAFA596-9110-4DB0-BEDF-C35A24B5F476}"/>
              </a:ext>
            </a:extLst>
          </p:cNvPr>
          <p:cNvCxnSpPr>
            <a:cxnSpLocks/>
          </p:cNvCxnSpPr>
          <p:nvPr userDrawn="1"/>
        </p:nvCxnSpPr>
        <p:spPr>
          <a:xfrm>
            <a:off x="4069346" y="1048879"/>
            <a:ext cx="248647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8"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9"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2" name="Title 1">
            <a:extLst>
              <a:ext uri="{FF2B5EF4-FFF2-40B4-BE49-F238E27FC236}">
                <a16:creationId xmlns:a16="http://schemas.microsoft.com/office/drawing/2014/main" id="{C4E3B39F-E016-446B-9DDB-5E4D2B9C0FA1}"/>
              </a:ext>
            </a:extLst>
          </p:cNvPr>
          <p:cNvSpPr txBox="1">
            <a:spLocks/>
          </p:cNvSpPr>
          <p:nvPr userDrawn="1"/>
        </p:nvSpPr>
        <p:spPr>
          <a:xfrm>
            <a:off x="160423" y="224589"/>
            <a:ext cx="3400926" cy="701779"/>
          </a:xfrm>
          <a:prstGeom prst="rect">
            <a:avLst/>
          </a:prstGeom>
          <a:solidFill>
            <a:srgbClr val="546980"/>
          </a:solidFill>
        </p:spPr>
        <p:txBody>
          <a:bodyPr vert="horz" lIns="0" tIns="45720" rIns="91440" bIns="45720" rtlCol="0" anchor="ctr">
            <a:noAutofit/>
          </a:bodyPr>
          <a:lstStyle>
            <a:lvl1pPr algn="l" defTabSz="914400" rtl="0" eaLnBrk="1" latinLnBrk="0" hangingPunct="1">
              <a:lnSpc>
                <a:spcPct val="90000"/>
              </a:lnSpc>
              <a:spcBef>
                <a:spcPct val="0"/>
              </a:spcBef>
              <a:buNone/>
              <a:defRPr sz="3600" b="1" kern="1200">
                <a:solidFill>
                  <a:srgbClr val="37465E"/>
                </a:solidFill>
                <a:latin typeface="Raleway" panose="020B0503030101060003" pitchFamily="34" charset="0"/>
                <a:ea typeface="+mj-ea"/>
                <a:cs typeface="+mj-cs"/>
              </a:defRPr>
            </a:lvl1pPr>
          </a:lstStyle>
          <a:p>
            <a:pPr algn="ctr"/>
            <a:r>
              <a:rPr lang="en-US" sz="2000">
                <a:solidFill>
                  <a:schemeClr val="bg1"/>
                </a:solidFill>
                <a:latin typeface="+mj-lt"/>
              </a:rPr>
              <a:t>Colorado UM </a:t>
            </a:r>
            <a:r>
              <a:rPr lang="en-US" sz="2000" baseline="0">
                <a:solidFill>
                  <a:schemeClr val="bg1"/>
                </a:solidFill>
                <a:latin typeface="+mj-lt"/>
              </a:rPr>
              <a:t>Training</a:t>
            </a:r>
            <a:endParaRPr lang="en-US" sz="2000">
              <a:solidFill>
                <a:schemeClr val="bg1"/>
              </a:solidFill>
              <a:latin typeface="+mj-lt"/>
            </a:endParaRPr>
          </a:p>
        </p:txBody>
      </p:sp>
    </p:spTree>
    <p:extLst>
      <p:ext uri="{BB962C8B-B14F-4D97-AF65-F5344CB8AC3E}">
        <p14:creationId xmlns:p14="http://schemas.microsoft.com/office/powerpoint/2010/main" val="107125091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6" name="Straight Connector 5">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Tree>
    <p:extLst>
      <p:ext uri="{BB962C8B-B14F-4D97-AF65-F5344CB8AC3E}">
        <p14:creationId xmlns:p14="http://schemas.microsoft.com/office/powerpoint/2010/main" val="625044464"/>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Divider 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1" y="785898"/>
            <a:ext cx="10125075" cy="292417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4035278"/>
            <a:ext cx="4143376" cy="598705"/>
          </a:xfrm>
          <a:prstGeom prst="rect">
            <a:avLst/>
          </a:prstGeom>
        </p:spPr>
        <p:txBody>
          <a:bodyPr lIns="0">
            <a:noAutofit/>
          </a:bodyPr>
          <a:lstStyle>
            <a:lvl1pPr algn="l">
              <a:defRPr sz="3600" b="0" kern="1200" cap="all" spc="-150" baseline="0">
                <a:solidFill>
                  <a:srgbClr val="37465E"/>
                </a:solidFill>
                <a:latin typeface="Raleway" panose="020B0503030101060003" pitchFamily="34" charset="0"/>
              </a:defRPr>
            </a:lvl1pPr>
          </a:lstStyle>
          <a:p>
            <a:r>
              <a:rPr lang="en-US"/>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838199" y="5067251"/>
            <a:ext cx="9144000" cy="1027111"/>
          </a:xfrm>
          <a:prstGeom prst="rect">
            <a:avLst/>
          </a:prstGeom>
        </p:spPr>
        <p:txBody>
          <a:bodyPr lIns="0">
            <a:noAutofit/>
          </a:bodyPr>
          <a:lstStyle>
            <a:lvl1pPr marL="0" indent="0" algn="l">
              <a:buNone/>
              <a:defRPr sz="5800" b="0" baseline="0">
                <a:solidFill>
                  <a:srgbClr val="37465E"/>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4" name="Picture Placeholder 3">
            <a:extLst>
              <a:ext uri="{FF2B5EF4-FFF2-40B4-BE49-F238E27FC236}">
                <a16:creationId xmlns:a16="http://schemas.microsoft.com/office/drawing/2014/main" id="{99E0A2BA-DEBC-41F9-BE9D-CC84A19329AC}"/>
              </a:ext>
            </a:extLst>
          </p:cNvPr>
          <p:cNvSpPr>
            <a:spLocks noGrp="1"/>
          </p:cNvSpPr>
          <p:nvPr>
            <p:ph type="pic" sz="quarter" idx="10"/>
          </p:nvPr>
        </p:nvSpPr>
        <p:spPr>
          <a:xfrm>
            <a:off x="495299" y="479968"/>
            <a:ext cx="11696701" cy="2747720"/>
          </a:xfrm>
        </p:spPr>
        <p:txBody>
          <a:bodyPr/>
          <a:lstStyle/>
          <a:p>
            <a:endParaRPr lang="en-US"/>
          </a:p>
        </p:txBody>
      </p:sp>
      <p:cxnSp>
        <p:nvCxnSpPr>
          <p:cNvPr id="16" name="Straight Connector 15">
            <a:extLst>
              <a:ext uri="{FF2B5EF4-FFF2-40B4-BE49-F238E27FC236}">
                <a16:creationId xmlns:a16="http://schemas.microsoft.com/office/drawing/2014/main" id="{A5653A38-682D-49CD-ACF2-B3BDAD548874}"/>
              </a:ext>
            </a:extLst>
          </p:cNvPr>
          <p:cNvCxnSpPr>
            <a:cxnSpLocks/>
          </p:cNvCxnSpPr>
          <p:nvPr userDrawn="1"/>
        </p:nvCxnSpPr>
        <p:spPr>
          <a:xfrm>
            <a:off x="838199" y="4799419"/>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7B5960BD-58F5-41F2-B4FB-CBCCA139CDB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Tree>
    <p:extLst>
      <p:ext uri="{BB962C8B-B14F-4D97-AF65-F5344CB8AC3E}">
        <p14:creationId xmlns:p14="http://schemas.microsoft.com/office/powerpoint/2010/main" val="25714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0473120-E706-403E-ADF7-BBAA2F5619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728" y="6272618"/>
            <a:ext cx="1239827" cy="621042"/>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51233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V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9721138" y="1"/>
            <a:ext cx="2470862"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838199" y="1803367"/>
            <a:ext cx="5416550" cy="4420861"/>
          </a:xfrm>
        </p:spPr>
        <p:txBody>
          <a:bodyPr lIns="0">
            <a:noAutofit/>
          </a:bodyPr>
          <a:lstStyle>
            <a:lvl1pPr>
              <a:buClr>
                <a:srgbClr val="EF8A44"/>
              </a:buClr>
              <a:buFont typeface="+mj-lt"/>
              <a:buAutoNum type="arabicPeriod"/>
              <a:defRPr sz="16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838199" y="633767"/>
            <a:ext cx="5615188" cy="374287"/>
          </a:xfrm>
        </p:spPr>
        <p:txBody>
          <a:bodyPr lIns="0">
            <a:noAutofit/>
          </a:bodyPr>
          <a:lstStyle>
            <a:lvl1pPr>
              <a:defRPr sz="4500"/>
            </a:lvl1pPr>
          </a:lstStyle>
          <a:p>
            <a:r>
              <a:rPr lang="en-US"/>
              <a:t>Agenda</a:t>
            </a:r>
          </a:p>
        </p:txBody>
      </p:sp>
      <p:sp>
        <p:nvSpPr>
          <p:cNvPr id="29" name="Picture Placeholder 10">
            <a:extLst>
              <a:ext uri="{FF2B5EF4-FFF2-40B4-BE49-F238E27FC236}">
                <a16:creationId xmlns:a16="http://schemas.microsoft.com/office/drawing/2014/main" id="{B3945B56-A2C9-4A45-82AD-3391B82ABA90}"/>
              </a:ext>
            </a:extLst>
          </p:cNvPr>
          <p:cNvSpPr>
            <a:spLocks noGrp="1"/>
          </p:cNvSpPr>
          <p:nvPr>
            <p:ph type="pic" sz="quarter" idx="10"/>
          </p:nvPr>
        </p:nvSpPr>
        <p:spPr>
          <a:xfrm>
            <a:off x="5361492"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pic>
        <p:nvPicPr>
          <p:cNvPr id="15" name="Picture 14" descr="A picture containing drawing&#10;&#10;Description automatically generated">
            <a:extLst>
              <a:ext uri="{FF2B5EF4-FFF2-40B4-BE49-F238E27FC236}">
                <a16:creationId xmlns:a16="http://schemas.microsoft.com/office/drawing/2014/main" id="{B4388667-828C-4100-8BD1-8A0778D0EFF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8" name="Slide Number Placeholder 5">
            <a:extLst>
              <a:ext uri="{FF2B5EF4-FFF2-40B4-BE49-F238E27FC236}">
                <a16:creationId xmlns:a16="http://schemas.microsoft.com/office/drawing/2014/main" id="{FBED086C-E2E7-47BD-A57F-27B58D94D532}"/>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9" name="Footer Placeholder 4">
            <a:extLst>
              <a:ext uri="{FF2B5EF4-FFF2-40B4-BE49-F238E27FC236}">
                <a16:creationId xmlns:a16="http://schemas.microsoft.com/office/drawing/2014/main" id="{37447BBB-A96F-4BB7-8B2C-4D31C5F2A947}"/>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cxnSp>
        <p:nvCxnSpPr>
          <p:cNvPr id="10" name="Straight Connector 9">
            <a:extLst>
              <a:ext uri="{FF2B5EF4-FFF2-40B4-BE49-F238E27FC236}">
                <a16:creationId xmlns:a16="http://schemas.microsoft.com/office/drawing/2014/main" id="{AB4AD22C-A047-4621-838B-ADB5BF87778F}"/>
              </a:ext>
            </a:extLst>
          </p:cNvPr>
          <p:cNvCxnSpPr>
            <a:cxnSpLocks/>
          </p:cNvCxnSpPr>
          <p:nvPr userDrawn="1"/>
        </p:nvCxnSpPr>
        <p:spPr>
          <a:xfrm>
            <a:off x="833552" y="1280755"/>
            <a:ext cx="248647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70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58A6B905-E7BB-4CB9-B5A3-83877F7D4D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8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546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pic>
        <p:nvPicPr>
          <p:cNvPr id="13" name="Picture 12" descr="A picture containing drawing&#10;&#10;Description automatically generated">
            <a:extLst>
              <a:ext uri="{FF2B5EF4-FFF2-40B4-BE49-F238E27FC236}">
                <a16:creationId xmlns:a16="http://schemas.microsoft.com/office/drawing/2014/main" id="{2BD0B87C-9988-4435-98E8-9838CE24BCC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1256583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Layout">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F6E501-62D7-4B00-8BD1-7DEF5DC27ECF}"/>
              </a:ext>
            </a:extLst>
          </p:cNvPr>
          <p:cNvSpPr/>
          <p:nvPr userDrawn="1"/>
        </p:nvSpPr>
        <p:spPr>
          <a:xfrm flipH="1">
            <a:off x="7496171" y="0"/>
            <a:ext cx="4254755" cy="7619999"/>
          </a:xfrm>
          <a:custGeom>
            <a:avLst/>
            <a:gdLst>
              <a:gd name="connsiteX0" fmla="*/ 0 w 4254755"/>
              <a:gd name="connsiteY0" fmla="*/ 0 h 6857999"/>
              <a:gd name="connsiteX1" fmla="*/ 4254755 w 4254755"/>
              <a:gd name="connsiteY1" fmla="*/ 0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6857999"/>
              <a:gd name="connsiteX1" fmla="*/ 4254755 w 4254755"/>
              <a:gd name="connsiteY1" fmla="*/ 1838325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7619999"/>
              <a:gd name="connsiteX1" fmla="*/ 4254755 w 4254755"/>
              <a:gd name="connsiteY1" fmla="*/ 1838325 h 7619999"/>
              <a:gd name="connsiteX2" fmla="*/ 4254755 w 4254755"/>
              <a:gd name="connsiteY2" fmla="*/ 7619999 h 7619999"/>
              <a:gd name="connsiteX3" fmla="*/ 0 w 4254755"/>
              <a:gd name="connsiteY3" fmla="*/ 6857999 h 7619999"/>
              <a:gd name="connsiteX4" fmla="*/ 0 w 4254755"/>
              <a:gd name="connsiteY4" fmla="*/ 0 h 7619999"/>
              <a:gd name="connsiteX0" fmla="*/ 0 w 4254755"/>
              <a:gd name="connsiteY0" fmla="*/ 0 h 7619999"/>
              <a:gd name="connsiteX1" fmla="*/ 4254755 w 4254755"/>
              <a:gd name="connsiteY1" fmla="*/ 1838325 h 7619999"/>
              <a:gd name="connsiteX2" fmla="*/ 4254755 w 4254755"/>
              <a:gd name="connsiteY2" fmla="*/ 7619999 h 7619999"/>
              <a:gd name="connsiteX3" fmla="*/ 9525 w 4254755"/>
              <a:gd name="connsiteY3" fmla="*/ 5781674 h 7619999"/>
              <a:gd name="connsiteX4" fmla="*/ 0 w 4254755"/>
              <a:gd name="connsiteY4" fmla="*/ 0 h 76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755" h="7619999">
                <a:moveTo>
                  <a:pt x="0" y="0"/>
                </a:moveTo>
                <a:lnTo>
                  <a:pt x="4254755" y="1838325"/>
                </a:lnTo>
                <a:lnTo>
                  <a:pt x="4254755" y="7619999"/>
                </a:lnTo>
                <a:lnTo>
                  <a:pt x="9525" y="5781674"/>
                </a:lnTo>
                <a:lnTo>
                  <a:pt x="0" y="0"/>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5CB56CD5-FAD5-4B44-BE73-09AE9D59A415}"/>
              </a:ext>
            </a:extLst>
          </p:cNvPr>
          <p:cNvSpPr>
            <a:spLocks noGrp="1"/>
          </p:cNvSpPr>
          <p:nvPr>
            <p:ph type="pic" sz="quarter" idx="10"/>
          </p:nvPr>
        </p:nvSpPr>
        <p:spPr>
          <a:xfrm>
            <a:off x="8134350" y="-417611"/>
            <a:ext cx="4057650" cy="4373245"/>
          </a:xfrm>
          <a:custGeom>
            <a:avLst/>
            <a:gdLst>
              <a:gd name="connsiteX0" fmla="*/ 4057650 w 4057650"/>
              <a:gd name="connsiteY0" fmla="*/ 0 h 4373245"/>
              <a:gd name="connsiteX1" fmla="*/ 4057650 w 4057650"/>
              <a:gd name="connsiteY1" fmla="*/ 2637463 h 4373245"/>
              <a:gd name="connsiteX2" fmla="*/ 0 w 4057650"/>
              <a:gd name="connsiteY2" fmla="*/ 4373245 h 4373245"/>
              <a:gd name="connsiteX3" fmla="*/ 0 w 4057650"/>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0" h="4373245">
                <a:moveTo>
                  <a:pt x="4057650" y="0"/>
                </a:moveTo>
                <a:lnTo>
                  <a:pt x="4057650" y="2637463"/>
                </a:lnTo>
                <a:lnTo>
                  <a:pt x="0" y="4373245"/>
                </a:lnTo>
                <a:lnTo>
                  <a:pt x="0" y="1735782"/>
                </a:lnTo>
                <a:close/>
              </a:path>
            </a:pathLst>
          </a:custGeom>
        </p:spPr>
      </p:sp>
      <p:sp>
        <p:nvSpPr>
          <p:cNvPr id="20" name="Picture Placeholder 6">
            <a:extLst>
              <a:ext uri="{FF2B5EF4-FFF2-40B4-BE49-F238E27FC236}">
                <a16:creationId xmlns:a16="http://schemas.microsoft.com/office/drawing/2014/main" id="{AA996243-9BF0-44A6-BBBB-6B27593E79CD}"/>
              </a:ext>
            </a:extLst>
          </p:cNvPr>
          <p:cNvSpPr>
            <a:spLocks noGrp="1"/>
          </p:cNvSpPr>
          <p:nvPr>
            <p:ph type="pic" sz="quarter" idx="19"/>
          </p:nvPr>
        </p:nvSpPr>
        <p:spPr>
          <a:xfrm>
            <a:off x="6993956" y="3133081"/>
            <a:ext cx="4057651" cy="4373245"/>
          </a:xfrm>
          <a:custGeom>
            <a:avLst/>
            <a:gdLst>
              <a:gd name="connsiteX0" fmla="*/ 4057651 w 4057651"/>
              <a:gd name="connsiteY0" fmla="*/ 0 h 4373245"/>
              <a:gd name="connsiteX1" fmla="*/ 4057651 w 4057651"/>
              <a:gd name="connsiteY1" fmla="*/ 2637463 h 4373245"/>
              <a:gd name="connsiteX2" fmla="*/ 0 w 4057651"/>
              <a:gd name="connsiteY2" fmla="*/ 4373245 h 4373245"/>
              <a:gd name="connsiteX3" fmla="*/ 0 w 4057651"/>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1" h="4373245">
                <a:moveTo>
                  <a:pt x="4057651" y="0"/>
                </a:moveTo>
                <a:lnTo>
                  <a:pt x="4057651" y="2637463"/>
                </a:lnTo>
                <a:lnTo>
                  <a:pt x="0" y="4373245"/>
                </a:lnTo>
                <a:lnTo>
                  <a:pt x="0" y="1735782"/>
                </a:lnTo>
                <a:close/>
              </a:path>
            </a:pathLst>
          </a:custGeom>
        </p:spPr>
      </p:sp>
      <p:sp>
        <p:nvSpPr>
          <p:cNvPr id="21" name="Text Placeholder 2">
            <a:extLst>
              <a:ext uri="{FF2B5EF4-FFF2-40B4-BE49-F238E27FC236}">
                <a16:creationId xmlns:a16="http://schemas.microsoft.com/office/drawing/2014/main" id="{2583A3D0-A334-4DA9-84C1-10F93112F984}"/>
              </a:ext>
            </a:extLst>
          </p:cNvPr>
          <p:cNvSpPr>
            <a:spLocks noGrp="1"/>
          </p:cNvSpPr>
          <p:nvPr>
            <p:ph type="body" idx="1" hasCustomPrompt="1"/>
          </p:nvPr>
        </p:nvSpPr>
        <p:spPr>
          <a:xfrm>
            <a:off x="876301" y="1747125"/>
            <a:ext cx="4701510"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76300"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76300"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AB8CF2E9-4144-4C86-A021-1F680F67244D}"/>
              </a:ext>
            </a:extLst>
          </p:cNvPr>
          <p:cNvSpPr>
            <a:spLocks noGrp="1"/>
          </p:cNvSpPr>
          <p:nvPr>
            <p:ph type="body" sz="half" idx="17" hasCustomPrompt="1"/>
          </p:nvPr>
        </p:nvSpPr>
        <p:spPr>
          <a:xfrm>
            <a:off x="876300" y="2271185"/>
            <a:ext cx="4701510" cy="4034509"/>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16" name="Picture 15" descr="A picture containing drawing&#10;&#10;Description automatically generated">
            <a:extLst>
              <a:ext uri="{FF2B5EF4-FFF2-40B4-BE49-F238E27FC236}">
                <a16:creationId xmlns:a16="http://schemas.microsoft.com/office/drawing/2014/main" id="{647E91AE-D586-4628-9DEF-8C2FCD738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Slide Number Placeholder 5">
            <a:extLst>
              <a:ext uri="{FF2B5EF4-FFF2-40B4-BE49-F238E27FC236}">
                <a16:creationId xmlns:a16="http://schemas.microsoft.com/office/drawing/2014/main" id="{00385215-AACE-4DA0-9698-189E365FF3C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2" name="Footer Placeholder 4">
            <a:extLst>
              <a:ext uri="{FF2B5EF4-FFF2-40B4-BE49-F238E27FC236}">
                <a16:creationId xmlns:a16="http://schemas.microsoft.com/office/drawing/2014/main" id="{62850599-A501-4F99-B409-2F8E62EFBF21}"/>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109838814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ayout V1">
    <p:bg>
      <p:bgPr>
        <a:solidFill>
          <a:schemeClr val="bg1"/>
        </a:solidFill>
        <a:effectLst/>
      </p:bgPr>
    </p:bg>
    <p:spTree>
      <p:nvGrpSpPr>
        <p:cNvPr id="1" name=""/>
        <p:cNvGrpSpPr/>
        <p:nvPr/>
      </p:nvGrpSpPr>
      <p:grpSpPr>
        <a:xfrm>
          <a:off x="0" y="0"/>
          <a:ext cx="0" cy="0"/>
          <a:chOff x="0" y="0"/>
          <a:chExt cx="0" cy="0"/>
        </a:xfrm>
      </p:grpSpPr>
      <p:sp>
        <p:nvSpPr>
          <p:cNvPr id="48" name="Freeform 1">
            <a:extLst>
              <a:ext uri="{FF2B5EF4-FFF2-40B4-BE49-F238E27FC236}">
                <a16:creationId xmlns:a16="http://schemas.microsoft.com/office/drawing/2014/main" id="{BD044CD3-29C8-4492-B967-89B6A9D1F926}"/>
              </a:ext>
            </a:extLst>
          </p:cNvPr>
          <p:cNvSpPr/>
          <p:nvPr userDrawn="1"/>
        </p:nvSpPr>
        <p:spPr>
          <a:xfrm>
            <a:off x="882830" y="2725954"/>
            <a:ext cx="11309169" cy="3579743"/>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userDrawn="1">
            <p:ph type="title" hasCustomPrompt="1"/>
          </p:nvPr>
        </p:nvSpPr>
        <p:spPr>
          <a:xfrm>
            <a:off x="882831"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82831"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385215-AACE-4DA0-9698-189E365FF3C8}"/>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a:p>
        </p:txBody>
      </p:sp>
      <p:sp>
        <p:nvSpPr>
          <p:cNvPr id="22" name="Footer Placeholder 4">
            <a:extLst>
              <a:ext uri="{FF2B5EF4-FFF2-40B4-BE49-F238E27FC236}">
                <a16:creationId xmlns:a16="http://schemas.microsoft.com/office/drawing/2014/main" id="{62850599-A501-4F99-B409-2F8E62EFBF21}"/>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49" name="Text Placeholder 2">
            <a:extLst>
              <a:ext uri="{FF2B5EF4-FFF2-40B4-BE49-F238E27FC236}">
                <a16:creationId xmlns:a16="http://schemas.microsoft.com/office/drawing/2014/main" id="{5E2863FE-DFA3-4E32-8E5B-854C13D7AD71}"/>
              </a:ext>
            </a:extLst>
          </p:cNvPr>
          <p:cNvSpPr>
            <a:spLocks noGrp="1"/>
          </p:cNvSpPr>
          <p:nvPr>
            <p:ph type="body" idx="1" hasCustomPrompt="1"/>
          </p:nvPr>
        </p:nvSpPr>
        <p:spPr>
          <a:xfrm>
            <a:off x="1236762"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50" name="Text Placeholder 3">
            <a:extLst>
              <a:ext uri="{FF2B5EF4-FFF2-40B4-BE49-F238E27FC236}">
                <a16:creationId xmlns:a16="http://schemas.microsoft.com/office/drawing/2014/main" id="{9222502C-E8B8-4EF8-9411-5E39DF39C4B2}"/>
              </a:ext>
            </a:extLst>
          </p:cNvPr>
          <p:cNvSpPr>
            <a:spLocks noGrp="1"/>
          </p:cNvSpPr>
          <p:nvPr>
            <p:ph type="body" sz="half" idx="17" hasCustomPrompt="1"/>
          </p:nvPr>
        </p:nvSpPr>
        <p:spPr>
          <a:xfrm>
            <a:off x="1236762" y="4163444"/>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52" name="Text Placeholder 2">
            <a:extLst>
              <a:ext uri="{FF2B5EF4-FFF2-40B4-BE49-F238E27FC236}">
                <a16:creationId xmlns:a16="http://schemas.microsoft.com/office/drawing/2014/main" id="{0B65E1E5-071D-4D50-9559-B33D9B2B98DD}"/>
              </a:ext>
            </a:extLst>
          </p:cNvPr>
          <p:cNvSpPr>
            <a:spLocks noGrp="1"/>
          </p:cNvSpPr>
          <p:nvPr>
            <p:ph type="body" idx="23" hasCustomPrompt="1"/>
          </p:nvPr>
        </p:nvSpPr>
        <p:spPr>
          <a:xfrm>
            <a:off x="3404516"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53" name="Text Placeholder 3">
            <a:extLst>
              <a:ext uri="{FF2B5EF4-FFF2-40B4-BE49-F238E27FC236}">
                <a16:creationId xmlns:a16="http://schemas.microsoft.com/office/drawing/2014/main" id="{693040BD-9F04-4FCF-99A9-7754469B2863}"/>
              </a:ext>
            </a:extLst>
          </p:cNvPr>
          <p:cNvSpPr>
            <a:spLocks noGrp="1"/>
          </p:cNvSpPr>
          <p:nvPr>
            <p:ph type="body" sz="half" idx="24" hasCustomPrompt="1"/>
          </p:nvPr>
        </p:nvSpPr>
        <p:spPr>
          <a:xfrm>
            <a:off x="3404516" y="4163443"/>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61" name="Text Placeholder 2">
            <a:extLst>
              <a:ext uri="{FF2B5EF4-FFF2-40B4-BE49-F238E27FC236}">
                <a16:creationId xmlns:a16="http://schemas.microsoft.com/office/drawing/2014/main" id="{E1481BA2-98C9-4C46-9D71-A8CC50886BAA}"/>
              </a:ext>
            </a:extLst>
          </p:cNvPr>
          <p:cNvSpPr>
            <a:spLocks noGrp="1"/>
          </p:cNvSpPr>
          <p:nvPr>
            <p:ph type="body" idx="25" hasCustomPrompt="1"/>
          </p:nvPr>
        </p:nvSpPr>
        <p:spPr>
          <a:xfrm>
            <a:off x="5572270"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63" name="Text Placeholder 3">
            <a:extLst>
              <a:ext uri="{FF2B5EF4-FFF2-40B4-BE49-F238E27FC236}">
                <a16:creationId xmlns:a16="http://schemas.microsoft.com/office/drawing/2014/main" id="{90156F3D-F207-4499-8BBA-D5CAA7CE60BD}"/>
              </a:ext>
            </a:extLst>
          </p:cNvPr>
          <p:cNvSpPr>
            <a:spLocks noGrp="1"/>
          </p:cNvSpPr>
          <p:nvPr>
            <p:ph type="body" sz="half" idx="26" hasCustomPrompt="1"/>
          </p:nvPr>
        </p:nvSpPr>
        <p:spPr>
          <a:xfrm>
            <a:off x="5572270"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pic>
        <p:nvPicPr>
          <p:cNvPr id="65" name="Picture 64" descr="A picture containing drawing&#10;&#10;Description automatically generated">
            <a:extLst>
              <a:ext uri="{FF2B5EF4-FFF2-40B4-BE49-F238E27FC236}">
                <a16:creationId xmlns:a16="http://schemas.microsoft.com/office/drawing/2014/main" id="{C841B394-45CE-4318-AA3F-D94DD364AEA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3" name="Text Placeholder 2">
            <a:extLst>
              <a:ext uri="{FF2B5EF4-FFF2-40B4-BE49-F238E27FC236}">
                <a16:creationId xmlns:a16="http://schemas.microsoft.com/office/drawing/2014/main" id="{704122DA-9C3B-463D-B734-5BF170A125F3}"/>
              </a:ext>
            </a:extLst>
          </p:cNvPr>
          <p:cNvSpPr>
            <a:spLocks noGrp="1"/>
          </p:cNvSpPr>
          <p:nvPr>
            <p:ph type="body" idx="27" hasCustomPrompt="1"/>
          </p:nvPr>
        </p:nvSpPr>
        <p:spPr>
          <a:xfrm>
            <a:off x="7740023"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24" name="Text Placeholder 3">
            <a:extLst>
              <a:ext uri="{FF2B5EF4-FFF2-40B4-BE49-F238E27FC236}">
                <a16:creationId xmlns:a16="http://schemas.microsoft.com/office/drawing/2014/main" id="{4E7E0BBA-6339-44ED-ACF2-6CC93DE0ED32}"/>
              </a:ext>
            </a:extLst>
          </p:cNvPr>
          <p:cNvSpPr>
            <a:spLocks noGrp="1"/>
          </p:cNvSpPr>
          <p:nvPr>
            <p:ph type="body" sz="half" idx="28" hasCustomPrompt="1"/>
          </p:nvPr>
        </p:nvSpPr>
        <p:spPr>
          <a:xfrm>
            <a:off x="7740023"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28" name="Text Placeholder 2">
            <a:extLst>
              <a:ext uri="{FF2B5EF4-FFF2-40B4-BE49-F238E27FC236}">
                <a16:creationId xmlns:a16="http://schemas.microsoft.com/office/drawing/2014/main" id="{1EE81D11-2C3F-4BBA-BE6E-6CF77F1D619C}"/>
              </a:ext>
            </a:extLst>
          </p:cNvPr>
          <p:cNvSpPr>
            <a:spLocks noGrp="1"/>
          </p:cNvSpPr>
          <p:nvPr>
            <p:ph type="body" idx="29" hasCustomPrompt="1"/>
          </p:nvPr>
        </p:nvSpPr>
        <p:spPr>
          <a:xfrm>
            <a:off x="9907775"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Paragraph Title</a:t>
            </a:r>
          </a:p>
        </p:txBody>
      </p:sp>
      <p:sp>
        <p:nvSpPr>
          <p:cNvPr id="29" name="Text Placeholder 3">
            <a:extLst>
              <a:ext uri="{FF2B5EF4-FFF2-40B4-BE49-F238E27FC236}">
                <a16:creationId xmlns:a16="http://schemas.microsoft.com/office/drawing/2014/main" id="{8F6065FA-8228-4F27-8988-62AD6FB9AB3E}"/>
              </a:ext>
            </a:extLst>
          </p:cNvPr>
          <p:cNvSpPr>
            <a:spLocks noGrp="1"/>
          </p:cNvSpPr>
          <p:nvPr>
            <p:ph type="body" sz="half" idx="30" hasCustomPrompt="1"/>
          </p:nvPr>
        </p:nvSpPr>
        <p:spPr>
          <a:xfrm>
            <a:off x="9907775"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a:t>
            </a:r>
          </a:p>
        </p:txBody>
      </p:sp>
      <p:sp>
        <p:nvSpPr>
          <p:cNvPr id="2" name="Oval 1">
            <a:extLst>
              <a:ext uri="{FF2B5EF4-FFF2-40B4-BE49-F238E27FC236}">
                <a16:creationId xmlns:a16="http://schemas.microsoft.com/office/drawing/2014/main" id="{10CC664C-165A-47A4-B07C-9FE447327625}"/>
              </a:ext>
            </a:extLst>
          </p:cNvPr>
          <p:cNvSpPr/>
          <p:nvPr userDrawn="1"/>
        </p:nvSpPr>
        <p:spPr>
          <a:xfrm>
            <a:off x="123676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F2E342E-F3A5-48D2-A866-24FB434AD771}"/>
              </a:ext>
            </a:extLst>
          </p:cNvPr>
          <p:cNvSpPr/>
          <p:nvPr userDrawn="1"/>
        </p:nvSpPr>
        <p:spPr>
          <a:xfrm>
            <a:off x="340393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AF3E3A-59F7-47CF-B514-4F7C444F93EC}"/>
              </a:ext>
            </a:extLst>
          </p:cNvPr>
          <p:cNvSpPr/>
          <p:nvPr userDrawn="1"/>
        </p:nvSpPr>
        <p:spPr>
          <a:xfrm>
            <a:off x="557110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107861-9025-4C62-9E7C-DA7B18EE106D}"/>
              </a:ext>
            </a:extLst>
          </p:cNvPr>
          <p:cNvSpPr/>
          <p:nvPr userDrawn="1"/>
        </p:nvSpPr>
        <p:spPr>
          <a:xfrm>
            <a:off x="773827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E8E061A-B1EF-4F73-935D-8C2A0947B4D1}"/>
              </a:ext>
            </a:extLst>
          </p:cNvPr>
          <p:cNvSpPr/>
          <p:nvPr userDrawn="1"/>
        </p:nvSpPr>
        <p:spPr>
          <a:xfrm>
            <a:off x="990544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14799"/>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a:t>Bullet Level 1</a:t>
            </a:r>
          </a:p>
          <a:p>
            <a:pPr lvl="1"/>
            <a:r>
              <a:rPr lang="en-US"/>
              <a:t>Bullet Level 2</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23" r:id="rId3"/>
    <p:sldLayoutId id="2147483735" r:id="rId4"/>
    <p:sldLayoutId id="2147483736" r:id="rId5"/>
    <p:sldLayoutId id="2147483721" r:id="rId6"/>
    <p:sldLayoutId id="2147483725" r:id="rId7"/>
    <p:sldLayoutId id="2147483738" r:id="rId8"/>
    <p:sldLayoutId id="2147483764" r:id="rId9"/>
    <p:sldLayoutId id="2147483765" r:id="rId10"/>
    <p:sldLayoutId id="2147483728" r:id="rId11"/>
    <p:sldLayoutId id="2147483729" r:id="rId12"/>
    <p:sldLayoutId id="2147483737" r:id="rId13"/>
    <p:sldLayoutId id="2147483740" r:id="rId14"/>
    <p:sldLayoutId id="2147483739" r:id="rId15"/>
    <p:sldLayoutId id="2147483759" r:id="rId16"/>
    <p:sldLayoutId id="2147483741" r:id="rId17"/>
    <p:sldLayoutId id="2147483742" r:id="rId18"/>
    <p:sldLayoutId id="2147483734" r:id="rId19"/>
    <p:sldLayoutId id="2147483779" r:id="rId20"/>
    <p:sldLayoutId id="2147483780" r:id="rId21"/>
  </p:sldLayoutIdLst>
  <p:hf hdr="0" ft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9.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hyperlink" Target="https://hcpf.colorado.gov/IHRP" TargetMode="External"/><Relationship Id="rId3" Type="http://schemas.openxmlformats.org/officeDocument/2006/relationships/slideLayout" Target="../slideLayouts/slideLayout20.xml"/><Relationship Id="rId7" Type="http://schemas.openxmlformats.org/officeDocument/2006/relationships/hyperlink" Target="https://hcpf.colorado.gov/par"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hcpf.colorado.gov/coloradopar-utilization-management-um-vendor-transition-from-eqhealth-to-kepro" TargetMode="External"/><Relationship Id="rId5" Type="http://schemas.openxmlformats.org/officeDocument/2006/relationships/hyperlink" Target="mailto:coproviderissue@kepro.com" TargetMode="External"/><Relationship Id="rId4" Type="http://schemas.openxmlformats.org/officeDocument/2006/relationships/hyperlink" Target="https://portal.kepro.com/" TargetMode="External"/><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hyperlink" Target="mailto:hcpf_um@state.co.us"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mailto:Coproviderregistration@kepro.com" TargetMode="External"/><Relationship Id="rId5" Type="http://schemas.openxmlformats.org/officeDocument/2006/relationships/hyperlink" Target="mailto:COproviderissue@kepro.com" TargetMode="Externa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hyperlink" Target="https://hcpf.colorado.gov/sites/hcpf/files/Atrezzo%20User%20Guide%20Registration%20and%20Login%20Information%20May%202021.pdf" TargetMode="External"/><Relationship Id="rId4" Type="http://schemas.openxmlformats.org/officeDocument/2006/relationships/hyperlink" Target="https://portal.kepro.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a:xfrm>
            <a:off x="888999" y="3343701"/>
            <a:ext cx="9144000" cy="1263077"/>
          </a:xfrm>
        </p:spPr>
        <p:txBody>
          <a:bodyPr>
            <a:noAutofit/>
          </a:bodyPr>
          <a:lstStyle/>
          <a:p>
            <a:r>
              <a:rPr lang="en-US" sz="4000"/>
              <a:t>Colorado</a:t>
            </a:r>
            <a:br>
              <a:rPr lang="en-US" sz="4000"/>
            </a:br>
            <a:r>
              <a:rPr lang="en-US" sz="4000"/>
              <a:t>Utilization Management</a:t>
            </a:r>
          </a:p>
        </p:txBody>
      </p:sp>
      <p:sp>
        <p:nvSpPr>
          <p:cNvPr id="3" name="Subtitle 2">
            <a:extLst>
              <a:ext uri="{FF2B5EF4-FFF2-40B4-BE49-F238E27FC236}">
                <a16:creationId xmlns:a16="http://schemas.microsoft.com/office/drawing/2014/main" id="{083B7693-68C7-4138-91BE-CA94B7F6303A}"/>
              </a:ext>
            </a:extLst>
          </p:cNvPr>
          <p:cNvSpPr>
            <a:spLocks noGrp="1"/>
          </p:cNvSpPr>
          <p:nvPr>
            <p:ph type="subTitle" idx="1"/>
          </p:nvPr>
        </p:nvSpPr>
        <p:spPr>
          <a:xfrm>
            <a:off x="888999" y="4849350"/>
            <a:ext cx="9144000" cy="376482"/>
          </a:xfrm>
        </p:spPr>
        <p:txBody>
          <a:bodyPr vert="horz" lIns="91440" tIns="45720" rIns="91440" bIns="45720" rtlCol="0" anchor="t">
            <a:normAutofit fontScale="92500" lnSpcReduction="10000"/>
          </a:bodyPr>
          <a:lstStyle/>
          <a:p>
            <a:r>
              <a:rPr lang="fr-FR">
                <a:latin typeface="Raleway SemiBold"/>
              </a:rPr>
              <a:t>System </a:t>
            </a:r>
            <a:r>
              <a:rPr lang="en-US">
                <a:latin typeface="Raleway SemiBold"/>
              </a:rPr>
              <a:t>O</a:t>
            </a:r>
            <a:r>
              <a:rPr lang="en-US" b="0">
                <a:latin typeface="Raleway SemiBold"/>
              </a:rPr>
              <a:t>verview</a:t>
            </a:r>
            <a:r>
              <a:rPr lang="fr-FR">
                <a:latin typeface="Raleway SemiBold"/>
              </a:rPr>
              <a:t> Training</a:t>
            </a:r>
            <a:endParaRPr lang="en-US">
              <a:latin typeface="Raleway SemiBold"/>
            </a:endParaRPr>
          </a:p>
        </p:txBody>
      </p:sp>
      <p:pic>
        <p:nvPicPr>
          <p:cNvPr id="12" name="Audio 11">
            <a:hlinkClick r:id="" action="ppaction://media"/>
            <a:extLst>
              <a:ext uri="{FF2B5EF4-FFF2-40B4-BE49-F238E27FC236}">
                <a16:creationId xmlns:a16="http://schemas.microsoft.com/office/drawing/2014/main" id="{27CAF0FD-D979-F50D-37EE-B7F972762D1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3341657"/>
      </p:ext>
    </p:extLst>
  </p:cSld>
  <p:clrMapOvr>
    <a:masterClrMapping/>
  </p:clrMapOvr>
  <mc:AlternateContent xmlns:mc="http://schemas.openxmlformats.org/markup-compatibility/2006" xmlns:p14="http://schemas.microsoft.com/office/powerpoint/2010/main">
    <mc:Choice Requires="p14">
      <p:transition spd="slow" p14:dur="2000" advTm="5076"/>
    </mc:Choice>
    <mc:Fallback xmlns="">
      <p:transition spd="slow" advTm="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44B8-5888-9D72-DDD6-0DF259FA7936}"/>
              </a:ext>
            </a:extLst>
          </p:cNvPr>
          <p:cNvSpPr>
            <a:spLocks noGrp="1"/>
          </p:cNvSpPr>
          <p:nvPr>
            <p:ph type="title"/>
          </p:nvPr>
        </p:nvSpPr>
        <p:spPr/>
        <p:txBody>
          <a:bodyPr/>
          <a:lstStyle/>
          <a:p>
            <a:r>
              <a:rPr lang="en-US">
                <a:latin typeface="Raleway"/>
              </a:rPr>
              <a:t>Create Temporary Customer</a:t>
            </a:r>
            <a:endParaRPr lang="en-US"/>
          </a:p>
        </p:txBody>
      </p:sp>
      <p:sp>
        <p:nvSpPr>
          <p:cNvPr id="3" name="Text Placeholder 2">
            <a:extLst>
              <a:ext uri="{FF2B5EF4-FFF2-40B4-BE49-F238E27FC236}">
                <a16:creationId xmlns:a16="http://schemas.microsoft.com/office/drawing/2014/main" id="{75966AD5-EBA4-3E97-5900-DBD3B3941432}"/>
              </a:ext>
            </a:extLst>
          </p:cNvPr>
          <p:cNvSpPr>
            <a:spLocks noGrp="1"/>
          </p:cNvSpPr>
          <p:nvPr>
            <p:ph type="body" sz="half" idx="22"/>
          </p:nvPr>
        </p:nvSpPr>
        <p:spPr/>
        <p:txBody>
          <a:bodyPr vert="horz" lIns="0" tIns="45720" rIns="91440" bIns="45720" rtlCol="0" anchor="t">
            <a:noAutofit/>
          </a:bodyPr>
          <a:lstStyle/>
          <a:p>
            <a:pPr marL="285750" indent="-285750">
              <a:buClr>
                <a:schemeClr val="tx1"/>
              </a:buClr>
              <a:buFont typeface="Arial" panose="020B0604020202020204" pitchFamily="34" charset="0"/>
              <a:buChar char="•"/>
            </a:pPr>
            <a:r>
              <a:rPr lang="en-US" sz="1800">
                <a:latin typeface="Calibri" panose="020F0502020204030204" pitchFamily="34" charset="0"/>
                <a:ea typeface="Open Sans"/>
                <a:cs typeface="Calibri" panose="020F0502020204030204" pitchFamily="34" charset="0"/>
              </a:rPr>
              <a:t>Complete all required fields with member’s demographics.</a:t>
            </a:r>
          </a:p>
          <a:p>
            <a:pPr marL="285750" indent="-285750">
              <a:buClr>
                <a:schemeClr val="tx1"/>
              </a:buClr>
              <a:buFont typeface="Arial" panose="020B0604020202020204" pitchFamily="34" charset="0"/>
              <a:buChar char="•"/>
            </a:pPr>
            <a:r>
              <a:rPr lang="en-US" sz="1800">
                <a:latin typeface="Calibri" panose="020F0502020204030204" pitchFamily="34" charset="0"/>
                <a:ea typeface="Open Sans"/>
                <a:cs typeface="Calibri" panose="020F0502020204030204" pitchFamily="34" charset="0"/>
              </a:rPr>
              <a:t>Click </a:t>
            </a:r>
            <a:r>
              <a:rPr lang="en-US" sz="1800" b="1">
                <a:latin typeface="Calibri" panose="020F0502020204030204" pitchFamily="34" charset="0"/>
                <a:ea typeface="Open Sans"/>
                <a:cs typeface="Calibri" panose="020F0502020204030204" pitchFamily="34" charset="0"/>
              </a:rPr>
              <a:t>Create Temporary Consumer</a:t>
            </a:r>
            <a:r>
              <a:rPr lang="en-US" sz="1800">
                <a:latin typeface="Calibri" panose="020F0502020204030204" pitchFamily="34" charset="0"/>
                <a:ea typeface="Open Sans"/>
                <a:cs typeface="Calibri" panose="020F0502020204030204" pitchFamily="34" charset="0"/>
              </a:rPr>
              <a:t>. </a:t>
            </a:r>
            <a:endParaRPr lang="en-US" sz="1800"/>
          </a:p>
        </p:txBody>
      </p:sp>
      <p:sp>
        <p:nvSpPr>
          <p:cNvPr id="4" name="Slide Number Placeholder 3">
            <a:extLst>
              <a:ext uri="{FF2B5EF4-FFF2-40B4-BE49-F238E27FC236}">
                <a16:creationId xmlns:a16="http://schemas.microsoft.com/office/drawing/2014/main" id="{20AE0F0E-D260-6EBC-3C25-3966BE879A5A}"/>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10</a:t>
            </a:fld>
            <a:endParaRPr lang="en-US"/>
          </a:p>
        </p:txBody>
      </p:sp>
      <p:pic>
        <p:nvPicPr>
          <p:cNvPr id="5" name="Picture 5" descr="image displaying where to input member demographics when creating temporary consumer">
            <a:extLst>
              <a:ext uri="{FF2B5EF4-FFF2-40B4-BE49-F238E27FC236}">
                <a16:creationId xmlns:a16="http://schemas.microsoft.com/office/drawing/2014/main" id="{74743D10-D584-79A4-95EC-D9F6BC3426A0}"/>
              </a:ext>
            </a:extLst>
          </p:cNvPr>
          <p:cNvPicPr>
            <a:picLocks noChangeAspect="1"/>
          </p:cNvPicPr>
          <p:nvPr/>
        </p:nvPicPr>
        <p:blipFill>
          <a:blip r:embed="rId4"/>
          <a:stretch>
            <a:fillRect/>
          </a:stretch>
        </p:blipFill>
        <p:spPr>
          <a:xfrm>
            <a:off x="998034" y="2589501"/>
            <a:ext cx="9991491" cy="3797728"/>
          </a:xfrm>
          <a:prstGeom prst="rect">
            <a:avLst/>
          </a:prstGeom>
        </p:spPr>
      </p:pic>
      <p:pic>
        <p:nvPicPr>
          <p:cNvPr id="17" name="Audio 16">
            <a:hlinkClick r:id="" action="ppaction://media"/>
            <a:extLst>
              <a:ext uri="{FF2B5EF4-FFF2-40B4-BE49-F238E27FC236}">
                <a16:creationId xmlns:a16="http://schemas.microsoft.com/office/drawing/2014/main" id="{8F3EFF64-7C6A-AEB2-4384-C5CEDC6030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0169887"/>
      </p:ext>
    </p:extLst>
  </p:cSld>
  <p:clrMapOvr>
    <a:masterClrMapping/>
  </p:clrMapOvr>
  <mc:AlternateContent xmlns:mc="http://schemas.openxmlformats.org/markup-compatibility/2006" xmlns:p14="http://schemas.microsoft.com/office/powerpoint/2010/main">
    <mc:Choice Requires="p14">
      <p:transition spd="slow" p14:dur="2000" advTm="7823"/>
    </mc:Choice>
    <mc:Fallback xmlns="">
      <p:transition spd="slow" advTm="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A04E-76B1-A5D1-A042-FDFB3732512D}"/>
              </a:ext>
            </a:extLst>
          </p:cNvPr>
          <p:cNvSpPr>
            <a:spLocks noGrp="1"/>
          </p:cNvSpPr>
          <p:nvPr>
            <p:ph type="title"/>
          </p:nvPr>
        </p:nvSpPr>
        <p:spPr/>
        <p:txBody>
          <a:bodyPr/>
          <a:lstStyle/>
          <a:p>
            <a:r>
              <a:rPr lang="en-US"/>
              <a:t>Create Case</a:t>
            </a:r>
          </a:p>
        </p:txBody>
      </p:sp>
      <p:sp>
        <p:nvSpPr>
          <p:cNvPr id="3" name="Text Placeholder 2">
            <a:extLst>
              <a:ext uri="{FF2B5EF4-FFF2-40B4-BE49-F238E27FC236}">
                <a16:creationId xmlns:a16="http://schemas.microsoft.com/office/drawing/2014/main" id="{B0E2F408-D64D-AD92-A092-9154BF9920C3}"/>
              </a:ext>
            </a:extLst>
          </p:cNvPr>
          <p:cNvSpPr>
            <a:spLocks noGrp="1"/>
          </p:cNvSpPr>
          <p:nvPr>
            <p:ph type="body" sz="half" idx="22"/>
          </p:nvPr>
        </p:nvSpPr>
        <p:spPr>
          <a:xfrm>
            <a:off x="1826828" y="1187985"/>
            <a:ext cx="6506847" cy="1383152"/>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Review previous submitted request to ensure no duplicates.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If no duplicates are found, click </a:t>
            </a:r>
            <a:r>
              <a:rPr lang="en-US" sz="1800" b="1">
                <a:latin typeface="Calibri" panose="020F0502020204030204" pitchFamily="34" charset="0"/>
                <a:cs typeface="Calibri" panose="020F0502020204030204" pitchFamily="34" charset="0"/>
              </a:rPr>
              <a:t>Create Case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Review disclaimer stating case will be created but not submitted.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Create Case</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4CF8804A-8282-365C-CCEE-E8A88F0F77F0}"/>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11</a:t>
            </a:fld>
            <a:endParaRPr lang="en-US"/>
          </a:p>
        </p:txBody>
      </p:sp>
      <p:pic>
        <p:nvPicPr>
          <p:cNvPr id="5" name="Picture 5" descr="image showing where to select create case after creating temporary consumer">
            <a:extLst>
              <a:ext uri="{FF2B5EF4-FFF2-40B4-BE49-F238E27FC236}">
                <a16:creationId xmlns:a16="http://schemas.microsoft.com/office/drawing/2014/main" id="{A8444D29-C03D-9ED2-9E12-CE05D61DC4B1}"/>
              </a:ext>
            </a:extLst>
          </p:cNvPr>
          <p:cNvPicPr>
            <a:picLocks noChangeAspect="1"/>
          </p:cNvPicPr>
          <p:nvPr/>
        </p:nvPicPr>
        <p:blipFill>
          <a:blip r:embed="rId4"/>
          <a:stretch>
            <a:fillRect/>
          </a:stretch>
        </p:blipFill>
        <p:spPr>
          <a:xfrm>
            <a:off x="1325023" y="2570592"/>
            <a:ext cx="8160644" cy="2319955"/>
          </a:xfrm>
          <a:prstGeom prst="rect">
            <a:avLst/>
          </a:prstGeom>
        </p:spPr>
      </p:pic>
      <p:pic>
        <p:nvPicPr>
          <p:cNvPr id="6" name="Picture 5" descr="image with disclaimer stating case will be created but not submitted with create case button">
            <a:extLst>
              <a:ext uri="{FF2B5EF4-FFF2-40B4-BE49-F238E27FC236}">
                <a16:creationId xmlns:a16="http://schemas.microsoft.com/office/drawing/2014/main" id="{83A608BC-3EC3-A86D-A8CB-01266CBE1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6788" y="4881255"/>
            <a:ext cx="6645367" cy="1374524"/>
          </a:xfrm>
          <a:prstGeom prst="rect">
            <a:avLst/>
          </a:prstGeom>
          <a:effectLst>
            <a:outerShdw blurRad="63500" sx="102000" sy="102000" algn="ctr" rotWithShape="0">
              <a:prstClr val="black">
                <a:alpha val="40000"/>
              </a:prstClr>
            </a:outerShdw>
          </a:effectLst>
        </p:spPr>
      </p:pic>
      <p:pic>
        <p:nvPicPr>
          <p:cNvPr id="17" name="Audio 16">
            <a:hlinkClick r:id="" action="ppaction://media"/>
            <a:extLst>
              <a:ext uri="{FF2B5EF4-FFF2-40B4-BE49-F238E27FC236}">
                <a16:creationId xmlns:a16="http://schemas.microsoft.com/office/drawing/2014/main" id="{EE6B98B1-C5C5-A1E5-D5CA-F56D84B18A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7095967"/>
      </p:ext>
    </p:extLst>
  </p:cSld>
  <p:clrMapOvr>
    <a:masterClrMapping/>
  </p:clrMapOvr>
  <mc:AlternateContent xmlns:mc="http://schemas.openxmlformats.org/markup-compatibility/2006" xmlns:p14="http://schemas.microsoft.com/office/powerpoint/2010/main">
    <mc:Choice Requires="p14">
      <p:transition spd="slow" p14:dur="2000" advTm="17857"/>
    </mc:Choice>
    <mc:Fallback xmlns="">
      <p:transition spd="slow" advTm="1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2F9CB-4362-8218-C315-80B31C76C359}"/>
              </a:ext>
            </a:extLst>
          </p:cNvPr>
          <p:cNvSpPr>
            <a:spLocks noGrp="1"/>
          </p:cNvSpPr>
          <p:nvPr>
            <p:ph type="title"/>
          </p:nvPr>
        </p:nvSpPr>
        <p:spPr/>
        <p:txBody>
          <a:bodyPr/>
          <a:lstStyle/>
          <a:p>
            <a:r>
              <a:rPr lang="en-US"/>
              <a:t>Create Case</a:t>
            </a:r>
          </a:p>
        </p:txBody>
      </p:sp>
      <p:sp>
        <p:nvSpPr>
          <p:cNvPr id="3" name="Text Placeholder 2">
            <a:extLst>
              <a:ext uri="{FF2B5EF4-FFF2-40B4-BE49-F238E27FC236}">
                <a16:creationId xmlns:a16="http://schemas.microsoft.com/office/drawing/2014/main" id="{9AED272D-B0BA-57E1-6ADD-E1A2E78CBCC9}"/>
              </a:ext>
            </a:extLst>
          </p:cNvPr>
          <p:cNvSpPr>
            <a:spLocks noGrp="1"/>
          </p:cNvSpPr>
          <p:nvPr>
            <p:ph type="body" sz="half" idx="22"/>
          </p:nvPr>
        </p:nvSpPr>
        <p:spPr>
          <a:xfrm>
            <a:off x="885824" y="1639966"/>
            <a:ext cx="7787659" cy="789726"/>
          </a:xfrm>
        </p:spPr>
        <p:txBody>
          <a:bodyPr/>
          <a:lstStyle/>
          <a:p>
            <a:r>
              <a:rPr lang="en-US" sz="1800">
                <a:latin typeface="Calibri" panose="020F0502020204030204" pitchFamily="34" charset="0"/>
                <a:cs typeface="Calibri" panose="020F0502020204030204" pitchFamily="34" charset="0"/>
              </a:rPr>
              <a:t>The case has been created; notice the additional steps now listed across the top.</a:t>
            </a:r>
          </a:p>
        </p:txBody>
      </p:sp>
      <p:sp>
        <p:nvSpPr>
          <p:cNvPr id="4" name="Slide Number Placeholder 3">
            <a:extLst>
              <a:ext uri="{FF2B5EF4-FFF2-40B4-BE49-F238E27FC236}">
                <a16:creationId xmlns:a16="http://schemas.microsoft.com/office/drawing/2014/main" id="{BEED6455-5C1F-F42C-92FF-F878B9C7B328}"/>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12</a:t>
            </a:fld>
            <a:endParaRPr lang="en-US"/>
          </a:p>
        </p:txBody>
      </p:sp>
      <p:pic>
        <p:nvPicPr>
          <p:cNvPr id="5" name="Picture 4" descr="image displaying additional steps at top of case">
            <a:extLst>
              <a:ext uri="{FF2B5EF4-FFF2-40B4-BE49-F238E27FC236}">
                <a16:creationId xmlns:a16="http://schemas.microsoft.com/office/drawing/2014/main" id="{ED982587-278E-9DF1-FF68-633D285A1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81" y="2751756"/>
            <a:ext cx="8679746" cy="2650668"/>
          </a:xfrm>
          <a:prstGeom prst="rect">
            <a:avLst/>
          </a:prstGeom>
          <a:effectLst>
            <a:outerShdw blurRad="63500" sx="102000" sy="102000" algn="ctr" rotWithShape="0">
              <a:prstClr val="black">
                <a:alpha val="40000"/>
              </a:prstClr>
            </a:outerShdw>
          </a:effectLst>
        </p:spPr>
      </p:pic>
      <p:pic>
        <p:nvPicPr>
          <p:cNvPr id="17" name="Audio 16">
            <a:hlinkClick r:id="" action="ppaction://media"/>
            <a:extLst>
              <a:ext uri="{FF2B5EF4-FFF2-40B4-BE49-F238E27FC236}">
                <a16:creationId xmlns:a16="http://schemas.microsoft.com/office/drawing/2014/main" id="{E906158A-AF12-67AB-82CC-A2F22C965A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9040111"/>
      </p:ext>
    </p:extLst>
  </p:cSld>
  <p:clrMapOvr>
    <a:masterClrMapping/>
  </p:clrMapOvr>
  <mc:AlternateContent xmlns:mc="http://schemas.openxmlformats.org/markup-compatibility/2006" xmlns:p14="http://schemas.microsoft.com/office/powerpoint/2010/main">
    <mc:Choice Requires="p14">
      <p:transition spd="slow" p14:dur="2000" advTm="6712"/>
    </mc:Choice>
    <mc:Fallback xmlns="">
      <p:transition spd="slow" advTm="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2"/>
          </p:nvPr>
        </p:nvSpPr>
        <p:spPr>
          <a:xfrm>
            <a:off x="4052638" y="1063194"/>
            <a:ext cx="7850604" cy="1889913"/>
          </a:xfrm>
        </p:spPr>
        <p:txBody>
          <a:bodyPr vert="horz" lIns="0" tIns="45720" rIns="91440" bIns="45720" rtlCol="0" anchor="t">
            <a:noAutofit/>
          </a:bodyPr>
          <a:lstStyle/>
          <a:p>
            <a:r>
              <a:rPr lang="en-US" sz="1800" b="1">
                <a:latin typeface="Calibri"/>
                <a:ea typeface="Open Sans"/>
                <a:cs typeface="Open Sans"/>
              </a:rPr>
              <a:t>The next screen will be where you enter all the information for the service being requested. </a:t>
            </a:r>
            <a:endParaRPr lang="en-US" sz="1800" b="1">
              <a:latin typeface="Calibri"/>
            </a:endParaRPr>
          </a:p>
        </p:txBody>
      </p:sp>
      <p:sp>
        <p:nvSpPr>
          <p:cNvPr id="6"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a:xfrm>
            <a:off x="11407782" y="6435805"/>
            <a:ext cx="784217" cy="294668"/>
          </a:xfrm>
        </p:spPr>
        <p:txBody>
          <a:bodyPr/>
          <a:lstStyle/>
          <a:p>
            <a:r>
              <a:rPr lang="en-US"/>
              <a:t>Page </a:t>
            </a:r>
            <a:fld id="{C6C8BDDB-1AA9-4CDC-80A0-B0BF343FFE1A}" type="slidenum">
              <a:rPr lang="en-US" smtClean="0"/>
              <a:pPr/>
              <a:t>13</a:t>
            </a:fld>
            <a:endParaRPr lang="en-US"/>
          </a:p>
        </p:txBody>
      </p:sp>
      <p:sp>
        <p:nvSpPr>
          <p:cNvPr id="26" name="Rectangular Callout 25" descr="helpful hints box with descriptions of provider types"/>
          <p:cNvSpPr/>
          <p:nvPr/>
        </p:nvSpPr>
        <p:spPr>
          <a:xfrm>
            <a:off x="3879542" y="1953088"/>
            <a:ext cx="4927107" cy="3053918"/>
          </a:xfrm>
          <a:prstGeom prst="wedgeRectCallou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600"/>
              </a:spcAft>
            </a:pPr>
            <a:r>
              <a:rPr lang="en-US" sz="1600" b="1" dirty="0">
                <a:solidFill>
                  <a:schemeClr val="bg1"/>
                </a:solidFill>
                <a:latin typeface="Open Sans"/>
                <a:ea typeface="Open Sans"/>
                <a:cs typeface="Open Sans"/>
              </a:rPr>
              <a:t>Helpful Hints</a:t>
            </a:r>
          </a:p>
          <a:p>
            <a:pPr marL="285750" indent="-285750">
              <a:spcBef>
                <a:spcPts val="600"/>
              </a:spcBef>
              <a:buFont typeface="Arial" panose="020B0604020202020204" pitchFamily="34" charset="0"/>
              <a:buChar char="•"/>
            </a:pPr>
            <a:r>
              <a:rPr lang="en-US" sz="1600" dirty="0">
                <a:solidFill>
                  <a:schemeClr val="bg1"/>
                </a:solidFill>
                <a:latin typeface="Calibri"/>
                <a:ea typeface="Open Sans"/>
                <a:cs typeface="Calibri"/>
              </a:rPr>
              <a:t>The Servicing Provider is the billing provider and who will get paid.</a:t>
            </a:r>
            <a:endPar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solidFill>
                  <a:schemeClr val="bg1"/>
                </a:solidFill>
                <a:latin typeface="Calibri"/>
                <a:ea typeface="Open Sans"/>
                <a:cs typeface="Calibri"/>
              </a:rPr>
              <a:t>The Servicing Provider and Requesting Provider may or may not have the same NPI. </a:t>
            </a:r>
            <a:endPar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US" sz="1600" dirty="0">
                <a:solidFill>
                  <a:schemeClr val="bg1"/>
                </a:solidFill>
                <a:latin typeface="Calibri"/>
                <a:ea typeface="Open Sans"/>
                <a:cs typeface="Calibri"/>
              </a:rPr>
              <a:t>Attending (Ordering) Provider is not required but is recommended.</a:t>
            </a:r>
            <a:endParaRPr lang="en-US" sz="16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285750" indent="-285750">
              <a:spcBef>
                <a:spcPts val="600"/>
              </a:spcBef>
              <a:buFont typeface="Arial" panose="020B0604020202020204" pitchFamily="34" charset="0"/>
              <a:buChar char="•"/>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26"/>
          <p:cNvSpPr>
            <a:spLocks noGrp="1"/>
          </p:cNvSpPr>
          <p:nvPr>
            <p:ph type="title"/>
          </p:nvPr>
        </p:nvSpPr>
        <p:spPr>
          <a:xfrm>
            <a:off x="4052638" y="371438"/>
            <a:ext cx="8540415" cy="592423"/>
          </a:xfrm>
        </p:spPr>
        <p:txBody>
          <a:bodyPr/>
          <a:lstStyle/>
          <a:p>
            <a:r>
              <a:rPr lang="en-US" sz="3200">
                <a:latin typeface="Raleway"/>
              </a:rPr>
              <a:t>Entering Provider Information</a:t>
            </a:r>
            <a:endParaRPr lang="en-US" sz="3200"/>
          </a:p>
        </p:txBody>
      </p:sp>
      <p:pic>
        <p:nvPicPr>
          <p:cNvPr id="14" name="Audio 13">
            <a:hlinkClick r:id="" action="ppaction://media"/>
            <a:extLst>
              <a:ext uri="{FF2B5EF4-FFF2-40B4-BE49-F238E27FC236}">
                <a16:creationId xmlns:a16="http://schemas.microsoft.com/office/drawing/2014/main" id="{F5DDA599-2A2B-4607-B144-30BEAB17574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1394850"/>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A48B-E480-2E0C-53C5-C08B6DC1DC57}"/>
              </a:ext>
            </a:extLst>
          </p:cNvPr>
          <p:cNvSpPr>
            <a:spLocks noGrp="1"/>
          </p:cNvSpPr>
          <p:nvPr>
            <p:ph type="title"/>
          </p:nvPr>
        </p:nvSpPr>
        <p:spPr/>
        <p:txBody>
          <a:bodyPr/>
          <a:lstStyle/>
          <a:p>
            <a:r>
              <a:rPr lang="en-US">
                <a:latin typeface="Raleway"/>
              </a:rPr>
              <a:t>Add Providers</a:t>
            </a:r>
            <a:endParaRPr lang="en-US"/>
          </a:p>
        </p:txBody>
      </p:sp>
      <p:sp>
        <p:nvSpPr>
          <p:cNvPr id="3" name="Text Placeholder 2">
            <a:extLst>
              <a:ext uri="{FF2B5EF4-FFF2-40B4-BE49-F238E27FC236}">
                <a16:creationId xmlns:a16="http://schemas.microsoft.com/office/drawing/2014/main" id="{D4C82606-0718-3C1A-2556-E0BCC001FCE8}"/>
              </a:ext>
            </a:extLst>
          </p:cNvPr>
          <p:cNvSpPr>
            <a:spLocks noGrp="1"/>
          </p:cNvSpPr>
          <p:nvPr>
            <p:ph type="body" sz="half" idx="22"/>
          </p:nvPr>
        </p:nvSpPr>
        <p:spPr>
          <a:xfrm>
            <a:off x="1254526" y="1172721"/>
            <a:ext cx="6506847" cy="1357402"/>
          </a:xfrm>
        </p:spPr>
        <p:txBody>
          <a:bodyPr vert="horz" lIns="0" tIns="45720" rIns="91440" bIns="45720" rtlCol="0" anchor="t">
            <a:noAutofit/>
          </a:bodyPr>
          <a:lstStyle/>
          <a:p>
            <a:pPr marL="285750" indent="-285750">
              <a:buClr>
                <a:schemeClr val="tx1"/>
              </a:buClr>
              <a:buFont typeface="Arial" panose="020B0604020202020204" pitchFamily="34" charset="0"/>
              <a:buChar char="•"/>
            </a:pPr>
            <a:r>
              <a:rPr lang="en-US" sz="1800">
                <a:latin typeface="Calibri"/>
                <a:ea typeface="Open Sans"/>
                <a:cs typeface="Open Sans"/>
              </a:rPr>
              <a:t>Review </a:t>
            </a:r>
            <a:r>
              <a:rPr lang="en-US"/>
              <a:t>selected</a:t>
            </a:r>
            <a:r>
              <a:rPr lang="en-US" sz="1800">
                <a:latin typeface="Calibri"/>
                <a:ea typeface="Open Sans"/>
                <a:cs typeface="Open Sans"/>
              </a:rPr>
              <a:t> providers.</a:t>
            </a:r>
            <a:endParaRPr lang="en-US"/>
          </a:p>
          <a:p>
            <a:pPr marL="285750" indent="-285750">
              <a:buClr>
                <a:schemeClr val="tx1"/>
              </a:buClr>
              <a:buFont typeface="Arial" panose="020B0604020202020204" pitchFamily="34" charset="0"/>
              <a:buChar char="•"/>
            </a:pPr>
            <a:r>
              <a:rPr lang="en-US" sz="1800">
                <a:latin typeface="Calibri"/>
                <a:ea typeface="Open Sans"/>
                <a:cs typeface="Open Sans"/>
              </a:rPr>
              <a:t>Click </a:t>
            </a:r>
            <a:r>
              <a:rPr lang="en-US" sz="1800" b="1">
                <a:latin typeface="Calibri"/>
                <a:ea typeface="Open Sans"/>
                <a:cs typeface="Open Sans"/>
              </a:rPr>
              <a:t>Update</a:t>
            </a:r>
            <a:r>
              <a:rPr lang="en-US" sz="1800">
                <a:latin typeface="Calibri"/>
                <a:ea typeface="Open Sans"/>
                <a:cs typeface="Open Sans"/>
              </a:rPr>
              <a:t> to make changes to servicing providers, if necessary.</a:t>
            </a:r>
          </a:p>
          <a:p>
            <a:pPr marL="285750" indent="-285750">
              <a:buClr>
                <a:schemeClr val="tx1"/>
              </a:buClr>
              <a:buFont typeface="Arial" panose="020B0604020202020204" pitchFamily="34" charset="0"/>
              <a:buChar char="•"/>
            </a:pPr>
            <a:r>
              <a:rPr lang="en-US" sz="1800">
                <a:latin typeface="Calibri"/>
                <a:ea typeface="Open Sans"/>
                <a:cs typeface="Open Sans"/>
              </a:rPr>
              <a:t>Search for new provider.</a:t>
            </a:r>
          </a:p>
          <a:p>
            <a:pPr marL="285750" indent="-285750">
              <a:buClr>
                <a:schemeClr val="tx1"/>
              </a:buClr>
              <a:buFont typeface="Arial" panose="020B0604020202020204" pitchFamily="34" charset="0"/>
              <a:buChar char="•"/>
            </a:pPr>
            <a:r>
              <a:rPr lang="en-US" sz="1800">
                <a:latin typeface="Calibri"/>
                <a:ea typeface="Open Sans"/>
                <a:cs typeface="Open Sans"/>
              </a:rPr>
              <a:t>Click </a:t>
            </a:r>
            <a:r>
              <a:rPr lang="en-US" sz="1800" b="1">
                <a:latin typeface="Calibri"/>
                <a:ea typeface="Open Sans"/>
                <a:cs typeface="Open Sans"/>
              </a:rPr>
              <a:t>Choose</a:t>
            </a:r>
            <a:r>
              <a:rPr lang="en-US" sz="1800">
                <a:latin typeface="Calibri"/>
                <a:ea typeface="Open Sans"/>
                <a:cs typeface="Open Sans"/>
              </a:rPr>
              <a:t> to add the updated servicing provider. </a:t>
            </a:r>
            <a:endParaRPr lang="en-US" sz="1800">
              <a:latin typeface="Calibri"/>
            </a:endParaRPr>
          </a:p>
        </p:txBody>
      </p:sp>
      <p:sp>
        <p:nvSpPr>
          <p:cNvPr id="4" name="Slide Number Placeholder 3">
            <a:extLst>
              <a:ext uri="{FF2B5EF4-FFF2-40B4-BE49-F238E27FC236}">
                <a16:creationId xmlns:a16="http://schemas.microsoft.com/office/drawing/2014/main" id="{435943BD-5534-B697-1CF9-357D3E1CE0F9}"/>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14</a:t>
            </a:fld>
            <a:endParaRPr lang="en-US"/>
          </a:p>
        </p:txBody>
      </p:sp>
      <p:pic>
        <p:nvPicPr>
          <p:cNvPr id="6" name="Picture 6" descr="screenshot showing where you can update servicing provider">
            <a:extLst>
              <a:ext uri="{FF2B5EF4-FFF2-40B4-BE49-F238E27FC236}">
                <a16:creationId xmlns:a16="http://schemas.microsoft.com/office/drawing/2014/main" id="{A5816931-3BDA-4136-8BD4-18396A4E9901}"/>
              </a:ext>
            </a:extLst>
          </p:cNvPr>
          <p:cNvPicPr>
            <a:picLocks noChangeAspect="1"/>
          </p:cNvPicPr>
          <p:nvPr/>
        </p:nvPicPr>
        <p:blipFill>
          <a:blip r:embed="rId4"/>
          <a:stretch>
            <a:fillRect/>
          </a:stretch>
        </p:blipFill>
        <p:spPr>
          <a:xfrm>
            <a:off x="2066925" y="2627791"/>
            <a:ext cx="7722677" cy="1254160"/>
          </a:xfrm>
          <a:prstGeom prst="rect">
            <a:avLst/>
          </a:prstGeom>
        </p:spPr>
      </p:pic>
      <p:pic>
        <p:nvPicPr>
          <p:cNvPr id="7" name="Picture 6" descr="image showing how to search and select updated servicing provider">
            <a:extLst>
              <a:ext uri="{FF2B5EF4-FFF2-40B4-BE49-F238E27FC236}">
                <a16:creationId xmlns:a16="http://schemas.microsoft.com/office/drawing/2014/main" id="{62B4971B-8F3A-D0A9-2170-B0FAC3661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375" y="4004026"/>
            <a:ext cx="7400925" cy="2072924"/>
          </a:xfrm>
          <a:prstGeom prst="rect">
            <a:avLst/>
          </a:prstGeom>
          <a:effectLst>
            <a:outerShdw blurRad="63500" sx="102000" sy="102000" algn="ctr" rotWithShape="0">
              <a:prstClr val="black">
                <a:alpha val="40000"/>
              </a:prstClr>
            </a:outerShdw>
          </a:effectLst>
        </p:spPr>
      </p:pic>
      <p:pic>
        <p:nvPicPr>
          <p:cNvPr id="14" name="Audio 13">
            <a:hlinkClick r:id="" action="ppaction://media"/>
            <a:extLst>
              <a:ext uri="{FF2B5EF4-FFF2-40B4-BE49-F238E27FC236}">
                <a16:creationId xmlns:a16="http://schemas.microsoft.com/office/drawing/2014/main" id="{E14825B8-832E-D894-9D77-43AE0B2657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9398106"/>
      </p:ext>
    </p:extLst>
  </p:cSld>
  <p:clrMapOvr>
    <a:masterClrMapping/>
  </p:clrMapOvr>
  <mc:AlternateContent xmlns:mc="http://schemas.openxmlformats.org/markup-compatibility/2006" xmlns:p14="http://schemas.microsoft.com/office/powerpoint/2010/main">
    <mc:Choice Requires="p14">
      <p:transition spd="slow" p14:dur="2000" advTm="25750"/>
    </mc:Choice>
    <mc:Fallback xmlns="">
      <p:transition spd="slow" advTm="2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38D-DCBB-18BF-7D35-2BA9B3E6F1E8}"/>
              </a:ext>
            </a:extLst>
          </p:cNvPr>
          <p:cNvSpPr>
            <a:spLocks noGrp="1"/>
          </p:cNvSpPr>
          <p:nvPr>
            <p:ph type="title"/>
          </p:nvPr>
        </p:nvSpPr>
        <p:spPr/>
        <p:txBody>
          <a:bodyPr/>
          <a:lstStyle/>
          <a:p>
            <a:r>
              <a:rPr lang="en-US"/>
              <a:t>Add Attending Physician</a:t>
            </a:r>
          </a:p>
        </p:txBody>
      </p:sp>
      <p:sp>
        <p:nvSpPr>
          <p:cNvPr id="3" name="Text Placeholder 2">
            <a:extLst>
              <a:ext uri="{FF2B5EF4-FFF2-40B4-BE49-F238E27FC236}">
                <a16:creationId xmlns:a16="http://schemas.microsoft.com/office/drawing/2014/main" id="{39DA50D9-2B4F-A7C3-2F84-D7E1275F329E}"/>
              </a:ext>
            </a:extLst>
          </p:cNvPr>
          <p:cNvSpPr>
            <a:spLocks noGrp="1"/>
          </p:cNvSpPr>
          <p:nvPr>
            <p:ph type="body" sz="half" idx="22"/>
          </p:nvPr>
        </p:nvSpPr>
        <p:spPr>
          <a:xfrm>
            <a:off x="799215" y="1268491"/>
            <a:ext cx="6506847" cy="1179434"/>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Add Attending Physician</a:t>
            </a:r>
            <a:r>
              <a:rPr lang="en-US" sz="1800">
                <a:latin typeface="Calibri" panose="020F0502020204030204" pitchFamily="34" charset="0"/>
                <a:cs typeface="Calibri" panose="020F0502020204030204" pitchFamily="34" charset="0"/>
              </a:rPr>
              <a:t>, if applicable. </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Search for Physician.</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Choose</a:t>
            </a:r>
            <a:r>
              <a:rPr lang="en-US" sz="1800">
                <a:latin typeface="Calibri" panose="020F0502020204030204" pitchFamily="34" charset="0"/>
                <a:cs typeface="Calibri" panose="020F0502020204030204" pitchFamily="34" charset="0"/>
              </a:rPr>
              <a:t> to add the attending physician. </a:t>
            </a:r>
          </a:p>
        </p:txBody>
      </p:sp>
      <p:sp>
        <p:nvSpPr>
          <p:cNvPr id="4" name="Slide Number Placeholder 3">
            <a:extLst>
              <a:ext uri="{FF2B5EF4-FFF2-40B4-BE49-F238E27FC236}">
                <a16:creationId xmlns:a16="http://schemas.microsoft.com/office/drawing/2014/main" id="{58707E37-150B-2E16-93FC-3A685D78C65C}"/>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15</a:t>
            </a:fld>
            <a:endParaRPr lang="en-US"/>
          </a:p>
        </p:txBody>
      </p:sp>
      <p:pic>
        <p:nvPicPr>
          <p:cNvPr id="5" name="Picture 4" descr="image showing how to add attending physician">
            <a:extLst>
              <a:ext uri="{FF2B5EF4-FFF2-40B4-BE49-F238E27FC236}">
                <a16:creationId xmlns:a16="http://schemas.microsoft.com/office/drawing/2014/main" id="{507407F7-F346-F20E-B7EC-3A30BD86D659}"/>
              </a:ext>
            </a:extLst>
          </p:cNvPr>
          <p:cNvPicPr>
            <a:picLocks noChangeAspect="1"/>
          </p:cNvPicPr>
          <p:nvPr/>
        </p:nvPicPr>
        <p:blipFill>
          <a:blip r:embed="rId4"/>
          <a:stretch>
            <a:fillRect/>
          </a:stretch>
        </p:blipFill>
        <p:spPr>
          <a:xfrm>
            <a:off x="1062472" y="2929379"/>
            <a:ext cx="2408955" cy="2282136"/>
          </a:xfrm>
          <a:prstGeom prst="rect">
            <a:avLst/>
          </a:prstGeom>
          <a:effectLst>
            <a:outerShdw blurRad="63500" sx="102000" sy="102000" algn="ctr" rotWithShape="0">
              <a:prstClr val="black">
                <a:alpha val="40000"/>
              </a:prstClr>
            </a:outerShdw>
          </a:effectLst>
        </p:spPr>
      </p:pic>
      <p:pic>
        <p:nvPicPr>
          <p:cNvPr id="6" name="Picture 5" descr="image showing how to search and choose attending physician">
            <a:extLst>
              <a:ext uri="{FF2B5EF4-FFF2-40B4-BE49-F238E27FC236}">
                <a16:creationId xmlns:a16="http://schemas.microsoft.com/office/drawing/2014/main" id="{C0F65E7D-2E12-2CD4-74AC-C454C03F1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115" y="2929379"/>
            <a:ext cx="6488131" cy="2282136"/>
          </a:xfrm>
          <a:prstGeom prst="rect">
            <a:avLst/>
          </a:prstGeom>
          <a:effectLst>
            <a:outerShdw blurRad="63500" sx="102000" sy="102000" algn="ctr" rotWithShape="0">
              <a:prstClr val="black">
                <a:alpha val="40000"/>
              </a:prstClr>
            </a:outerShdw>
          </a:effectLst>
        </p:spPr>
      </p:pic>
      <p:pic>
        <p:nvPicPr>
          <p:cNvPr id="22" name="Audio 21">
            <a:hlinkClick r:id="" action="ppaction://media"/>
            <a:extLst>
              <a:ext uri="{FF2B5EF4-FFF2-40B4-BE49-F238E27FC236}">
                <a16:creationId xmlns:a16="http://schemas.microsoft.com/office/drawing/2014/main" id="{06D0686E-19C0-01A6-844B-033A6D6062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8846681"/>
      </p:ext>
    </p:extLst>
  </p:cSld>
  <p:clrMapOvr>
    <a:masterClrMapping/>
  </p:clrMapOvr>
  <mc:AlternateContent xmlns:mc="http://schemas.openxmlformats.org/markup-compatibility/2006" xmlns:p14="http://schemas.microsoft.com/office/powerpoint/2010/main">
    <mc:Choice Requires="p14">
      <p:transition spd="slow" p14:dur="2000" advTm="21251"/>
    </mc:Choice>
    <mc:Fallback xmlns="">
      <p:transition spd="slow" advTm="2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416F-CE96-8055-BA43-FB859924B2D9}"/>
              </a:ext>
            </a:extLst>
          </p:cNvPr>
          <p:cNvSpPr>
            <a:spLocks noGrp="1"/>
          </p:cNvSpPr>
          <p:nvPr>
            <p:ph type="title"/>
          </p:nvPr>
        </p:nvSpPr>
        <p:spPr/>
        <p:txBody>
          <a:bodyPr/>
          <a:lstStyle/>
          <a:p>
            <a:r>
              <a:rPr lang="en-US"/>
              <a:t>Service Details</a:t>
            </a:r>
          </a:p>
        </p:txBody>
      </p:sp>
      <p:sp>
        <p:nvSpPr>
          <p:cNvPr id="3" name="Text Placeholder 2">
            <a:extLst>
              <a:ext uri="{FF2B5EF4-FFF2-40B4-BE49-F238E27FC236}">
                <a16:creationId xmlns:a16="http://schemas.microsoft.com/office/drawing/2014/main" id="{CB095F62-1E7C-7FCE-5982-A26CB340574D}"/>
              </a:ext>
            </a:extLst>
          </p:cNvPr>
          <p:cNvSpPr>
            <a:spLocks noGrp="1"/>
          </p:cNvSpPr>
          <p:nvPr>
            <p:ph type="body" sz="half" idx="22"/>
          </p:nvPr>
        </p:nvSpPr>
        <p:spPr>
          <a:xfrm>
            <a:off x="799215" y="1316115"/>
            <a:ext cx="6506847" cy="1417979"/>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fax number if not auto populated.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Service Details</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appropriate options from drop downs.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Diagnosis</a:t>
            </a:r>
            <a:r>
              <a:rPr lang="en-US" sz="1800">
                <a:latin typeface="Calibri" panose="020F0502020204030204" pitchFamily="34" charset="0"/>
                <a:cs typeface="Calibri" panose="020F0502020204030204" pitchFamily="34" charset="0"/>
              </a:rPr>
              <a:t>.</a:t>
            </a:r>
          </a:p>
          <a:p>
            <a:endParaRPr lang="en-US" sz="18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2D6B873-FDF8-E2DF-E4C9-B0ACDAD691F9}"/>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16</a:t>
            </a:fld>
            <a:endParaRPr lang="en-US"/>
          </a:p>
        </p:txBody>
      </p:sp>
      <p:pic>
        <p:nvPicPr>
          <p:cNvPr id="5" name="Picture 4" descr="image showing where to add fax number if not auto populated with arrow pointing to go to service details">
            <a:extLst>
              <a:ext uri="{FF2B5EF4-FFF2-40B4-BE49-F238E27FC236}">
                <a16:creationId xmlns:a16="http://schemas.microsoft.com/office/drawing/2014/main" id="{AD97FC03-F434-8078-0AE6-20059C0989CD}"/>
              </a:ext>
            </a:extLst>
          </p:cNvPr>
          <p:cNvPicPr>
            <a:picLocks noChangeAspect="1"/>
          </p:cNvPicPr>
          <p:nvPr/>
        </p:nvPicPr>
        <p:blipFill>
          <a:blip r:embed="rId4"/>
          <a:stretch>
            <a:fillRect/>
          </a:stretch>
        </p:blipFill>
        <p:spPr>
          <a:xfrm>
            <a:off x="2480437" y="3057945"/>
            <a:ext cx="7185503" cy="1324796"/>
          </a:xfrm>
          <a:prstGeom prst="rect">
            <a:avLst/>
          </a:prstGeom>
          <a:effectLst>
            <a:outerShdw blurRad="63500" sx="102000" sy="102000" algn="ctr" rotWithShape="0">
              <a:prstClr val="black">
                <a:alpha val="40000"/>
              </a:prstClr>
            </a:outerShdw>
          </a:effectLst>
        </p:spPr>
      </p:pic>
      <p:pic>
        <p:nvPicPr>
          <p:cNvPr id="6" name="Picture 5" descr="image showing service type drop down box">
            <a:extLst>
              <a:ext uri="{FF2B5EF4-FFF2-40B4-BE49-F238E27FC236}">
                <a16:creationId xmlns:a16="http://schemas.microsoft.com/office/drawing/2014/main" id="{BC419038-CB27-3DDF-12D6-9ECEF266EE57}"/>
              </a:ext>
            </a:extLst>
          </p:cNvPr>
          <p:cNvPicPr>
            <a:picLocks noChangeAspect="1"/>
          </p:cNvPicPr>
          <p:nvPr/>
        </p:nvPicPr>
        <p:blipFill>
          <a:blip r:embed="rId5"/>
          <a:stretch>
            <a:fillRect/>
          </a:stretch>
        </p:blipFill>
        <p:spPr>
          <a:xfrm>
            <a:off x="2488302" y="4495856"/>
            <a:ext cx="7215395" cy="1220866"/>
          </a:xfrm>
          <a:prstGeom prst="rect">
            <a:avLst/>
          </a:prstGeom>
          <a:effectLst>
            <a:outerShdw blurRad="63500" sx="102000" sy="102000" algn="ctr" rotWithShape="0">
              <a:prstClr val="black">
                <a:alpha val="40000"/>
              </a:prstClr>
            </a:outerShdw>
          </a:effectLst>
        </p:spPr>
      </p:pic>
      <p:pic>
        <p:nvPicPr>
          <p:cNvPr id="26" name="Audio 25">
            <a:hlinkClick r:id="" action="ppaction://media"/>
            <a:extLst>
              <a:ext uri="{FF2B5EF4-FFF2-40B4-BE49-F238E27FC236}">
                <a16:creationId xmlns:a16="http://schemas.microsoft.com/office/drawing/2014/main" id="{7F1256FA-3E47-5429-D102-25E1CD16EB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0060731"/>
      </p:ext>
    </p:extLst>
  </p:cSld>
  <p:clrMapOvr>
    <a:masterClrMapping/>
  </p:clrMapOvr>
  <mc:AlternateContent xmlns:mc="http://schemas.openxmlformats.org/markup-compatibility/2006" xmlns:p14="http://schemas.microsoft.com/office/powerpoint/2010/main">
    <mc:Choice Requires="p14">
      <p:transition spd="slow" p14:dur="2000" advTm="14818"/>
    </mc:Choice>
    <mc:Fallback xmlns="">
      <p:transition spd="slow" advTm="1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29A4-5290-EA50-F4F6-4E1CFBEF3963}"/>
              </a:ext>
            </a:extLst>
          </p:cNvPr>
          <p:cNvSpPr>
            <a:spLocks noGrp="1"/>
          </p:cNvSpPr>
          <p:nvPr>
            <p:ph type="title"/>
          </p:nvPr>
        </p:nvSpPr>
        <p:spPr/>
        <p:txBody>
          <a:bodyPr/>
          <a:lstStyle/>
          <a:p>
            <a:r>
              <a:rPr lang="en-US"/>
              <a:t>Enter Diagnosis</a:t>
            </a:r>
          </a:p>
        </p:txBody>
      </p:sp>
      <p:sp>
        <p:nvSpPr>
          <p:cNvPr id="3" name="Text Placeholder 2">
            <a:extLst>
              <a:ext uri="{FF2B5EF4-FFF2-40B4-BE49-F238E27FC236}">
                <a16:creationId xmlns:a16="http://schemas.microsoft.com/office/drawing/2014/main" id="{216969B2-3E40-8F59-E99F-FE6E6B5F974B}"/>
              </a:ext>
            </a:extLst>
          </p:cNvPr>
          <p:cNvSpPr>
            <a:spLocks noGrp="1"/>
          </p:cNvSpPr>
          <p:nvPr>
            <p:ph type="body" sz="half" idx="22"/>
          </p:nvPr>
        </p:nvSpPr>
        <p:spPr>
          <a:xfrm>
            <a:off x="885824" y="1639966"/>
            <a:ext cx="7219489" cy="1789034"/>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appropriate </a:t>
            </a:r>
            <a:r>
              <a:rPr lang="en-US" sz="1800" b="1">
                <a:latin typeface="Calibri" panose="020F0502020204030204" pitchFamily="34" charset="0"/>
                <a:cs typeface="Calibri" panose="020F0502020204030204" pitchFamily="34" charset="0"/>
              </a:rPr>
              <a:t>Code Type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diagnosis code or description in search box.</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the proper Code from the results returned.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Requests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Repeat these steps to add all necessary diagnosis codes.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To set a primary diagnosis, you can drag and drop it to the top of the list.</a:t>
            </a:r>
          </a:p>
        </p:txBody>
      </p:sp>
      <p:sp>
        <p:nvSpPr>
          <p:cNvPr id="4" name="Slide Number Placeholder 3">
            <a:extLst>
              <a:ext uri="{FF2B5EF4-FFF2-40B4-BE49-F238E27FC236}">
                <a16:creationId xmlns:a16="http://schemas.microsoft.com/office/drawing/2014/main" id="{2141B9FA-721F-D124-0A82-4AD2D4C4AFA4}"/>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17</a:t>
            </a:fld>
            <a:endParaRPr lang="en-US"/>
          </a:p>
        </p:txBody>
      </p:sp>
      <p:pic>
        <p:nvPicPr>
          <p:cNvPr id="5" name="Picture 4" descr="image showing how to search and select diagnosis">
            <a:extLst>
              <a:ext uri="{FF2B5EF4-FFF2-40B4-BE49-F238E27FC236}">
                <a16:creationId xmlns:a16="http://schemas.microsoft.com/office/drawing/2014/main" id="{30085B81-7F14-4913-AA86-3592D6EE3095}"/>
              </a:ext>
            </a:extLst>
          </p:cNvPr>
          <p:cNvPicPr>
            <a:picLocks noChangeAspect="1"/>
          </p:cNvPicPr>
          <p:nvPr/>
        </p:nvPicPr>
        <p:blipFill>
          <a:blip r:embed="rId4"/>
          <a:stretch>
            <a:fillRect/>
          </a:stretch>
        </p:blipFill>
        <p:spPr>
          <a:xfrm>
            <a:off x="1191199" y="4071200"/>
            <a:ext cx="9173192" cy="1955165"/>
          </a:xfrm>
          <a:prstGeom prst="rect">
            <a:avLst/>
          </a:prstGeom>
          <a:effectLst>
            <a:outerShdw blurRad="63500" sx="102000" sy="102000" algn="ctr"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2B0F8A6C-86B3-8198-89A2-E42E1E1147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5108966"/>
      </p:ext>
    </p:extLst>
  </p:cSld>
  <p:clrMapOvr>
    <a:masterClrMapping/>
  </p:clrMapOvr>
  <mc:AlternateContent xmlns:mc="http://schemas.openxmlformats.org/markup-compatibility/2006" xmlns:p14="http://schemas.microsoft.com/office/powerpoint/2010/main">
    <mc:Choice Requires="p14">
      <p:transition spd="slow" p14:dur="2000" advTm="29166"/>
    </mc:Choice>
    <mc:Fallback xmlns="">
      <p:transition spd="slow" advTm="2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C83A-7FEF-4657-5BD6-A13FA5067BC1}"/>
              </a:ext>
            </a:extLst>
          </p:cNvPr>
          <p:cNvSpPr>
            <a:spLocks noGrp="1"/>
          </p:cNvSpPr>
          <p:nvPr>
            <p:ph type="title"/>
          </p:nvPr>
        </p:nvSpPr>
        <p:spPr/>
        <p:txBody>
          <a:bodyPr/>
          <a:lstStyle/>
          <a:p>
            <a:r>
              <a:rPr lang="en-US"/>
              <a:t>Request Type and Procedures</a:t>
            </a:r>
          </a:p>
        </p:txBody>
      </p:sp>
      <p:sp>
        <p:nvSpPr>
          <p:cNvPr id="3" name="Text Placeholder 2">
            <a:extLst>
              <a:ext uri="{FF2B5EF4-FFF2-40B4-BE49-F238E27FC236}">
                <a16:creationId xmlns:a16="http://schemas.microsoft.com/office/drawing/2014/main" id="{2BAD8EE7-92F3-B775-2099-29B1A76D29D4}"/>
              </a:ext>
            </a:extLst>
          </p:cNvPr>
          <p:cNvSpPr>
            <a:spLocks noGrp="1"/>
          </p:cNvSpPr>
          <p:nvPr>
            <p:ph type="body" sz="half" idx="22"/>
          </p:nvPr>
        </p:nvSpPr>
        <p:spPr>
          <a:xfrm>
            <a:off x="1306665" y="1166573"/>
            <a:ext cx="9080209" cy="2144797"/>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the </a:t>
            </a:r>
            <a:r>
              <a:rPr lang="en-US" sz="1800" b="1">
                <a:latin typeface="Calibri" panose="020F0502020204030204" pitchFamily="34" charset="0"/>
                <a:cs typeface="Calibri" panose="020F0502020204030204" pitchFamily="34" charset="0"/>
              </a:rPr>
              <a:t>Request Type </a:t>
            </a:r>
            <a:r>
              <a:rPr lang="en-US" sz="1800">
                <a:latin typeface="Calibri" panose="020F0502020204030204" pitchFamily="34" charset="0"/>
                <a:cs typeface="Calibri" panose="020F0502020204030204" pitchFamily="34" charset="0"/>
              </a:rPr>
              <a:t>from the dropdown.</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Add a Note</a:t>
            </a:r>
            <a:r>
              <a:rPr lang="en-US" sz="1800">
                <a:latin typeface="Calibri" panose="020F0502020204030204" pitchFamily="34" charset="0"/>
                <a:cs typeface="Calibri" panose="020F0502020204030204" pitchFamily="34" charset="0"/>
              </a:rPr>
              <a:t>, if applicable.</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Procedures</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b="1">
                <a:latin typeface="Calibri" panose="020F0502020204030204" pitchFamily="34" charset="0"/>
                <a:cs typeface="Calibri" panose="020F0502020204030204" pitchFamily="34" charset="0"/>
              </a:rPr>
              <a:t>Code Type </a:t>
            </a:r>
            <a:r>
              <a:rPr lang="en-US" sz="1800">
                <a:latin typeface="Calibri" panose="020F0502020204030204" pitchFamily="34" charset="0"/>
                <a:cs typeface="Calibri" panose="020F0502020204030204" pitchFamily="34" charset="0"/>
              </a:rPr>
              <a:t>will default but can be changed if needed.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and enter the appropriate code.</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Repeat the above steps to add all necessary codes for which authorization is being requested.</a:t>
            </a:r>
          </a:p>
        </p:txBody>
      </p:sp>
      <p:sp>
        <p:nvSpPr>
          <p:cNvPr id="4" name="Slide Number Placeholder 3">
            <a:extLst>
              <a:ext uri="{FF2B5EF4-FFF2-40B4-BE49-F238E27FC236}">
                <a16:creationId xmlns:a16="http://schemas.microsoft.com/office/drawing/2014/main" id="{38BC8B8B-521A-28D5-2611-FD5BC4177DBF}"/>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18</a:t>
            </a:fld>
            <a:endParaRPr lang="en-US"/>
          </a:p>
        </p:txBody>
      </p:sp>
      <p:pic>
        <p:nvPicPr>
          <p:cNvPr id="5" name="Picture 4" descr="image showing drop down box for request type">
            <a:extLst>
              <a:ext uri="{FF2B5EF4-FFF2-40B4-BE49-F238E27FC236}">
                <a16:creationId xmlns:a16="http://schemas.microsoft.com/office/drawing/2014/main" id="{0B9F5BEB-D7D9-CC0E-5BD8-87159221B952}"/>
              </a:ext>
            </a:extLst>
          </p:cNvPr>
          <p:cNvPicPr>
            <a:picLocks noChangeAspect="1"/>
          </p:cNvPicPr>
          <p:nvPr/>
        </p:nvPicPr>
        <p:blipFill>
          <a:blip r:embed="rId4"/>
          <a:stretch>
            <a:fillRect/>
          </a:stretch>
        </p:blipFill>
        <p:spPr>
          <a:xfrm>
            <a:off x="2757170" y="3546631"/>
            <a:ext cx="6935382" cy="1046583"/>
          </a:xfrm>
          <a:prstGeom prst="rect">
            <a:avLst/>
          </a:prstGeom>
          <a:effectLst>
            <a:outerShdw blurRad="63500" sx="102000" sy="102000" algn="ctr" rotWithShape="0">
              <a:prstClr val="black">
                <a:alpha val="40000"/>
              </a:prstClr>
            </a:outerShdw>
          </a:effectLst>
        </p:spPr>
      </p:pic>
      <p:pic>
        <p:nvPicPr>
          <p:cNvPr id="6" name="Picture 5" descr="image showing drop down for code type and how to search">
            <a:extLst>
              <a:ext uri="{FF2B5EF4-FFF2-40B4-BE49-F238E27FC236}">
                <a16:creationId xmlns:a16="http://schemas.microsoft.com/office/drawing/2014/main" id="{76DB9B6D-9ABF-C22B-EB8E-8FADA194D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7170" y="4694476"/>
            <a:ext cx="6942684" cy="1584696"/>
          </a:xfrm>
          <a:prstGeom prst="rect">
            <a:avLst/>
          </a:prstGeom>
          <a:effectLst>
            <a:outerShdw blurRad="63500" sx="102000" sy="102000" algn="ctr" rotWithShape="0">
              <a:prstClr val="black">
                <a:alpha val="40000"/>
              </a:prstClr>
            </a:outerShdw>
          </a:effectLst>
        </p:spPr>
      </p:pic>
      <p:pic>
        <p:nvPicPr>
          <p:cNvPr id="27" name="Audio 26">
            <a:hlinkClick r:id="" action="ppaction://media"/>
            <a:extLst>
              <a:ext uri="{FF2B5EF4-FFF2-40B4-BE49-F238E27FC236}">
                <a16:creationId xmlns:a16="http://schemas.microsoft.com/office/drawing/2014/main" id="{892E6D7E-7D85-0851-12ED-1156C6CF83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2228735"/>
      </p:ext>
    </p:extLst>
  </p:cSld>
  <p:clrMapOvr>
    <a:masterClrMapping/>
  </p:clrMapOvr>
  <mc:AlternateContent xmlns:mc="http://schemas.openxmlformats.org/markup-compatibility/2006" xmlns:p14="http://schemas.microsoft.com/office/powerpoint/2010/main">
    <mc:Choice Requires="p14">
      <p:transition spd="slow" p14:dur="2000" advTm="25405"/>
    </mc:Choice>
    <mc:Fallback xmlns="">
      <p:transition spd="slow" advTm="2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52F6-02B6-AFE7-74EE-3185686F76A2}"/>
              </a:ext>
            </a:extLst>
          </p:cNvPr>
          <p:cNvSpPr>
            <a:spLocks noGrp="1"/>
          </p:cNvSpPr>
          <p:nvPr>
            <p:ph type="title"/>
          </p:nvPr>
        </p:nvSpPr>
        <p:spPr/>
        <p:txBody>
          <a:bodyPr/>
          <a:lstStyle/>
          <a:p>
            <a:r>
              <a:rPr lang="en-US"/>
              <a:t>Length of Stay</a:t>
            </a:r>
          </a:p>
        </p:txBody>
      </p:sp>
      <p:sp>
        <p:nvSpPr>
          <p:cNvPr id="3" name="Text Placeholder 2">
            <a:extLst>
              <a:ext uri="{FF2B5EF4-FFF2-40B4-BE49-F238E27FC236}">
                <a16:creationId xmlns:a16="http://schemas.microsoft.com/office/drawing/2014/main" id="{1E19D12A-5CFD-0EB2-9937-C9567E19605A}"/>
              </a:ext>
            </a:extLst>
          </p:cNvPr>
          <p:cNvSpPr>
            <a:spLocks noGrp="1"/>
          </p:cNvSpPr>
          <p:nvPr>
            <p:ph type="body" sz="half" idx="22"/>
          </p:nvPr>
        </p:nvSpPr>
        <p:spPr>
          <a:xfrm>
            <a:off x="1323974" y="1223748"/>
            <a:ext cx="7417468" cy="1767102"/>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For Inpatient cases, click into the </a:t>
            </a:r>
            <a:r>
              <a:rPr lang="en-US" sz="1800" b="1">
                <a:latin typeface="Calibri" panose="020F0502020204030204" pitchFamily="34" charset="0"/>
                <a:cs typeface="Calibri" panose="020F0502020204030204" pitchFamily="34" charset="0"/>
              </a:rPr>
              <a:t>Length of Stay (LOS) </a:t>
            </a:r>
            <a:r>
              <a:rPr lang="en-US" sz="1800">
                <a:latin typeface="Calibri" panose="020F0502020204030204" pitchFamily="34" charset="0"/>
                <a:cs typeface="Calibri" panose="020F0502020204030204" pitchFamily="34" charset="0"/>
              </a:rPr>
              <a:t>field.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a:t>
            </a:r>
            <a:r>
              <a:rPr lang="en-US" sz="1800" b="1">
                <a:latin typeface="Calibri" panose="020F0502020204030204" pitchFamily="34" charset="0"/>
                <a:cs typeface="Calibri" panose="020F0502020204030204" pitchFamily="34" charset="0"/>
              </a:rPr>
              <a:t>Requested Start Date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a:t>
            </a:r>
            <a:r>
              <a:rPr lang="en-US" sz="1800" b="1">
                <a:latin typeface="Calibri" panose="020F0502020204030204" pitchFamily="34" charset="0"/>
                <a:cs typeface="Calibri" panose="020F0502020204030204" pitchFamily="34" charset="0"/>
              </a:rPr>
              <a:t>Requested End Date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a:t>
            </a:r>
            <a:r>
              <a:rPr lang="en-US" sz="1800" b="1">
                <a:latin typeface="Calibri" panose="020F0502020204030204" pitchFamily="34" charset="0"/>
                <a:cs typeface="Calibri" panose="020F0502020204030204" pitchFamily="34" charset="0"/>
              </a:rPr>
              <a:t>Requested Duration</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Entries will autosave but can be changed prior to submission if needed.</a:t>
            </a:r>
          </a:p>
        </p:txBody>
      </p:sp>
      <p:sp>
        <p:nvSpPr>
          <p:cNvPr id="4" name="Slide Number Placeholder 3">
            <a:extLst>
              <a:ext uri="{FF2B5EF4-FFF2-40B4-BE49-F238E27FC236}">
                <a16:creationId xmlns:a16="http://schemas.microsoft.com/office/drawing/2014/main" id="{B633999A-1176-5693-D147-CA01E4B2051C}"/>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19</a:t>
            </a:fld>
            <a:endParaRPr lang="en-US"/>
          </a:p>
        </p:txBody>
      </p:sp>
      <p:pic>
        <p:nvPicPr>
          <p:cNvPr id="5" name="Picture 4" descr="image showing where to enter start and end dates along with duration of request">
            <a:extLst>
              <a:ext uri="{FF2B5EF4-FFF2-40B4-BE49-F238E27FC236}">
                <a16:creationId xmlns:a16="http://schemas.microsoft.com/office/drawing/2014/main" id="{6ED3724A-93DF-7306-2637-21B0DC1929BA}"/>
              </a:ext>
            </a:extLst>
          </p:cNvPr>
          <p:cNvPicPr>
            <a:picLocks noChangeAspect="1"/>
          </p:cNvPicPr>
          <p:nvPr/>
        </p:nvPicPr>
        <p:blipFill>
          <a:blip r:embed="rId4"/>
          <a:stretch>
            <a:fillRect/>
          </a:stretch>
        </p:blipFill>
        <p:spPr>
          <a:xfrm>
            <a:off x="2971482" y="3190912"/>
            <a:ext cx="5410835" cy="3257550"/>
          </a:xfrm>
          <a:prstGeom prst="rect">
            <a:avLst/>
          </a:prstGeom>
          <a:effectLst>
            <a:outerShdw blurRad="63500" sx="102000" sy="102000" algn="ctr" rotWithShape="0">
              <a:prstClr val="black">
                <a:alpha val="40000"/>
              </a:prstClr>
            </a:outerShdw>
          </a:effectLst>
        </p:spPr>
      </p:pic>
      <p:pic>
        <p:nvPicPr>
          <p:cNvPr id="14" name="Audio 13">
            <a:hlinkClick r:id="" action="ppaction://media"/>
            <a:extLst>
              <a:ext uri="{FF2B5EF4-FFF2-40B4-BE49-F238E27FC236}">
                <a16:creationId xmlns:a16="http://schemas.microsoft.com/office/drawing/2014/main" id="{0F6A518E-A69A-B5D2-E567-12472BEEF28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2515487"/>
      </p:ext>
    </p:extLst>
  </p:cSld>
  <p:clrMapOvr>
    <a:masterClrMapping/>
  </p:clrMapOvr>
  <mc:AlternateContent xmlns:mc="http://schemas.openxmlformats.org/markup-compatibility/2006" xmlns:p14="http://schemas.microsoft.com/office/powerpoint/2010/main">
    <mc:Choice Requires="p14">
      <p:transition spd="slow" p14:dur="2000" advTm="21245"/>
    </mc:Choice>
    <mc:Fallback xmlns="">
      <p:transition spd="slow" advTm="2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98FF3-70C4-46F8-821E-AB8A31B8BF2B}"/>
              </a:ext>
            </a:extLst>
          </p:cNvPr>
          <p:cNvSpPr>
            <a:spLocks noGrp="1"/>
          </p:cNvSpPr>
          <p:nvPr>
            <p:ph type="title"/>
          </p:nvPr>
        </p:nvSpPr>
        <p:spPr/>
        <p:txBody>
          <a:bodyPr/>
          <a:lstStyle/>
          <a:p>
            <a:r>
              <a:rPr lang="en-US"/>
              <a:t>Housekeeping</a:t>
            </a:r>
          </a:p>
        </p:txBody>
      </p:sp>
      <p:sp>
        <p:nvSpPr>
          <p:cNvPr id="5" name="Text Placeholder 4">
            <a:extLst>
              <a:ext uri="{FF2B5EF4-FFF2-40B4-BE49-F238E27FC236}">
                <a16:creationId xmlns:a16="http://schemas.microsoft.com/office/drawing/2014/main" id="{B3D70017-D9AA-4F38-B08E-86414292E3E0}"/>
              </a:ext>
            </a:extLst>
          </p:cNvPr>
          <p:cNvSpPr>
            <a:spLocks noGrp="1"/>
          </p:cNvSpPr>
          <p:nvPr>
            <p:ph type="body" sz="half" idx="22"/>
          </p:nvPr>
        </p:nvSpPr>
        <p:spPr>
          <a:xfrm>
            <a:off x="763904" y="1509335"/>
            <a:ext cx="10811000" cy="4583381"/>
          </a:xfrm>
        </p:spPr>
        <p:txBody>
          <a:bodyPr vert="horz" lIns="0" tIns="45720" rIns="91440" bIns="45720" rtlCol="0" anchor="t">
            <a:noAutofit/>
          </a:bodyPr>
          <a:lstStyle/>
          <a:p>
            <a:pPr marL="285750" indent="-285750">
              <a:buFont typeface="Arial" panose="020B0604020202020204" pitchFamily="34" charset="0"/>
              <a:buChar char="•"/>
            </a:pPr>
            <a:r>
              <a:rPr lang="en-US" sz="1800">
                <a:latin typeface="Calibri"/>
                <a:ea typeface="Open Sans"/>
                <a:cs typeface="Open Sans"/>
              </a:rPr>
              <a:t>If you are experiencing audio or sound issues- you may </a:t>
            </a:r>
            <a:r>
              <a:rPr lang="en-US" sz="1800" b="1">
                <a:latin typeface="Calibri"/>
                <a:ea typeface="Open Sans"/>
                <a:cs typeface="Open Sans"/>
              </a:rPr>
              <a:t>call</a:t>
            </a:r>
            <a:r>
              <a:rPr lang="en-US" sz="1800">
                <a:latin typeface="Calibri"/>
                <a:ea typeface="Open Sans"/>
                <a:cs typeface="Open Sans"/>
              </a:rPr>
              <a:t> into the phone conference line </a:t>
            </a:r>
            <a:r>
              <a:rPr lang="en-US" sz="1800" b="1">
                <a:highlight>
                  <a:srgbClr val="FFFF00"/>
                </a:highlight>
                <a:latin typeface="Calibri"/>
                <a:ea typeface="Open Sans"/>
                <a:cs typeface="Open Sans"/>
              </a:rPr>
              <a:t>(for Audio only)</a:t>
            </a:r>
            <a:r>
              <a:rPr lang="en-US" sz="1800">
                <a:highlight>
                  <a:srgbClr val="FFFF00"/>
                </a:highlight>
                <a:latin typeface="Calibri"/>
                <a:ea typeface="Open Sans"/>
                <a:cs typeface="Open Sans"/>
              </a:rPr>
              <a:t> </a:t>
            </a:r>
            <a:endParaRPr lang="en-US" sz="1800">
              <a:highlight>
                <a:srgbClr val="FFFF00"/>
              </a:highlight>
              <a:latin typeface="Calibri"/>
            </a:endParaRPr>
          </a:p>
          <a:p>
            <a:endParaRPr lang="en-US" sz="1800">
              <a:latin typeface="Calibri"/>
            </a:endParaRPr>
          </a:p>
          <a:p>
            <a:pPr marL="285750" indent="-285750">
              <a:buFont typeface="Arial" panose="020B0604020202020204" pitchFamily="34" charset="0"/>
              <a:buChar char="•"/>
            </a:pPr>
            <a:r>
              <a:rPr lang="en-US" sz="1800">
                <a:latin typeface="Calibri"/>
                <a:ea typeface="Open Sans"/>
                <a:cs typeface="Open Sans"/>
              </a:rPr>
              <a:t>Please </a:t>
            </a:r>
            <a:r>
              <a:rPr lang="en-US" sz="1800" b="1">
                <a:latin typeface="Calibri"/>
                <a:ea typeface="Open Sans"/>
                <a:cs typeface="Open Sans"/>
              </a:rPr>
              <a:t>turn off </a:t>
            </a:r>
            <a:r>
              <a:rPr lang="en-US" sz="1800">
                <a:latin typeface="Calibri"/>
                <a:ea typeface="Open Sans"/>
                <a:cs typeface="Open Sans"/>
              </a:rPr>
              <a:t>your camera and </a:t>
            </a:r>
            <a:r>
              <a:rPr lang="en-US" sz="1800" b="1">
                <a:latin typeface="Calibri"/>
                <a:ea typeface="Open Sans"/>
                <a:cs typeface="Open Sans"/>
              </a:rPr>
              <a:t>keep yourself on mute.</a:t>
            </a:r>
          </a:p>
          <a:p>
            <a:pPr marL="285750" indent="-285750">
              <a:buFont typeface="Arial" panose="020B0604020202020204" pitchFamily="34" charset="0"/>
              <a:buChar char="•"/>
            </a:pPr>
            <a:r>
              <a:rPr lang="en-US" sz="1800" b="1">
                <a:latin typeface="Calibri"/>
                <a:ea typeface="Open Sans"/>
                <a:cs typeface="Open Sans"/>
              </a:rPr>
              <a:t>Google Chrome </a:t>
            </a:r>
            <a:r>
              <a:rPr lang="en-US" sz="1800">
                <a:latin typeface="Calibri"/>
                <a:ea typeface="Open Sans"/>
                <a:cs typeface="Open Sans"/>
              </a:rPr>
              <a:t>is the preferred internet browser- to avoid potential technical issues please sign in using Google Chrome.</a:t>
            </a:r>
          </a:p>
          <a:p>
            <a:pPr marL="285750" indent="-285750">
              <a:buFont typeface="Arial" panose="020B0604020202020204" pitchFamily="34" charset="0"/>
              <a:buChar char="•"/>
            </a:pPr>
            <a:r>
              <a:rPr lang="en-US" sz="1800">
                <a:latin typeface="Calibri"/>
                <a:ea typeface="Open Sans"/>
                <a:cs typeface="Open Sans"/>
              </a:rPr>
              <a:t>A copy of this training will be posted on the Colorado PAR website. </a:t>
            </a:r>
          </a:p>
          <a:p>
            <a:pPr marL="285750" indent="-285750">
              <a:buFont typeface="Arial" panose="020B0604020202020204" pitchFamily="34" charset="0"/>
              <a:buChar char="•"/>
            </a:pPr>
            <a:r>
              <a:rPr lang="en-US" sz="1800">
                <a:latin typeface="Calibri"/>
                <a:ea typeface="Open Sans"/>
                <a:cs typeface="Open Sans"/>
              </a:rPr>
              <a:t>If you are having difficulty seeing the PowerPoint presentation, please make sure you are looking at the right screen in Teams.</a:t>
            </a:r>
            <a:endParaRPr lang="en-US" sz="1800">
              <a:latin typeface="Calibri"/>
            </a:endParaRPr>
          </a:p>
          <a:p>
            <a:pPr marL="285750" indent="-285750">
              <a:buFont typeface="Arial" panose="020B0604020202020204" pitchFamily="34" charset="0"/>
              <a:buChar char="•"/>
            </a:pPr>
            <a:r>
              <a:rPr lang="en-US" sz="1800">
                <a:latin typeface="Calibri"/>
                <a:ea typeface="Open Sans"/>
                <a:cs typeface="Open Sans"/>
              </a:rPr>
              <a:t>You will not be able to see the presentation or access the chat box for questions if you do not join the webinar (i.e., if you are listening in only by phone). </a:t>
            </a:r>
            <a:br>
              <a:rPr lang="en-US" sz="1600"/>
            </a:br>
            <a:endParaRPr lang="en-US" sz="1600"/>
          </a:p>
        </p:txBody>
      </p:sp>
      <p:sp>
        <p:nvSpPr>
          <p:cNvPr id="6" name="TextBox 5">
            <a:extLst>
              <a:ext uri="{FF2B5EF4-FFF2-40B4-BE49-F238E27FC236}">
                <a16:creationId xmlns:a16="http://schemas.microsoft.com/office/drawing/2014/main" id="{45C21319-F93F-42F4-B306-C533658853E2}"/>
              </a:ext>
            </a:extLst>
          </p:cNvPr>
          <p:cNvSpPr txBox="1"/>
          <p:nvPr/>
        </p:nvSpPr>
        <p:spPr>
          <a:xfrm>
            <a:off x="7577955" y="1884089"/>
            <a:ext cx="3849189" cy="369332"/>
          </a:xfrm>
          <a:prstGeom prst="rect">
            <a:avLst/>
          </a:prstGeom>
          <a:noFill/>
        </p:spPr>
        <p:txBody>
          <a:bodyPr wrap="square" lIns="91440" tIns="45720" rIns="91440" bIns="45720" rtlCol="0" anchor="t">
            <a:spAutoFit/>
          </a:bodyPr>
          <a:lstStyle/>
          <a:p>
            <a:endParaRPr lang="en-US">
              <a:ea typeface="Open Sans"/>
              <a:cs typeface="Open Sans"/>
            </a:endParaRPr>
          </a:p>
        </p:txBody>
      </p:sp>
      <p:pic>
        <p:nvPicPr>
          <p:cNvPr id="40" name="Audio 39">
            <a:hlinkClick r:id="" action="ppaction://media"/>
            <a:extLst>
              <a:ext uri="{FF2B5EF4-FFF2-40B4-BE49-F238E27FC236}">
                <a16:creationId xmlns:a16="http://schemas.microsoft.com/office/drawing/2014/main" id="{B7D8D806-7E8E-9125-5482-0B6CC7A06E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7026889"/>
      </p:ext>
    </p:extLst>
  </p:cSld>
  <p:clrMapOvr>
    <a:masterClrMapping/>
  </p:clrMapOvr>
  <mc:AlternateContent xmlns:mc="http://schemas.openxmlformats.org/markup-compatibility/2006" xmlns:p14="http://schemas.microsoft.com/office/powerpoint/2010/main">
    <mc:Choice Requires="p14">
      <p:transition spd="slow" p14:dur="2000" advTm="39318"/>
    </mc:Choice>
    <mc:Fallback xmlns="">
      <p:transition spd="slow" advTm="3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888F-F006-357E-35F2-83C874DA5027}"/>
              </a:ext>
            </a:extLst>
          </p:cNvPr>
          <p:cNvSpPr>
            <a:spLocks noGrp="1"/>
          </p:cNvSpPr>
          <p:nvPr>
            <p:ph type="title"/>
          </p:nvPr>
        </p:nvSpPr>
        <p:spPr/>
        <p:txBody>
          <a:bodyPr/>
          <a:lstStyle/>
          <a:p>
            <a:r>
              <a:rPr lang="en-US"/>
              <a:t>Questionnaires</a:t>
            </a:r>
          </a:p>
        </p:txBody>
      </p:sp>
      <p:sp>
        <p:nvSpPr>
          <p:cNvPr id="3" name="Text Placeholder 2">
            <a:extLst>
              <a:ext uri="{FF2B5EF4-FFF2-40B4-BE49-F238E27FC236}">
                <a16:creationId xmlns:a16="http://schemas.microsoft.com/office/drawing/2014/main" id="{FB7B7C76-BF18-4B3C-7D27-1795B7D136F3}"/>
              </a:ext>
            </a:extLst>
          </p:cNvPr>
          <p:cNvSpPr>
            <a:spLocks noGrp="1"/>
          </p:cNvSpPr>
          <p:nvPr>
            <p:ph type="body" sz="half" idx="22"/>
          </p:nvPr>
        </p:nvSpPr>
        <p:spPr>
          <a:xfrm>
            <a:off x="923924" y="1215500"/>
            <a:ext cx="9729280" cy="1842026"/>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For most cases, you will be prompted to complete at least one questionnaire.</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Questionnaires</a:t>
            </a:r>
            <a:r>
              <a:rPr lang="en-US" sz="1800">
                <a:latin typeface="Calibri" panose="020F0502020204030204" pitchFamily="34" charset="0"/>
                <a:cs typeface="Calibri" panose="020F0502020204030204" pitchFamily="34" charset="0"/>
              </a:rPr>
              <a:t>, if applicable.</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Jump to Submit </a:t>
            </a:r>
            <a:r>
              <a:rPr lang="en-US" sz="1800">
                <a:latin typeface="Calibri" panose="020F0502020204030204" pitchFamily="34" charset="0"/>
                <a:cs typeface="Calibri" panose="020F0502020204030204" pitchFamily="34" charset="0"/>
              </a:rPr>
              <a:t>if you do not need to provide any questionnaires, attachments or communications.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All required questionnaires will be populated and need to be completed prior to submission.</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Take</a:t>
            </a:r>
            <a:r>
              <a:rPr lang="en-US" sz="1800">
                <a:latin typeface="Calibri" panose="020F0502020204030204" pitchFamily="34" charset="0"/>
                <a:cs typeface="Calibri" panose="020F0502020204030204" pitchFamily="34" charset="0"/>
              </a:rPr>
              <a:t> to open the questionnaire in a new tab.</a:t>
            </a:r>
          </a:p>
          <a:p>
            <a:endParaRPr lang="en-US" sz="18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2BDD485-FE31-E308-EB40-1C50A229C831}"/>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20</a:t>
            </a:fld>
            <a:endParaRPr lang="en-US"/>
          </a:p>
        </p:txBody>
      </p:sp>
      <p:pic>
        <p:nvPicPr>
          <p:cNvPr id="5" name="Picture 4" descr="image showing option to jump to submit or to go to questionnaires">
            <a:extLst>
              <a:ext uri="{FF2B5EF4-FFF2-40B4-BE49-F238E27FC236}">
                <a16:creationId xmlns:a16="http://schemas.microsoft.com/office/drawing/2014/main" id="{C56C3144-C5DA-02F0-F0B2-47E79FFEF733}"/>
              </a:ext>
            </a:extLst>
          </p:cNvPr>
          <p:cNvPicPr>
            <a:picLocks noChangeAspect="1"/>
          </p:cNvPicPr>
          <p:nvPr/>
        </p:nvPicPr>
        <p:blipFill>
          <a:blip r:embed="rId4"/>
          <a:stretch>
            <a:fillRect/>
          </a:stretch>
        </p:blipFill>
        <p:spPr>
          <a:xfrm>
            <a:off x="2854365" y="3465495"/>
            <a:ext cx="5082899" cy="762328"/>
          </a:xfrm>
          <a:prstGeom prst="rect">
            <a:avLst/>
          </a:prstGeom>
          <a:effectLst>
            <a:outerShdw blurRad="63500" sx="102000" sy="102000" algn="ctr" rotWithShape="0">
              <a:prstClr val="black">
                <a:alpha val="40000"/>
              </a:prstClr>
            </a:outerShdw>
          </a:effectLst>
        </p:spPr>
      </p:pic>
      <p:pic>
        <p:nvPicPr>
          <p:cNvPr id="6" name="Picture 5" descr="image showing where to select take quesionnaire">
            <a:extLst>
              <a:ext uri="{FF2B5EF4-FFF2-40B4-BE49-F238E27FC236}">
                <a16:creationId xmlns:a16="http://schemas.microsoft.com/office/drawing/2014/main" id="{F7C966C3-D501-CA84-B52C-1D4EFE280545}"/>
              </a:ext>
            </a:extLst>
          </p:cNvPr>
          <p:cNvPicPr>
            <a:picLocks noChangeAspect="1"/>
          </p:cNvPicPr>
          <p:nvPr/>
        </p:nvPicPr>
        <p:blipFill>
          <a:blip r:embed="rId5"/>
          <a:stretch>
            <a:fillRect/>
          </a:stretch>
        </p:blipFill>
        <p:spPr>
          <a:xfrm>
            <a:off x="1944839" y="4414215"/>
            <a:ext cx="8138188" cy="1518871"/>
          </a:xfrm>
          <a:prstGeom prst="rect">
            <a:avLst/>
          </a:prstGeom>
          <a:effectLst>
            <a:outerShdw blurRad="63500" sx="102000" sy="102000" algn="ctr" rotWithShape="0">
              <a:prstClr val="black">
                <a:alpha val="40000"/>
              </a:prstClr>
            </a:outerShdw>
          </a:effectLst>
        </p:spPr>
      </p:pic>
      <p:pic>
        <p:nvPicPr>
          <p:cNvPr id="27" name="Audio 26">
            <a:hlinkClick r:id="" action="ppaction://media"/>
            <a:extLst>
              <a:ext uri="{FF2B5EF4-FFF2-40B4-BE49-F238E27FC236}">
                <a16:creationId xmlns:a16="http://schemas.microsoft.com/office/drawing/2014/main" id="{3AA06178-8D41-BAC4-F5D5-6E339633F1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099446"/>
      </p:ext>
    </p:extLst>
  </p:cSld>
  <p:clrMapOvr>
    <a:masterClrMapping/>
  </p:clrMapOvr>
  <mc:AlternateContent xmlns:mc="http://schemas.openxmlformats.org/markup-compatibility/2006" xmlns:p14="http://schemas.microsoft.com/office/powerpoint/2010/main">
    <mc:Choice Requires="p14">
      <p:transition spd="slow" p14:dur="2000" advTm="25702"/>
    </mc:Choice>
    <mc:Fallback xmlns="">
      <p:transition spd="slow" advTm="2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B4E2-439F-93DB-9714-05F2EEA407A5}"/>
              </a:ext>
            </a:extLst>
          </p:cNvPr>
          <p:cNvSpPr>
            <a:spLocks noGrp="1"/>
          </p:cNvSpPr>
          <p:nvPr>
            <p:ph type="title"/>
          </p:nvPr>
        </p:nvSpPr>
        <p:spPr/>
        <p:txBody>
          <a:bodyPr/>
          <a:lstStyle/>
          <a:p>
            <a:r>
              <a:rPr lang="en-US"/>
              <a:t>Take Questionnaire</a:t>
            </a:r>
          </a:p>
        </p:txBody>
      </p:sp>
      <p:sp>
        <p:nvSpPr>
          <p:cNvPr id="3" name="Text Placeholder 2">
            <a:extLst>
              <a:ext uri="{FF2B5EF4-FFF2-40B4-BE49-F238E27FC236}">
                <a16:creationId xmlns:a16="http://schemas.microsoft.com/office/drawing/2014/main" id="{652B8104-788D-B03A-2CCF-F2529D9E00B1}"/>
              </a:ext>
            </a:extLst>
          </p:cNvPr>
          <p:cNvSpPr>
            <a:spLocks noGrp="1"/>
          </p:cNvSpPr>
          <p:nvPr>
            <p:ph type="body" sz="half" idx="22"/>
          </p:nvPr>
        </p:nvSpPr>
        <p:spPr>
          <a:xfrm>
            <a:off x="1152524" y="1116090"/>
            <a:ext cx="6506847" cy="1441371"/>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Answer all questions.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Mark as Complete </a:t>
            </a:r>
            <a:r>
              <a:rPr lang="en-US" sz="1800">
                <a:latin typeface="Calibri" panose="020F0502020204030204" pitchFamily="34" charset="0"/>
                <a:cs typeface="Calibri" panose="020F0502020204030204" pitchFamily="34" charset="0"/>
              </a:rPr>
              <a:t>to return to the case wizard.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Repeat this process with all questionnaires.</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Then, click </a:t>
            </a:r>
            <a:r>
              <a:rPr lang="en-US" sz="1800" b="1">
                <a:latin typeface="Calibri" panose="020F0502020204030204" pitchFamily="34" charset="0"/>
                <a:cs typeface="Calibri" panose="020F0502020204030204" pitchFamily="34" charset="0"/>
              </a:rPr>
              <a:t>Go To Attachments</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C23AAAE2-B89C-807E-F30D-3582EF865298}"/>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21</a:t>
            </a:fld>
            <a:endParaRPr lang="en-US"/>
          </a:p>
        </p:txBody>
      </p:sp>
      <p:pic>
        <p:nvPicPr>
          <p:cNvPr id="5" name="Picture 4" descr="image of a questionnaire">
            <a:extLst>
              <a:ext uri="{FF2B5EF4-FFF2-40B4-BE49-F238E27FC236}">
                <a16:creationId xmlns:a16="http://schemas.microsoft.com/office/drawing/2014/main" id="{10AEF072-C08C-3B28-11FA-707DDC22F083}"/>
              </a:ext>
            </a:extLst>
          </p:cNvPr>
          <p:cNvPicPr>
            <a:picLocks noChangeAspect="1"/>
          </p:cNvPicPr>
          <p:nvPr/>
        </p:nvPicPr>
        <p:blipFill>
          <a:blip r:embed="rId4"/>
          <a:stretch>
            <a:fillRect/>
          </a:stretch>
        </p:blipFill>
        <p:spPr>
          <a:xfrm>
            <a:off x="2858134" y="2723936"/>
            <a:ext cx="5200015" cy="1343239"/>
          </a:xfrm>
          <a:prstGeom prst="rect">
            <a:avLst/>
          </a:prstGeom>
          <a:effectLst>
            <a:outerShdw blurRad="63500" sx="102000" sy="102000" algn="ctr" rotWithShape="0">
              <a:prstClr val="black">
                <a:alpha val="40000"/>
              </a:prstClr>
            </a:outerShdw>
          </a:effectLst>
        </p:spPr>
      </p:pic>
      <p:pic>
        <p:nvPicPr>
          <p:cNvPr id="6" name="Picture 5" descr="image of mark as complete button">
            <a:extLst>
              <a:ext uri="{FF2B5EF4-FFF2-40B4-BE49-F238E27FC236}">
                <a16:creationId xmlns:a16="http://schemas.microsoft.com/office/drawing/2014/main" id="{F9A6B194-A25E-38BC-37AE-73163B02632B}"/>
              </a:ext>
            </a:extLst>
          </p:cNvPr>
          <p:cNvPicPr>
            <a:picLocks noChangeAspect="1"/>
          </p:cNvPicPr>
          <p:nvPr/>
        </p:nvPicPr>
        <p:blipFill>
          <a:blip r:embed="rId5"/>
          <a:stretch>
            <a:fillRect/>
          </a:stretch>
        </p:blipFill>
        <p:spPr>
          <a:xfrm>
            <a:off x="4353876" y="4142344"/>
            <a:ext cx="2208530" cy="455930"/>
          </a:xfrm>
          <a:prstGeom prst="rect">
            <a:avLst/>
          </a:prstGeom>
          <a:effectLst>
            <a:outerShdw blurRad="63500" sx="102000" sy="102000" algn="ctr" rotWithShape="0">
              <a:prstClr val="black">
                <a:alpha val="40000"/>
              </a:prstClr>
            </a:outerShdw>
          </a:effectLst>
        </p:spPr>
      </p:pic>
      <p:pic>
        <p:nvPicPr>
          <p:cNvPr id="7" name="Picture 6" descr="image showing where to select go to attachments">
            <a:extLst>
              <a:ext uri="{FF2B5EF4-FFF2-40B4-BE49-F238E27FC236}">
                <a16:creationId xmlns:a16="http://schemas.microsoft.com/office/drawing/2014/main" id="{C1FF9198-D18D-520F-05E2-F3C49D1408A8}"/>
              </a:ext>
            </a:extLst>
          </p:cNvPr>
          <p:cNvPicPr>
            <a:picLocks noChangeAspect="1"/>
          </p:cNvPicPr>
          <p:nvPr/>
        </p:nvPicPr>
        <p:blipFill>
          <a:blip r:embed="rId6"/>
          <a:stretch>
            <a:fillRect/>
          </a:stretch>
        </p:blipFill>
        <p:spPr>
          <a:xfrm>
            <a:off x="2263754" y="4673444"/>
            <a:ext cx="6786266" cy="1441370"/>
          </a:xfrm>
          <a:prstGeom prst="rect">
            <a:avLst/>
          </a:prstGeom>
          <a:effectLst>
            <a:outerShdw blurRad="63500" sx="102000" sy="102000" algn="ctr" rotWithShape="0">
              <a:prstClr val="black">
                <a:alpha val="40000"/>
              </a:prstClr>
            </a:outerShdw>
          </a:effectLst>
        </p:spPr>
      </p:pic>
      <p:pic>
        <p:nvPicPr>
          <p:cNvPr id="18" name="Audio 17">
            <a:hlinkClick r:id="" action="ppaction://media"/>
            <a:extLst>
              <a:ext uri="{FF2B5EF4-FFF2-40B4-BE49-F238E27FC236}">
                <a16:creationId xmlns:a16="http://schemas.microsoft.com/office/drawing/2014/main" id="{FA9B7373-C53F-792D-6A82-2B47A179DA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7522267"/>
      </p:ext>
    </p:extLst>
  </p:cSld>
  <p:clrMapOvr>
    <a:masterClrMapping/>
  </p:clrMapOvr>
  <mc:AlternateContent xmlns:mc="http://schemas.openxmlformats.org/markup-compatibility/2006" xmlns:p14="http://schemas.microsoft.com/office/powerpoint/2010/main">
    <mc:Choice Requires="p14">
      <p:transition spd="slow" p14:dur="2000" advTm="15195"/>
    </mc:Choice>
    <mc:Fallback xmlns="">
      <p:transition spd="slow" advTm="1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37C6-2324-BB6F-DCF5-EFEC09D2221F}"/>
              </a:ext>
            </a:extLst>
          </p:cNvPr>
          <p:cNvSpPr>
            <a:spLocks noGrp="1"/>
          </p:cNvSpPr>
          <p:nvPr>
            <p:ph type="title"/>
          </p:nvPr>
        </p:nvSpPr>
        <p:spPr/>
        <p:txBody>
          <a:bodyPr/>
          <a:lstStyle/>
          <a:p>
            <a:r>
              <a:rPr lang="en-US"/>
              <a:t>Attachments/Documents</a:t>
            </a:r>
          </a:p>
        </p:txBody>
      </p:sp>
      <p:sp>
        <p:nvSpPr>
          <p:cNvPr id="3" name="Text Placeholder 2">
            <a:extLst>
              <a:ext uri="{FF2B5EF4-FFF2-40B4-BE49-F238E27FC236}">
                <a16:creationId xmlns:a16="http://schemas.microsoft.com/office/drawing/2014/main" id="{3203134A-4D08-A3DC-A465-A2AF82471C14}"/>
              </a:ext>
            </a:extLst>
          </p:cNvPr>
          <p:cNvSpPr>
            <a:spLocks noGrp="1"/>
          </p:cNvSpPr>
          <p:nvPr>
            <p:ph type="body" sz="half" idx="22"/>
          </p:nvPr>
        </p:nvSpPr>
        <p:spPr>
          <a:xfrm>
            <a:off x="1314449" y="1203872"/>
            <a:ext cx="8797217" cy="1474709"/>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Upload a Document</a:t>
            </a:r>
            <a:r>
              <a:rPr lang="en-US" sz="1800">
                <a:latin typeface="Calibri" panose="020F0502020204030204" pitchFamily="34" charset="0"/>
                <a:cs typeface="Calibri" panose="020F0502020204030204" pitchFamily="34" charset="0"/>
              </a:rPr>
              <a:t> in order to attach any needed clinical or other documentation.</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the appropriate </a:t>
            </a:r>
            <a:r>
              <a:rPr lang="en-US" sz="1800" b="1">
                <a:latin typeface="Calibri" panose="020F0502020204030204" pitchFamily="34" charset="0"/>
                <a:cs typeface="Calibri" panose="020F0502020204030204" pitchFamily="34" charset="0"/>
              </a:rPr>
              <a:t>Document Type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Add the document by dragging and dropping or by clicking </a:t>
            </a:r>
            <a:r>
              <a:rPr lang="en-US" sz="1800" b="1">
                <a:latin typeface="Calibri" panose="020F0502020204030204" pitchFamily="34" charset="0"/>
                <a:cs typeface="Calibri" panose="020F0502020204030204" pitchFamily="34" charset="0"/>
              </a:rPr>
              <a:t>Browse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Upload</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589CEF18-CEA4-49C9-53E2-A696347F648B}"/>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22</a:t>
            </a:fld>
            <a:endParaRPr lang="en-US"/>
          </a:p>
        </p:txBody>
      </p:sp>
      <p:pic>
        <p:nvPicPr>
          <p:cNvPr id="5" name="Picture 4" descr="image showing where to upload document">
            <a:extLst>
              <a:ext uri="{FF2B5EF4-FFF2-40B4-BE49-F238E27FC236}">
                <a16:creationId xmlns:a16="http://schemas.microsoft.com/office/drawing/2014/main" id="{9DFD1D95-5B6D-41DD-5D78-1E9319CE4234}"/>
              </a:ext>
            </a:extLst>
          </p:cNvPr>
          <p:cNvPicPr>
            <a:picLocks noChangeAspect="1"/>
          </p:cNvPicPr>
          <p:nvPr/>
        </p:nvPicPr>
        <p:blipFill>
          <a:blip r:embed="rId4"/>
          <a:stretch>
            <a:fillRect/>
          </a:stretch>
        </p:blipFill>
        <p:spPr>
          <a:xfrm>
            <a:off x="758825" y="3074922"/>
            <a:ext cx="4559300" cy="1800225"/>
          </a:xfrm>
          <a:prstGeom prst="rect">
            <a:avLst/>
          </a:prstGeom>
          <a:effectLst>
            <a:outerShdw blurRad="63500" sx="102000" sy="102000" algn="ctr" rotWithShape="0">
              <a:prstClr val="black">
                <a:alpha val="40000"/>
              </a:prstClr>
            </a:outerShdw>
          </a:effectLst>
        </p:spPr>
      </p:pic>
      <p:pic>
        <p:nvPicPr>
          <p:cNvPr id="6" name="Picture 5" descr="image showing where to select document type and where to drag and drop or browse files for documents">
            <a:extLst>
              <a:ext uri="{FF2B5EF4-FFF2-40B4-BE49-F238E27FC236}">
                <a16:creationId xmlns:a16="http://schemas.microsoft.com/office/drawing/2014/main" id="{C1757051-E4BB-5B8E-1F5D-C9F29A6F5CA5}"/>
              </a:ext>
            </a:extLst>
          </p:cNvPr>
          <p:cNvPicPr>
            <a:picLocks noChangeAspect="1"/>
          </p:cNvPicPr>
          <p:nvPr/>
        </p:nvPicPr>
        <p:blipFill>
          <a:blip r:embed="rId5"/>
          <a:stretch>
            <a:fillRect/>
          </a:stretch>
        </p:blipFill>
        <p:spPr>
          <a:xfrm>
            <a:off x="6162675" y="2678581"/>
            <a:ext cx="4572000" cy="3217395"/>
          </a:xfrm>
          <a:prstGeom prst="rect">
            <a:avLst/>
          </a:prstGeom>
          <a:effectLst>
            <a:outerShdw blurRad="63500" sx="102000" sy="102000" algn="ctr" rotWithShape="0">
              <a:prstClr val="black">
                <a:alpha val="40000"/>
              </a:prstClr>
            </a:outerShdw>
          </a:effectLst>
        </p:spPr>
      </p:pic>
      <p:pic>
        <p:nvPicPr>
          <p:cNvPr id="49" name="Audio 48">
            <a:hlinkClick r:id="" action="ppaction://media"/>
            <a:extLst>
              <a:ext uri="{FF2B5EF4-FFF2-40B4-BE49-F238E27FC236}">
                <a16:creationId xmlns:a16="http://schemas.microsoft.com/office/drawing/2014/main" id="{55371B18-936A-C012-EF91-9EAC85805E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2981166"/>
      </p:ext>
    </p:extLst>
  </p:cSld>
  <p:clrMapOvr>
    <a:masterClrMapping/>
  </p:clrMapOvr>
  <mc:AlternateContent xmlns:mc="http://schemas.openxmlformats.org/markup-compatibility/2006" xmlns:p14="http://schemas.microsoft.com/office/powerpoint/2010/main">
    <mc:Choice Requires="p14">
      <p:transition spd="slow" p14:dur="2000" advTm="36870"/>
    </mc:Choice>
    <mc:Fallback xmlns="">
      <p:transition spd="slow" advTm="3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68C1-D10E-2DB2-830B-A73267B1714D}"/>
              </a:ext>
            </a:extLst>
          </p:cNvPr>
          <p:cNvSpPr>
            <a:spLocks noGrp="1"/>
          </p:cNvSpPr>
          <p:nvPr>
            <p:ph type="title"/>
          </p:nvPr>
        </p:nvSpPr>
        <p:spPr/>
        <p:txBody>
          <a:bodyPr/>
          <a:lstStyle/>
          <a:p>
            <a:r>
              <a:rPr lang="en-US"/>
              <a:t>Add Communications</a:t>
            </a:r>
          </a:p>
        </p:txBody>
      </p:sp>
      <p:sp>
        <p:nvSpPr>
          <p:cNvPr id="3" name="Text Placeholder 2">
            <a:extLst>
              <a:ext uri="{FF2B5EF4-FFF2-40B4-BE49-F238E27FC236}">
                <a16:creationId xmlns:a16="http://schemas.microsoft.com/office/drawing/2014/main" id="{B429309E-D814-985D-9307-E04D3AFF1794}"/>
              </a:ext>
            </a:extLst>
          </p:cNvPr>
          <p:cNvSpPr>
            <a:spLocks noGrp="1"/>
          </p:cNvSpPr>
          <p:nvPr>
            <p:ph type="body" sz="half" idx="22"/>
          </p:nvPr>
        </p:nvSpPr>
        <p:spPr>
          <a:xfrm>
            <a:off x="1462721" y="1265783"/>
            <a:ext cx="7512603" cy="1212771"/>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Communications</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To add additional information, click </a:t>
            </a:r>
            <a:r>
              <a:rPr lang="en-US" sz="1800" b="1">
                <a:latin typeface="Calibri" panose="020F0502020204030204" pitchFamily="34" charset="0"/>
                <a:cs typeface="Calibri" panose="020F0502020204030204" pitchFamily="34" charset="0"/>
              </a:rPr>
              <a:t>Add a Note</a:t>
            </a:r>
            <a:r>
              <a:rPr lang="en-US" sz="1800">
                <a:latin typeface="Calibri" panose="020F0502020204030204" pitchFamily="34" charset="0"/>
                <a:cs typeface="Calibri" panose="020F0502020204030204" pitchFamily="34" charset="0"/>
              </a:rPr>
              <a: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If additional information is not needed, you may click </a:t>
            </a:r>
            <a:r>
              <a:rPr lang="en-GB" sz="1800" b="1">
                <a:solidFill>
                  <a:srgbClr val="4A8097"/>
                </a:solidFill>
                <a:effectLst/>
                <a:latin typeface="Open Sans" panose="020B0606030504020204" pitchFamily="34" charset="0"/>
                <a:ea typeface="Arial" panose="020B0604020202020204" pitchFamily="34" charset="0"/>
                <a:cs typeface="Arial" panose="020B0604020202020204" pitchFamily="34" charset="0"/>
              </a:rPr>
              <a:t>Jump to Submit</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117FCBDA-7787-F2F6-4F0E-76A3E97D8554}"/>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23</a:t>
            </a:fld>
            <a:endParaRPr lang="en-US"/>
          </a:p>
        </p:txBody>
      </p:sp>
      <p:pic>
        <p:nvPicPr>
          <p:cNvPr id="5" name="Picture 4" descr="image showing where to select go to communications">
            <a:extLst>
              <a:ext uri="{FF2B5EF4-FFF2-40B4-BE49-F238E27FC236}">
                <a16:creationId xmlns:a16="http://schemas.microsoft.com/office/drawing/2014/main" id="{198D980F-FC84-7D2A-7D73-AF89019EE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63" y="2570697"/>
            <a:ext cx="8617073" cy="1716605"/>
          </a:xfrm>
          <a:prstGeom prst="rect">
            <a:avLst/>
          </a:prstGeom>
          <a:effectLst>
            <a:outerShdw blurRad="63500" sx="102000" sy="102000" algn="ctr" rotWithShape="0">
              <a:prstClr val="black">
                <a:alpha val="40000"/>
              </a:prstClr>
            </a:outerShdw>
          </a:effectLst>
        </p:spPr>
      </p:pic>
      <p:pic>
        <p:nvPicPr>
          <p:cNvPr id="6" name="Picture 5" descr="image showing where to select add a note">
            <a:extLst>
              <a:ext uri="{FF2B5EF4-FFF2-40B4-BE49-F238E27FC236}">
                <a16:creationId xmlns:a16="http://schemas.microsoft.com/office/drawing/2014/main" id="{49E0C413-0FE1-5955-ACD2-0B831E02A31C}"/>
              </a:ext>
            </a:extLst>
          </p:cNvPr>
          <p:cNvPicPr>
            <a:picLocks noChangeAspect="1"/>
          </p:cNvPicPr>
          <p:nvPr/>
        </p:nvPicPr>
        <p:blipFill>
          <a:blip r:embed="rId5"/>
          <a:stretch>
            <a:fillRect/>
          </a:stretch>
        </p:blipFill>
        <p:spPr>
          <a:xfrm>
            <a:off x="5159934" y="4548898"/>
            <a:ext cx="2902451" cy="1593718"/>
          </a:xfrm>
          <a:prstGeom prst="rect">
            <a:avLst/>
          </a:prstGeom>
          <a:effectLst>
            <a:outerShdw blurRad="63500" sx="102000" sy="102000" algn="ctr" rotWithShape="0">
              <a:prstClr val="black">
                <a:alpha val="40000"/>
              </a:prstClr>
            </a:outerShdw>
          </a:effectLst>
        </p:spPr>
      </p:pic>
      <p:pic>
        <p:nvPicPr>
          <p:cNvPr id="24" name="Audio 23">
            <a:hlinkClick r:id="" action="ppaction://media"/>
            <a:extLst>
              <a:ext uri="{FF2B5EF4-FFF2-40B4-BE49-F238E27FC236}">
                <a16:creationId xmlns:a16="http://schemas.microsoft.com/office/drawing/2014/main" id="{C75A8D59-A505-CC5B-EC1B-D993319015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2746409"/>
      </p:ext>
    </p:extLst>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D597-FA68-0419-D2D7-B1DB82747D41}"/>
              </a:ext>
            </a:extLst>
          </p:cNvPr>
          <p:cNvSpPr>
            <a:spLocks noGrp="1"/>
          </p:cNvSpPr>
          <p:nvPr>
            <p:ph type="title"/>
          </p:nvPr>
        </p:nvSpPr>
        <p:spPr/>
        <p:txBody>
          <a:bodyPr/>
          <a:lstStyle/>
          <a:p>
            <a:r>
              <a:rPr lang="en-US"/>
              <a:t>Add Note</a:t>
            </a:r>
          </a:p>
        </p:txBody>
      </p:sp>
      <p:sp>
        <p:nvSpPr>
          <p:cNvPr id="3" name="Text Placeholder 2">
            <a:extLst>
              <a:ext uri="{FF2B5EF4-FFF2-40B4-BE49-F238E27FC236}">
                <a16:creationId xmlns:a16="http://schemas.microsoft.com/office/drawing/2014/main" id="{0AA5585D-8FEC-EF46-E766-5AF15F7BD33F}"/>
              </a:ext>
            </a:extLst>
          </p:cNvPr>
          <p:cNvSpPr>
            <a:spLocks noGrp="1"/>
          </p:cNvSpPr>
          <p:nvPr>
            <p:ph type="body" sz="half" idx="22"/>
          </p:nvPr>
        </p:nvSpPr>
        <p:spPr>
          <a:xfrm>
            <a:off x="1254526" y="1223748"/>
            <a:ext cx="7002379" cy="789726"/>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Enter your note in the provided text box and click </a:t>
            </a:r>
            <a:r>
              <a:rPr lang="en-US" sz="1800" b="1">
                <a:latin typeface="Calibri" panose="020F0502020204030204" pitchFamily="34" charset="0"/>
                <a:cs typeface="Calibri" panose="020F0502020204030204" pitchFamily="34" charset="0"/>
              </a:rPr>
              <a:t>Add Note </a:t>
            </a:r>
            <a:r>
              <a:rPr lang="en-US" sz="1800">
                <a:latin typeface="Calibri" panose="020F0502020204030204" pitchFamily="34" charset="0"/>
                <a:cs typeface="Calibri" panose="020F0502020204030204" pitchFamily="34" charset="0"/>
              </a:rPr>
              <a:t>to save it.</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Click </a:t>
            </a:r>
            <a:r>
              <a:rPr lang="en-US" sz="1800" b="1">
                <a:latin typeface="Calibri" panose="020F0502020204030204" pitchFamily="34" charset="0"/>
                <a:cs typeface="Calibri" panose="020F0502020204030204" pitchFamily="34" charset="0"/>
              </a:rPr>
              <a:t>Go to Submit</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1E90356D-8D68-F22D-5409-65555F8BCEDC}"/>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24</a:t>
            </a:fld>
            <a:endParaRPr lang="en-US"/>
          </a:p>
        </p:txBody>
      </p:sp>
      <p:pic>
        <p:nvPicPr>
          <p:cNvPr id="5" name="Picture 4" descr="image showing text box for note">
            <a:extLst>
              <a:ext uri="{FF2B5EF4-FFF2-40B4-BE49-F238E27FC236}">
                <a16:creationId xmlns:a16="http://schemas.microsoft.com/office/drawing/2014/main" id="{2FF8247B-F950-83F4-695C-B9E8D2B334E0}"/>
              </a:ext>
            </a:extLst>
          </p:cNvPr>
          <p:cNvPicPr>
            <a:picLocks noChangeAspect="1"/>
          </p:cNvPicPr>
          <p:nvPr/>
        </p:nvPicPr>
        <p:blipFill>
          <a:blip r:embed="rId4"/>
          <a:stretch>
            <a:fillRect/>
          </a:stretch>
        </p:blipFill>
        <p:spPr>
          <a:xfrm>
            <a:off x="3496945" y="2429692"/>
            <a:ext cx="4759960" cy="2466975"/>
          </a:xfrm>
          <a:prstGeom prst="rect">
            <a:avLst/>
          </a:prstGeom>
          <a:effectLst>
            <a:outerShdw blurRad="63500" sx="102000" sy="102000" algn="ctr" rotWithShape="0">
              <a:prstClr val="black">
                <a:alpha val="40000"/>
              </a:prstClr>
            </a:outerShdw>
          </a:effectLst>
        </p:spPr>
      </p:pic>
      <p:pic>
        <p:nvPicPr>
          <p:cNvPr id="6" name="Picture 5" descr="image showing where to select go to submit">
            <a:extLst>
              <a:ext uri="{FF2B5EF4-FFF2-40B4-BE49-F238E27FC236}">
                <a16:creationId xmlns:a16="http://schemas.microsoft.com/office/drawing/2014/main" id="{A9A4B436-EC11-8145-D853-DEEF28695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2277" y="5072030"/>
            <a:ext cx="6446744" cy="1363775"/>
          </a:xfrm>
          <a:prstGeom prst="rect">
            <a:avLst/>
          </a:prstGeom>
          <a:effectLst>
            <a:outerShdw blurRad="63500" sx="102000" sy="102000" algn="ctr" rotWithShape="0">
              <a:prstClr val="black">
                <a:alpha val="40000"/>
              </a:prstClr>
            </a:outerShdw>
          </a:effectLst>
        </p:spPr>
      </p:pic>
      <p:pic>
        <p:nvPicPr>
          <p:cNvPr id="14" name="Audio 13">
            <a:hlinkClick r:id="" action="ppaction://media"/>
            <a:extLst>
              <a:ext uri="{FF2B5EF4-FFF2-40B4-BE49-F238E27FC236}">
                <a16:creationId xmlns:a16="http://schemas.microsoft.com/office/drawing/2014/main" id="{AC309411-256D-E69B-E807-B52221DDA5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8599530"/>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A74C-306B-E285-8B3B-3721CC1A8AAE}"/>
              </a:ext>
            </a:extLst>
          </p:cNvPr>
          <p:cNvSpPr>
            <a:spLocks noGrp="1"/>
          </p:cNvSpPr>
          <p:nvPr>
            <p:ph type="title"/>
          </p:nvPr>
        </p:nvSpPr>
        <p:spPr/>
        <p:txBody>
          <a:bodyPr/>
          <a:lstStyle/>
          <a:p>
            <a:r>
              <a:rPr lang="en-US"/>
              <a:t>Review Case</a:t>
            </a:r>
          </a:p>
        </p:txBody>
      </p:sp>
      <p:sp>
        <p:nvSpPr>
          <p:cNvPr id="3" name="Text Placeholder 2">
            <a:extLst>
              <a:ext uri="{FF2B5EF4-FFF2-40B4-BE49-F238E27FC236}">
                <a16:creationId xmlns:a16="http://schemas.microsoft.com/office/drawing/2014/main" id="{C858E516-9671-76CF-4414-364B1B831208}"/>
              </a:ext>
            </a:extLst>
          </p:cNvPr>
          <p:cNvSpPr>
            <a:spLocks noGrp="1"/>
          </p:cNvSpPr>
          <p:nvPr>
            <p:ph type="body" sz="half" idx="22"/>
          </p:nvPr>
        </p:nvSpPr>
        <p:spPr>
          <a:xfrm>
            <a:off x="1123949" y="1223748"/>
            <a:ext cx="6506847" cy="1274683"/>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The review page will display cards of all information entered.</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If needed, click </a:t>
            </a:r>
            <a:r>
              <a:rPr lang="en-US" sz="1800" b="1">
                <a:latin typeface="Calibri" panose="020F0502020204030204" pitchFamily="34" charset="0"/>
                <a:cs typeface="Calibri" panose="020F0502020204030204" pitchFamily="34" charset="0"/>
              </a:rPr>
              <a:t>Update</a:t>
            </a:r>
            <a:r>
              <a:rPr lang="en-US" sz="1800">
                <a:latin typeface="Calibri" panose="020F0502020204030204" pitchFamily="34" charset="0"/>
                <a:cs typeface="Calibri" panose="020F0502020204030204" pitchFamily="34" charset="0"/>
              </a:rPr>
              <a:t> on the appropriate card to edit a specific section.</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Once your review is complete, click </a:t>
            </a:r>
            <a:r>
              <a:rPr lang="en-US" sz="1800" b="1">
                <a:latin typeface="Calibri" panose="020F0502020204030204" pitchFamily="34" charset="0"/>
                <a:cs typeface="Calibri" panose="020F0502020204030204" pitchFamily="34" charset="0"/>
              </a:rPr>
              <a:t>Submit</a:t>
            </a:r>
            <a:r>
              <a:rPr lang="en-US" sz="1800">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6C0D9787-CAF5-924C-9E06-836844C6BEB3}"/>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25</a:t>
            </a:fld>
            <a:endParaRPr lang="en-US"/>
          </a:p>
        </p:txBody>
      </p:sp>
      <p:pic>
        <p:nvPicPr>
          <p:cNvPr id="5" name="Picture 4" descr="Image showing display cards of all information entered">
            <a:extLst>
              <a:ext uri="{FF2B5EF4-FFF2-40B4-BE49-F238E27FC236}">
                <a16:creationId xmlns:a16="http://schemas.microsoft.com/office/drawing/2014/main" id="{F40F07EB-57D9-B9A6-0453-E97DD8CCC1DE}"/>
              </a:ext>
            </a:extLst>
          </p:cNvPr>
          <p:cNvPicPr>
            <a:picLocks noChangeAspect="1"/>
          </p:cNvPicPr>
          <p:nvPr/>
        </p:nvPicPr>
        <p:blipFill>
          <a:blip r:embed="rId4"/>
          <a:stretch>
            <a:fillRect/>
          </a:stretch>
        </p:blipFill>
        <p:spPr>
          <a:xfrm>
            <a:off x="1361900" y="2773657"/>
            <a:ext cx="8477600" cy="3171825"/>
          </a:xfrm>
          <a:prstGeom prst="rect">
            <a:avLst/>
          </a:prstGeom>
          <a:effectLst>
            <a:outerShdw blurRad="63500" sx="102000" sy="102000" algn="ctr"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92E97B46-07A3-C564-8F75-CD825CFBD7C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6400175"/>
      </p:ext>
    </p:extLst>
  </p:cSld>
  <p:clrMapOvr>
    <a:masterClrMapping/>
  </p:clrMapOvr>
  <mc:AlternateContent xmlns:mc="http://schemas.openxmlformats.org/markup-compatibility/2006" xmlns:p14="http://schemas.microsoft.com/office/powerpoint/2010/main">
    <mc:Choice Requires="p14">
      <p:transition spd="slow" p14:dur="2000" advTm="14224"/>
    </mc:Choice>
    <mc:Fallback xmlns="">
      <p:transition spd="slow" advTm="1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8340-AB7B-6D38-35A2-FA40F4B019AD}"/>
              </a:ext>
            </a:extLst>
          </p:cNvPr>
          <p:cNvSpPr>
            <a:spLocks noGrp="1"/>
          </p:cNvSpPr>
          <p:nvPr>
            <p:ph type="title"/>
          </p:nvPr>
        </p:nvSpPr>
        <p:spPr/>
        <p:txBody>
          <a:bodyPr/>
          <a:lstStyle/>
          <a:p>
            <a:r>
              <a:rPr lang="en-US"/>
              <a:t>Disclaimer</a:t>
            </a:r>
          </a:p>
        </p:txBody>
      </p:sp>
      <p:sp>
        <p:nvSpPr>
          <p:cNvPr id="3" name="Text Placeholder 2">
            <a:extLst>
              <a:ext uri="{FF2B5EF4-FFF2-40B4-BE49-F238E27FC236}">
                <a16:creationId xmlns:a16="http://schemas.microsoft.com/office/drawing/2014/main" id="{EA963A0D-973D-4353-3CEF-ADA6546B7485}"/>
              </a:ext>
            </a:extLst>
          </p:cNvPr>
          <p:cNvSpPr>
            <a:spLocks noGrp="1"/>
          </p:cNvSpPr>
          <p:nvPr>
            <p:ph type="body" sz="half" idx="22"/>
          </p:nvPr>
        </p:nvSpPr>
        <p:spPr/>
        <p:txBody>
          <a:bodyPr/>
          <a:lstStyle/>
          <a:p>
            <a:r>
              <a:rPr lang="en-US" sz="1800">
                <a:latin typeface="Calibri" panose="020F0502020204030204" pitchFamily="34" charset="0"/>
                <a:cs typeface="Calibri" panose="020F0502020204030204" pitchFamily="34" charset="0"/>
              </a:rPr>
              <a:t>Read the disclaimer that pops up and click </a:t>
            </a:r>
            <a:r>
              <a:rPr lang="en-US" sz="1800" b="1">
                <a:latin typeface="Calibri" panose="020F0502020204030204" pitchFamily="34" charset="0"/>
                <a:cs typeface="Calibri" panose="020F0502020204030204" pitchFamily="34" charset="0"/>
              </a:rPr>
              <a:t>Agree</a:t>
            </a:r>
            <a:r>
              <a:rPr lang="en-US" sz="180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813B15C7-BCF3-E15A-4BAA-53F3585E5668}"/>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26</a:t>
            </a:fld>
            <a:endParaRPr lang="en-US"/>
          </a:p>
        </p:txBody>
      </p:sp>
      <p:pic>
        <p:nvPicPr>
          <p:cNvPr id="5" name="Picture 4" descr="image showing disclaimer and where to select agree">
            <a:extLst>
              <a:ext uri="{FF2B5EF4-FFF2-40B4-BE49-F238E27FC236}">
                <a16:creationId xmlns:a16="http://schemas.microsoft.com/office/drawing/2014/main" id="{47B17C7B-25BF-70D9-007A-AB3285803E17}"/>
              </a:ext>
            </a:extLst>
          </p:cNvPr>
          <p:cNvPicPr>
            <a:picLocks noChangeAspect="1"/>
          </p:cNvPicPr>
          <p:nvPr/>
        </p:nvPicPr>
        <p:blipFill>
          <a:blip r:embed="rId4"/>
          <a:stretch>
            <a:fillRect/>
          </a:stretch>
        </p:blipFill>
        <p:spPr>
          <a:xfrm>
            <a:off x="3702050" y="2938462"/>
            <a:ext cx="4368800" cy="2028825"/>
          </a:xfrm>
          <a:prstGeom prst="rect">
            <a:avLst/>
          </a:prstGeom>
          <a:effectLst>
            <a:outerShdw blurRad="63500" sx="102000" sy="102000" algn="ctr"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7F6F55AA-2381-F606-EAB4-01DB471237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307050"/>
      </p:ext>
    </p:extLst>
  </p:cSld>
  <p:clrMapOvr>
    <a:masterClrMapping/>
  </p:clrMapOvr>
  <mc:AlternateContent xmlns:mc="http://schemas.openxmlformats.org/markup-compatibility/2006" xmlns:p14="http://schemas.microsoft.com/office/powerpoint/2010/main">
    <mc:Choice Requires="p14">
      <p:transition spd="slow" p14:dur="2000" advTm="4745"/>
    </mc:Choice>
    <mc:Fallback xmlns="">
      <p:transition spd="slow" advTm="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6EE-7CA4-821D-433C-E3965714C760}"/>
              </a:ext>
            </a:extLst>
          </p:cNvPr>
          <p:cNvSpPr>
            <a:spLocks noGrp="1"/>
          </p:cNvSpPr>
          <p:nvPr>
            <p:ph type="title"/>
          </p:nvPr>
        </p:nvSpPr>
        <p:spPr/>
        <p:txBody>
          <a:bodyPr/>
          <a:lstStyle/>
          <a:p>
            <a:r>
              <a:rPr lang="en-US"/>
              <a:t>Case ID</a:t>
            </a:r>
          </a:p>
        </p:txBody>
      </p:sp>
      <p:sp>
        <p:nvSpPr>
          <p:cNvPr id="3" name="Text Placeholder 2">
            <a:extLst>
              <a:ext uri="{FF2B5EF4-FFF2-40B4-BE49-F238E27FC236}">
                <a16:creationId xmlns:a16="http://schemas.microsoft.com/office/drawing/2014/main" id="{136A2871-FD83-A211-22F4-24825282FA7D}"/>
              </a:ext>
            </a:extLst>
          </p:cNvPr>
          <p:cNvSpPr>
            <a:spLocks noGrp="1"/>
          </p:cNvSpPr>
          <p:nvPr>
            <p:ph type="body" sz="half" idx="22"/>
          </p:nvPr>
        </p:nvSpPr>
        <p:spPr>
          <a:xfrm>
            <a:off x="1495424" y="1287540"/>
            <a:ext cx="7169182" cy="1150859"/>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The system will submit the case and the submitted case will display.</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Make note of the </a:t>
            </a:r>
            <a:r>
              <a:rPr lang="en-US" sz="1800" b="1">
                <a:latin typeface="Calibri" panose="020F0502020204030204" pitchFamily="34" charset="0"/>
                <a:cs typeface="Calibri" panose="020F0502020204030204" pitchFamily="34" charset="0"/>
              </a:rPr>
              <a:t>Case ID </a:t>
            </a:r>
            <a:r>
              <a:rPr lang="en-US" sz="1800">
                <a:latin typeface="Calibri" panose="020F0502020204030204" pitchFamily="34" charset="0"/>
                <a:cs typeface="Calibri" panose="020F0502020204030204" pitchFamily="34" charset="0"/>
              </a:rPr>
              <a:t>which is specific to this request and can be used for tracking status later.</a:t>
            </a:r>
          </a:p>
        </p:txBody>
      </p:sp>
      <p:sp>
        <p:nvSpPr>
          <p:cNvPr id="4" name="Slide Number Placeholder 3">
            <a:extLst>
              <a:ext uri="{FF2B5EF4-FFF2-40B4-BE49-F238E27FC236}">
                <a16:creationId xmlns:a16="http://schemas.microsoft.com/office/drawing/2014/main" id="{11626A96-FCD3-9E96-818E-0097AE8B3224}"/>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27</a:t>
            </a:fld>
            <a:endParaRPr lang="en-US"/>
          </a:p>
        </p:txBody>
      </p:sp>
      <p:pic>
        <p:nvPicPr>
          <p:cNvPr id="5" name="Picture 4" descr="image showing case ID and case status">
            <a:extLst>
              <a:ext uri="{FF2B5EF4-FFF2-40B4-BE49-F238E27FC236}">
                <a16:creationId xmlns:a16="http://schemas.microsoft.com/office/drawing/2014/main" id="{D6CF4ED9-7B00-667E-C3F2-3E094989CDAA}"/>
              </a:ext>
            </a:extLst>
          </p:cNvPr>
          <p:cNvPicPr>
            <a:picLocks noChangeAspect="1"/>
          </p:cNvPicPr>
          <p:nvPr/>
        </p:nvPicPr>
        <p:blipFill>
          <a:blip r:embed="rId4"/>
          <a:stretch>
            <a:fillRect/>
          </a:stretch>
        </p:blipFill>
        <p:spPr>
          <a:xfrm>
            <a:off x="2287904" y="2869225"/>
            <a:ext cx="7321531" cy="3118168"/>
          </a:xfrm>
          <a:prstGeom prst="rect">
            <a:avLst/>
          </a:prstGeom>
          <a:effectLst>
            <a:outerShdw blurRad="63500" sx="102000" sy="102000" algn="ctr" rotWithShape="0">
              <a:prstClr val="black">
                <a:alpha val="40000"/>
              </a:prstClr>
            </a:outerShdw>
          </a:effectLst>
        </p:spPr>
      </p:pic>
      <p:pic>
        <p:nvPicPr>
          <p:cNvPr id="14" name="Audio 13">
            <a:hlinkClick r:id="" action="ppaction://media"/>
            <a:extLst>
              <a:ext uri="{FF2B5EF4-FFF2-40B4-BE49-F238E27FC236}">
                <a16:creationId xmlns:a16="http://schemas.microsoft.com/office/drawing/2014/main" id="{3A0DABA7-64BC-DB47-C875-6581C8EB02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4305991"/>
      </p:ext>
    </p:extLst>
  </p:cSld>
  <p:clrMapOvr>
    <a:masterClrMapping/>
  </p:clrMapOvr>
  <mc:AlternateContent xmlns:mc="http://schemas.openxmlformats.org/markup-compatibility/2006" xmlns:p14="http://schemas.microsoft.com/office/powerpoint/2010/main">
    <mc:Choice Requires="p14">
      <p:transition spd="slow" p14:dur="2000" advTm="11994"/>
    </mc:Choice>
    <mc:Fallback xmlns="">
      <p:transition spd="slow" advTm="1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BF19AD-43D9-41BE-AC31-DCA6A3E739AB}"/>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28</a:t>
            </a:fld>
            <a:endParaRPr lang="en-US"/>
          </a:p>
        </p:txBody>
      </p:sp>
      <p:sp>
        <p:nvSpPr>
          <p:cNvPr id="9" name="Title 1">
            <a:extLst>
              <a:ext uri="{FF2B5EF4-FFF2-40B4-BE49-F238E27FC236}">
                <a16:creationId xmlns:a16="http://schemas.microsoft.com/office/drawing/2014/main" id="{D0B72CFB-E659-4EB6-BE8C-CC610AEDF159}"/>
              </a:ext>
            </a:extLst>
          </p:cNvPr>
          <p:cNvSpPr>
            <a:spLocks noGrp="1"/>
          </p:cNvSpPr>
          <p:nvPr>
            <p:ph type="title"/>
          </p:nvPr>
        </p:nvSpPr>
        <p:spPr>
          <a:xfrm>
            <a:off x="3908726" y="409496"/>
            <a:ext cx="7416800" cy="436563"/>
          </a:xfrm>
        </p:spPr>
        <p:txBody>
          <a:bodyPr/>
          <a:lstStyle/>
          <a:p>
            <a:r>
              <a:rPr lang="en-US" sz="3200">
                <a:solidFill>
                  <a:schemeClr val="tx1"/>
                </a:solidFill>
              </a:rPr>
              <a:t>Submitting Additional Information</a:t>
            </a:r>
            <a:br>
              <a:rPr lang="en-US">
                <a:solidFill>
                  <a:srgbClr val="2E74B5"/>
                </a:solidFill>
              </a:rPr>
            </a:br>
            <a:endParaRPr lang="en-US"/>
          </a:p>
        </p:txBody>
      </p:sp>
      <p:pic>
        <p:nvPicPr>
          <p:cNvPr id="8194" name="Picture 2" descr="image showing actions tab to submit additional information">
            <a:extLst>
              <a:ext uri="{FF2B5EF4-FFF2-40B4-BE49-F238E27FC236}">
                <a16:creationId xmlns:a16="http://schemas.microsoft.com/office/drawing/2014/main" id="{44E31493-D695-FF7F-F4CA-BA1435F0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2162174"/>
            <a:ext cx="7168428" cy="31004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86A78D95-99C9-C9F9-716E-F4356B997ECA}"/>
              </a:ext>
            </a:extLst>
          </p:cNvPr>
          <p:cNvSpPr>
            <a:spLocks noGrp="1"/>
          </p:cNvSpPr>
          <p:nvPr>
            <p:ph type="body" sz="half" idx="22"/>
          </p:nvPr>
        </p:nvSpPr>
        <p:spPr>
          <a:xfrm>
            <a:off x="473609" y="2162174"/>
            <a:ext cx="1925883" cy="2831029"/>
          </a:xfrm>
        </p:spPr>
        <p:txBody>
          <a:bodyPr vert="horz" lIns="0" tIns="45720" rIns="91440" bIns="45720" rtlCol="0" anchor="t">
            <a:noAutofit/>
          </a:bodyPr>
          <a:lstStyle/>
          <a:p>
            <a:r>
              <a:rPr lang="en-US" sz="1800">
                <a:latin typeface="Calibri"/>
                <a:ea typeface="Open Sans"/>
                <a:cs typeface="Calibri"/>
              </a:rPr>
              <a:t>Once a case is submitted you are still able to submit additional information, or request a revision, reconsideration, or peer-to-peer review. </a:t>
            </a:r>
            <a:endParaRPr lang="en-US" sz="1800">
              <a:latin typeface="Calibri" panose="020F0502020204030204" pitchFamily="34" charset="0"/>
              <a:cs typeface="Calibri" panose="020F0502020204030204" pitchFamily="34" charset="0"/>
            </a:endParaRPr>
          </a:p>
        </p:txBody>
      </p:sp>
      <p:pic>
        <p:nvPicPr>
          <p:cNvPr id="8200" name="Picture 8" descr="Text bubble above actions tab">
            <a:extLst>
              <a:ext uri="{FF2B5EF4-FFF2-40B4-BE49-F238E27FC236}">
                <a16:creationId xmlns:a16="http://schemas.microsoft.com/office/drawing/2014/main" id="{6705F9F7-B677-7749-DE74-B9A1184C7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751" y="1517074"/>
            <a:ext cx="3064296" cy="169761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C753CE7-3174-1944-A4E5-6490408AD4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2380475"/>
      </p:ext>
    </p:extLst>
  </p:cSld>
  <p:clrMapOvr>
    <a:masterClrMapping/>
  </p:clrMapOvr>
  <mc:AlternateContent xmlns:mc="http://schemas.openxmlformats.org/markup-compatibility/2006" xmlns:p14="http://schemas.microsoft.com/office/powerpoint/2010/main">
    <mc:Choice Requires="p14">
      <p:transition spd="slow" p14:dur="2000" advTm="13986"/>
    </mc:Choice>
    <mc:Fallback xmlns="">
      <p:transition spd="slow" advTm="13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a:xfrm>
            <a:off x="11407782" y="6435805"/>
            <a:ext cx="784217" cy="294668"/>
          </a:xfrm>
        </p:spPr>
        <p:txBody>
          <a:bodyPr/>
          <a:lstStyle/>
          <a:p>
            <a:r>
              <a:rPr lang="en-US"/>
              <a:t>Page </a:t>
            </a:r>
            <a:fld id="{C6C8BDDB-1AA9-4CDC-80A0-B0BF343FFE1A}" type="slidenum">
              <a:rPr lang="en-US" smtClean="0"/>
              <a:pPr/>
              <a:t>29</a:t>
            </a:fld>
            <a:endParaRPr lang="en-US"/>
          </a:p>
        </p:txBody>
      </p:sp>
      <p:sp>
        <p:nvSpPr>
          <p:cNvPr id="27" name="Title 26"/>
          <p:cNvSpPr>
            <a:spLocks noGrp="1"/>
          </p:cNvSpPr>
          <p:nvPr>
            <p:ph type="title"/>
          </p:nvPr>
        </p:nvSpPr>
        <p:spPr>
          <a:xfrm>
            <a:off x="4052638" y="371438"/>
            <a:ext cx="8540415" cy="446709"/>
          </a:xfrm>
        </p:spPr>
        <p:txBody>
          <a:bodyPr/>
          <a:lstStyle/>
          <a:p>
            <a:r>
              <a:rPr lang="en-US" sz="3200"/>
              <a:t>Adding Actions</a:t>
            </a:r>
          </a:p>
        </p:txBody>
      </p:sp>
      <p:sp>
        <p:nvSpPr>
          <p:cNvPr id="5" name="Text Placeholder 4">
            <a:extLst>
              <a:ext uri="{FF2B5EF4-FFF2-40B4-BE49-F238E27FC236}">
                <a16:creationId xmlns:a16="http://schemas.microsoft.com/office/drawing/2014/main" id="{1D1AE332-8EA8-A477-D31F-560F88542EEB}"/>
              </a:ext>
            </a:extLst>
          </p:cNvPr>
          <p:cNvSpPr>
            <a:spLocks noGrp="1"/>
          </p:cNvSpPr>
          <p:nvPr>
            <p:ph type="body" sz="half" idx="22"/>
          </p:nvPr>
        </p:nvSpPr>
        <p:spPr>
          <a:xfrm>
            <a:off x="1353982" y="1312641"/>
            <a:ext cx="6225094" cy="591575"/>
          </a:xfrm>
        </p:spPr>
        <p:txBody>
          <a:bodyPr vert="horz" lIns="0" tIns="45720" rIns="91440" bIns="45720" rtlCol="0" anchor="t">
            <a:noAutofit/>
          </a:bodyPr>
          <a:lstStyle/>
          <a:p>
            <a:r>
              <a:rPr lang="en-US" sz="1800">
                <a:latin typeface="Calibri"/>
                <a:ea typeface="Open Sans"/>
                <a:cs typeface="Calibri"/>
              </a:rPr>
              <a:t>Here you will choose from the dropdown which action is needed.</a:t>
            </a:r>
            <a:endParaRPr lang="en-US" sz="1800">
              <a:latin typeface="Calibri" panose="020F0502020204030204" pitchFamily="34" charset="0"/>
              <a:cs typeface="Calibri" panose="020F0502020204030204" pitchFamily="34" charset="0"/>
            </a:endParaRPr>
          </a:p>
        </p:txBody>
      </p:sp>
      <p:pic>
        <p:nvPicPr>
          <p:cNvPr id="9220" name="Picture 4" descr="image showing actions tab drop down options">
            <a:extLst>
              <a:ext uri="{FF2B5EF4-FFF2-40B4-BE49-F238E27FC236}">
                <a16:creationId xmlns:a16="http://schemas.microsoft.com/office/drawing/2014/main" id="{5D7BFFAF-3B65-FCAA-5AE9-F814D1449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944" y="2149205"/>
            <a:ext cx="6566171" cy="415484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ext Box above actions tab">
            <a:extLst>
              <a:ext uri="{FF2B5EF4-FFF2-40B4-BE49-F238E27FC236}">
                <a16:creationId xmlns:a16="http://schemas.microsoft.com/office/drawing/2014/main" id="{898D6A10-672E-9153-C00A-02EB77BE9F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612" y="898817"/>
            <a:ext cx="189547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5B4AC32-F159-1BCC-2F69-7BD8E9C2876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8427799"/>
      </p:ext>
    </p:extLst>
  </p:cSld>
  <p:clrMapOvr>
    <a:masterClrMapping/>
  </p:clrMapOvr>
  <mc:AlternateContent xmlns:mc="http://schemas.openxmlformats.org/markup-compatibility/2006" xmlns:p14="http://schemas.microsoft.com/office/powerpoint/2010/main">
    <mc:Choice Requires="p14">
      <p:transition spd="slow" p14:dur="2000" advTm="7222"/>
    </mc:Choice>
    <mc:Fallback xmlns="">
      <p:transition spd="slow" advTm="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28D6A-CC17-4DC9-BDDB-8A1D4CACEF33}"/>
              </a:ext>
            </a:extLst>
          </p:cNvPr>
          <p:cNvSpPr>
            <a:spLocks noGrp="1"/>
          </p:cNvSpPr>
          <p:nvPr>
            <p:ph type="title"/>
          </p:nvPr>
        </p:nvSpPr>
        <p:spPr>
          <a:xfrm>
            <a:off x="876300" y="634654"/>
            <a:ext cx="5574742" cy="436093"/>
          </a:xfrm>
        </p:spPr>
        <p:txBody>
          <a:bodyPr/>
          <a:lstStyle/>
          <a:p>
            <a:r>
              <a:rPr lang="en-US" dirty="0">
                <a:latin typeface="+mj-lt"/>
                <a:ea typeface="Open Sans" panose="020B0606030504020204" pitchFamily="34" charset="0"/>
                <a:cs typeface="Open Sans" panose="020B0606030504020204" pitchFamily="34" charset="0"/>
              </a:rPr>
              <a:t>Housekeeping Items</a:t>
            </a:r>
          </a:p>
        </p:txBody>
      </p:sp>
      <p:sp>
        <p:nvSpPr>
          <p:cNvPr id="6" name="Text Placeholder 5">
            <a:extLst>
              <a:ext uri="{FF2B5EF4-FFF2-40B4-BE49-F238E27FC236}">
                <a16:creationId xmlns:a16="http://schemas.microsoft.com/office/drawing/2014/main" id="{9D1D8978-D993-493F-8CE7-CF5B2D6C4E3D}"/>
              </a:ext>
            </a:extLst>
          </p:cNvPr>
          <p:cNvSpPr>
            <a:spLocks noGrp="1"/>
          </p:cNvSpPr>
          <p:nvPr>
            <p:ph type="body" sz="half" idx="22"/>
          </p:nvPr>
        </p:nvSpPr>
        <p:spPr>
          <a:xfrm>
            <a:off x="1066695" y="1469143"/>
            <a:ext cx="6506847" cy="5188444"/>
          </a:xfrm>
        </p:spPr>
        <p:txBody>
          <a:bodyPr/>
          <a:lstStyle/>
          <a:p>
            <a:r>
              <a:rPr lang="en-US" sz="1800" b="1">
                <a:latin typeface="Calibri" panose="020F0502020204030204" pitchFamily="34" charset="0"/>
                <a:cs typeface="Calibri" panose="020F0502020204030204" pitchFamily="34" charset="0"/>
              </a:rPr>
              <a:t>Accessing Chat in Teams</a:t>
            </a:r>
          </a:p>
          <a:p>
            <a:r>
              <a:rPr lang="en-US" sz="1800">
                <a:latin typeface="Calibri" panose="020F0502020204030204" pitchFamily="34" charset="0"/>
                <a:cs typeface="Calibri" panose="020F0502020204030204" pitchFamily="34" charset="0"/>
              </a:rPr>
              <a:t>On the Teams meeting screen </a:t>
            </a:r>
            <a:r>
              <a:rPr lang="en-US" sz="1800">
                <a:latin typeface="Calibri" panose="020F0502020204030204" pitchFamily="34" charset="0"/>
                <a:cs typeface="Calibri" panose="020F0502020204030204" pitchFamily="34" charset="0"/>
                <a:sym typeface="Wingdings" panose="05000000000000000000" pitchFamily="2" charset="2"/>
              </a:rPr>
              <a:t></a:t>
            </a:r>
            <a:r>
              <a:rPr lang="en-US" sz="1800">
                <a:latin typeface="Calibri" panose="020F0502020204030204" pitchFamily="34" charset="0"/>
                <a:cs typeface="Calibri" panose="020F0502020204030204" pitchFamily="34" charset="0"/>
              </a:rPr>
              <a:t> Go to the tool bar and click on the ‘Message’ button at the top right corner of the screen.</a:t>
            </a:r>
          </a:p>
          <a:p>
            <a:endParaRPr lang="en-US"/>
          </a:p>
          <a:p>
            <a:endParaRPr lang="en-US"/>
          </a:p>
          <a:p>
            <a:endParaRPr lang="en-US"/>
          </a:p>
          <a:p>
            <a:r>
              <a:rPr lang="en-US" sz="1800" b="1">
                <a:latin typeface="Calibri" panose="020F0502020204030204" pitchFamily="34" charset="0"/>
                <a:cs typeface="Calibri" panose="020F0502020204030204" pitchFamily="34" charset="0"/>
              </a:rPr>
              <a:t>Meeting Chat</a:t>
            </a:r>
            <a:r>
              <a:rPr lang="en-US" sz="180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sym typeface="Wingdings" panose="05000000000000000000" pitchFamily="2" charset="2"/>
              </a:rPr>
              <a:t></a:t>
            </a:r>
            <a:r>
              <a:rPr lang="en-US" sz="1800">
                <a:latin typeface="Calibri" panose="020F0502020204030204" pitchFamily="34" charset="0"/>
                <a:cs typeface="Calibri" panose="020F0502020204030204" pitchFamily="34" charset="0"/>
              </a:rPr>
              <a:t>You will now see a list (on the right side of the screen) the Meeting chat. </a:t>
            </a:r>
            <a:r>
              <a:rPr lang="en-US" sz="1800" b="1">
                <a:latin typeface="Calibri" panose="020F0502020204030204" pitchFamily="34" charset="0"/>
                <a:cs typeface="Calibri" panose="020F0502020204030204" pitchFamily="34" charset="0"/>
              </a:rPr>
              <a:t>Type</a:t>
            </a:r>
            <a:r>
              <a:rPr lang="en-US" sz="1800">
                <a:latin typeface="Calibri" panose="020F0502020204030204" pitchFamily="34" charset="0"/>
                <a:cs typeface="Calibri" panose="020F0502020204030204" pitchFamily="34" charset="0"/>
              </a:rPr>
              <a:t> new message to all participants in the meeting</a:t>
            </a:r>
          </a:p>
          <a:p>
            <a:endParaRPr lang="en-US"/>
          </a:p>
          <a:p>
            <a:endParaRPr lang="en-US"/>
          </a:p>
          <a:p>
            <a:endParaRPr lang="en-US"/>
          </a:p>
          <a:p>
            <a:endParaRPr lang="en-US"/>
          </a:p>
          <a:p>
            <a:endParaRPr lang="en-US"/>
          </a:p>
        </p:txBody>
      </p:sp>
      <p:pic>
        <p:nvPicPr>
          <p:cNvPr id="16" name="Picture 15" descr="picture showing where chat button is">
            <a:extLst>
              <a:ext uri="{FF2B5EF4-FFF2-40B4-BE49-F238E27FC236}">
                <a16:creationId xmlns:a16="http://schemas.microsoft.com/office/drawing/2014/main" id="{B4D75683-F380-4426-931E-74FC8297FD6C}"/>
              </a:ext>
            </a:extLst>
          </p:cNvPr>
          <p:cNvPicPr/>
          <p:nvPr/>
        </p:nvPicPr>
        <p:blipFill>
          <a:blip r:embed="rId5"/>
          <a:stretch>
            <a:fillRect/>
          </a:stretch>
        </p:blipFill>
        <p:spPr>
          <a:xfrm>
            <a:off x="1100584" y="2416302"/>
            <a:ext cx="3166745" cy="981075"/>
          </a:xfrm>
          <a:prstGeom prst="rect">
            <a:avLst/>
          </a:prstGeom>
        </p:spPr>
      </p:pic>
      <p:pic>
        <p:nvPicPr>
          <p:cNvPr id="17" name="Picture 16" descr="picture of chat box">
            <a:extLst>
              <a:ext uri="{FF2B5EF4-FFF2-40B4-BE49-F238E27FC236}">
                <a16:creationId xmlns:a16="http://schemas.microsoft.com/office/drawing/2014/main" id="{CDD2FF7D-1594-48A4-ABFE-C005AF969926}"/>
              </a:ext>
            </a:extLst>
          </p:cNvPr>
          <p:cNvPicPr/>
          <p:nvPr/>
        </p:nvPicPr>
        <p:blipFill>
          <a:blip r:embed="rId6"/>
          <a:stretch>
            <a:fillRect/>
          </a:stretch>
        </p:blipFill>
        <p:spPr>
          <a:xfrm>
            <a:off x="2332222" y="3986946"/>
            <a:ext cx="1498600" cy="2537460"/>
          </a:xfrm>
          <a:prstGeom prst="rect">
            <a:avLst/>
          </a:prstGeom>
        </p:spPr>
      </p:pic>
      <p:sp>
        <p:nvSpPr>
          <p:cNvPr id="18" name="Down Arrow 2">
            <a:extLst>
              <a:ext uri="{FF2B5EF4-FFF2-40B4-BE49-F238E27FC236}">
                <a16:creationId xmlns:a16="http://schemas.microsoft.com/office/drawing/2014/main" id="{6228DEC2-A7AB-432E-841F-0F9CA5DD9C53}"/>
              </a:ext>
            </a:extLst>
          </p:cNvPr>
          <p:cNvSpPr/>
          <p:nvPr/>
        </p:nvSpPr>
        <p:spPr>
          <a:xfrm>
            <a:off x="2260879" y="2300014"/>
            <a:ext cx="120580" cy="304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Left Arrow 5">
            <a:extLst>
              <a:ext uri="{FF2B5EF4-FFF2-40B4-BE49-F238E27FC236}">
                <a16:creationId xmlns:a16="http://schemas.microsoft.com/office/drawing/2014/main" id="{D7D6D7DA-D641-4739-86E2-41EA6DFA8DD0}"/>
              </a:ext>
            </a:extLst>
          </p:cNvPr>
          <p:cNvSpPr/>
          <p:nvPr/>
        </p:nvSpPr>
        <p:spPr>
          <a:xfrm>
            <a:off x="3830822" y="6109046"/>
            <a:ext cx="609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Audio 13">
            <a:hlinkClick r:id="" action="ppaction://media"/>
            <a:extLst>
              <a:ext uri="{FF2B5EF4-FFF2-40B4-BE49-F238E27FC236}">
                <a16:creationId xmlns:a16="http://schemas.microsoft.com/office/drawing/2014/main" id="{97D9CB2B-6613-8B59-95C9-3F461A02EB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9677748"/>
      </p:ext>
    </p:extLst>
  </p:cSld>
  <p:clrMapOvr>
    <a:masterClrMapping/>
  </p:clrMapOvr>
  <mc:AlternateContent xmlns:mc="http://schemas.openxmlformats.org/markup-compatibility/2006" xmlns:p14="http://schemas.microsoft.com/office/powerpoint/2010/main">
    <mc:Choice Requires="p14">
      <p:transition spd="slow" p14:dur="2000" advTm="26138"/>
    </mc:Choice>
    <mc:Fallback xmlns="">
      <p:transition spd="slow" advTm="2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a:xfrm>
            <a:off x="11407782" y="6435805"/>
            <a:ext cx="784217" cy="294668"/>
          </a:xfrm>
        </p:spPr>
        <p:txBody>
          <a:bodyPr/>
          <a:lstStyle/>
          <a:p>
            <a:r>
              <a:rPr lang="en-US"/>
              <a:t>Page </a:t>
            </a:r>
            <a:fld id="{C6C8BDDB-1AA9-4CDC-80A0-B0BF343FFE1A}" type="slidenum">
              <a:rPr lang="en-US" smtClean="0"/>
              <a:pPr/>
              <a:t>30</a:t>
            </a:fld>
            <a:endParaRPr lang="en-US"/>
          </a:p>
        </p:txBody>
      </p:sp>
      <p:sp>
        <p:nvSpPr>
          <p:cNvPr id="27" name="Title 26"/>
          <p:cNvSpPr>
            <a:spLocks noGrp="1"/>
          </p:cNvSpPr>
          <p:nvPr>
            <p:ph type="title"/>
          </p:nvPr>
        </p:nvSpPr>
        <p:spPr>
          <a:xfrm>
            <a:off x="4052638" y="371438"/>
            <a:ext cx="8540415" cy="446709"/>
          </a:xfrm>
        </p:spPr>
        <p:txBody>
          <a:bodyPr/>
          <a:lstStyle/>
          <a:p>
            <a:r>
              <a:rPr lang="en-US" sz="2800"/>
              <a:t>Selecting Request</a:t>
            </a:r>
          </a:p>
        </p:txBody>
      </p:sp>
      <p:sp>
        <p:nvSpPr>
          <p:cNvPr id="4" name="Text Placeholder 3">
            <a:extLst>
              <a:ext uri="{FF2B5EF4-FFF2-40B4-BE49-F238E27FC236}">
                <a16:creationId xmlns:a16="http://schemas.microsoft.com/office/drawing/2014/main" id="{692EDB34-9C66-9727-9C11-E9E44F689A3C}"/>
              </a:ext>
            </a:extLst>
          </p:cNvPr>
          <p:cNvSpPr>
            <a:spLocks noGrp="1"/>
          </p:cNvSpPr>
          <p:nvPr>
            <p:ph type="body" sz="half" idx="22"/>
          </p:nvPr>
        </p:nvSpPr>
        <p:spPr>
          <a:xfrm>
            <a:off x="3799846" y="1574779"/>
            <a:ext cx="6506847" cy="591371"/>
          </a:xfrm>
        </p:spPr>
        <p:txBody>
          <a:bodyPr vert="horz" lIns="0" tIns="45720" rIns="91440" bIns="45720" rtlCol="0" anchor="t">
            <a:noAutofit/>
          </a:bodyPr>
          <a:lstStyle/>
          <a:p>
            <a:r>
              <a:rPr lang="en-US" sz="1800">
                <a:latin typeface="Calibri"/>
                <a:ea typeface="Open Sans"/>
                <a:cs typeface="Calibri"/>
              </a:rPr>
              <a:t>Select the appropriate request (usually R01) and click next. </a:t>
            </a:r>
            <a:endParaRPr lang="en-US" sz="1800">
              <a:latin typeface="Calibri" panose="020F0502020204030204" pitchFamily="34" charset="0"/>
              <a:cs typeface="Calibri" panose="020F0502020204030204" pitchFamily="34" charset="0"/>
            </a:endParaRPr>
          </a:p>
        </p:txBody>
      </p:sp>
      <p:pic>
        <p:nvPicPr>
          <p:cNvPr id="10242" name="Picture 2" descr="image showing request drop down">
            <a:extLst>
              <a:ext uri="{FF2B5EF4-FFF2-40B4-BE49-F238E27FC236}">
                <a16:creationId xmlns:a16="http://schemas.microsoft.com/office/drawing/2014/main" id="{1E34BEB3-F3D5-C069-41D6-A46E614FA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687" y="2693011"/>
            <a:ext cx="6524625" cy="30194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F5E7F844-ABDA-CA20-5841-FA113ACB3FBF}"/>
              </a:ext>
            </a:extLst>
          </p:cNvPr>
          <p:cNvCxnSpPr/>
          <p:nvPr/>
        </p:nvCxnSpPr>
        <p:spPr>
          <a:xfrm flipH="1">
            <a:off x="4381081" y="3577213"/>
            <a:ext cx="663192" cy="532563"/>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2A74D1-8679-7D64-653A-95A6B3EA98F1}"/>
              </a:ext>
            </a:extLst>
          </p:cNvPr>
          <p:cNvCxnSpPr/>
          <p:nvPr/>
        </p:nvCxnSpPr>
        <p:spPr>
          <a:xfrm flipH="1">
            <a:off x="8889458" y="5275385"/>
            <a:ext cx="894303" cy="0"/>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25923953-4206-F531-2E89-71D898666E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986104"/>
      </p:ext>
    </p:extLst>
  </p:cSld>
  <p:clrMapOvr>
    <a:masterClrMapping/>
  </p:clrMapOvr>
  <mc:AlternateContent xmlns:mc="http://schemas.openxmlformats.org/markup-compatibility/2006" xmlns:p14="http://schemas.microsoft.com/office/powerpoint/2010/main">
    <mc:Choice Requires="p14">
      <p:transition spd="slow" p14:dur="2000" advTm="5534"/>
    </mc:Choice>
    <mc:Fallback xmlns="">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5A598-5AA4-4AB5-172C-2C719669F7FC}"/>
              </a:ext>
            </a:extLst>
          </p:cNvPr>
          <p:cNvSpPr>
            <a:spLocks noGrp="1"/>
          </p:cNvSpPr>
          <p:nvPr>
            <p:ph type="title"/>
          </p:nvPr>
        </p:nvSpPr>
        <p:spPr/>
        <p:txBody>
          <a:bodyPr/>
          <a:lstStyle/>
          <a:p>
            <a:r>
              <a:rPr lang="en-US">
                <a:latin typeface="Raleway"/>
              </a:rPr>
              <a:t>Adding Additional Clinical Information</a:t>
            </a:r>
            <a:endParaRPr lang="en-US"/>
          </a:p>
        </p:txBody>
      </p:sp>
      <p:sp>
        <p:nvSpPr>
          <p:cNvPr id="3" name="Text Placeholder 2">
            <a:extLst>
              <a:ext uri="{FF2B5EF4-FFF2-40B4-BE49-F238E27FC236}">
                <a16:creationId xmlns:a16="http://schemas.microsoft.com/office/drawing/2014/main" id="{55B172D1-E816-05FB-4822-0C63128369C7}"/>
              </a:ext>
            </a:extLst>
          </p:cNvPr>
          <p:cNvSpPr>
            <a:spLocks noGrp="1"/>
          </p:cNvSpPr>
          <p:nvPr>
            <p:ph type="body" sz="half" idx="22"/>
          </p:nvPr>
        </p:nvSpPr>
        <p:spPr>
          <a:xfrm>
            <a:off x="710855" y="1666599"/>
            <a:ext cx="2958207" cy="1284104"/>
          </a:xfrm>
        </p:spPr>
        <p:txBody>
          <a:bodyPr vert="horz" lIns="0" tIns="45720" rIns="91440" bIns="45720" rtlCol="0" anchor="t">
            <a:noAutofit/>
          </a:bodyPr>
          <a:lstStyle/>
          <a:p>
            <a:r>
              <a:rPr lang="en-US" sz="1800">
                <a:latin typeface="Calibri"/>
                <a:ea typeface="Open Sans"/>
                <a:cs typeface="Calibri"/>
              </a:rPr>
              <a:t>This is where you will add any additional notes or documents if needed.</a:t>
            </a:r>
            <a:endParaRPr lang="en-US" sz="18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0F9E652-5EF6-186B-CFC6-3E476E7B6B6A}"/>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31</a:t>
            </a:fld>
            <a:endParaRPr lang="en-US"/>
          </a:p>
        </p:txBody>
      </p:sp>
      <p:pic>
        <p:nvPicPr>
          <p:cNvPr id="11266" name="Picture 2" descr="Image showing how to add additional notes or documents">
            <a:extLst>
              <a:ext uri="{FF2B5EF4-FFF2-40B4-BE49-F238E27FC236}">
                <a16:creationId xmlns:a16="http://schemas.microsoft.com/office/drawing/2014/main" id="{7C4A32D7-21CB-4A93-83F8-6BCB3EACB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247" y="1501343"/>
            <a:ext cx="7056874" cy="508179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ext bubble displaying directions for adding a note or additional documents">
            <a:extLst>
              <a:ext uri="{FF2B5EF4-FFF2-40B4-BE49-F238E27FC236}">
                <a16:creationId xmlns:a16="http://schemas.microsoft.com/office/drawing/2014/main" id="{093B152F-8C3C-6D10-36E3-269BDFE91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011" y="807531"/>
            <a:ext cx="2828925" cy="287016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222EFB64-92EB-8737-F7E8-87BFDECBAA24}"/>
              </a:ext>
            </a:extLst>
          </p:cNvPr>
          <p:cNvCxnSpPr/>
          <p:nvPr/>
        </p:nvCxnSpPr>
        <p:spPr>
          <a:xfrm>
            <a:off x="3577213" y="2763297"/>
            <a:ext cx="673239" cy="0"/>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D18E66F-F1D3-50F5-47DE-B3D560FF4ABF}"/>
              </a:ext>
            </a:extLst>
          </p:cNvPr>
          <p:cNvCxnSpPr/>
          <p:nvPr/>
        </p:nvCxnSpPr>
        <p:spPr>
          <a:xfrm flipH="1">
            <a:off x="5754356" y="4300695"/>
            <a:ext cx="683288" cy="482321"/>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BCE003-7B24-17C3-FFDE-FB15086B7941}"/>
              </a:ext>
            </a:extLst>
          </p:cNvPr>
          <p:cNvCxnSpPr/>
          <p:nvPr/>
        </p:nvCxnSpPr>
        <p:spPr>
          <a:xfrm flipH="1">
            <a:off x="10975703" y="6159640"/>
            <a:ext cx="864158" cy="0"/>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pic>
        <p:nvPicPr>
          <p:cNvPr id="43" name="Audio 42">
            <a:hlinkClick r:id="" action="ppaction://media"/>
            <a:extLst>
              <a:ext uri="{FF2B5EF4-FFF2-40B4-BE49-F238E27FC236}">
                <a16:creationId xmlns:a16="http://schemas.microsoft.com/office/drawing/2014/main" id="{E01252D1-1FF8-6C7F-394C-0F0970452D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6387764"/>
      </p:ext>
    </p:extLst>
  </p:cSld>
  <p:clrMapOvr>
    <a:masterClrMapping/>
  </p:clrMapOvr>
  <mc:AlternateContent xmlns:mc="http://schemas.openxmlformats.org/markup-compatibility/2006" xmlns:p14="http://schemas.microsoft.com/office/powerpoint/2010/main">
    <mc:Choice Requires="p14">
      <p:transition spd="slow" p14:dur="2000" advTm="16616"/>
    </mc:Choice>
    <mc:Fallback xmlns="">
      <p:transition spd="slow" advTm="1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D0A5-2EB7-BC68-8AA5-59EBECE1E735}"/>
              </a:ext>
            </a:extLst>
          </p:cNvPr>
          <p:cNvSpPr>
            <a:spLocks noGrp="1"/>
          </p:cNvSpPr>
          <p:nvPr>
            <p:ph type="title"/>
          </p:nvPr>
        </p:nvSpPr>
        <p:spPr/>
        <p:txBody>
          <a:bodyPr/>
          <a:lstStyle/>
          <a:p>
            <a:r>
              <a:rPr lang="en-US">
                <a:latin typeface="Raleway"/>
              </a:rPr>
              <a:t>Uploading Documents</a:t>
            </a:r>
            <a:endParaRPr lang="en-US"/>
          </a:p>
        </p:txBody>
      </p:sp>
      <p:sp>
        <p:nvSpPr>
          <p:cNvPr id="3" name="Text Placeholder 2">
            <a:extLst>
              <a:ext uri="{FF2B5EF4-FFF2-40B4-BE49-F238E27FC236}">
                <a16:creationId xmlns:a16="http://schemas.microsoft.com/office/drawing/2014/main" id="{B5B22EFF-997A-53D8-F497-ABE808CFA4E9}"/>
              </a:ext>
            </a:extLst>
          </p:cNvPr>
          <p:cNvSpPr>
            <a:spLocks noGrp="1"/>
          </p:cNvSpPr>
          <p:nvPr>
            <p:ph type="body" sz="half" idx="22"/>
          </p:nvPr>
        </p:nvSpPr>
        <p:spPr>
          <a:xfrm>
            <a:off x="377825" y="1658439"/>
            <a:ext cx="2134556" cy="1611234"/>
          </a:xfrm>
        </p:spPr>
        <p:txBody>
          <a:bodyPr/>
          <a:lstStyle/>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Select the documents to Drag &amp; Drop into the box</a:t>
            </a:r>
          </a:p>
          <a:p>
            <a:pPr marL="285750" indent="-285750">
              <a:buClr>
                <a:schemeClr val="tx1"/>
              </a:buClr>
              <a:buFont typeface="Arial" panose="020B0604020202020204" pitchFamily="34" charset="0"/>
              <a:buChar char="•"/>
            </a:pPr>
            <a:r>
              <a:rPr lang="en-US" sz="1800">
                <a:latin typeface="Calibri" panose="020F0502020204030204" pitchFamily="34" charset="0"/>
                <a:cs typeface="Calibri" panose="020F0502020204030204" pitchFamily="34" charset="0"/>
              </a:rPr>
              <a:t>Submit</a:t>
            </a:r>
          </a:p>
        </p:txBody>
      </p:sp>
      <p:sp>
        <p:nvSpPr>
          <p:cNvPr id="4" name="Slide Number Placeholder 3">
            <a:extLst>
              <a:ext uri="{FF2B5EF4-FFF2-40B4-BE49-F238E27FC236}">
                <a16:creationId xmlns:a16="http://schemas.microsoft.com/office/drawing/2014/main" id="{5F255811-0728-C20E-C4A8-65C57DE09F3A}"/>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32</a:t>
            </a:fld>
            <a:endParaRPr lang="en-US"/>
          </a:p>
        </p:txBody>
      </p:sp>
      <p:pic>
        <p:nvPicPr>
          <p:cNvPr id="12292" name="Picture 4" descr="image showing how to drag and drop documents">
            <a:extLst>
              <a:ext uri="{FF2B5EF4-FFF2-40B4-BE49-F238E27FC236}">
                <a16:creationId xmlns:a16="http://schemas.microsoft.com/office/drawing/2014/main" id="{D2E1191A-A54A-D963-A315-933DA6B22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581" y="1610821"/>
            <a:ext cx="8790433" cy="33177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A9D3FB-2457-2EBD-DE85-9B5B0E359B7C}"/>
              </a:ext>
            </a:extLst>
          </p:cNvPr>
          <p:cNvCxnSpPr/>
          <p:nvPr/>
        </p:nvCxnSpPr>
        <p:spPr>
          <a:xfrm>
            <a:off x="6816436" y="2124364"/>
            <a:ext cx="1228437" cy="748145"/>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E15C16-AD99-28BA-4CD2-C29FA731C989}"/>
              </a:ext>
            </a:extLst>
          </p:cNvPr>
          <p:cNvCxnSpPr/>
          <p:nvPr/>
        </p:nvCxnSpPr>
        <p:spPr>
          <a:xfrm flipV="1">
            <a:off x="11092873" y="5034276"/>
            <a:ext cx="0" cy="581433"/>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a:extLst>
              <a:ext uri="{FF2B5EF4-FFF2-40B4-BE49-F238E27FC236}">
                <a16:creationId xmlns:a16="http://schemas.microsoft.com/office/drawing/2014/main" id="{BF127C1D-F7A9-10EF-59AE-F6F68AE8B2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7095608"/>
      </p:ext>
    </p:extLst>
  </p:cSld>
  <p:clrMapOvr>
    <a:masterClrMapping/>
  </p:clrMapOvr>
  <mc:AlternateContent xmlns:mc="http://schemas.openxmlformats.org/markup-compatibility/2006" xmlns:p14="http://schemas.microsoft.com/office/powerpoint/2010/main">
    <mc:Choice Requires="p14">
      <p:transition spd="slow" p14:dur="2000" advTm="12291"/>
    </mc:Choice>
    <mc:Fallback xmlns="">
      <p:transition spd="slow" advTm="1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3607-B3DC-220F-00BD-9ADCED646593}"/>
              </a:ext>
            </a:extLst>
          </p:cNvPr>
          <p:cNvSpPr>
            <a:spLocks noGrp="1"/>
          </p:cNvSpPr>
          <p:nvPr>
            <p:ph type="title"/>
          </p:nvPr>
        </p:nvSpPr>
        <p:spPr/>
        <p:txBody>
          <a:bodyPr/>
          <a:lstStyle/>
          <a:p>
            <a:r>
              <a:rPr lang="en-US"/>
              <a:t>Verifying New Information</a:t>
            </a:r>
          </a:p>
        </p:txBody>
      </p:sp>
      <p:sp>
        <p:nvSpPr>
          <p:cNvPr id="3" name="Text Placeholder 2">
            <a:extLst>
              <a:ext uri="{FF2B5EF4-FFF2-40B4-BE49-F238E27FC236}">
                <a16:creationId xmlns:a16="http://schemas.microsoft.com/office/drawing/2014/main" id="{8768EE39-CDA9-D947-E283-2B49D535883F}"/>
              </a:ext>
            </a:extLst>
          </p:cNvPr>
          <p:cNvSpPr>
            <a:spLocks noGrp="1"/>
          </p:cNvSpPr>
          <p:nvPr>
            <p:ph type="body" sz="half" idx="22"/>
          </p:nvPr>
        </p:nvSpPr>
        <p:spPr>
          <a:xfrm>
            <a:off x="8236566" y="1377319"/>
            <a:ext cx="3307403" cy="1823081"/>
          </a:xfrm>
        </p:spPr>
        <p:txBody>
          <a:bodyPr vert="horz" lIns="0" tIns="45720" rIns="91440" bIns="45720" rtlCol="0" anchor="t">
            <a:noAutofit/>
          </a:bodyPr>
          <a:lstStyle/>
          <a:p>
            <a:pPr>
              <a:buClr>
                <a:schemeClr val="tx1"/>
              </a:buClr>
            </a:pPr>
            <a:r>
              <a:rPr lang="en-US" sz="1800" b="1">
                <a:latin typeface="Calibri"/>
                <a:ea typeface="Open Sans"/>
                <a:cs typeface="Calibri"/>
              </a:rPr>
              <a:t>Please verify that: </a:t>
            </a:r>
          </a:p>
          <a:p>
            <a:pPr marL="342900" indent="-342900">
              <a:buClr>
                <a:schemeClr val="tx1"/>
              </a:buClr>
              <a:buAutoNum type="arabicPeriod"/>
            </a:pPr>
            <a:r>
              <a:rPr lang="en-US" sz="1800">
                <a:latin typeface="Calibri"/>
                <a:ea typeface="Open Sans"/>
                <a:cs typeface="Calibri"/>
              </a:rPr>
              <a:t>The note is visible.</a:t>
            </a:r>
            <a:endParaRPr lang="en-US"/>
          </a:p>
          <a:p>
            <a:pPr marL="342900" indent="-342900">
              <a:buClr>
                <a:schemeClr val="tx1"/>
              </a:buClr>
              <a:buAutoNum type="arabicPeriod"/>
            </a:pPr>
            <a:r>
              <a:rPr lang="en-US" sz="1800">
                <a:latin typeface="Calibri"/>
                <a:ea typeface="Open Sans"/>
                <a:cs typeface="Calibri"/>
              </a:rPr>
              <a:t>The Document Type is Chosen.</a:t>
            </a:r>
          </a:p>
          <a:p>
            <a:pPr marL="342900" indent="-342900">
              <a:buClr>
                <a:schemeClr val="tx1"/>
              </a:buClr>
              <a:buAutoNum type="arabicPeriod"/>
            </a:pPr>
            <a:r>
              <a:rPr lang="en-US" sz="1800">
                <a:latin typeface="Calibri"/>
                <a:ea typeface="Open Sans"/>
                <a:cs typeface="Calibri"/>
              </a:rPr>
              <a:t>Document(s) have uploaded.</a:t>
            </a:r>
            <a:endParaRPr lang="en-US" sz="1800">
              <a:latin typeface="Calibri" panose="020F0502020204030204" pitchFamily="34" charset="0"/>
              <a:cs typeface="Calibri" panose="020F0502020204030204" pitchFamily="34" charset="0"/>
            </a:endParaRPr>
          </a:p>
          <a:p>
            <a:pPr>
              <a:buClr>
                <a:schemeClr val="tx1"/>
              </a:buClr>
            </a:pPr>
            <a:r>
              <a:rPr lang="en-US" sz="1800" b="1">
                <a:latin typeface="Calibri"/>
                <a:ea typeface="Open Sans"/>
                <a:cs typeface="Calibri"/>
              </a:rPr>
              <a:t>Then click Submit.</a:t>
            </a:r>
            <a:endParaRPr lang="en-US" sz="1800" b="1">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0A8352E-21E3-E22D-5644-F4E74CB71DD9}"/>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33</a:t>
            </a:fld>
            <a:endParaRPr lang="en-US"/>
          </a:p>
        </p:txBody>
      </p:sp>
      <p:pic>
        <p:nvPicPr>
          <p:cNvPr id="13314" name="Picture 2" descr="image displaying the new information submitted">
            <a:extLst>
              <a:ext uri="{FF2B5EF4-FFF2-40B4-BE49-F238E27FC236}">
                <a16:creationId xmlns:a16="http://schemas.microsoft.com/office/drawing/2014/main" id="{175666D8-91E3-B1F8-2693-8896C96B4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81" y="1574585"/>
            <a:ext cx="6901668" cy="358790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4F43267-926C-0407-828F-F5AB78AE0737}"/>
              </a:ext>
            </a:extLst>
          </p:cNvPr>
          <p:cNvCxnSpPr/>
          <p:nvPr/>
        </p:nvCxnSpPr>
        <p:spPr>
          <a:xfrm flipH="1">
            <a:off x="7761373" y="4832111"/>
            <a:ext cx="1051887" cy="0"/>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70552F-953E-9F3B-D769-1653E6C114D8}"/>
              </a:ext>
            </a:extLst>
          </p:cNvPr>
          <p:cNvCxnSpPr/>
          <p:nvPr/>
        </p:nvCxnSpPr>
        <p:spPr>
          <a:xfrm flipH="1">
            <a:off x="4395799" y="2453142"/>
            <a:ext cx="544945" cy="295564"/>
          </a:xfrm>
          <a:prstGeom prst="straightConnector1">
            <a:avLst/>
          </a:prstGeom>
          <a:ln w="28575">
            <a:solidFill>
              <a:srgbClr val="EF8A4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980E535-B9E8-B2BC-DD3C-8170E341A548}"/>
              </a:ext>
            </a:extLst>
          </p:cNvPr>
          <p:cNvCxnSpPr/>
          <p:nvPr/>
        </p:nvCxnSpPr>
        <p:spPr>
          <a:xfrm rot="10800000" flipV="1">
            <a:off x="3724386" y="3665770"/>
            <a:ext cx="367330" cy="323273"/>
          </a:xfrm>
          <a:prstGeom prst="bentConnector3">
            <a:avLst/>
          </a:prstGeom>
          <a:ln w="28575">
            <a:solidFill>
              <a:srgbClr val="EF8A4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Audio 38">
            <a:hlinkClick r:id="" action="ppaction://media"/>
            <a:extLst>
              <a:ext uri="{FF2B5EF4-FFF2-40B4-BE49-F238E27FC236}">
                <a16:creationId xmlns:a16="http://schemas.microsoft.com/office/drawing/2014/main" id="{3529124F-975D-AE52-10D7-17F9E8AF9F7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1749839"/>
      </p:ext>
    </p:extLst>
  </p:cSld>
  <p:clrMapOvr>
    <a:masterClrMapping/>
  </p:clrMapOvr>
  <mc:AlternateContent xmlns:mc="http://schemas.openxmlformats.org/markup-compatibility/2006" xmlns:p14="http://schemas.microsoft.com/office/powerpoint/2010/main">
    <mc:Choice Requires="p14">
      <p:transition spd="slow" p14:dur="2000" advTm="19303"/>
    </mc:Choice>
    <mc:Fallback xmlns="">
      <p:transition spd="slow" advTm="1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80FC-BD25-4AB9-1D38-6C8DB07CE5AF}"/>
              </a:ext>
            </a:extLst>
          </p:cNvPr>
          <p:cNvSpPr>
            <a:spLocks noGrp="1"/>
          </p:cNvSpPr>
          <p:nvPr>
            <p:ph type="title"/>
          </p:nvPr>
        </p:nvSpPr>
        <p:spPr/>
        <p:txBody>
          <a:bodyPr/>
          <a:lstStyle/>
          <a:p>
            <a:r>
              <a:rPr lang="en-US"/>
              <a:t>Viewing Additional Info</a:t>
            </a:r>
          </a:p>
        </p:txBody>
      </p:sp>
      <p:sp>
        <p:nvSpPr>
          <p:cNvPr id="3" name="Text Placeholder 2">
            <a:extLst>
              <a:ext uri="{FF2B5EF4-FFF2-40B4-BE49-F238E27FC236}">
                <a16:creationId xmlns:a16="http://schemas.microsoft.com/office/drawing/2014/main" id="{1B5DB109-27B4-5B99-0BC2-7927280A5FFF}"/>
              </a:ext>
            </a:extLst>
          </p:cNvPr>
          <p:cNvSpPr>
            <a:spLocks noGrp="1"/>
          </p:cNvSpPr>
          <p:nvPr>
            <p:ph type="body" sz="half" idx="22"/>
          </p:nvPr>
        </p:nvSpPr>
        <p:spPr>
          <a:xfrm>
            <a:off x="2058409" y="1209027"/>
            <a:ext cx="7526542" cy="825802"/>
          </a:xfrm>
        </p:spPr>
        <p:txBody>
          <a:bodyPr vert="horz" lIns="0" tIns="45720" rIns="91440" bIns="45720" rtlCol="0" anchor="t">
            <a:noAutofit/>
          </a:bodyPr>
          <a:lstStyle/>
          <a:p>
            <a:r>
              <a:rPr lang="en-US" sz="1800">
                <a:latin typeface="Calibri" panose="020F0502020204030204" pitchFamily="34" charset="0"/>
                <a:ea typeface="Open Sans"/>
                <a:cs typeface="Calibri" panose="020F0502020204030204" pitchFamily="34" charset="0"/>
              </a:rPr>
              <a:t>Once additional information has been submitted the case status will not change. You can verify the items were added by viewing the documents or notes section.</a:t>
            </a:r>
          </a:p>
          <a:p>
            <a:endParaRPr lang="en-US">
              <a:latin typeface="Open Sans"/>
              <a:ea typeface="Open Sans"/>
              <a:cs typeface="Open Sans"/>
            </a:endParaRPr>
          </a:p>
          <a:p>
            <a:endParaRPr lang="en-US"/>
          </a:p>
        </p:txBody>
      </p:sp>
      <p:sp>
        <p:nvSpPr>
          <p:cNvPr id="4" name="Slide Number Placeholder 3">
            <a:extLst>
              <a:ext uri="{FF2B5EF4-FFF2-40B4-BE49-F238E27FC236}">
                <a16:creationId xmlns:a16="http://schemas.microsoft.com/office/drawing/2014/main" id="{5E7881B1-F37C-0567-A0AC-94F66EB70BDA}"/>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34</a:t>
            </a:fld>
            <a:endParaRPr lang="en-US"/>
          </a:p>
        </p:txBody>
      </p:sp>
      <p:pic>
        <p:nvPicPr>
          <p:cNvPr id="7" name="Picture 6" descr="image showing where documents were placed">
            <a:extLst>
              <a:ext uri="{FF2B5EF4-FFF2-40B4-BE49-F238E27FC236}">
                <a16:creationId xmlns:a16="http://schemas.microsoft.com/office/drawing/2014/main" id="{F8F20A9F-0C3A-D762-AC6D-759574297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 y="2034829"/>
            <a:ext cx="10515600" cy="1865387"/>
          </a:xfrm>
          <a:prstGeom prst="rect">
            <a:avLst/>
          </a:prstGeom>
        </p:spPr>
      </p:pic>
      <p:pic>
        <p:nvPicPr>
          <p:cNvPr id="9" name="Picture 8" descr="image showing where notes were placed">
            <a:extLst>
              <a:ext uri="{FF2B5EF4-FFF2-40B4-BE49-F238E27FC236}">
                <a16:creationId xmlns:a16="http://schemas.microsoft.com/office/drawing/2014/main" id="{B7B4E3A8-7FE3-E419-F009-38D6B72AB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 y="4019848"/>
            <a:ext cx="10515600" cy="1985018"/>
          </a:xfrm>
          <a:prstGeom prst="rect">
            <a:avLst/>
          </a:prstGeom>
        </p:spPr>
      </p:pic>
      <p:pic>
        <p:nvPicPr>
          <p:cNvPr id="17" name="Audio 16">
            <a:hlinkClick r:id="" action="ppaction://media"/>
            <a:extLst>
              <a:ext uri="{FF2B5EF4-FFF2-40B4-BE49-F238E27FC236}">
                <a16:creationId xmlns:a16="http://schemas.microsoft.com/office/drawing/2014/main" id="{E650F62F-4153-95F7-8C7E-3F5E3BA4AF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8804514"/>
      </p:ext>
    </p:extLst>
  </p:cSld>
  <p:clrMapOvr>
    <a:masterClrMapping/>
  </p:clrMapOvr>
  <mc:AlternateContent xmlns:mc="http://schemas.openxmlformats.org/markup-compatibility/2006" xmlns:p14="http://schemas.microsoft.com/office/powerpoint/2010/main">
    <mc:Choice Requires="p14">
      <p:transition spd="slow" p14:dur="2000" advTm="11430"/>
    </mc:Choice>
    <mc:Fallback xmlns="">
      <p:transition spd="slow" advTm="1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34E3-265B-C460-1379-6B780F5B2347}"/>
              </a:ext>
            </a:extLst>
          </p:cNvPr>
          <p:cNvSpPr>
            <a:spLocks noGrp="1"/>
          </p:cNvSpPr>
          <p:nvPr>
            <p:ph type="title"/>
          </p:nvPr>
        </p:nvSpPr>
        <p:spPr/>
        <p:txBody>
          <a:bodyPr/>
          <a:lstStyle/>
          <a:p>
            <a:r>
              <a:rPr lang="en-US"/>
              <a:t>Resources for Providers</a:t>
            </a:r>
          </a:p>
        </p:txBody>
      </p:sp>
      <p:sp>
        <p:nvSpPr>
          <p:cNvPr id="3" name="Text Placeholder 2">
            <a:extLst>
              <a:ext uri="{FF2B5EF4-FFF2-40B4-BE49-F238E27FC236}">
                <a16:creationId xmlns:a16="http://schemas.microsoft.com/office/drawing/2014/main" id="{8EE60099-44AF-119B-3444-B7C651072963}"/>
              </a:ext>
            </a:extLst>
          </p:cNvPr>
          <p:cNvSpPr>
            <a:spLocks noGrp="1"/>
          </p:cNvSpPr>
          <p:nvPr>
            <p:ph type="body" sz="half" idx="22"/>
          </p:nvPr>
        </p:nvSpPr>
        <p:spPr>
          <a:xfrm>
            <a:off x="885824" y="1639966"/>
            <a:ext cx="9536560" cy="3952966"/>
          </a:xfrm>
        </p:spPr>
        <p:txBody>
          <a:bodyPr vert="horz" lIns="0" tIns="45720" rIns="91440" bIns="45720" rtlCol="0" anchor="t">
            <a:noAutofit/>
          </a:bodyPr>
          <a:lstStyle/>
          <a:p>
            <a:r>
              <a:rPr lang="en-US" sz="1800">
                <a:latin typeface="Calibri"/>
                <a:ea typeface="Open Sans"/>
                <a:cs typeface="Open Sans"/>
              </a:rPr>
              <a:t>24-hour/365 day provider Atrezzo portal can be accessed at </a:t>
            </a:r>
            <a:r>
              <a:rPr lang="en-US" sz="1800">
                <a:solidFill>
                  <a:srgbClr val="0070C0"/>
                </a:solidFill>
                <a:latin typeface="Calibri"/>
                <a:ea typeface="Open Sans"/>
                <a:cs typeface="Open Sans"/>
                <a:hlinkClick r:id="rId4">
                  <a:extLst>
                    <a:ext uri="{A12FA001-AC4F-418D-AE19-62706E023703}">
                      <ahyp:hlinkClr xmlns:ahyp="http://schemas.microsoft.com/office/drawing/2018/hyperlinkcolor" val="tx"/>
                    </a:ext>
                  </a:extLst>
                </a:hlinkClick>
              </a:rPr>
              <a:t>portal.kepro.com</a:t>
            </a:r>
            <a:endParaRPr lang="en-US" sz="1800">
              <a:solidFill>
                <a:srgbClr val="0070C0"/>
              </a:solidFill>
              <a:latin typeface="Calibri"/>
              <a:ea typeface="Open Sans"/>
              <a:cs typeface="Open Sans"/>
            </a:endParaRPr>
          </a:p>
          <a:p>
            <a:endParaRPr lang="en-US" sz="1800">
              <a:latin typeface="Calibri"/>
            </a:endParaRPr>
          </a:p>
          <a:p>
            <a:r>
              <a:rPr lang="en-US" sz="1800">
                <a:latin typeface="Calibri"/>
                <a:ea typeface="Open Sans"/>
                <a:cs typeface="Open Sans"/>
              </a:rPr>
              <a:t>Provider Communication and Support email: </a:t>
            </a:r>
            <a:r>
              <a:rPr lang="en-US" sz="1800">
                <a:solidFill>
                  <a:srgbClr val="0070C0"/>
                </a:solidFill>
                <a:latin typeface="Calibri"/>
                <a:ea typeface="Open Sans"/>
                <a:cs typeface="Open Sans"/>
                <a:hlinkClick r:id="rId5">
                  <a:extLst>
                    <a:ext uri="{A12FA001-AC4F-418D-AE19-62706E023703}">
                      <ahyp:hlinkClr xmlns:ahyp="http://schemas.microsoft.com/office/drawing/2018/hyperlinkcolor" val="tx"/>
                    </a:ext>
                  </a:extLst>
                </a:hlinkClick>
              </a:rPr>
              <a:t>coproviderissue@kepro.com</a:t>
            </a:r>
            <a:r>
              <a:rPr lang="en-US" sz="1800">
                <a:latin typeface="Calibri"/>
                <a:ea typeface="Open Sans"/>
                <a:cs typeface="Open Sans"/>
              </a:rPr>
              <a:t> </a:t>
            </a:r>
          </a:p>
          <a:p>
            <a:endParaRPr lang="en-US" sz="1800">
              <a:latin typeface="Calibri"/>
            </a:endParaRPr>
          </a:p>
          <a:p>
            <a:r>
              <a:rPr lang="en-US" sz="1800">
                <a:latin typeface="Calibri"/>
                <a:ea typeface="Open Sans"/>
                <a:cs typeface="Open Sans"/>
              </a:rPr>
              <a:t>Provider Education and Outreach, along with System Training materials (including video recordings and FAQ ) are located  at </a:t>
            </a:r>
            <a:r>
              <a:rPr lang="en-US" sz="1800">
                <a:solidFill>
                  <a:srgbClr val="0070C0"/>
                </a:solidFill>
                <a:latin typeface="Calibri"/>
                <a:ea typeface="Open Sans"/>
                <a:cs typeface="Open Sans"/>
                <a:hlinkClick r:id="rId6">
                  <a:extLst>
                    <a:ext uri="{A12FA001-AC4F-418D-AE19-62706E023703}">
                      <ahyp:hlinkClr xmlns:ahyp="http://schemas.microsoft.com/office/drawing/2018/hyperlinkcolor" val="tx"/>
                    </a:ext>
                  </a:extLst>
                </a:hlinkClick>
              </a:rPr>
              <a:t>hcpf.colorado.gov/par</a:t>
            </a:r>
            <a:endParaRPr lang="en-US" sz="1800">
              <a:solidFill>
                <a:srgbClr val="0070C0"/>
              </a:solidFill>
              <a:latin typeface="Calibri"/>
              <a:ea typeface="Open Sans"/>
              <a:cs typeface="Open Sans"/>
            </a:endParaRPr>
          </a:p>
          <a:p>
            <a:endParaRPr lang="en-US" sz="1800">
              <a:latin typeface="Calibri"/>
            </a:endParaRPr>
          </a:p>
          <a:p>
            <a:r>
              <a:rPr lang="en-US" sz="1800">
                <a:latin typeface="Calibri"/>
                <a:ea typeface="Open Sans"/>
                <a:cs typeface="Open Sans"/>
              </a:rPr>
              <a:t>Provider Manual is posted at </a:t>
            </a:r>
            <a:r>
              <a:rPr lang="en-US" sz="1800">
                <a:solidFill>
                  <a:srgbClr val="0070C0"/>
                </a:solidFill>
                <a:latin typeface="Calibri"/>
                <a:ea typeface="Open Sans"/>
                <a:cs typeface="Open Sans"/>
                <a:hlinkClick r:id="rId7">
                  <a:extLst>
                    <a:ext uri="{A12FA001-AC4F-418D-AE19-62706E023703}">
                      <ahyp:hlinkClr xmlns:ahyp="http://schemas.microsoft.com/office/drawing/2018/hyperlinkcolor" val="tx"/>
                    </a:ext>
                  </a:extLst>
                </a:hlinkClick>
              </a:rPr>
              <a:t>hcpf.colorado.gov/par</a:t>
            </a:r>
            <a:endParaRPr lang="en-US" sz="1800">
              <a:solidFill>
                <a:srgbClr val="0070C0"/>
              </a:solidFill>
              <a:latin typeface="Calibri"/>
              <a:ea typeface="Open Sans"/>
              <a:cs typeface="Open Sans"/>
            </a:endParaRPr>
          </a:p>
          <a:p>
            <a:endParaRPr lang="en-US" sz="1800">
              <a:solidFill>
                <a:srgbClr val="0070C0"/>
              </a:solidFill>
              <a:latin typeface="Calibri"/>
            </a:endParaRPr>
          </a:p>
          <a:p>
            <a:r>
              <a:rPr lang="en-US" sz="1800">
                <a:latin typeface="Calibri"/>
                <a:ea typeface="Open Sans"/>
                <a:cs typeface="Calibri"/>
              </a:rPr>
              <a:t>Inpatient Hospital Review Program Information: </a:t>
            </a:r>
            <a:r>
              <a:rPr lang="en-US" sz="1800" u="sng">
                <a:solidFill>
                  <a:srgbClr val="0070C0"/>
                </a:solidFill>
                <a:effectLst/>
                <a:latin typeface="Calibri"/>
                <a:ea typeface="Calibri" panose="020F0502020204030204" pitchFamily="34" charset="0"/>
                <a:cs typeface="Open Sans"/>
                <a:hlinkClick r:id="rId8">
                  <a:extLst>
                    <a:ext uri="{A12FA001-AC4F-418D-AE19-62706E023703}">
                      <ahyp:hlinkClr xmlns:ahyp="http://schemas.microsoft.com/office/drawing/2018/hyperlinkcolor" val="tx"/>
                    </a:ext>
                  </a:extLst>
                </a:hlinkClick>
              </a:rPr>
              <a:t>https://hcpf.colorado.gov/IHRP</a:t>
            </a:r>
            <a:endParaRPr lang="en-US" sz="1800" u="sng">
              <a:solidFill>
                <a:srgbClr val="0070C0"/>
              </a:solidFill>
              <a:effectLst/>
              <a:latin typeface="Calibri"/>
              <a:ea typeface="Calibri" panose="020F0502020204030204" pitchFamily="34" charset="0"/>
              <a:cs typeface="Open Sans"/>
            </a:endParaRPr>
          </a:p>
          <a:p>
            <a:endParaRPr lang="en-US" u="sng">
              <a:solidFill>
                <a:srgbClr val="0070C0"/>
              </a:solidFill>
              <a:latin typeface="+mn-lt"/>
              <a:ea typeface="Calibri" panose="020F0502020204030204" pitchFamily="34" charset="0"/>
            </a:endParaRPr>
          </a:p>
          <a:p>
            <a:endParaRPr lang="en-US" sz="1400">
              <a:solidFill>
                <a:srgbClr val="0070C0"/>
              </a:solidFill>
              <a:latin typeface="+mn-lt"/>
            </a:endParaRPr>
          </a:p>
          <a:p>
            <a:endParaRPr lang="en-US"/>
          </a:p>
          <a:p>
            <a:endParaRPr lang="en-US"/>
          </a:p>
        </p:txBody>
      </p:sp>
      <p:sp>
        <p:nvSpPr>
          <p:cNvPr id="4" name="Slide Number Placeholder 3">
            <a:extLst>
              <a:ext uri="{FF2B5EF4-FFF2-40B4-BE49-F238E27FC236}">
                <a16:creationId xmlns:a16="http://schemas.microsoft.com/office/drawing/2014/main" id="{6504383D-087B-8BEC-B9CE-E477F57A58A1}"/>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35</a:t>
            </a:fld>
            <a:endParaRPr lang="en-US"/>
          </a:p>
        </p:txBody>
      </p:sp>
      <p:pic>
        <p:nvPicPr>
          <p:cNvPr id="21" name="Audio 20">
            <a:hlinkClick r:id="" action="ppaction://media"/>
            <a:extLst>
              <a:ext uri="{FF2B5EF4-FFF2-40B4-BE49-F238E27FC236}">
                <a16:creationId xmlns:a16="http://schemas.microsoft.com/office/drawing/2014/main" id="{9CCEF93E-3CCA-58C4-07C8-E83F6EA7DB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630657"/>
      </p:ext>
    </p:extLst>
  </p:cSld>
  <p:clrMapOvr>
    <a:masterClrMapping/>
  </p:clrMapOvr>
  <mc:AlternateContent xmlns:mc="http://schemas.openxmlformats.org/markup-compatibility/2006" xmlns:p14="http://schemas.microsoft.com/office/powerpoint/2010/main">
    <mc:Choice Requires="p14">
      <p:transition spd="slow" p14:dur="2000" advTm="41621"/>
    </mc:Choice>
    <mc:Fallback xmlns="">
      <p:transition spd="slow" advTm="4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dditional information and support">
            <a:extLst>
              <a:ext uri="{FF2B5EF4-FFF2-40B4-BE49-F238E27FC236}">
                <a16:creationId xmlns:a16="http://schemas.microsoft.com/office/drawing/2014/main" id="{3E160182-A885-43FD-997D-23A3BE3B6860}"/>
              </a:ext>
            </a:extLst>
          </p:cNvPr>
          <p:cNvSpPr>
            <a:spLocks noGrp="1"/>
          </p:cNvSpPr>
          <p:nvPr>
            <p:ph type="title"/>
          </p:nvPr>
        </p:nvSpPr>
        <p:spPr/>
        <p:txBody>
          <a:bodyPr/>
          <a:lstStyle/>
          <a:p>
            <a:r>
              <a:rPr lang="en-US" sz="2800"/>
              <a:t>Additional Resources &amp; Support</a:t>
            </a:r>
          </a:p>
        </p:txBody>
      </p:sp>
      <p:sp>
        <p:nvSpPr>
          <p:cNvPr id="9" name="Slide Number Placeholder 8">
            <a:extLst>
              <a:ext uri="{FF2B5EF4-FFF2-40B4-BE49-F238E27FC236}">
                <a16:creationId xmlns:a16="http://schemas.microsoft.com/office/drawing/2014/main" id="{62AE7607-D185-4010-9DD3-D6661FB92A2C}"/>
              </a:ext>
            </a:extLst>
          </p:cNvPr>
          <p:cNvSpPr>
            <a:spLocks noGrp="1"/>
          </p:cNvSpPr>
          <p:nvPr>
            <p:ph type="sldNum" sz="quarter" idx="12"/>
          </p:nvPr>
        </p:nvSpPr>
        <p:spPr>
          <a:xfrm>
            <a:off x="11407782" y="6435805"/>
            <a:ext cx="784217" cy="294668"/>
          </a:xfrm>
          <a:prstGeom prst="rect">
            <a:avLst/>
          </a:prstGeom>
        </p:spPr>
        <p:txBody>
          <a:bodyPr/>
          <a:lstStyle/>
          <a:p>
            <a:r>
              <a:rPr lang="en-US"/>
              <a:t>Page </a:t>
            </a:r>
            <a:fld id="{C6C8BDDB-1AA9-4CDC-80A0-B0BF343FFE1A}" type="slidenum">
              <a:rPr lang="en-US" smtClean="0"/>
              <a:pPr/>
              <a:t>36</a:t>
            </a:fld>
            <a:endParaRPr lang="en-US"/>
          </a:p>
        </p:txBody>
      </p:sp>
      <p:sp>
        <p:nvSpPr>
          <p:cNvPr id="15" name="Text Placeholder 3" descr="contact info"/>
          <p:cNvSpPr>
            <a:spLocks noGrp="1"/>
          </p:cNvSpPr>
          <p:nvPr>
            <p:ph type="body" idx="1"/>
          </p:nvPr>
        </p:nvSpPr>
        <p:spPr>
          <a:xfrm>
            <a:off x="960559" y="3878993"/>
            <a:ext cx="1798288" cy="900113"/>
          </a:xfrm>
        </p:spPr>
        <p:txBody>
          <a:bodyPr>
            <a:normAutofit/>
          </a:bodyPr>
          <a:lstStyle/>
          <a:p>
            <a:pPr defTabSz="514350">
              <a:spcBef>
                <a:spcPts val="563"/>
              </a:spcBef>
            </a:pPr>
            <a:r>
              <a:rPr lang="en-US" sz="2250" dirty="0">
                <a:solidFill>
                  <a:srgbClr val="FFFFFF"/>
                </a:solidFill>
                <a:latin typeface="+mj-lt"/>
              </a:rPr>
              <a:t>Contact Info</a:t>
            </a:r>
          </a:p>
          <a:p>
            <a:endParaRPr lang="en-US" sz="506" dirty="0">
              <a:latin typeface="+mn-lt"/>
            </a:endParaRPr>
          </a:p>
        </p:txBody>
      </p:sp>
      <p:sp>
        <p:nvSpPr>
          <p:cNvPr id="10" name="Text Placeholder 9"/>
          <p:cNvSpPr>
            <a:spLocks noGrp="1"/>
          </p:cNvSpPr>
          <p:nvPr>
            <p:ph type="body" idx="23"/>
          </p:nvPr>
        </p:nvSpPr>
        <p:spPr/>
        <p:txBody>
          <a:bodyPr/>
          <a:lstStyle/>
          <a:p>
            <a:endParaRPr lang="en-US">
              <a:solidFill>
                <a:srgbClr val="FF0000"/>
              </a:solidFill>
              <a:ea typeface="Open Sans" panose="020B0606030504020204" pitchFamily="34" charset="0"/>
              <a:cs typeface="Open Sans" panose="020B0606030504020204" pitchFamily="34" charset="0"/>
            </a:endParaRPr>
          </a:p>
          <a:p>
            <a:endParaRPr lang="en-US">
              <a:solidFill>
                <a:srgbClr val="FF0000"/>
              </a:solidFill>
            </a:endParaRPr>
          </a:p>
        </p:txBody>
      </p:sp>
      <p:pic>
        <p:nvPicPr>
          <p:cNvPr id="24" name="Picture Placeholder 23" descr="image of man and woman"/>
          <p:cNvPicPr>
            <a:picLocks noGrp="1" noChangeAspect="1"/>
          </p:cNvPicPr>
          <p:nvPr>
            <p:ph type="pic" sz="quarter" idx="10"/>
          </p:nvPr>
        </p:nvPicPr>
        <p:blipFill rotWithShape="1">
          <a:blip r:embed="rId4" cstate="hqprint">
            <a:extLst>
              <a:ext uri="{28A0092B-C50C-407E-A947-70E740481C1C}">
                <a14:useLocalDpi xmlns:a14="http://schemas.microsoft.com/office/drawing/2010/main" val="0"/>
              </a:ext>
            </a:extLst>
          </a:blip>
          <a:srcRect l="4445" r="-4445"/>
          <a:stretch/>
        </p:blipFill>
        <p:spPr>
          <a:xfrm>
            <a:off x="4062510" y="-127527"/>
            <a:ext cx="10287001" cy="6858000"/>
          </a:xfrm>
        </p:spPr>
      </p:pic>
      <p:sp>
        <p:nvSpPr>
          <p:cNvPr id="12" name="Text Placeholder 6" descr="call center number">
            <a:extLst>
              <a:ext uri="{FF2B5EF4-FFF2-40B4-BE49-F238E27FC236}">
                <a16:creationId xmlns:a16="http://schemas.microsoft.com/office/drawing/2014/main" id="{C6772F74-C176-439F-8A4D-07DB9C1F7577}"/>
              </a:ext>
            </a:extLst>
          </p:cNvPr>
          <p:cNvSpPr txBox="1">
            <a:spLocks/>
          </p:cNvSpPr>
          <p:nvPr/>
        </p:nvSpPr>
        <p:spPr>
          <a:xfrm>
            <a:off x="1329882" y="4649722"/>
            <a:ext cx="2771778" cy="307579"/>
          </a:xfrm>
          <a:prstGeom prst="rect">
            <a:avLst/>
          </a:prstGeom>
        </p:spPr>
        <p:txBody>
          <a:bodyPr vert="horz" lIns="0" tIns="45720" rIns="91440" bIns="45720" rtlCol="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kern="1200">
                <a:solidFill>
                  <a:schemeClr val="bg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20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800" b="1"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latin typeface="Raleway SemiBold" panose="020B0703030101060003" pitchFamily="34" charset="0"/>
              </a:rPr>
              <a:t>Kepro Call Center: 720-689-6340</a:t>
            </a:r>
          </a:p>
          <a:p>
            <a:endParaRPr lang="en-US" dirty="0"/>
          </a:p>
        </p:txBody>
      </p:sp>
      <p:sp>
        <p:nvSpPr>
          <p:cNvPr id="13" name="Text Placeholder 8" descr="provider issue email">
            <a:extLst>
              <a:ext uri="{FF2B5EF4-FFF2-40B4-BE49-F238E27FC236}">
                <a16:creationId xmlns:a16="http://schemas.microsoft.com/office/drawing/2014/main" id="{AD272651-60F6-4676-AAFF-F73DBDF76D9C}"/>
              </a:ext>
            </a:extLst>
          </p:cNvPr>
          <p:cNvSpPr txBox="1">
            <a:spLocks/>
          </p:cNvSpPr>
          <p:nvPr/>
        </p:nvSpPr>
        <p:spPr>
          <a:xfrm>
            <a:off x="1329882" y="5047935"/>
            <a:ext cx="2771778" cy="235102"/>
          </a:xfrm>
          <a:prstGeom prst="rect">
            <a:avLst/>
          </a:prstGeom>
        </p:spPr>
        <p:txBody>
          <a:bodyPr vert="horz" lIns="0" tIns="45720" rIns="91440" bIns="45720" rtlCol="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kern="1200">
                <a:solidFill>
                  <a:schemeClr val="bg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20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800" b="1"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latin typeface="Raleway SemiBold" panose="020B0703030101060003" pitchFamily="34" charset="0"/>
                <a:hlinkClick r:id="rId5">
                  <a:extLst>
                    <a:ext uri="{A12FA001-AC4F-418D-AE19-62706E023703}">
                      <ahyp:hlinkClr xmlns:ahyp="http://schemas.microsoft.com/office/drawing/2018/hyperlinkcolor" val="tx"/>
                    </a:ext>
                  </a:extLst>
                </a:hlinkClick>
              </a:rPr>
              <a:t>COproviderissue@kepro.com</a:t>
            </a:r>
            <a:r>
              <a:rPr lang="en-US" dirty="0">
                <a:latin typeface="Raleway SemiBold" panose="020B0703030101060003" pitchFamily="34" charset="0"/>
              </a:rPr>
              <a:t> </a:t>
            </a:r>
          </a:p>
          <a:p>
            <a:endParaRPr lang="en-US" dirty="0"/>
          </a:p>
        </p:txBody>
      </p:sp>
      <p:sp>
        <p:nvSpPr>
          <p:cNvPr id="14" name="Text Placeholder 13" descr="provider registration email">
            <a:extLst>
              <a:ext uri="{FF2B5EF4-FFF2-40B4-BE49-F238E27FC236}">
                <a16:creationId xmlns:a16="http://schemas.microsoft.com/office/drawing/2014/main" id="{02CCDF79-D1DE-4E1C-A4CE-3A29E7BD9221}"/>
              </a:ext>
            </a:extLst>
          </p:cNvPr>
          <p:cNvSpPr txBox="1">
            <a:spLocks noGrp="1"/>
          </p:cNvSpPr>
          <p:nvPr>
            <p:ph type="body" idx="24"/>
          </p:nvPr>
        </p:nvSpPr>
        <p:spPr>
          <a:xfrm>
            <a:off x="1225550" y="5436293"/>
            <a:ext cx="34686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Raleway SemiBold"/>
                <a:hlinkClick r:id="rId6">
                  <a:extLst>
                    <a:ext uri="{A12FA001-AC4F-418D-AE19-62706E023703}">
                      <ahyp:hlinkClr xmlns:ahyp="http://schemas.microsoft.com/office/drawing/2018/hyperlinkcolor" val="tx"/>
                    </a:ext>
                  </a:extLst>
                </a:hlinkClick>
              </a:rPr>
              <a:t>Coproviderregistration@kepro.com</a:t>
            </a:r>
            <a:endParaRPr lang="en-US" sz="1200" b="1" dirty="0">
              <a:solidFill>
                <a:schemeClr val="bg1"/>
              </a:solidFill>
              <a:latin typeface="Raleway SemiBold"/>
            </a:endParaRPr>
          </a:p>
        </p:txBody>
      </p:sp>
      <p:sp>
        <p:nvSpPr>
          <p:cNvPr id="16" name="TextBox 15" descr="HCPF email">
            <a:extLst>
              <a:ext uri="{FF2B5EF4-FFF2-40B4-BE49-F238E27FC236}">
                <a16:creationId xmlns:a16="http://schemas.microsoft.com/office/drawing/2014/main" id="{3C1C5C76-33CA-4B8A-9C5E-0BB4FAFF24D3}"/>
              </a:ext>
            </a:extLst>
          </p:cNvPr>
          <p:cNvSpPr txBox="1"/>
          <p:nvPr/>
        </p:nvSpPr>
        <p:spPr>
          <a:xfrm>
            <a:off x="3471285" y="3089096"/>
            <a:ext cx="3045041" cy="1200329"/>
          </a:xfrm>
          <a:prstGeom prst="rect">
            <a:avLst/>
          </a:prstGeom>
          <a:noFill/>
        </p:spPr>
        <p:txBody>
          <a:bodyPr wrap="square" rtlCol="0">
            <a:spAutoFit/>
          </a:bodyPr>
          <a:lstStyle/>
          <a:p>
            <a:r>
              <a:rPr lang="en-US">
                <a:solidFill>
                  <a:schemeClr val="bg1"/>
                </a:solidFill>
              </a:rPr>
              <a:t>For escalated concerns please contact: </a:t>
            </a:r>
            <a:r>
              <a:rPr lang="en-US">
                <a:solidFill>
                  <a:schemeClr val="bg1"/>
                </a:solidFill>
                <a:hlinkClick r:id="rId7"/>
              </a:rPr>
              <a:t>hcpf_um@state.co.us</a:t>
            </a:r>
            <a:endParaRPr lang="en-US">
              <a:solidFill>
                <a:schemeClr val="bg1"/>
              </a:solidFill>
            </a:endParaRPr>
          </a:p>
          <a:p>
            <a:endParaRPr lang="en-US">
              <a:solidFill>
                <a:schemeClr val="bg1"/>
              </a:solidFill>
            </a:endParaRPr>
          </a:p>
        </p:txBody>
      </p:sp>
      <p:pic>
        <p:nvPicPr>
          <p:cNvPr id="20" name="Audio 19">
            <a:hlinkClick r:id="" action="ppaction://media"/>
            <a:extLst>
              <a:ext uri="{FF2B5EF4-FFF2-40B4-BE49-F238E27FC236}">
                <a16:creationId xmlns:a16="http://schemas.microsoft.com/office/drawing/2014/main" id="{7ECD2C60-CA80-C303-AB3A-0D42144F44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445886"/>
      </p:ext>
    </p:extLst>
  </p:cSld>
  <p:clrMapOvr>
    <a:masterClrMapping/>
  </p:clrMapOvr>
  <mc:AlternateContent xmlns:mc="http://schemas.openxmlformats.org/markup-compatibility/2006" xmlns:p14="http://schemas.microsoft.com/office/powerpoint/2010/main">
    <mc:Choice Requires="p14">
      <p:transition spd="slow" p14:dur="2000" advTm="34108"/>
    </mc:Choice>
    <mc:Fallback xmlns="">
      <p:transition spd="slow" advTm="3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3C175-1DA3-45D6-845B-171E29618EB8}"/>
              </a:ext>
            </a:extLst>
          </p:cNvPr>
          <p:cNvSpPr>
            <a:spLocks noGrp="1"/>
          </p:cNvSpPr>
          <p:nvPr>
            <p:ph type="body" sz="quarter" idx="18"/>
          </p:nvPr>
        </p:nvSpPr>
        <p:spPr>
          <a:xfrm>
            <a:off x="838199" y="1803367"/>
            <a:ext cx="5416550" cy="3970415"/>
          </a:xfrm>
        </p:spPr>
        <p:txBody>
          <a:bodyPr vert="horz" lIns="0" tIns="45720" rIns="91440" bIns="45720" rtlCol="0" anchor="t">
            <a:normAutofit/>
          </a:bodyPr>
          <a:lstStyle/>
          <a:p>
            <a:pPr>
              <a:buClrTx/>
            </a:pPr>
            <a:r>
              <a:rPr lang="en-US" sz="1800" b="0">
                <a:latin typeface="Calibri"/>
                <a:cs typeface="Calibri"/>
              </a:rPr>
              <a:t>Provider Login</a:t>
            </a:r>
          </a:p>
          <a:p>
            <a:pPr>
              <a:buClrTx/>
            </a:pPr>
            <a:r>
              <a:rPr lang="en-US" sz="1800" b="0">
                <a:latin typeface="Calibri"/>
                <a:cs typeface="Calibri"/>
              </a:rPr>
              <a:t>Creating a Case</a:t>
            </a:r>
          </a:p>
          <a:p>
            <a:pPr>
              <a:buClrTx/>
            </a:pPr>
            <a:r>
              <a:rPr lang="en-US" sz="1800" b="0">
                <a:latin typeface="Calibri"/>
                <a:cs typeface="Calibri"/>
              </a:rPr>
              <a:t>Entering Case Information</a:t>
            </a:r>
          </a:p>
          <a:p>
            <a:pPr>
              <a:buClrTx/>
            </a:pPr>
            <a:r>
              <a:rPr lang="en-US" sz="1800" b="0">
                <a:latin typeface="Calibri"/>
                <a:cs typeface="Calibri"/>
              </a:rPr>
              <a:t>Completing Questionnaires</a:t>
            </a:r>
          </a:p>
          <a:p>
            <a:pPr>
              <a:buClrTx/>
            </a:pPr>
            <a:r>
              <a:rPr lang="en-US" sz="1800" b="0">
                <a:latin typeface="Calibri"/>
                <a:cs typeface="Calibri"/>
              </a:rPr>
              <a:t>Uploading Documents</a:t>
            </a:r>
          </a:p>
          <a:p>
            <a:pPr>
              <a:buClrTx/>
            </a:pPr>
            <a:r>
              <a:rPr lang="en-US" sz="1800" b="0">
                <a:latin typeface="Calibri"/>
                <a:cs typeface="Calibri"/>
              </a:rPr>
              <a:t>Responding to Pends</a:t>
            </a:r>
          </a:p>
          <a:p>
            <a:pPr>
              <a:buClrTx/>
            </a:pPr>
            <a:r>
              <a:rPr lang="en-US" sz="1800" b="0">
                <a:latin typeface="Calibri"/>
                <a:cs typeface="Calibri"/>
              </a:rPr>
              <a:t>Revisions</a:t>
            </a:r>
          </a:p>
          <a:p>
            <a:pPr>
              <a:buClrTx/>
            </a:pPr>
            <a:r>
              <a:rPr lang="en-US" sz="1800" b="0">
                <a:latin typeface="Calibri"/>
                <a:cs typeface="Calibri"/>
              </a:rPr>
              <a:t>Reconsiderations/Peer to Peer </a:t>
            </a:r>
          </a:p>
          <a:p>
            <a:pPr>
              <a:buClrTx/>
            </a:pPr>
            <a:r>
              <a:rPr lang="en-US" sz="1800" b="0">
                <a:latin typeface="Calibri"/>
                <a:cs typeface="Calibri"/>
              </a:rPr>
              <a:t>Additional Resources and Support</a:t>
            </a:r>
          </a:p>
        </p:txBody>
      </p:sp>
      <p:sp>
        <p:nvSpPr>
          <p:cNvPr id="3" name="Title 2">
            <a:extLst>
              <a:ext uri="{FF2B5EF4-FFF2-40B4-BE49-F238E27FC236}">
                <a16:creationId xmlns:a16="http://schemas.microsoft.com/office/drawing/2014/main" id="{F7270489-39D6-4D1A-AA24-B7DB6321D261}"/>
              </a:ext>
            </a:extLst>
          </p:cNvPr>
          <p:cNvSpPr>
            <a:spLocks noGrp="1"/>
          </p:cNvSpPr>
          <p:nvPr>
            <p:ph type="title"/>
          </p:nvPr>
        </p:nvSpPr>
        <p:spPr/>
        <p:txBody>
          <a:bodyPr/>
          <a:lstStyle/>
          <a:p>
            <a:r>
              <a:rPr lang="en-US" sz="3200"/>
              <a:t>Agenda</a:t>
            </a:r>
          </a:p>
        </p:txBody>
      </p:sp>
      <p:sp>
        <p:nvSpPr>
          <p:cNvPr id="5" name="Slide Number Placeholder 4">
            <a:extLst>
              <a:ext uri="{FF2B5EF4-FFF2-40B4-BE49-F238E27FC236}">
                <a16:creationId xmlns:a16="http://schemas.microsoft.com/office/drawing/2014/main" id="{B2AC5E24-0D4C-4FBF-8237-C07A646AA0A7}"/>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a:t>
            </a:fld>
            <a:endParaRPr lang="en-US"/>
          </a:p>
        </p:txBody>
      </p:sp>
      <p:pic>
        <p:nvPicPr>
          <p:cNvPr id="20" name="Picture Placeholder 19" descr="image of couple holding hands">
            <a:extLst>
              <a:ext uri="{FF2B5EF4-FFF2-40B4-BE49-F238E27FC236}">
                <a16:creationId xmlns:a16="http://schemas.microsoft.com/office/drawing/2014/main" id="{3CF597B9-A5FD-4726-8454-717BB82CA675}"/>
              </a:ext>
            </a:extLst>
          </p:cNvPr>
          <p:cNvPicPr preferRelativeResize="0">
            <a:picLocks noGrp="1"/>
          </p:cNvPicPr>
          <p:nvPr>
            <p:ph type="pic" sz="quarter" idx="10"/>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9081" r="-9081"/>
          <a:stretch/>
        </p:blipFill>
        <p:spPr>
          <a:xfrm>
            <a:off x="4469332" y="722"/>
            <a:ext cx="10285917" cy="6857278"/>
          </a:xfrm>
        </p:spPr>
      </p:pic>
      <p:pic>
        <p:nvPicPr>
          <p:cNvPr id="9" name="Audio 8">
            <a:hlinkClick r:id="" action="ppaction://media"/>
            <a:extLst>
              <a:ext uri="{FF2B5EF4-FFF2-40B4-BE49-F238E27FC236}">
                <a16:creationId xmlns:a16="http://schemas.microsoft.com/office/drawing/2014/main" id="{974C3233-4BA3-F985-8F8E-D942A50857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8443877"/>
      </p:ext>
    </p:extLst>
  </p:cSld>
  <p:clrMapOvr>
    <a:masterClrMapping/>
  </p:clrMapOvr>
  <mc:AlternateContent xmlns:mc="http://schemas.openxmlformats.org/markup-compatibility/2006" xmlns:p14="http://schemas.microsoft.com/office/powerpoint/2010/main">
    <mc:Choice Requires="p14">
      <p:transition spd="slow" p14:dur="2000" advTm="17296"/>
    </mc:Choice>
    <mc:Fallback xmlns="">
      <p:transition spd="slow" advTm="1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CF15-00B6-5452-AE9E-D34BE244A856}"/>
              </a:ext>
            </a:extLst>
          </p:cNvPr>
          <p:cNvSpPr>
            <a:spLocks noGrp="1"/>
          </p:cNvSpPr>
          <p:nvPr>
            <p:ph type="title"/>
          </p:nvPr>
        </p:nvSpPr>
        <p:spPr/>
        <p:txBody>
          <a:bodyPr/>
          <a:lstStyle/>
          <a:p>
            <a:r>
              <a:rPr lang="en-US"/>
              <a:t>Provider Login</a:t>
            </a:r>
          </a:p>
        </p:txBody>
      </p:sp>
      <p:sp>
        <p:nvSpPr>
          <p:cNvPr id="3" name="Text Placeholder 2">
            <a:extLst>
              <a:ext uri="{FF2B5EF4-FFF2-40B4-BE49-F238E27FC236}">
                <a16:creationId xmlns:a16="http://schemas.microsoft.com/office/drawing/2014/main" id="{D8BD49F0-F7FB-A620-EFA0-B8340FA30AE1}"/>
              </a:ext>
            </a:extLst>
          </p:cNvPr>
          <p:cNvSpPr>
            <a:spLocks noGrp="1"/>
          </p:cNvSpPr>
          <p:nvPr>
            <p:ph type="body" sz="half" idx="22"/>
          </p:nvPr>
        </p:nvSpPr>
        <p:spPr>
          <a:xfrm>
            <a:off x="1281870" y="1643259"/>
            <a:ext cx="4042160" cy="3704602"/>
          </a:xfrm>
        </p:spPr>
        <p:txBody>
          <a:bodyPr vert="horz" lIns="0" tIns="45720" rIns="91440" bIns="45720" rtlCol="0" anchor="t">
            <a:noAutofit/>
          </a:bodyPr>
          <a:lstStyle/>
          <a:p>
            <a:pPr marL="285750" indent="-285750">
              <a:lnSpc>
                <a:spcPct val="100000"/>
              </a:lnSpc>
              <a:buClrTx/>
              <a:buFont typeface="Arial" panose="020B0604020202020204" pitchFamily="34" charset="0"/>
              <a:buChar char="•"/>
            </a:pPr>
            <a:r>
              <a:rPr lang="en-US" sz="1800">
                <a:latin typeface="Calibri" panose="020F0502020204030204" pitchFamily="34" charset="0"/>
                <a:ea typeface="Open Sans"/>
                <a:cs typeface="Calibri" panose="020F0502020204030204" pitchFamily="34" charset="0"/>
              </a:rPr>
              <a:t>Customer/Provider users are any users who do not have a Kepro account or Kepro.com email address.</a:t>
            </a:r>
          </a:p>
          <a:p>
            <a:pPr marL="285750" indent="-285750">
              <a:lnSpc>
                <a:spcPct val="100000"/>
              </a:lnSpc>
              <a:buClrTx/>
              <a:buFont typeface="Arial" panose="020B0604020202020204" pitchFamily="34" charset="0"/>
              <a:buChar char="•"/>
            </a:pPr>
            <a:r>
              <a:rPr lang="en-US" sz="1800">
                <a:latin typeface="Calibri" panose="020F0502020204030204" pitchFamily="34" charset="0"/>
                <a:ea typeface="Open Sans"/>
                <a:cs typeface="Calibri" panose="020F0502020204030204" pitchFamily="34" charset="0"/>
              </a:rPr>
              <a:t>These users should use the login button under the Customer/Provider heading to the right-hand side of the login page</a:t>
            </a:r>
          </a:p>
          <a:p>
            <a:pPr marL="285750" indent="-285750">
              <a:lnSpc>
                <a:spcPct val="100000"/>
              </a:lnSpc>
              <a:buClrTx/>
              <a:buFont typeface="Arial" panose="020B0604020202020204" pitchFamily="34" charset="0"/>
              <a:buChar char="•"/>
            </a:pPr>
            <a:r>
              <a:rPr lang="en-US" sz="1800">
                <a:latin typeface="Calibri"/>
                <a:ea typeface="Open Sans"/>
                <a:cs typeface="Calibri"/>
              </a:rPr>
              <a:t>After entering the Atrezzo Provider portal URL </a:t>
            </a:r>
            <a:r>
              <a:rPr lang="en-US" sz="1800">
                <a:solidFill>
                  <a:srgbClr val="0070C0"/>
                </a:solidFill>
                <a:latin typeface="Calibri"/>
                <a:ea typeface="Open Sans"/>
                <a:cs typeface="Calibri"/>
                <a:hlinkClick r:id="rId4">
                  <a:extLst>
                    <a:ext uri="{A12FA001-AC4F-418D-AE19-62706E023703}">
                      <ahyp:hlinkClr xmlns:ahyp="http://schemas.microsoft.com/office/drawing/2018/hyperlinkcolor" val="tx"/>
                    </a:ext>
                  </a:extLst>
                </a:hlinkClick>
              </a:rPr>
              <a:t>https://portal.kepro.com/</a:t>
            </a:r>
            <a:r>
              <a:rPr lang="en-US" sz="1800">
                <a:solidFill>
                  <a:srgbClr val="0070C0"/>
                </a:solidFill>
                <a:latin typeface="Calibri"/>
                <a:ea typeface="Open Sans"/>
                <a:cs typeface="Calibri"/>
              </a:rPr>
              <a:t>  </a:t>
            </a:r>
            <a:r>
              <a:rPr lang="en-US" sz="1800">
                <a:latin typeface="Calibri"/>
                <a:ea typeface="Open Sans"/>
                <a:cs typeface="Calibri"/>
              </a:rPr>
              <a:t>the login page will display</a:t>
            </a:r>
          </a:p>
          <a:p>
            <a:pPr marL="285750" indent="-285750">
              <a:lnSpc>
                <a:spcPct val="100000"/>
              </a:lnSpc>
              <a:buClrTx/>
              <a:buFont typeface="Arial" panose="020B0604020202020204" pitchFamily="34" charset="0"/>
              <a:buChar char="•"/>
            </a:pPr>
            <a:r>
              <a:rPr lang="en-US" sz="1800" b="0" i="0" u="none" strike="noStrike">
                <a:solidFill>
                  <a:srgbClr val="0070C0"/>
                </a:solidFill>
                <a:effectLst/>
                <a:latin typeface="Calibri"/>
                <a:ea typeface="Open Sans"/>
                <a:cs typeface="Calibri"/>
                <a:hlinkClick r:id="rId5" tooltip="https://hcpf.colorado.gov/sites/hcpf/files/Atrezzo%20User%20Guide%20Registration%20and%20Login%20Information%20May%202021.pdf">
                  <a:extLst>
                    <a:ext uri="{A12FA001-AC4F-418D-AE19-62706E023703}">
                      <ahyp:hlinkClr xmlns:ahyp="http://schemas.microsoft.com/office/drawing/2018/hyperlinkcolor" val="tx"/>
                    </a:ext>
                  </a:extLst>
                </a:hlinkClick>
              </a:rPr>
              <a:t>Atrezzo User Guide: Registration and Login Information</a:t>
            </a:r>
            <a:endParaRPr lang="en-US" sz="1800">
              <a:solidFill>
                <a:srgbClr val="0070C0"/>
              </a:solidFill>
              <a:latin typeface="Calibri"/>
              <a:ea typeface="Open Sans"/>
              <a:cs typeface="Calibri"/>
            </a:endParaRPr>
          </a:p>
          <a:p>
            <a:endParaRPr lang="en-US"/>
          </a:p>
        </p:txBody>
      </p:sp>
      <p:sp>
        <p:nvSpPr>
          <p:cNvPr id="4" name="Slide Number Placeholder 3">
            <a:extLst>
              <a:ext uri="{FF2B5EF4-FFF2-40B4-BE49-F238E27FC236}">
                <a16:creationId xmlns:a16="http://schemas.microsoft.com/office/drawing/2014/main" id="{DD6A1B4B-2E83-990C-2060-9C446B7A3F59}"/>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5</a:t>
            </a:fld>
            <a:endParaRPr lang="en-US"/>
          </a:p>
        </p:txBody>
      </p:sp>
      <p:pic>
        <p:nvPicPr>
          <p:cNvPr id="8" name="Picture 7" descr="Image of Kepro login options">
            <a:extLst>
              <a:ext uri="{FF2B5EF4-FFF2-40B4-BE49-F238E27FC236}">
                <a16:creationId xmlns:a16="http://schemas.microsoft.com/office/drawing/2014/main" id="{E5631EBE-880F-23A4-50E4-9DD873C78B45}"/>
              </a:ext>
            </a:extLst>
          </p:cNvPr>
          <p:cNvPicPr>
            <a:picLocks noChangeAspect="1"/>
          </p:cNvPicPr>
          <p:nvPr/>
        </p:nvPicPr>
        <p:blipFill>
          <a:blip r:embed="rId6"/>
          <a:stretch>
            <a:fillRect/>
          </a:stretch>
        </p:blipFill>
        <p:spPr>
          <a:xfrm>
            <a:off x="5930782" y="1439887"/>
            <a:ext cx="4259826" cy="3704602"/>
          </a:xfrm>
          <a:prstGeom prst="rect">
            <a:avLst/>
          </a:prstGeom>
          <a:solidFill>
            <a:srgbClr val="FFFF00"/>
          </a:solidFill>
        </p:spPr>
      </p:pic>
      <p:pic>
        <p:nvPicPr>
          <p:cNvPr id="32" name="Audio 31">
            <a:hlinkClick r:id="" action="ppaction://media"/>
            <a:extLst>
              <a:ext uri="{FF2B5EF4-FFF2-40B4-BE49-F238E27FC236}">
                <a16:creationId xmlns:a16="http://schemas.microsoft.com/office/drawing/2014/main" id="{74077FDB-6810-5C3E-1FDE-BAF649AE93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4631209"/>
      </p:ext>
    </p:extLst>
  </p:cSld>
  <p:clrMapOvr>
    <a:masterClrMapping/>
  </p:clrMapOvr>
  <mc:AlternateContent xmlns:mc="http://schemas.openxmlformats.org/markup-compatibility/2006" xmlns:p14="http://schemas.microsoft.com/office/powerpoint/2010/main">
    <mc:Choice Requires="p14">
      <p:transition spd="slow" p14:dur="2000" advTm="26051"/>
    </mc:Choice>
    <mc:Fallback xmlns="">
      <p:transition spd="slow" advTm="2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00EE-6694-9E34-7A00-BC117E50A6C6}"/>
              </a:ext>
            </a:extLst>
          </p:cNvPr>
          <p:cNvSpPr>
            <a:spLocks noGrp="1"/>
          </p:cNvSpPr>
          <p:nvPr>
            <p:ph type="title"/>
          </p:nvPr>
        </p:nvSpPr>
        <p:spPr/>
        <p:txBody>
          <a:bodyPr/>
          <a:lstStyle/>
          <a:p>
            <a:r>
              <a:rPr lang="en-US"/>
              <a:t>Create Case</a:t>
            </a:r>
          </a:p>
        </p:txBody>
      </p:sp>
      <p:sp>
        <p:nvSpPr>
          <p:cNvPr id="3" name="Text Placeholder 2">
            <a:extLst>
              <a:ext uri="{FF2B5EF4-FFF2-40B4-BE49-F238E27FC236}">
                <a16:creationId xmlns:a16="http://schemas.microsoft.com/office/drawing/2014/main" id="{EE4590B3-0FF0-F79A-9AEE-BD80A183A872}"/>
              </a:ext>
            </a:extLst>
          </p:cNvPr>
          <p:cNvSpPr>
            <a:spLocks noGrp="1"/>
          </p:cNvSpPr>
          <p:nvPr>
            <p:ph type="body" sz="half" idx="22"/>
          </p:nvPr>
        </p:nvSpPr>
        <p:spPr>
          <a:xfrm>
            <a:off x="885824" y="1639966"/>
            <a:ext cx="9600754" cy="1612282"/>
          </a:xfrm>
        </p:spPr>
        <p:txBody>
          <a:bodyPr vert="horz" lIns="0" tIns="45720" rIns="91440" bIns="45720" rtlCol="0" anchor="t">
            <a:noAutofit/>
          </a:bodyPr>
          <a:lstStyle/>
          <a:p>
            <a:pPr marL="285750" indent="-285750">
              <a:buClr>
                <a:schemeClr val="tx1"/>
              </a:buClr>
              <a:buFont typeface="Arial"/>
              <a:buChar char="•"/>
            </a:pPr>
            <a:r>
              <a:rPr lang="en-US" sz="1800">
                <a:latin typeface="Calibri"/>
                <a:ea typeface="Open Sans"/>
                <a:cs typeface="Calibri"/>
              </a:rPr>
              <a:t>Once logged in you </a:t>
            </a:r>
            <a:r>
              <a:rPr lang="en-US" sz="1800" b="0" i="0">
                <a:effectLst/>
                <a:latin typeface="Calibri"/>
                <a:ea typeface="Open Sans"/>
                <a:cs typeface="Calibri"/>
              </a:rPr>
              <a:t>will be taken to the Arezzo </a:t>
            </a:r>
            <a:r>
              <a:rPr lang="en-US" sz="1800">
                <a:latin typeface="Calibri"/>
                <a:ea typeface="Open Sans"/>
                <a:cs typeface="Calibri"/>
              </a:rPr>
              <a:t>home</a:t>
            </a:r>
            <a:r>
              <a:rPr lang="en-US" sz="1800" b="0" i="0">
                <a:effectLst/>
                <a:latin typeface="Calibri"/>
                <a:ea typeface="Open Sans"/>
                <a:cs typeface="Calibri"/>
              </a:rPr>
              <a:t> </a:t>
            </a:r>
            <a:r>
              <a:rPr lang="en-US" sz="1800">
                <a:latin typeface="Calibri"/>
                <a:ea typeface="Open Sans"/>
                <a:cs typeface="Calibri"/>
              </a:rPr>
              <a:t>screen</a:t>
            </a:r>
            <a:r>
              <a:rPr lang="en-US" sz="1800" b="0" i="0">
                <a:effectLst/>
                <a:latin typeface="Calibri"/>
                <a:ea typeface="Open Sans"/>
                <a:cs typeface="Calibri"/>
              </a:rPr>
              <a:t>.</a:t>
            </a:r>
            <a:endParaRPr lang="en-US">
              <a:latin typeface="Calibri"/>
              <a:ea typeface="Open Sans"/>
              <a:cs typeface="Calibri"/>
            </a:endParaRPr>
          </a:p>
          <a:p>
            <a:pPr marL="285750" indent="-285750">
              <a:buClr>
                <a:schemeClr val="tx1"/>
              </a:buClr>
              <a:buFont typeface="Arial"/>
              <a:buChar char="•"/>
            </a:pPr>
            <a:r>
              <a:rPr lang="en-US" sz="1800" b="0" i="0">
                <a:effectLst/>
                <a:latin typeface="Calibri"/>
                <a:ea typeface="Open Sans"/>
                <a:cs typeface="Calibri"/>
              </a:rPr>
              <a:t>This defaults to display “Request Saved But Not Submitted”.</a:t>
            </a:r>
          </a:p>
          <a:p>
            <a:pPr marL="285750" indent="-285750">
              <a:buClr>
                <a:schemeClr val="tx1"/>
              </a:buClr>
              <a:buFont typeface="Arial"/>
              <a:buChar char="•"/>
            </a:pPr>
            <a:r>
              <a:rPr lang="en-US" sz="1800">
                <a:latin typeface="Calibri"/>
                <a:ea typeface="Open Sans"/>
                <a:cs typeface="Calibri"/>
              </a:rPr>
              <a:t>From the home page, click </a:t>
            </a:r>
            <a:r>
              <a:rPr lang="en-US" sz="1800" b="1">
                <a:latin typeface="Calibri"/>
                <a:ea typeface="Open Sans"/>
                <a:cs typeface="Calibri"/>
              </a:rPr>
              <a:t>Create Case</a:t>
            </a:r>
            <a:r>
              <a:rPr lang="en-US" sz="1800">
                <a:latin typeface="Calibri"/>
                <a:ea typeface="Open Sans"/>
                <a:cs typeface="Calibri"/>
              </a:rPr>
              <a:t>.</a:t>
            </a:r>
          </a:p>
        </p:txBody>
      </p:sp>
      <p:sp>
        <p:nvSpPr>
          <p:cNvPr id="4" name="Slide Number Placeholder 3">
            <a:extLst>
              <a:ext uri="{FF2B5EF4-FFF2-40B4-BE49-F238E27FC236}">
                <a16:creationId xmlns:a16="http://schemas.microsoft.com/office/drawing/2014/main" id="{6D511134-F51D-3305-C56D-FAC3BAC62BC9}"/>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6</a:t>
            </a:fld>
            <a:endParaRPr lang="en-US"/>
          </a:p>
        </p:txBody>
      </p:sp>
      <p:cxnSp>
        <p:nvCxnSpPr>
          <p:cNvPr id="9" name="Straight Arrow Connector 8">
            <a:extLst>
              <a:ext uri="{FF2B5EF4-FFF2-40B4-BE49-F238E27FC236}">
                <a16:creationId xmlns:a16="http://schemas.microsoft.com/office/drawing/2014/main" id="{F4400312-55E3-FADA-B5A2-A5A633EAC087}"/>
              </a:ext>
            </a:extLst>
          </p:cNvPr>
          <p:cNvCxnSpPr/>
          <p:nvPr/>
        </p:nvCxnSpPr>
        <p:spPr>
          <a:xfrm>
            <a:off x="4674549" y="3256885"/>
            <a:ext cx="0" cy="66657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pic>
        <p:nvPicPr>
          <p:cNvPr id="5" name="Picture 5" descr="image of Atrezzo home page and arrow pointing to create case option">
            <a:extLst>
              <a:ext uri="{FF2B5EF4-FFF2-40B4-BE49-F238E27FC236}">
                <a16:creationId xmlns:a16="http://schemas.microsoft.com/office/drawing/2014/main" id="{F6EF101A-C710-B67B-2CD1-431C298E9148}"/>
              </a:ext>
            </a:extLst>
          </p:cNvPr>
          <p:cNvPicPr>
            <a:picLocks noChangeAspect="1"/>
          </p:cNvPicPr>
          <p:nvPr/>
        </p:nvPicPr>
        <p:blipFill>
          <a:blip r:embed="rId4"/>
          <a:stretch>
            <a:fillRect/>
          </a:stretch>
        </p:blipFill>
        <p:spPr>
          <a:xfrm>
            <a:off x="1945888" y="3824309"/>
            <a:ext cx="6776224" cy="2619797"/>
          </a:xfrm>
          <a:prstGeom prst="rect">
            <a:avLst/>
          </a:prstGeom>
        </p:spPr>
      </p:pic>
      <p:pic>
        <p:nvPicPr>
          <p:cNvPr id="14" name="Audio 13">
            <a:hlinkClick r:id="" action="ppaction://media"/>
            <a:extLst>
              <a:ext uri="{FF2B5EF4-FFF2-40B4-BE49-F238E27FC236}">
                <a16:creationId xmlns:a16="http://schemas.microsoft.com/office/drawing/2014/main" id="{D00103DF-9E4B-3357-13DF-ABC9D99998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4174426"/>
      </p:ext>
    </p:extLst>
  </p:cSld>
  <p:clrMapOvr>
    <a:masterClrMapping/>
  </p:clrMapOvr>
  <mc:AlternateContent xmlns:mc="http://schemas.openxmlformats.org/markup-compatibility/2006" xmlns:p14="http://schemas.microsoft.com/office/powerpoint/2010/main">
    <mc:Choice Requires="p14">
      <p:transition spd="slow" p14:dur="2000" advTm="12267"/>
    </mc:Choice>
    <mc:Fallback xmlns="">
      <p:transition spd="slow" advTm="1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7959-142F-A40C-F5E7-55E018F2263A}"/>
              </a:ext>
            </a:extLst>
          </p:cNvPr>
          <p:cNvSpPr>
            <a:spLocks noGrp="1"/>
          </p:cNvSpPr>
          <p:nvPr>
            <p:ph type="title"/>
          </p:nvPr>
        </p:nvSpPr>
        <p:spPr/>
        <p:txBody>
          <a:bodyPr/>
          <a:lstStyle/>
          <a:p>
            <a:r>
              <a:rPr lang="en-US">
                <a:latin typeface="Raleway"/>
              </a:rPr>
              <a:t>Consumer Search</a:t>
            </a:r>
            <a:endParaRPr lang="en-US"/>
          </a:p>
        </p:txBody>
      </p:sp>
      <p:sp>
        <p:nvSpPr>
          <p:cNvPr id="3" name="Text Placeholder 2">
            <a:extLst>
              <a:ext uri="{FF2B5EF4-FFF2-40B4-BE49-F238E27FC236}">
                <a16:creationId xmlns:a16="http://schemas.microsoft.com/office/drawing/2014/main" id="{BEF2E6C6-2984-34D2-8496-DDFE0C454033}"/>
              </a:ext>
            </a:extLst>
          </p:cNvPr>
          <p:cNvSpPr>
            <a:spLocks noGrp="1"/>
          </p:cNvSpPr>
          <p:nvPr>
            <p:ph type="body" sz="half" idx="22"/>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142C8D4D-59FA-5CBB-A1F1-C0F4F7CC6758}"/>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7</a:t>
            </a:fld>
            <a:endParaRPr lang="en-US"/>
          </a:p>
        </p:txBody>
      </p:sp>
      <p:sp>
        <p:nvSpPr>
          <p:cNvPr id="8" name="TextBox 7">
            <a:extLst>
              <a:ext uri="{FF2B5EF4-FFF2-40B4-BE49-F238E27FC236}">
                <a16:creationId xmlns:a16="http://schemas.microsoft.com/office/drawing/2014/main" id="{DAF4D502-E1E7-D946-6BEA-A1B30880039B}"/>
              </a:ext>
            </a:extLst>
          </p:cNvPr>
          <p:cNvSpPr txBox="1"/>
          <p:nvPr/>
        </p:nvSpPr>
        <p:spPr>
          <a:xfrm>
            <a:off x="1535395" y="1171143"/>
            <a:ext cx="9018661" cy="1754326"/>
          </a:xfrm>
          <a:prstGeom prst="rect">
            <a:avLst/>
          </a:prstGeom>
          <a:noFill/>
        </p:spPr>
        <p:txBody>
          <a:bodyPr wrap="square" lIns="91440" tIns="45720" rIns="91440" bIns="45720" rtlCol="0" anchor="t">
            <a:spAutoFit/>
          </a:bodyPr>
          <a:lstStyle/>
          <a:p>
            <a:pPr marL="285750" indent="-285750">
              <a:buFont typeface="Arial"/>
              <a:buChar char="•"/>
            </a:pPr>
            <a:r>
              <a:rPr lang="en-US">
                <a:latin typeface="Calibri"/>
                <a:cs typeface="Calibri"/>
              </a:rPr>
              <a:t>Some information on this page will auto populate.</a:t>
            </a:r>
            <a:endParaRPr lang="en-US"/>
          </a:p>
          <a:p>
            <a:pPr marL="285750" indent="-285750">
              <a:buFont typeface="Arial"/>
              <a:buChar char="•"/>
            </a:pPr>
            <a:r>
              <a:rPr lang="en-US">
                <a:latin typeface="Calibri"/>
                <a:cs typeface="Calibri"/>
              </a:rPr>
              <a:t>If </a:t>
            </a:r>
            <a:r>
              <a:rPr lang="en-US" b="1">
                <a:latin typeface="Calibri"/>
                <a:cs typeface="Calibri"/>
              </a:rPr>
              <a:t>Case Type</a:t>
            </a:r>
            <a:r>
              <a:rPr lang="en-US">
                <a:latin typeface="Calibri"/>
                <a:cs typeface="Calibri"/>
              </a:rPr>
              <a:t>, does not prepopulate, select </a:t>
            </a:r>
            <a:r>
              <a:rPr lang="en-US" b="1">
                <a:latin typeface="Calibri"/>
                <a:cs typeface="Calibri"/>
              </a:rPr>
              <a:t>UM</a:t>
            </a:r>
            <a:r>
              <a:rPr lang="en-US">
                <a:latin typeface="Calibri"/>
                <a:cs typeface="Calibri"/>
              </a:rPr>
              <a:t>.</a:t>
            </a:r>
          </a:p>
          <a:p>
            <a:pPr marL="285750" indent="-285750">
              <a:buFont typeface="Arial"/>
              <a:buChar char="•"/>
            </a:pPr>
            <a:r>
              <a:rPr lang="en-US">
                <a:latin typeface="Calibri"/>
                <a:ea typeface="Open Sans"/>
                <a:cs typeface="Calibri"/>
              </a:rPr>
              <a:t>You will not need to select anything under Case Contract (prepopulates).</a:t>
            </a:r>
            <a:endParaRPr lang="en-US">
              <a:latin typeface="Open Sans"/>
              <a:ea typeface="Open Sans"/>
              <a:cs typeface="Open Sans"/>
            </a:endParaRPr>
          </a:p>
          <a:p>
            <a:pPr marL="285750" indent="-285750">
              <a:buFont typeface="Arial"/>
              <a:buChar char="•"/>
            </a:pPr>
            <a:r>
              <a:rPr lang="en-US">
                <a:latin typeface="Calibri"/>
                <a:cs typeface="Calibri"/>
              </a:rPr>
              <a:t>Select the appropriate Request Type </a:t>
            </a:r>
            <a:r>
              <a:rPr lang="en-US" b="1">
                <a:latin typeface="Calibri"/>
                <a:cs typeface="Calibri"/>
              </a:rPr>
              <a:t>Inpatient</a:t>
            </a:r>
            <a:r>
              <a:rPr lang="en-US">
                <a:latin typeface="Calibri"/>
                <a:cs typeface="Calibri"/>
              </a:rPr>
              <a:t> or </a:t>
            </a:r>
            <a:r>
              <a:rPr lang="en-US" b="1">
                <a:latin typeface="Calibri"/>
                <a:cs typeface="Calibri"/>
              </a:rPr>
              <a:t>Outpatient</a:t>
            </a:r>
            <a:r>
              <a:rPr lang="en-US">
                <a:latin typeface="Calibri"/>
                <a:cs typeface="Calibri"/>
              </a:rPr>
              <a:t>.</a:t>
            </a:r>
            <a:endParaRPr lang="en-US">
              <a:ea typeface="Open Sans"/>
              <a:cs typeface="Open Sans"/>
            </a:endParaRPr>
          </a:p>
          <a:p>
            <a:pPr marL="285750" indent="-285750">
              <a:buFont typeface="Arial"/>
              <a:buChar char="•"/>
            </a:pPr>
            <a:r>
              <a:rPr lang="en-US">
                <a:latin typeface="Calibri"/>
                <a:cs typeface="Calibri"/>
              </a:rPr>
              <a:t>Then, place the member’s Medicaid ID in the </a:t>
            </a:r>
            <a:r>
              <a:rPr lang="en-US" b="1">
                <a:latin typeface="Calibri"/>
                <a:cs typeface="Calibri"/>
              </a:rPr>
              <a:t>Subscriber ID </a:t>
            </a:r>
            <a:r>
              <a:rPr lang="en-US">
                <a:latin typeface="Calibri"/>
                <a:cs typeface="Calibri"/>
              </a:rPr>
              <a:t>box and select </a:t>
            </a:r>
            <a:r>
              <a:rPr lang="en-US" b="1">
                <a:latin typeface="Calibri"/>
                <a:cs typeface="Calibri"/>
              </a:rPr>
              <a:t>Search</a:t>
            </a:r>
            <a:r>
              <a:rPr lang="en-US">
                <a:latin typeface="Calibri"/>
                <a:cs typeface="Calibri"/>
              </a:rPr>
              <a:t>. </a:t>
            </a:r>
            <a:endParaRPr lang="en-US">
              <a:latin typeface="Calibri" panose="020F0502020204030204" pitchFamily="34" charset="0"/>
              <a:cs typeface="Calibri" panose="020F0502020204030204" pitchFamily="34" charset="0"/>
            </a:endParaRPr>
          </a:p>
          <a:p>
            <a:pPr marL="285750" indent="-285750">
              <a:buFont typeface="Arial"/>
              <a:buChar char="•"/>
            </a:pPr>
            <a:r>
              <a:rPr lang="en-US">
                <a:latin typeface="Calibri"/>
                <a:cs typeface="Calibri"/>
              </a:rPr>
              <a:t>If you do not have the member ID , you will need to enter the full name and DOB.</a:t>
            </a:r>
            <a:endParaRPr lang="en-US">
              <a:latin typeface="Calibri" panose="020F0502020204030204" pitchFamily="34" charset="0"/>
              <a:cs typeface="Calibri" panose="020F0502020204030204" pitchFamily="34" charset="0"/>
            </a:endParaRPr>
          </a:p>
        </p:txBody>
      </p:sp>
      <p:pic>
        <p:nvPicPr>
          <p:cNvPr id="5" name="Picture 5" descr="Image showing where to select request type">
            <a:extLst>
              <a:ext uri="{FF2B5EF4-FFF2-40B4-BE49-F238E27FC236}">
                <a16:creationId xmlns:a16="http://schemas.microsoft.com/office/drawing/2014/main" id="{9FA3835F-CCD0-D384-51E6-822FD6BA9A25}"/>
              </a:ext>
            </a:extLst>
          </p:cNvPr>
          <p:cNvPicPr>
            <a:picLocks noChangeAspect="1"/>
          </p:cNvPicPr>
          <p:nvPr/>
        </p:nvPicPr>
        <p:blipFill>
          <a:blip r:embed="rId4"/>
          <a:stretch>
            <a:fillRect/>
          </a:stretch>
        </p:blipFill>
        <p:spPr>
          <a:xfrm>
            <a:off x="2764277" y="2866098"/>
            <a:ext cx="5354443" cy="2349553"/>
          </a:xfrm>
          <a:prstGeom prst="rect">
            <a:avLst/>
          </a:prstGeom>
        </p:spPr>
      </p:pic>
      <p:pic>
        <p:nvPicPr>
          <p:cNvPr id="6" name="Picture 8" descr="Image of search boxes to input consumer information">
            <a:extLst>
              <a:ext uri="{FF2B5EF4-FFF2-40B4-BE49-F238E27FC236}">
                <a16:creationId xmlns:a16="http://schemas.microsoft.com/office/drawing/2014/main" id="{A520882C-D453-FFA1-37CC-82C4C0C00C0B}"/>
              </a:ext>
            </a:extLst>
          </p:cNvPr>
          <p:cNvPicPr>
            <a:picLocks noChangeAspect="1"/>
          </p:cNvPicPr>
          <p:nvPr/>
        </p:nvPicPr>
        <p:blipFill>
          <a:blip r:embed="rId5"/>
          <a:stretch>
            <a:fillRect/>
          </a:stretch>
        </p:blipFill>
        <p:spPr>
          <a:xfrm>
            <a:off x="2722460" y="5156279"/>
            <a:ext cx="5438079" cy="1190517"/>
          </a:xfrm>
          <a:prstGeom prst="rect">
            <a:avLst/>
          </a:prstGeom>
        </p:spPr>
      </p:pic>
      <p:pic>
        <p:nvPicPr>
          <p:cNvPr id="18" name="Audio 17">
            <a:hlinkClick r:id="" action="ppaction://media"/>
            <a:extLst>
              <a:ext uri="{FF2B5EF4-FFF2-40B4-BE49-F238E27FC236}">
                <a16:creationId xmlns:a16="http://schemas.microsoft.com/office/drawing/2014/main" id="{A3AA80CB-4637-6080-37F2-3244A85542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6775624"/>
      </p:ext>
    </p:extLst>
  </p:cSld>
  <p:clrMapOvr>
    <a:masterClrMapping/>
  </p:clrMapOvr>
  <mc:AlternateContent xmlns:mc="http://schemas.openxmlformats.org/markup-compatibility/2006" xmlns:p14="http://schemas.microsoft.com/office/powerpoint/2010/main">
    <mc:Choice Requires="p14">
      <p:transition spd="slow" p14:dur="2000" advTm="30971"/>
    </mc:Choice>
    <mc:Fallback xmlns="">
      <p:transition spd="slow" advTm="3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atin typeface="Raleway"/>
              </a:rPr>
              <a:t>Consumer Search </a:t>
            </a:r>
            <a:endParaRPr lang="en-US"/>
          </a:p>
        </p:txBody>
      </p:sp>
      <p:sp>
        <p:nvSpPr>
          <p:cNvPr id="8" name="Text Placeholder 7"/>
          <p:cNvSpPr>
            <a:spLocks noGrp="1"/>
          </p:cNvSpPr>
          <p:nvPr>
            <p:ph type="body" sz="half" idx="22"/>
          </p:nvPr>
        </p:nvSpPr>
        <p:spPr>
          <a:xfrm>
            <a:off x="1239140" y="1160194"/>
            <a:ext cx="9494378" cy="1446273"/>
          </a:xfrm>
        </p:spPr>
        <p:txBody>
          <a:bodyPr vert="horz" lIns="0" tIns="45720" rIns="91440" bIns="45720" rtlCol="0" anchor="t">
            <a:noAutofit/>
          </a:bodyPr>
          <a:lstStyle/>
          <a:p>
            <a:pPr marL="285750" indent="-285750">
              <a:buClr>
                <a:schemeClr val="tx1"/>
              </a:buClr>
              <a:buFont typeface="Arial"/>
              <a:buChar char="•"/>
            </a:pPr>
            <a:r>
              <a:rPr lang="en-US" sz="1800">
                <a:latin typeface="Calibri"/>
                <a:ea typeface="Open Sans"/>
                <a:cs typeface="Calibri"/>
              </a:rPr>
              <a:t>The Member’s name will generate at the bottom.</a:t>
            </a:r>
            <a:endParaRPr lang="en-US">
              <a:latin typeface="Calibri"/>
              <a:ea typeface="Open Sans"/>
              <a:cs typeface="Calibri"/>
            </a:endParaRPr>
          </a:p>
          <a:p>
            <a:pPr marL="285750" indent="-285750">
              <a:buClr>
                <a:schemeClr val="tx1"/>
              </a:buClr>
              <a:buFont typeface="Arial"/>
              <a:buChar char="•"/>
            </a:pPr>
            <a:r>
              <a:rPr lang="en-US" sz="1800">
                <a:latin typeface="Calibri"/>
                <a:ea typeface="Open Sans"/>
                <a:cs typeface="Calibri"/>
              </a:rPr>
              <a:t>Click </a:t>
            </a:r>
            <a:r>
              <a:rPr lang="en-US" sz="1800" b="1">
                <a:latin typeface="Calibri"/>
                <a:ea typeface="Open Sans"/>
                <a:cs typeface="Calibri"/>
              </a:rPr>
              <a:t>Choose</a:t>
            </a:r>
            <a:r>
              <a:rPr lang="en-US" sz="1800">
                <a:latin typeface="Calibri"/>
                <a:ea typeface="Open Sans"/>
                <a:cs typeface="Calibri"/>
              </a:rPr>
              <a:t> to select the appropriate member. </a:t>
            </a:r>
          </a:p>
          <a:p>
            <a:pPr marL="285750" indent="-285750">
              <a:buClr>
                <a:schemeClr val="tx1"/>
              </a:buClr>
              <a:buFont typeface="Arial"/>
              <a:buChar char="•"/>
            </a:pPr>
            <a:r>
              <a:rPr lang="en-US" sz="1800">
                <a:latin typeface="Calibri"/>
                <a:ea typeface="Open Sans"/>
                <a:cs typeface="Calibri"/>
              </a:rPr>
              <a:t>Review previous submitted requests to ensure no duplicates. </a:t>
            </a:r>
            <a:endParaRPr lang="en-US" sz="1800">
              <a:latin typeface="Calibri" panose="020F0502020204030204" pitchFamily="34" charset="0"/>
              <a:cs typeface="Calibri" panose="020F0502020204030204" pitchFamily="34" charset="0"/>
            </a:endParaRPr>
          </a:p>
          <a:p>
            <a:pPr marL="285750" indent="-285750">
              <a:buClr>
                <a:schemeClr val="tx1"/>
              </a:buClr>
              <a:buFont typeface="Arial"/>
              <a:buChar char="•"/>
            </a:pPr>
            <a:r>
              <a:rPr lang="en-US" sz="1800">
                <a:latin typeface="Calibri"/>
                <a:ea typeface="Open Sans"/>
                <a:cs typeface="Calibri"/>
              </a:rPr>
              <a:t>If no duplicates are found, click </a:t>
            </a:r>
            <a:r>
              <a:rPr lang="en-US" sz="1800" b="1">
                <a:latin typeface="Calibri"/>
                <a:ea typeface="Open Sans"/>
                <a:cs typeface="Calibri"/>
              </a:rPr>
              <a:t>Create Case</a:t>
            </a:r>
            <a:r>
              <a:rPr lang="en-US" sz="1800">
                <a:latin typeface="Calibri"/>
                <a:ea typeface="Open Sans"/>
                <a:cs typeface="Calibri"/>
              </a:rPr>
              <a:t>.</a:t>
            </a:r>
          </a:p>
          <a:p>
            <a:endParaRPr lang="en-US" sz="1600"/>
          </a:p>
        </p:txBody>
      </p:sp>
      <p:sp>
        <p:nvSpPr>
          <p:cNvPr id="5" name="Slide Number Placeholder 4"/>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8</a:t>
            </a:fld>
            <a:endParaRPr lang="en-US"/>
          </a:p>
        </p:txBody>
      </p:sp>
      <p:pic>
        <p:nvPicPr>
          <p:cNvPr id="2" name="Picture 3" descr="image showing where to select choose next to member's name">
            <a:extLst>
              <a:ext uri="{FF2B5EF4-FFF2-40B4-BE49-F238E27FC236}">
                <a16:creationId xmlns:a16="http://schemas.microsoft.com/office/drawing/2014/main" id="{3779502D-606D-D2F9-197F-4E0B270A4379}"/>
              </a:ext>
            </a:extLst>
          </p:cNvPr>
          <p:cNvPicPr>
            <a:picLocks noChangeAspect="1"/>
          </p:cNvPicPr>
          <p:nvPr/>
        </p:nvPicPr>
        <p:blipFill>
          <a:blip r:embed="rId4"/>
          <a:stretch>
            <a:fillRect/>
          </a:stretch>
        </p:blipFill>
        <p:spPr>
          <a:xfrm>
            <a:off x="1973767" y="2628777"/>
            <a:ext cx="6460272" cy="1730543"/>
          </a:xfrm>
          <a:prstGeom prst="rect">
            <a:avLst/>
          </a:prstGeom>
        </p:spPr>
      </p:pic>
      <p:pic>
        <p:nvPicPr>
          <p:cNvPr id="4" name="Picture 5" descr="image showing where to select create case">
            <a:extLst>
              <a:ext uri="{FF2B5EF4-FFF2-40B4-BE49-F238E27FC236}">
                <a16:creationId xmlns:a16="http://schemas.microsoft.com/office/drawing/2014/main" id="{D61FCEAA-87AF-6E5E-E532-028B154AD3D2}"/>
              </a:ext>
            </a:extLst>
          </p:cNvPr>
          <p:cNvPicPr>
            <a:picLocks noChangeAspect="1"/>
          </p:cNvPicPr>
          <p:nvPr/>
        </p:nvPicPr>
        <p:blipFill>
          <a:blip r:embed="rId5"/>
          <a:stretch>
            <a:fillRect/>
          </a:stretch>
        </p:blipFill>
        <p:spPr>
          <a:xfrm>
            <a:off x="1973766" y="4421953"/>
            <a:ext cx="6506736" cy="1851972"/>
          </a:xfrm>
          <a:prstGeom prst="rect">
            <a:avLst/>
          </a:prstGeom>
        </p:spPr>
      </p:pic>
      <p:pic>
        <p:nvPicPr>
          <p:cNvPr id="22" name="Audio 21">
            <a:hlinkClick r:id="" action="ppaction://media"/>
            <a:extLst>
              <a:ext uri="{FF2B5EF4-FFF2-40B4-BE49-F238E27FC236}">
                <a16:creationId xmlns:a16="http://schemas.microsoft.com/office/drawing/2014/main" id="{56595B59-3567-B953-2709-CC6928D43B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1777202"/>
      </p:ext>
    </p:extLst>
  </p:cSld>
  <p:clrMapOvr>
    <a:masterClrMapping/>
  </p:clrMapOvr>
  <mc:AlternateContent xmlns:mc="http://schemas.openxmlformats.org/markup-compatibility/2006" xmlns:p14="http://schemas.microsoft.com/office/powerpoint/2010/main">
    <mc:Choice Requires="p14">
      <p:transition spd="slow" p14:dur="2000" advTm="14614"/>
    </mc:Choice>
    <mc:Fallback xmlns="">
      <p:transition spd="slow" advTm="1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93F9-4C83-416A-D822-AD351500EC50}"/>
              </a:ext>
            </a:extLst>
          </p:cNvPr>
          <p:cNvSpPr>
            <a:spLocks noGrp="1"/>
          </p:cNvSpPr>
          <p:nvPr>
            <p:ph type="title"/>
          </p:nvPr>
        </p:nvSpPr>
        <p:spPr/>
        <p:txBody>
          <a:bodyPr/>
          <a:lstStyle/>
          <a:p>
            <a:r>
              <a:rPr lang="en-US">
                <a:latin typeface="Raleway"/>
              </a:rPr>
              <a:t>Creating Temporary Consumer</a:t>
            </a:r>
            <a:endParaRPr lang="en-US"/>
          </a:p>
        </p:txBody>
      </p:sp>
      <p:sp>
        <p:nvSpPr>
          <p:cNvPr id="3" name="Text Placeholder 2">
            <a:extLst>
              <a:ext uri="{FF2B5EF4-FFF2-40B4-BE49-F238E27FC236}">
                <a16:creationId xmlns:a16="http://schemas.microsoft.com/office/drawing/2014/main" id="{3D6CCBA2-1CC9-8A91-A3F1-1F0988C4B084}"/>
              </a:ext>
            </a:extLst>
          </p:cNvPr>
          <p:cNvSpPr>
            <a:spLocks noGrp="1"/>
          </p:cNvSpPr>
          <p:nvPr>
            <p:ph type="body" sz="half" idx="22"/>
          </p:nvPr>
        </p:nvSpPr>
        <p:spPr>
          <a:xfrm>
            <a:off x="2381946" y="1063820"/>
            <a:ext cx="6506847" cy="1793335"/>
          </a:xfrm>
        </p:spPr>
        <p:txBody>
          <a:bodyPr vert="horz" lIns="0" tIns="45720" rIns="91440" bIns="45720" rtlCol="0" anchor="t">
            <a:noAutofit/>
          </a:bodyPr>
          <a:lstStyle/>
          <a:p>
            <a:pPr marL="285750" indent="-285750">
              <a:buClr>
                <a:schemeClr val="tx1"/>
              </a:buClr>
              <a:buFont typeface="Arial" panose="020B0604020202020204" pitchFamily="34" charset="0"/>
              <a:buChar char="•"/>
            </a:pPr>
            <a:r>
              <a:rPr lang="en-US" sz="1800" dirty="0">
                <a:latin typeface="Calibri"/>
                <a:ea typeface="Open Sans"/>
                <a:cs typeface="Open Sans"/>
              </a:rPr>
              <a:t>Enter member's name and date of birth.</a:t>
            </a:r>
            <a:endParaRPr lang="en-US" dirty="0"/>
          </a:p>
          <a:p>
            <a:pPr marL="285750" indent="-285750">
              <a:buClr>
                <a:schemeClr val="tx1"/>
              </a:buClr>
              <a:buFont typeface="Arial" panose="020B0604020202020204" pitchFamily="34" charset="0"/>
              <a:buChar char="•"/>
            </a:pPr>
            <a:r>
              <a:rPr lang="en-US" sz="1800" dirty="0">
                <a:latin typeface="Calibri"/>
                <a:ea typeface="Open Sans"/>
                <a:cs typeface="Open Sans"/>
              </a:rPr>
              <a:t>Click </a:t>
            </a:r>
            <a:r>
              <a:rPr lang="en-US" sz="1800" b="1" dirty="0">
                <a:latin typeface="Calibri"/>
                <a:ea typeface="Open Sans"/>
                <a:cs typeface="Open Sans"/>
              </a:rPr>
              <a:t>Search</a:t>
            </a:r>
            <a:r>
              <a:rPr lang="en-US" sz="1800" dirty="0">
                <a:latin typeface="Calibri"/>
                <a:ea typeface="Open Sans"/>
                <a:cs typeface="Open Sans"/>
              </a:rPr>
              <a:t>.</a:t>
            </a:r>
          </a:p>
          <a:p>
            <a:pPr marL="285750" indent="-285750">
              <a:buClr>
                <a:schemeClr val="tx1"/>
              </a:buClr>
              <a:buFont typeface="Arial" panose="020B0604020202020204" pitchFamily="34" charset="0"/>
              <a:buChar char="•"/>
            </a:pPr>
            <a:r>
              <a:rPr lang="en-US" sz="1800" dirty="0">
                <a:latin typeface="Calibri"/>
                <a:ea typeface="Open Sans"/>
                <a:cs typeface="Open Sans"/>
              </a:rPr>
              <a:t>If member does not have a Medicaid ID yet , results will show no records found. (Verify correct spelling and/or ID number were entered)</a:t>
            </a:r>
            <a:endParaRPr lang="en-US" sz="1800" dirty="0">
              <a:latin typeface="Calibri"/>
            </a:endParaRPr>
          </a:p>
          <a:p>
            <a:pPr marL="285750" indent="-285750">
              <a:buClr>
                <a:schemeClr val="tx1"/>
              </a:buClr>
              <a:buFont typeface="Arial" panose="020B0604020202020204" pitchFamily="34" charset="0"/>
              <a:buChar char="•"/>
            </a:pPr>
            <a:r>
              <a:rPr lang="en-US" sz="1800" dirty="0">
                <a:latin typeface="Calibri"/>
                <a:ea typeface="Open Sans"/>
                <a:cs typeface="Open Sans"/>
              </a:rPr>
              <a:t>Click </a:t>
            </a:r>
            <a:r>
              <a:rPr lang="en-US" sz="1800" b="1" dirty="0">
                <a:latin typeface="Calibri"/>
                <a:ea typeface="Open Sans"/>
                <a:cs typeface="Open Sans"/>
              </a:rPr>
              <a:t>Add Temporary Consumer</a:t>
            </a:r>
            <a:r>
              <a:rPr lang="en-US" sz="1800" dirty="0">
                <a:latin typeface="Calibri"/>
                <a:ea typeface="Open Sans"/>
                <a:cs typeface="Open Sans"/>
              </a:rPr>
              <a:t>. </a:t>
            </a:r>
            <a:endParaRPr lang="en-US" sz="1800" dirty="0">
              <a:latin typeface="Calibri"/>
            </a:endParaRPr>
          </a:p>
          <a:p>
            <a:pPr marL="285750" indent="-285750">
              <a:buClr>
                <a:srgbClr val="000000"/>
              </a:buClr>
              <a:buFont typeface="Arial" panose="020B0604020202020204" pitchFamily="34" charset="0"/>
              <a:buChar char="•"/>
            </a:pPr>
            <a:endParaRPr lang="en-US" sz="1800" dirty="0">
              <a:latin typeface="Calibri"/>
            </a:endParaRPr>
          </a:p>
          <a:p>
            <a:pPr marL="285750" indent="-285750">
              <a:buClr>
                <a:srgbClr val="000000"/>
              </a:buClr>
              <a:buFont typeface="Arial" panose="020B0604020202020204" pitchFamily="34" charset="0"/>
              <a:buChar char="•"/>
            </a:pPr>
            <a:endParaRPr lang="en-US" sz="1800" dirty="0">
              <a:latin typeface="Calibri"/>
            </a:endParaRPr>
          </a:p>
          <a:p>
            <a:endParaRPr lang="en-US" sz="1800">
              <a:latin typeface="Calibri"/>
            </a:endParaRPr>
          </a:p>
        </p:txBody>
      </p:sp>
      <p:sp>
        <p:nvSpPr>
          <p:cNvPr id="4" name="Slide Number Placeholder 3">
            <a:extLst>
              <a:ext uri="{FF2B5EF4-FFF2-40B4-BE49-F238E27FC236}">
                <a16:creationId xmlns:a16="http://schemas.microsoft.com/office/drawing/2014/main" id="{2DDCF611-41F8-9490-2C53-9AFF32AB6BDF}"/>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9</a:t>
            </a:fld>
            <a:endParaRPr lang="en-US"/>
          </a:p>
        </p:txBody>
      </p:sp>
      <p:pic>
        <p:nvPicPr>
          <p:cNvPr id="10" name="Picture 10" descr="image showing where to select add temporary consumer">
            <a:extLst>
              <a:ext uri="{FF2B5EF4-FFF2-40B4-BE49-F238E27FC236}">
                <a16:creationId xmlns:a16="http://schemas.microsoft.com/office/drawing/2014/main" id="{4DA37E1A-3997-B6CF-ABCD-6001778AB762}"/>
              </a:ext>
            </a:extLst>
          </p:cNvPr>
          <p:cNvPicPr>
            <a:picLocks noChangeAspect="1"/>
          </p:cNvPicPr>
          <p:nvPr/>
        </p:nvPicPr>
        <p:blipFill>
          <a:blip r:embed="rId4"/>
          <a:stretch>
            <a:fillRect/>
          </a:stretch>
        </p:blipFill>
        <p:spPr>
          <a:xfrm>
            <a:off x="2378869" y="3129613"/>
            <a:ext cx="7100887" cy="2908588"/>
          </a:xfrm>
          <a:prstGeom prst="rect">
            <a:avLst/>
          </a:prstGeom>
        </p:spPr>
      </p:pic>
      <p:pic>
        <p:nvPicPr>
          <p:cNvPr id="24" name="Audio 23">
            <a:hlinkClick r:id="" action="ppaction://media"/>
            <a:extLst>
              <a:ext uri="{FF2B5EF4-FFF2-40B4-BE49-F238E27FC236}">
                <a16:creationId xmlns:a16="http://schemas.microsoft.com/office/drawing/2014/main" id="{6A5C72B3-CD2D-9484-DE1D-AEFF1D467C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5350156"/>
      </p:ext>
    </p:extLst>
  </p:cSld>
  <p:clrMapOvr>
    <a:masterClrMapping/>
  </p:clrMapOvr>
  <mc:AlternateContent xmlns:mc="http://schemas.openxmlformats.org/markup-compatibility/2006" xmlns:p14="http://schemas.microsoft.com/office/powerpoint/2010/main">
    <mc:Choice Requires="p14">
      <p:transition spd="slow" p14:dur="2000" advTm="30527"/>
    </mc:Choice>
    <mc:Fallback xmlns="">
      <p:transition spd="slow" advTm="3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Kepro Colors">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BDE3E8"/>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7BBBD31773C8489687DA15B6B7676B" ma:contentTypeVersion="6" ma:contentTypeDescription="Create a new document." ma:contentTypeScope="" ma:versionID="4eb12087779d5cfe3213f70dcd4a8d74">
  <xsd:schema xmlns:xsd="http://www.w3.org/2001/XMLSchema" xmlns:xs="http://www.w3.org/2001/XMLSchema" xmlns:p="http://schemas.microsoft.com/office/2006/metadata/properties" xmlns:ns2="302be4f5-283b-45fb-8d01-a0f7b1a2ae75" xmlns:ns3="cec38486-2896-4e0c-9a93-6894c42c318b" targetNamespace="http://schemas.microsoft.com/office/2006/metadata/properties" ma:root="true" ma:fieldsID="0d6359561fffbd86a63bd3c9bb1f2dc1" ns2:_="" ns3:_="">
    <xsd:import namespace="302be4f5-283b-45fb-8d01-a0f7b1a2ae75"/>
    <xsd:import namespace="cec38486-2896-4e0c-9a93-6894c42c318b"/>
    <xsd:element name="properties">
      <xsd:complexType>
        <xsd:sequence>
          <xsd:element name="documentManagement">
            <xsd:complexType>
              <xsd:all>
                <xsd:element ref="ns2:Category" minOccurs="0"/>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be4f5-283b-45fb-8d01-a0f7b1a2ae75"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trezzo Training Material"/>
          <xsd:enumeration value="Videos"/>
          <xsd:enumeration value="Provider Manual"/>
          <xsd:enumeration value="Audiology"/>
          <xsd:enumeration value="PDN"/>
          <xsd:enumeration value="Speech Therapy"/>
          <xsd:enumeration value="PTOTST"/>
          <xsd:enumeration value="PBT"/>
          <xsd:enumeration value="Focused"/>
          <xsd:enumeration value="Prior Auth."/>
          <xsd:enumeration value="IHRP"/>
          <xsd:enumeration value="PAD"/>
          <xsd:enumeration value="LTHH"/>
          <xsd:enumeration value="DME"/>
          <xsd:enumeration value="DI"/>
          <xsd:enumeration value="Medical Surgeries"/>
          <xsd:enumeration value="Contract Deliverables"/>
          <xsd:enumeration value="Archives"/>
          <xsd:enumeration value="General Info"/>
          <xsd:enumeration value="Atrezzo Trainings"/>
          <xsd:enumeration value="Transcripts"/>
          <xsd:enumeration value="UM Inbox"/>
          <xsd:enumeration value="Master Provider Lis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c38486-2896-4e0c-9a93-6894c42c31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302be4f5-283b-45fb-8d01-a0f7b1a2ae75">Atrezzo Trainings</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BAD4B5-4CC1-41C6-9A84-8352C0323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2be4f5-283b-45fb-8d01-a0f7b1a2ae75"/>
    <ds:schemaRef ds:uri="cec38486-2896-4e0c-9a93-6894c42c3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46E3ED-FFB0-4141-9647-02E3979050BE}">
  <ds:schemaRefs>
    <ds:schemaRef ds:uri="http://schemas.openxmlformats.org/package/2006/metadata/core-properties"/>
    <ds:schemaRef ds:uri="http://www.w3.org/XML/1998/namespace"/>
    <ds:schemaRef ds:uri="5faaa51b-befe-4bbb-9daa-7167bf615d83"/>
    <ds:schemaRef ds:uri="http://schemas.microsoft.com/office/2006/documentManagement/types"/>
    <ds:schemaRef ds:uri="http://schemas.microsoft.com/office/2006/metadata/properties"/>
    <ds:schemaRef ds:uri="http://purl.org/dc/dcmitype/"/>
    <ds:schemaRef ds:uri="42f07bd0-96e4-4dfb-9f8c-80ad605bb47a"/>
    <ds:schemaRef ds:uri="http://purl.org/dc/elements/1.1/"/>
    <ds:schemaRef ds:uri="http://schemas.microsoft.com/office/infopath/2007/PartnerControls"/>
    <ds:schemaRef ds:uri="http://purl.org/dc/terms/"/>
    <ds:schemaRef ds:uri="302be4f5-283b-45fb-8d01-a0f7b1a2ae75"/>
  </ds:schemaRefs>
</ds:datastoreItem>
</file>

<file path=customXml/itemProps3.xml><?xml version="1.0" encoding="utf-8"?>
<ds:datastoreItem xmlns:ds="http://schemas.openxmlformats.org/officeDocument/2006/customXml" ds:itemID="{BB302847-182A-48BF-8368-051EFD721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TotalTime>
  <Words>1588</Words>
  <Application>Microsoft Office PowerPoint</Application>
  <PresentationFormat>Widescreen</PresentationFormat>
  <Paragraphs>217</Paragraphs>
  <Slides>36</Slides>
  <Notes>2</Notes>
  <HiddenSlides>0</HiddenSlides>
  <MMClips>36</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Custom Design</vt:lpstr>
      <vt:lpstr>Colorado Utilization Management</vt:lpstr>
      <vt:lpstr>Housekeeping</vt:lpstr>
      <vt:lpstr>Housekeeping Items</vt:lpstr>
      <vt:lpstr>Agenda</vt:lpstr>
      <vt:lpstr>Provider Login</vt:lpstr>
      <vt:lpstr>Create Case</vt:lpstr>
      <vt:lpstr>Consumer Search</vt:lpstr>
      <vt:lpstr>Consumer Search </vt:lpstr>
      <vt:lpstr>Creating Temporary Consumer</vt:lpstr>
      <vt:lpstr>Create Temporary Customer</vt:lpstr>
      <vt:lpstr>Create Case</vt:lpstr>
      <vt:lpstr>Create Case</vt:lpstr>
      <vt:lpstr>Entering Provider Information</vt:lpstr>
      <vt:lpstr>Add Providers</vt:lpstr>
      <vt:lpstr>Add Attending Physician</vt:lpstr>
      <vt:lpstr>Service Details</vt:lpstr>
      <vt:lpstr>Enter Diagnosis</vt:lpstr>
      <vt:lpstr>Request Type and Procedures</vt:lpstr>
      <vt:lpstr>Length of Stay</vt:lpstr>
      <vt:lpstr>Questionnaires</vt:lpstr>
      <vt:lpstr>Take Questionnaire</vt:lpstr>
      <vt:lpstr>Attachments/Documents</vt:lpstr>
      <vt:lpstr>Add Communications</vt:lpstr>
      <vt:lpstr>Add Note</vt:lpstr>
      <vt:lpstr>Review Case</vt:lpstr>
      <vt:lpstr>Disclaimer</vt:lpstr>
      <vt:lpstr>Case ID</vt:lpstr>
      <vt:lpstr>Submitting Additional Information </vt:lpstr>
      <vt:lpstr>Adding Actions</vt:lpstr>
      <vt:lpstr>Selecting Request</vt:lpstr>
      <vt:lpstr>Adding Additional Clinical Information</vt:lpstr>
      <vt:lpstr>Uploading Documents</vt:lpstr>
      <vt:lpstr>Verifying New Information</vt:lpstr>
      <vt:lpstr>Viewing Additional Info</vt:lpstr>
      <vt:lpstr>Resources for Providers</vt:lpstr>
      <vt:lpstr>Additional Resources &amp;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Linh Le</dc:creator>
  <cp:lastModifiedBy>Kristen Carlton</cp:lastModifiedBy>
  <cp:revision>46</cp:revision>
  <dcterms:created xsi:type="dcterms:W3CDTF">2020-03-20T15:14:34Z</dcterms:created>
  <dcterms:modified xsi:type="dcterms:W3CDTF">2023-08-24T15:10:42Z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0x010100287BBBD31773C8489687DA15B6B7676B</vt:lpwstr>
  </property>
</Properties>
</file>