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comments/modernComment_117_5EDBCE8D.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718" r:id="rId4"/>
    <p:sldMasterId id="2147483722" r:id="rId5"/>
    <p:sldMasterId id="2147483725" r:id="rId6"/>
    <p:sldMasterId id="2147483732" r:id="rId7"/>
    <p:sldMasterId id="2147483761" r:id="rId8"/>
    <p:sldMasterId id="2147483766" r:id="rId9"/>
    <p:sldMasterId id="2147483770" r:id="rId10"/>
    <p:sldMasterId id="2147483775" r:id="rId11"/>
  </p:sldMasterIdLst>
  <p:notesMasterIdLst>
    <p:notesMasterId r:id="rId47"/>
  </p:notesMasterIdLst>
  <p:handoutMasterIdLst>
    <p:handoutMasterId r:id="rId48"/>
  </p:handoutMasterIdLst>
  <p:sldIdLst>
    <p:sldId id="263" r:id="rId12"/>
    <p:sldId id="265" r:id="rId13"/>
    <p:sldId id="266" r:id="rId14"/>
    <p:sldId id="267" r:id="rId15"/>
    <p:sldId id="268" r:id="rId16"/>
    <p:sldId id="269" r:id="rId17"/>
    <p:sldId id="270" r:id="rId18"/>
    <p:sldId id="271" r:id="rId19"/>
    <p:sldId id="272" r:id="rId20"/>
    <p:sldId id="273" r:id="rId21"/>
    <p:sldId id="274" r:id="rId22"/>
    <p:sldId id="293" r:id="rId23"/>
    <p:sldId id="290" r:id="rId24"/>
    <p:sldId id="295" r:id="rId25"/>
    <p:sldId id="291" r:id="rId26"/>
    <p:sldId id="296" r:id="rId27"/>
    <p:sldId id="277" r:id="rId28"/>
    <p:sldId id="288" r:id="rId29"/>
    <p:sldId id="297" r:id="rId30"/>
    <p:sldId id="298" r:id="rId31"/>
    <p:sldId id="299" r:id="rId32"/>
    <p:sldId id="276" r:id="rId33"/>
    <p:sldId id="301" r:id="rId34"/>
    <p:sldId id="302" r:id="rId35"/>
    <p:sldId id="303" r:id="rId36"/>
    <p:sldId id="278" r:id="rId37"/>
    <p:sldId id="279" r:id="rId38"/>
    <p:sldId id="280" r:id="rId39"/>
    <p:sldId id="281" r:id="rId40"/>
    <p:sldId id="282" r:id="rId41"/>
    <p:sldId id="294" r:id="rId42"/>
    <p:sldId id="283" r:id="rId43"/>
    <p:sldId id="285" r:id="rId44"/>
    <p:sldId id="275" r:id="rId45"/>
    <p:sldId id="287" r:id="rId46"/>
  </p:sldIdLst>
  <p:sldSz cx="13004800" cy="9753600"/>
  <p:notesSz cx="6858000" cy="9144000"/>
  <p:custDataLst>
    <p:tags r:id="rId49"/>
  </p:custDataLst>
  <p:defaultTextStyle>
    <a:defPPr>
      <a:defRPr lang="en-US"/>
    </a:defPPr>
    <a:lvl1pPr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1pPr>
    <a:lvl2pPr marL="228600" indent="2286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2pPr>
    <a:lvl3pPr marL="457200" indent="4572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3pPr>
    <a:lvl4pPr marL="685800" indent="6858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4pPr>
    <a:lvl5pPr marL="914400" indent="9144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5pPr>
    <a:lvl6pPr marL="22860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6pPr>
    <a:lvl7pPr marL="27432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7pPr>
    <a:lvl8pPr marL="32004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8pPr>
    <a:lvl9pPr marL="36576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9pPr>
  </p:defaultTextStyle>
  <p:extLst>
    <p:ext uri="{EFAFB233-063F-42B5-8137-9DF3F51BA10A}">
      <p15:sldGuideLst xmlns:p15="http://schemas.microsoft.com/office/powerpoint/2012/main">
        <p15:guide id="1" orient="horz" pos="2832">
          <p15:clr>
            <a:srgbClr val="A4A3A4"/>
          </p15:clr>
        </p15:guide>
        <p15:guide id="2" pos="40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D17404-4A2C-469C-007A-2B1F4A411B54}" name="Kristen Carlton" initials="KC" userId="S::kristen.carlton@acentra.com::716bd5f4-1fce-4fe0-a4ce-f67945dd1308" providerId="AD"/>
  <p188:author id="{60790A0A-5604-386E-5F53-6F1087987DBE}" name="Carter, Valerie" initials="CV" userId="S::vacart@hcpf.co.gov::dd907284-6e18-4c84-93da-69ba74155cab" providerId="AD"/>
  <p188:author id="{0BDCCF0A-33C9-A9E7-60CF-C6ABE51AE359}" name="Kristen Carlton" initials="KC" userId="S-1-5-21-703994706-1235811193-1903836767-37121" providerId="AD"/>
  <p188:author id="{74797A0B-04FE-300B-D104-417DDE7EFDE6}" name="Nichols, Greta" initials="NG" userId="S::gmnich@hcpf.co.gov::28d81648-b219-464b-99f6-1b76e36a7dc5" providerId="AD"/>
  <p188:author id="{4DE98344-8027-1B8F-7C09-1CABB83AF236}" name="Jain, Pragya" initials="JP" userId="S::pbjain@hcpf.co.gov::0f95d639-3bb5-4fbe-94ea-0a24492b923c" providerId="AD"/>
  <p188:author id="{32122B76-4729-10EE-0611-43EA745CD73F}" name="Schweig, Sierra" initials="SS" userId="S::saschw@hcpf.co.gov::babc1ea6-8f19-4b97-b69d-299e0ecb6504" providerId="AD"/>
  <p188:author id="{501B13DB-9362-9977-D51E-C2BDADE6E9EF}" name="Chantal Hunt" initials="CH" userId="S-1-5-21-703994706-1235811193-1903836767-2308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rsen, Jennifer" initials="LJ" lastIdx="9" clrIdx="0">
    <p:extLst>
      <p:ext uri="{19B8F6BF-5375-455C-9EA6-DF929625EA0E}">
        <p15:presenceInfo xmlns:p15="http://schemas.microsoft.com/office/powerpoint/2012/main" userId="S-1-5-21-931884190-1934562970-315576832-8819" providerId="AD"/>
      </p:ext>
    </p:extLst>
  </p:cmAuthor>
  <p:cmAuthor id="2" name="Keller, Yamairah" initials="KY" lastIdx="7" clrIdx="1">
    <p:extLst>
      <p:ext uri="{19B8F6BF-5375-455C-9EA6-DF929625EA0E}">
        <p15:presenceInfo xmlns:p15="http://schemas.microsoft.com/office/powerpoint/2012/main" userId="S-1-5-21-931884190-1934562970-315576832-82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DE5FC"/>
    <a:srgbClr val="E9EBEB"/>
    <a:srgbClr val="5C6670"/>
    <a:srgbClr val="4F5858"/>
    <a:srgbClr val="F5A81C"/>
    <a:srgbClr val="1B99D6"/>
    <a:srgbClr val="E95F1A"/>
    <a:srgbClr val="4A535D"/>
    <a:srgbClr val="5EB7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DED782-4A81-8C11-7BAF-E50973D8EC99}" v="8" dt="2024-07-09T20:47:26.0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21" autoAdjust="0"/>
    <p:restoredTop sz="93882" autoAdjust="0"/>
  </p:normalViewPr>
  <p:slideViewPr>
    <p:cSldViewPr snapToGrid="0">
      <p:cViewPr varScale="1">
        <p:scale>
          <a:sx n="55" d="100"/>
          <a:sy n="55" d="100"/>
        </p:scale>
        <p:origin x="1733" y="62"/>
      </p:cViewPr>
      <p:guideLst>
        <p:guide orient="horz" pos="2832"/>
        <p:guide pos="40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notesMaster" Target="notesMasters/notesMaster1.xml"/><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handoutMaster" Target="handoutMasters/handoutMaster1.xml"/><Relationship Id="rId56"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tags" Target="tags/tag1.xml"/></Relationships>
</file>

<file path=ppt/comments/modernComment_117_5EDBCE8D.xml><?xml version="1.0" encoding="utf-8"?>
<p188:cmLst xmlns:a="http://schemas.openxmlformats.org/drawingml/2006/main" xmlns:r="http://schemas.openxmlformats.org/officeDocument/2006/relationships" xmlns:p188="http://schemas.microsoft.com/office/powerpoint/2018/8/main">
  <p188:cm id="{38DA74F1-7C01-4F0F-9295-91A9CB840A7B}" authorId="{74797A0B-04FE-300B-D104-417DDE7EFDE6}" status="resolved" created="2023-11-28T15:44:14.514" complete="100000">
    <pc:sldMkLst xmlns:pc="http://schemas.microsoft.com/office/powerpoint/2013/main/command">
      <pc:docMk/>
      <pc:sldMk cId="1591463565" sldId="279"/>
    </pc:sldMkLst>
    <p188:replyLst>
      <p188:reply id="{EBD7DC5A-BC36-4C26-91B6-9FF403DD5B07}" authorId="{0BDCCF0A-33C9-A9E7-60CF-C6ABE51AE359}" created="2023-12-01T19:29:07.882">
        <p188:txBody>
          <a:bodyPr/>
          <a:lstStyle/>
          <a:p>
            <a:r>
              <a:rPr lang="en-US"/>
              <a:t>done</a:t>
            </a:r>
          </a:p>
        </p188:txBody>
      </p188:reply>
    </p188:replyLst>
    <p188:txBody>
      <a:bodyPr/>
      <a:lstStyle/>
      <a:p>
        <a:r>
          <a:rPr lang="en-US"/>
          <a:t>Same title comment</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C1DE7FB-2B22-4141-B112-84814D016CBE}" type="datetimeFigureOut">
              <a:rPr lang="en-US" smtClean="0"/>
              <a:t>7/9/2024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25460317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1"/>
          <p:cNvSpPr>
            <a:spLocks noGrp="1" noRot="1" noChangeAspect="1"/>
          </p:cNvSpPr>
          <p:nvPr>
            <p:ph type="sldImg" idx="2"/>
          </p:nvPr>
        </p:nvSpPr>
        <p:spPr bwMode="auto">
          <a:xfrm>
            <a:off x="1143000" y="685800"/>
            <a:ext cx="4572000" cy="3429000"/>
          </a:xfrm>
          <a:prstGeom prst="rect">
            <a:avLst/>
          </a:prstGeom>
          <a:noFill/>
          <a:ln w="12700" cap="rnd">
            <a:noFill/>
            <a:round/>
            <a:headEnd/>
            <a:tailEnd/>
          </a:ln>
        </p:spPr>
      </p:sp>
      <p:sp>
        <p:nvSpPr>
          <p:cNvPr id="10242" name="Rectangle 2"/>
          <p:cNvSpPr>
            <a:spLocks noGrp="1"/>
          </p:cNvSpPr>
          <p:nvPr>
            <p:ph type="body" sz="quarter" idx="3"/>
          </p:nvPr>
        </p:nvSpPr>
        <p:spPr bwMode="auto">
          <a:xfrm>
            <a:off x="914400" y="4343400"/>
            <a:ext cx="5029200" cy="4114800"/>
          </a:xfrm>
          <a:prstGeom prst="rect">
            <a:avLst/>
          </a:prstGeom>
          <a:noFill/>
          <a:ln w="12700" cap="rnd"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pPr lvl="0"/>
            <a:r>
              <a:rPr lang="en-US" noProof="0">
                <a:sym typeface="Avenir" charset="0"/>
              </a:rPr>
              <a:t>Click to edit Master text styles</a:t>
            </a:r>
          </a:p>
          <a:p>
            <a:pPr lvl="1"/>
            <a:r>
              <a:rPr lang="en-US" noProof="0">
                <a:sym typeface="Avenir" charset="0"/>
              </a:rPr>
              <a:t>Second level</a:t>
            </a:r>
          </a:p>
          <a:p>
            <a:pPr lvl="2"/>
            <a:r>
              <a:rPr lang="en-US" noProof="0">
                <a:sym typeface="Avenir" charset="0"/>
              </a:rPr>
              <a:t>Third level</a:t>
            </a:r>
          </a:p>
          <a:p>
            <a:pPr lvl="3"/>
            <a:r>
              <a:rPr lang="en-US" noProof="0">
                <a:sym typeface="Avenir" charset="0"/>
              </a:rPr>
              <a:t>Fourth level</a:t>
            </a:r>
          </a:p>
          <a:p>
            <a:pPr lvl="4"/>
            <a:r>
              <a:rPr lang="en-US" noProof="0">
                <a:sym typeface="Avenir" charset="0"/>
              </a:rPr>
              <a:t>Fifth level</a:t>
            </a:r>
          </a:p>
        </p:txBody>
      </p:sp>
    </p:spTree>
    <p:extLst>
      <p:ext uri="{BB962C8B-B14F-4D97-AF65-F5344CB8AC3E}">
        <p14:creationId xmlns:p14="http://schemas.microsoft.com/office/powerpoint/2010/main" val="3247773485"/>
      </p:ext>
    </p:extLst>
  </p:cSld>
  <p:clrMap bg1="lt1" tx1="dk1" bg2="lt2" tx2="dk2" accent1="accent1" accent2="accent2" accent3="accent3" accent4="accent4" accent5="accent5" accent6="accent6" hlink="hlink" folHlink="folHlink"/>
  <p:hf hdr="0" ftr="0" dt="0"/>
  <p:notesStyle>
    <a:lvl1pPr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1pPr>
    <a:lvl2pPr marL="2286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2pPr>
    <a:lvl3pPr marL="4572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3pPr>
    <a:lvl4pPr marL="6858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4pPr>
    <a:lvl5pPr marL="9144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rebuchet-Gray Title Slide">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defRPr/>
            </a:lvl1pPr>
          </a:lstStyle>
          <a:p>
            <a:pPr lvl="0"/>
            <a:r>
              <a:rPr lang="en-US">
                <a:sym typeface="Trebuchet MS" pitchFamily="-100" charset="0"/>
              </a:rPr>
              <a:t>Your Presentation Title</a:t>
            </a:r>
          </a:p>
        </p:txBody>
      </p:sp>
      <p:sp>
        <p:nvSpPr>
          <p:cNvPr id="8" name="Text Placeholder 7"/>
          <p:cNvSpPr>
            <a:spLocks noGrp="1"/>
          </p:cNvSpPr>
          <p:nvPr>
            <p:ph type="body" sz="quarter" idx="10" hasCustomPrompt="1"/>
          </p:nvPr>
        </p:nvSpPr>
        <p:spPr>
          <a:xfrm>
            <a:off x="1624076" y="5181600"/>
            <a:ext cx="9756648" cy="1161288"/>
          </a:xfrm>
          <a:prstGeom prst="rect">
            <a:avLst/>
          </a:prstGeom>
        </p:spPr>
        <p:txBody>
          <a:bodyPr anchor="ctr"/>
          <a:lstStyle>
            <a:lvl1pPr algn="ctr">
              <a:defRPr baseline="0">
                <a:solidFill>
                  <a:schemeClr val="bg1"/>
                </a:solidFill>
              </a:defRPr>
            </a:lvl1pPr>
            <a:lvl2pPr algn="r">
              <a:defRPr baseline="0">
                <a:solidFill>
                  <a:schemeClr val="bg1"/>
                </a:solidFill>
              </a:defRPr>
            </a:lvl2pPr>
          </a:lstStyle>
          <a:p>
            <a:pPr lvl="0"/>
            <a:r>
              <a:rPr lang="en-US"/>
              <a:t>The subtitle</a:t>
            </a:r>
          </a:p>
        </p:txBody>
      </p:sp>
      <p:sp>
        <p:nvSpPr>
          <p:cNvPr id="3" name="Text Placeholder 2"/>
          <p:cNvSpPr>
            <a:spLocks noGrp="1"/>
          </p:cNvSpPr>
          <p:nvPr>
            <p:ph type="body" sz="quarter" idx="11" hasCustomPrompt="1"/>
          </p:nvPr>
        </p:nvSpPr>
        <p:spPr>
          <a:xfrm>
            <a:off x="4597400" y="6849301"/>
            <a:ext cx="6783324" cy="585216"/>
          </a:xfrm>
          <a:prstGeom prst="rect">
            <a:avLst/>
          </a:prstGeom>
        </p:spPr>
        <p:txBody>
          <a:bodyPr anchor="ctr"/>
          <a:lstStyle>
            <a:lvl1pPr marL="0" algn="r">
              <a:spcBef>
                <a:spcPts val="0"/>
              </a:spcBef>
              <a:defRPr sz="2400" b="1" baseline="0">
                <a:solidFill>
                  <a:schemeClr val="bg1"/>
                </a:solidFill>
              </a:defRPr>
            </a:lvl1pPr>
          </a:lstStyle>
          <a:p>
            <a:pPr lvl="0"/>
            <a:r>
              <a:rPr lang="en-US"/>
              <a:t>Presented by: Name of Presenter</a:t>
            </a:r>
          </a:p>
        </p:txBody>
      </p:sp>
      <p:sp>
        <p:nvSpPr>
          <p:cNvPr id="2" name="Slide Number Placeholder 1"/>
          <p:cNvSpPr>
            <a:spLocks noGrp="1"/>
          </p:cNvSpPr>
          <p:nvPr>
            <p:ph type="sldNum" sz="quarter" idx="12"/>
          </p:nvPr>
        </p:nvSpPr>
        <p:spPr/>
        <p:txBody>
          <a:bodyPr/>
          <a:lstStyle/>
          <a:p>
            <a:fld id="{88E71DEA-C72C-42CF-90F7-E467E0733BC8}" type="slidenum">
              <a:rPr lang="en-US" smtClean="0"/>
              <a:pPr/>
              <a:t>‹#›</a:t>
            </a:fld>
            <a:endParaRPr lang="en-US"/>
          </a:p>
        </p:txBody>
      </p:sp>
      <p:sp>
        <p:nvSpPr>
          <p:cNvPr id="6" name="Text Placeholder 5"/>
          <p:cNvSpPr>
            <a:spLocks noGrp="1"/>
          </p:cNvSpPr>
          <p:nvPr>
            <p:ph type="body" sz="quarter" idx="13" hasCustomPrompt="1"/>
          </p:nvPr>
        </p:nvSpPr>
        <p:spPr>
          <a:xfrm>
            <a:off x="4595876" y="7434517"/>
            <a:ext cx="6784848" cy="585216"/>
          </a:xfrm>
          <a:prstGeom prst="rect">
            <a:avLst/>
          </a:prstGeom>
        </p:spPr>
        <p:txBody>
          <a:bodyPr anchor="ctr"/>
          <a:lstStyle>
            <a:lvl1pPr algn="r">
              <a:defRPr sz="2000" b="0" baseline="0">
                <a:solidFill>
                  <a:schemeClr val="bg1"/>
                </a:solidFill>
              </a:defRPr>
            </a:lvl1pPr>
          </a:lstStyle>
          <a:p>
            <a:pPr lvl="0"/>
            <a:r>
              <a:rPr lang="en-US"/>
              <a:t>Department of Health Care Policy and Financing</a:t>
            </a:r>
          </a:p>
        </p:txBody>
      </p:sp>
      <p:sp>
        <p:nvSpPr>
          <p:cNvPr id="7" name="Date Placeholder 6"/>
          <p:cNvSpPr>
            <a:spLocks noGrp="1"/>
          </p:cNvSpPr>
          <p:nvPr>
            <p:ph type="dt" sz="half" idx="14"/>
          </p:nvPr>
        </p:nvSpPr>
        <p:spPr>
          <a:xfrm>
            <a:off x="8454962" y="8028432"/>
            <a:ext cx="2925762" cy="519112"/>
          </a:xfrm>
        </p:spPr>
        <p:txBody>
          <a:bodyPr/>
          <a:lstStyle/>
          <a:p>
            <a:fld id="{15036D4A-922B-4D8D-BF3D-7660C1D1D6B0}" type="datetime1">
              <a:rPr lang="en-US" smtClean="0"/>
              <a:t>7/9/2024</a:t>
            </a:fld>
            <a:endParaRPr lang="en-US"/>
          </a:p>
        </p:txBody>
      </p:sp>
    </p:spTree>
    <p:extLst>
      <p:ext uri="{BB962C8B-B14F-4D97-AF65-F5344CB8AC3E}">
        <p14:creationId xmlns:p14="http://schemas.microsoft.com/office/powerpoint/2010/main" val="1179653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ebuchet-Gray-Text and Media Content">
    <p:spTree>
      <p:nvGrpSpPr>
        <p:cNvPr id="1" name=""/>
        <p:cNvGrpSpPr/>
        <p:nvPr/>
      </p:nvGrpSpPr>
      <p:grpSpPr>
        <a:xfrm>
          <a:off x="0" y="0"/>
          <a:ext cx="0" cy="0"/>
          <a:chOff x="0" y="0"/>
          <a:chExt cx="0" cy="0"/>
        </a:xfrm>
      </p:grpSpPr>
      <p:sp>
        <p:nvSpPr>
          <p:cNvPr id="7" name="Rectangle 6"/>
          <p:cNvSpPr/>
          <p:nvPr userDrawn="1"/>
        </p:nvSpPr>
        <p:spPr>
          <a:xfrm>
            <a:off x="2006600" y="2126323"/>
            <a:ext cx="10998201" cy="1145362"/>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buFont typeface="Calibri" pitchFamily="34" charset="0"/>
              <a:buNone/>
            </a:pPr>
            <a:endParaRPr lang="en-US" sz="4551">
              <a:solidFill>
                <a:schemeClr val="tx1">
                  <a:lumMod val="75000"/>
                  <a:lumOff val="25000"/>
                </a:schemeClr>
              </a:solidFill>
            </a:endParaRPr>
          </a:p>
        </p:txBody>
      </p:sp>
      <p:sp>
        <p:nvSpPr>
          <p:cNvPr id="6" name="Rectangle 5"/>
          <p:cNvSpPr/>
          <p:nvPr userDrawn="1"/>
        </p:nvSpPr>
        <p:spPr>
          <a:xfrm>
            <a:off x="2006600" y="4501280"/>
            <a:ext cx="10998201" cy="1145362"/>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buFont typeface="Calibri" pitchFamily="34" charset="0"/>
              <a:buNone/>
            </a:pPr>
            <a:endParaRPr lang="en-US" sz="4551">
              <a:solidFill>
                <a:schemeClr val="tx1">
                  <a:lumMod val="75000"/>
                  <a:lumOff val="25000"/>
                </a:schemeClr>
              </a:solidFill>
            </a:endParaRPr>
          </a:p>
        </p:txBody>
      </p:sp>
      <p:sp>
        <p:nvSpPr>
          <p:cNvPr id="5" name="Rectangle 4"/>
          <p:cNvSpPr/>
          <p:nvPr userDrawn="1"/>
        </p:nvSpPr>
        <p:spPr>
          <a:xfrm>
            <a:off x="2006600" y="6850723"/>
            <a:ext cx="10998201" cy="1145362"/>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buFont typeface="Calibri" pitchFamily="34" charset="0"/>
              <a:buNone/>
            </a:pPr>
            <a:endParaRPr lang="en-US" sz="4551">
              <a:solidFill>
                <a:schemeClr val="tx1">
                  <a:lumMod val="75000"/>
                  <a:lumOff val="25000"/>
                </a:schemeClr>
              </a:solidFill>
            </a:endParaRPr>
          </a:p>
        </p:txBody>
      </p:sp>
      <p:sp>
        <p:nvSpPr>
          <p:cNvPr id="21" name="Text Placeholder 20"/>
          <p:cNvSpPr>
            <a:spLocks noGrp="1"/>
          </p:cNvSpPr>
          <p:nvPr>
            <p:ph type="body" sz="quarter" idx="20" hasCustomPrompt="1"/>
          </p:nvPr>
        </p:nvSpPr>
        <p:spPr>
          <a:xfrm>
            <a:off x="4214812" y="2100072"/>
            <a:ext cx="8805672" cy="1197864"/>
          </a:xfrm>
          <a:prstGeom prst="rect">
            <a:avLst/>
          </a:prstGeom>
        </p:spPr>
        <p:txBody>
          <a:bodyPr anchor="ctr"/>
          <a:lstStyle>
            <a:lvl1pPr>
              <a:defRPr lang="en-US" sz="4400" dirty="0">
                <a:solidFill>
                  <a:schemeClr val="tx1">
                    <a:lumMod val="50000"/>
                  </a:schemeClr>
                </a:solidFill>
              </a:defRPr>
            </a:lvl1pPr>
          </a:lstStyle>
          <a:p>
            <a:pPr marL="571500" lvl="0" indent="-571500">
              <a:buFont typeface="Calibri" panose="020F0502020204030204" pitchFamily="34" charset="0"/>
              <a:buChar char="→"/>
            </a:pPr>
            <a:r>
              <a:rPr lang="en-US"/>
              <a:t>Click to add text</a:t>
            </a:r>
          </a:p>
        </p:txBody>
      </p:sp>
      <p:sp>
        <p:nvSpPr>
          <p:cNvPr id="23" name="Text Placeholder 22"/>
          <p:cNvSpPr>
            <a:spLocks noGrp="1"/>
          </p:cNvSpPr>
          <p:nvPr>
            <p:ph type="body" sz="quarter" idx="21" hasCustomPrompt="1"/>
          </p:nvPr>
        </p:nvSpPr>
        <p:spPr>
          <a:xfrm>
            <a:off x="4214812" y="4475029"/>
            <a:ext cx="8805672" cy="1197864"/>
          </a:xfrm>
          <a:prstGeom prst="rect">
            <a:avLst/>
          </a:prstGeom>
        </p:spPr>
        <p:txBody>
          <a:bodyPr anchor="ctr"/>
          <a:lstStyle>
            <a:lvl1pPr>
              <a:defRPr lang="en-US" sz="4400" dirty="0">
                <a:solidFill>
                  <a:schemeClr val="tx1">
                    <a:lumMod val="50000"/>
                  </a:schemeClr>
                </a:solidFill>
              </a:defRPr>
            </a:lvl1pPr>
          </a:lstStyle>
          <a:p>
            <a:pPr marL="571500" lvl="0" indent="-571500">
              <a:buFont typeface="Calibri" panose="020F0502020204030204" pitchFamily="34" charset="0"/>
              <a:buChar char="→"/>
            </a:pPr>
            <a:r>
              <a:rPr lang="en-US"/>
              <a:t>Click to add text</a:t>
            </a:r>
          </a:p>
        </p:txBody>
      </p:sp>
      <p:sp>
        <p:nvSpPr>
          <p:cNvPr id="4" name="Text Placeholder 3"/>
          <p:cNvSpPr>
            <a:spLocks noGrp="1"/>
          </p:cNvSpPr>
          <p:nvPr>
            <p:ph type="body" sz="quarter" idx="19" hasCustomPrompt="1"/>
          </p:nvPr>
        </p:nvSpPr>
        <p:spPr>
          <a:xfrm>
            <a:off x="4214812" y="6824472"/>
            <a:ext cx="8805672" cy="1197864"/>
          </a:xfrm>
          <a:prstGeom prst="rect">
            <a:avLst/>
          </a:prstGeom>
        </p:spPr>
        <p:txBody>
          <a:bodyPr anchor="ctr"/>
          <a:lstStyle>
            <a:lvl1pPr marL="571500" indent="-571500">
              <a:buFont typeface="Calibri" panose="020F0502020204030204" pitchFamily="34" charset="0"/>
              <a:buChar char="→"/>
              <a:defRPr sz="4400">
                <a:solidFill>
                  <a:schemeClr val="tx1">
                    <a:lumMod val="50000"/>
                  </a:schemeClr>
                </a:solidFill>
              </a:defRPr>
            </a:lvl1pPr>
          </a:lstStyle>
          <a:p>
            <a:pPr lvl="0"/>
            <a:r>
              <a:rPr lang="en-US"/>
              <a:t>Click to add text</a:t>
            </a:r>
          </a:p>
        </p:txBody>
      </p:sp>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12" name="Text Placeholder 7"/>
          <p:cNvSpPr>
            <a:spLocks noGrp="1"/>
          </p:cNvSpPr>
          <p:nvPr>
            <p:ph type="body" sz="quarter" idx="15" hasCustomPrompt="1"/>
          </p:nvPr>
        </p:nvSpPr>
        <p:spPr>
          <a:xfrm>
            <a:off x="896112" y="228600"/>
            <a:ext cx="11219688" cy="1161288"/>
          </a:xfrm>
          <a:prstGeom prst="rect">
            <a:avLst/>
          </a:prstGeom>
        </p:spPr>
        <p:txBody>
          <a:bodyPr vert="horz" lIns="91440" tIns="45720" rIns="91440" bIns="45720" rtlCol="0" anchor="ctr">
            <a:normAutofit/>
          </a:bodyPr>
          <a:lstStyle>
            <a:lvl1pPr>
              <a:defRPr lang="en-US" sz="6000" b="1" i="1" u="none" dirty="0">
                <a:solidFill>
                  <a:srgbClr val="FFFFFF"/>
                </a:solidFill>
                <a:latin typeface="+mj-lt"/>
                <a:ea typeface="+mj-ea"/>
                <a:cs typeface="+mj-cs"/>
              </a:defRPr>
            </a:lvl1pPr>
          </a:lstStyle>
          <a:p>
            <a:pPr lvl="0" algn="ctr">
              <a:spcBef>
                <a:spcPct val="0"/>
              </a:spcBef>
            </a:pPr>
            <a:r>
              <a:rPr lang="en-US"/>
              <a:t>List 3 Main Concerns</a:t>
            </a:r>
          </a:p>
        </p:txBody>
      </p:sp>
      <p:sp>
        <p:nvSpPr>
          <p:cNvPr id="29" name="Content Placeholder 28"/>
          <p:cNvSpPr>
            <a:spLocks noGrp="1"/>
          </p:cNvSpPr>
          <p:nvPr>
            <p:ph sz="quarter" idx="25" hasCustomPrompt="1"/>
          </p:nvPr>
        </p:nvSpPr>
        <p:spPr>
          <a:xfrm>
            <a:off x="896112" y="1752600"/>
            <a:ext cx="2880360" cy="1892808"/>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844" i="1" baseline="0" dirty="0">
                <a:solidFill>
                  <a:schemeClr val="tx1"/>
                </a:solidFill>
                <a:effectLst/>
              </a:defRPr>
            </a:lvl1pPr>
          </a:lstStyle>
          <a:p>
            <a:pPr marL="0" lvl="0" indent="0" algn="ctr">
              <a:buNone/>
            </a:pPr>
            <a:r>
              <a:rPr lang="en-US"/>
              <a:t>Click to add image</a:t>
            </a:r>
          </a:p>
        </p:txBody>
      </p:sp>
      <p:sp>
        <p:nvSpPr>
          <p:cNvPr id="30" name="Content Placeholder 28"/>
          <p:cNvSpPr>
            <a:spLocks noGrp="1"/>
          </p:cNvSpPr>
          <p:nvPr>
            <p:ph sz="quarter" idx="26" hasCustomPrompt="1"/>
          </p:nvPr>
        </p:nvSpPr>
        <p:spPr>
          <a:xfrm>
            <a:off x="891032" y="4127557"/>
            <a:ext cx="2880360" cy="1892808"/>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844" i="1" baseline="0" dirty="0">
                <a:solidFill>
                  <a:schemeClr val="tx1"/>
                </a:solidFill>
                <a:effectLst/>
              </a:defRPr>
            </a:lvl1pPr>
          </a:lstStyle>
          <a:p>
            <a:pPr marL="0" lvl="0" indent="0" algn="ctr">
              <a:buNone/>
            </a:pPr>
            <a:r>
              <a:rPr lang="en-US"/>
              <a:t>Click to add image</a:t>
            </a:r>
          </a:p>
        </p:txBody>
      </p:sp>
      <p:sp>
        <p:nvSpPr>
          <p:cNvPr id="31" name="Content Placeholder 28"/>
          <p:cNvSpPr>
            <a:spLocks noGrp="1"/>
          </p:cNvSpPr>
          <p:nvPr>
            <p:ph sz="quarter" idx="27" hasCustomPrompt="1"/>
          </p:nvPr>
        </p:nvSpPr>
        <p:spPr>
          <a:xfrm>
            <a:off x="891032" y="6477000"/>
            <a:ext cx="2880360" cy="1892808"/>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844" i="1" baseline="0" dirty="0">
                <a:solidFill>
                  <a:schemeClr val="tx1"/>
                </a:solidFill>
                <a:effectLst/>
              </a:defRPr>
            </a:lvl1pPr>
          </a:lstStyle>
          <a:p>
            <a:pPr marL="0" lvl="0" indent="0" algn="ctr">
              <a:buNone/>
            </a:pPr>
            <a:r>
              <a:rPr lang="en-US"/>
              <a:t>Click to add image</a:t>
            </a:r>
          </a:p>
        </p:txBody>
      </p:sp>
    </p:spTree>
    <p:extLst>
      <p:ext uri="{BB962C8B-B14F-4D97-AF65-F5344CB8AC3E}">
        <p14:creationId xmlns:p14="http://schemas.microsoft.com/office/powerpoint/2010/main" val="1544501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ebuchet-Gray-Text and Media">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555625" y="675355"/>
            <a:ext cx="5418326" cy="7690104"/>
          </a:xfrm>
          <a:prstGeom prst="rect">
            <a:avLst/>
          </a:prstGeom>
        </p:spPr>
        <p:txBody>
          <a:bodyPr anchor="ctr"/>
          <a:lstStyle>
            <a:lvl1pPr marL="0" indent="0">
              <a:defRPr sz="5400" b="0" baseline="0">
                <a:solidFill>
                  <a:schemeClr val="bg1"/>
                </a:solidFill>
              </a:defRPr>
            </a:lvl1pPr>
          </a:lstStyle>
          <a:p>
            <a:pPr lvl="0"/>
            <a:r>
              <a:rPr lang="en-US"/>
              <a:t>Click to enter a relevant quote</a:t>
            </a:r>
          </a:p>
        </p:txBody>
      </p:sp>
      <p:sp>
        <p:nvSpPr>
          <p:cNvPr id="7" name="Content Placeholder 5"/>
          <p:cNvSpPr>
            <a:spLocks noGrp="1"/>
          </p:cNvSpPr>
          <p:nvPr>
            <p:ph sz="quarter" idx="11" hasCustomPrompt="1"/>
          </p:nvPr>
        </p:nvSpPr>
        <p:spPr>
          <a:xfrm>
            <a:off x="6377344" y="0"/>
            <a:ext cx="6177280" cy="9040814"/>
          </a:xfrm>
          <a:prstGeom prst="roundRect">
            <a:avLst>
              <a:gd name="adj" fmla="val 2517"/>
            </a:avLst>
          </a:prstGeom>
          <a:solidFill>
            <a:schemeClr val="tx2">
              <a:lumMod val="20000"/>
              <a:lumOff val="80000"/>
            </a:schemeClr>
          </a:solidFill>
          <a:effectLst>
            <a:outerShdw blurRad="50800" dist="63500" dir="8100000" algn="tr" rotWithShape="0">
              <a:schemeClr val="tx1">
                <a:lumMod val="50000"/>
                <a:alpha val="60000"/>
              </a:schemeClr>
            </a:outerShdw>
            <a:reflection blurRad="6350" stA="52000" endA="300" endPos="35000" dir="5400000" sy="-100000" algn="bl" rotWithShape="0"/>
          </a:effectLst>
        </p:spPr>
        <p:txBody>
          <a:bodyPr anchor="ctr"/>
          <a:lstStyle>
            <a:lvl1pPr algn="ctr">
              <a:buNone/>
              <a:defRPr sz="8000" b="1" i="1" baseline="0">
                <a:solidFill>
                  <a:schemeClr val="tx1"/>
                </a:solidFill>
              </a:defRPr>
            </a:lvl1pPr>
          </a:lstStyle>
          <a:p>
            <a:pPr lvl="0"/>
            <a:r>
              <a:rPr lang="en-US" sz="2844" b="1" i="1"/>
              <a:t>Click to insert image</a:t>
            </a:r>
            <a:endParaRPr lang="en-US"/>
          </a:p>
        </p:txBody>
      </p:sp>
      <p:sp>
        <p:nvSpPr>
          <p:cNvPr id="5" name="Slide Number Placeholder 4"/>
          <p:cNvSpPr>
            <a:spLocks noGrp="1"/>
          </p:cNvSpPr>
          <p:nvPr>
            <p:ph type="sldNum" sz="quarter" idx="12"/>
          </p:nvPr>
        </p:nvSpPr>
        <p:spPr/>
        <p:txBody>
          <a:bodyPr/>
          <a:lstStyle/>
          <a:p>
            <a:fld id="{67BDF879-A2E0-4F70-BA76-E296807BF017}" type="slidenum">
              <a:rPr lang="en-US" smtClean="0"/>
              <a:pPr/>
              <a:t>‹#›</a:t>
            </a:fld>
            <a:endParaRPr lang="en-US"/>
          </a:p>
        </p:txBody>
      </p:sp>
    </p:spTree>
    <p:extLst>
      <p:ext uri="{BB962C8B-B14F-4D97-AF65-F5344CB8AC3E}">
        <p14:creationId xmlns:p14="http://schemas.microsoft.com/office/powerpoint/2010/main" val="1026326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ebuchet-Gray-Text and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5" name="Content Placeholder 4"/>
          <p:cNvSpPr>
            <a:spLocks noGrp="1"/>
          </p:cNvSpPr>
          <p:nvPr>
            <p:ph sz="quarter" idx="11" hasCustomPrompt="1"/>
          </p:nvPr>
        </p:nvSpPr>
        <p:spPr>
          <a:xfrm>
            <a:off x="525056" y="2264551"/>
            <a:ext cx="6345259" cy="5224498"/>
          </a:xfrm>
          <a:prstGeom prst="roundRect">
            <a:avLst>
              <a:gd name="adj" fmla="val 7126"/>
            </a:avLst>
          </a:prstGeom>
          <a:ln>
            <a:solidFill>
              <a:schemeClr val="accent1">
                <a:lumMod val="75000"/>
              </a:schemeClr>
            </a:solidFill>
          </a:ln>
          <a:effectLst>
            <a:glow rad="63500">
              <a:schemeClr val="accent1">
                <a:satMod val="175000"/>
                <a:alpha val="40000"/>
              </a:schemeClr>
            </a:glow>
            <a:outerShdw blurRad="50800" dist="63500" dir="8100000" algn="tr" rotWithShape="0">
              <a:schemeClr val="tx1">
                <a:lumMod val="50000"/>
                <a:alpha val="60000"/>
              </a:schemeClr>
            </a:outerShdw>
          </a:effectLst>
        </p:spPr>
        <p:style>
          <a:lnRef idx="2">
            <a:schemeClr val="accent6"/>
          </a:lnRef>
          <a:fillRef idx="1">
            <a:schemeClr val="lt1"/>
          </a:fillRef>
          <a:effectRef idx="0">
            <a:schemeClr val="accent6"/>
          </a:effectRef>
          <a:fontRef idx="none"/>
        </p:style>
        <p:txBody>
          <a:bodyPr/>
          <a:lstStyle>
            <a:lvl1pPr algn="ctr">
              <a:buNone/>
              <a:defRPr sz="2844" b="1" i="1"/>
            </a:lvl1pPr>
            <a:lvl2pPr>
              <a:buNone/>
              <a:defRPr i="1"/>
            </a:lvl2pPr>
            <a:lvl3pPr>
              <a:buNone/>
              <a:defRPr i="1"/>
            </a:lvl3pPr>
            <a:lvl4pPr>
              <a:buNone/>
              <a:defRPr i="1"/>
            </a:lvl4pPr>
            <a:lvl5pPr>
              <a:buNone/>
              <a:defRPr i="1"/>
            </a:lvl5pPr>
          </a:lstStyle>
          <a:p>
            <a:pPr lvl="0"/>
            <a:r>
              <a:rPr lang="en-US" sz="2844" i="1"/>
              <a:t>Insert image or Clip Art</a:t>
            </a:r>
            <a:endParaRPr lang="en-US"/>
          </a:p>
        </p:txBody>
      </p:sp>
      <p:sp>
        <p:nvSpPr>
          <p:cNvPr id="11" name="Text Placeholder 7"/>
          <p:cNvSpPr>
            <a:spLocks noGrp="1"/>
          </p:cNvSpPr>
          <p:nvPr>
            <p:ph type="body" sz="quarter" idx="15" hasCustomPrompt="1"/>
          </p:nvPr>
        </p:nvSpPr>
        <p:spPr>
          <a:xfrm>
            <a:off x="896112" y="228600"/>
            <a:ext cx="11219688" cy="1161288"/>
          </a:xfrm>
          <a:prstGeom prst="rect">
            <a:avLst/>
          </a:prstGeom>
        </p:spPr>
        <p:txBody>
          <a:bodyPr vert="horz" lIns="91440" tIns="45720" rIns="91440" bIns="45720" rtlCol="0" anchor="ctr">
            <a:normAutofit/>
          </a:bodyPr>
          <a:lstStyle>
            <a:lvl1pPr>
              <a:defRPr lang="en-US" sz="6000" b="1" i="1" u="none" baseline="0" dirty="0">
                <a:solidFill>
                  <a:srgbClr val="FFFFFF"/>
                </a:solidFill>
                <a:latin typeface="+mj-lt"/>
                <a:ea typeface="+mj-ea"/>
                <a:cs typeface="+mj-cs"/>
              </a:defRPr>
            </a:lvl1pPr>
          </a:lstStyle>
          <a:p>
            <a:pPr lvl="0" algn="ctr">
              <a:spcBef>
                <a:spcPct val="0"/>
              </a:spcBef>
            </a:pPr>
            <a:r>
              <a:rPr lang="en-US"/>
              <a:t>Click to edit title</a:t>
            </a:r>
          </a:p>
        </p:txBody>
      </p:sp>
      <p:sp>
        <p:nvSpPr>
          <p:cNvPr id="4" name="Text Placeholder 3"/>
          <p:cNvSpPr>
            <a:spLocks noGrp="1"/>
          </p:cNvSpPr>
          <p:nvPr>
            <p:ph type="body" sz="quarter" idx="16"/>
          </p:nvPr>
        </p:nvSpPr>
        <p:spPr>
          <a:xfrm>
            <a:off x="7264400" y="2264551"/>
            <a:ext cx="5257800" cy="5224498"/>
          </a:xfrm>
          <a:prstGeom prst="rect">
            <a:avLst/>
          </a:prstGeom>
        </p:spPr>
        <p:txBody>
          <a:bodyPr/>
          <a:lstStyle>
            <a:lvl1pPr>
              <a:defRPr lang="en-US" sz="3600" baseline="0" smtClean="0">
                <a:solidFill>
                  <a:schemeClr val="bg1"/>
                </a:solidFill>
              </a:defRPr>
            </a:lvl1pPr>
            <a:lvl2pPr>
              <a:defRPr lang="en-US" sz="3200" baseline="0" smtClean="0">
                <a:solidFill>
                  <a:schemeClr val="bg1"/>
                </a:solidFill>
              </a:defRPr>
            </a:lvl2pPr>
            <a:lvl3pPr>
              <a:defRPr lang="en-US" sz="2800" smtClean="0">
                <a:solidFill>
                  <a:schemeClr val="bg1"/>
                </a:solidFill>
              </a:defRPr>
            </a:lvl3pPr>
            <a:lvl4pPr>
              <a:defRPr lang="en-US" sz="2400" smtClean="0">
                <a:solidFill>
                  <a:schemeClr val="bg1"/>
                </a:solidFill>
              </a:defRPr>
            </a:lvl4pPr>
            <a:lvl5pPr>
              <a:defRPr lang="en-US">
                <a:solidFill>
                  <a:schemeClr val="bg1"/>
                </a:solidFill>
              </a:defRPr>
            </a:lvl5pPr>
          </a:lstStyle>
          <a:p>
            <a:pPr lvl="0">
              <a:spcBef>
                <a:spcPts val="768"/>
              </a:spcBef>
              <a:buFont typeface="Arial" panose="020B0604020202020204" pitchFamily="34" charset="0"/>
              <a:buChar char="•"/>
            </a:pPr>
            <a:r>
              <a:rPr lang="en-US"/>
              <a:t>Click to edit Master text styles</a:t>
            </a:r>
          </a:p>
          <a:p>
            <a:pPr lvl="1">
              <a:spcBef>
                <a:spcPts val="768"/>
              </a:spcBef>
              <a:buFont typeface="Arial" panose="020B0604020202020204" pitchFamily="34" charset="0"/>
              <a:buChar char="•"/>
            </a:pPr>
            <a:r>
              <a:rPr lang="en-US"/>
              <a:t>Second level</a:t>
            </a:r>
          </a:p>
          <a:p>
            <a:pPr lvl="2">
              <a:spcBef>
                <a:spcPts val="768"/>
              </a:spcBef>
              <a:buFont typeface="Arial" panose="020B0604020202020204" pitchFamily="34" charset="0"/>
              <a:buChar char="•"/>
            </a:pPr>
            <a:r>
              <a:rPr lang="en-US"/>
              <a:t>Third level</a:t>
            </a:r>
          </a:p>
          <a:p>
            <a:pPr lvl="3">
              <a:spcBef>
                <a:spcPts val="768"/>
              </a:spcBef>
              <a:buFont typeface="Arial" panose="020B0604020202020204" pitchFamily="34" charset="0"/>
              <a:buChar char="•"/>
            </a:pPr>
            <a:r>
              <a:rPr lang="en-US"/>
              <a:t>Fourth level</a:t>
            </a:r>
          </a:p>
        </p:txBody>
      </p:sp>
    </p:spTree>
    <p:extLst>
      <p:ext uri="{BB962C8B-B14F-4D97-AF65-F5344CB8AC3E}">
        <p14:creationId xmlns:p14="http://schemas.microsoft.com/office/powerpoint/2010/main" val="353428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ebuchet-Gray-Questions">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defRPr baseline="0"/>
            </a:lvl1pPr>
          </a:lstStyle>
          <a:p>
            <a:pPr lvl="0"/>
            <a:r>
              <a:rPr lang="en-US">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88E71DEA-C72C-42CF-90F7-E467E0733BC8}" type="slidenum">
              <a:rPr lang="en-US" smtClean="0"/>
              <a:pPr/>
              <a:t>‹#›</a:t>
            </a:fld>
            <a:endParaRPr lang="en-US"/>
          </a:p>
        </p:txBody>
      </p:sp>
    </p:spTree>
    <p:extLst>
      <p:ext uri="{BB962C8B-B14F-4D97-AF65-F5344CB8AC3E}">
        <p14:creationId xmlns:p14="http://schemas.microsoft.com/office/powerpoint/2010/main" val="1104607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ebuchet-Gray Thank You">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defRPr baseline="0"/>
            </a:lvl1pPr>
          </a:lstStyle>
          <a:p>
            <a:pPr lvl="0"/>
            <a:r>
              <a:rPr lang="en-US">
                <a:sym typeface="Trebuchet MS" pitchFamily="-100" charset="0"/>
              </a:rPr>
              <a:t>Click to add Thank You</a:t>
            </a:r>
          </a:p>
        </p:txBody>
      </p:sp>
      <p:sp>
        <p:nvSpPr>
          <p:cNvPr id="2" name="Slide Number Placeholder 1"/>
          <p:cNvSpPr>
            <a:spLocks noGrp="1"/>
          </p:cNvSpPr>
          <p:nvPr>
            <p:ph type="sldNum" sz="quarter" idx="10"/>
          </p:nvPr>
        </p:nvSpPr>
        <p:spPr/>
        <p:txBody>
          <a:bodyPr/>
          <a:lstStyle/>
          <a:p>
            <a:fld id="{88E71DEA-C72C-42CF-90F7-E467E0733BC8}" type="slidenum">
              <a:rPr lang="en-US" smtClean="0"/>
              <a:pPr/>
              <a:t>‹#›</a:t>
            </a:fld>
            <a:endParaRPr lang="en-US"/>
          </a:p>
        </p:txBody>
      </p:sp>
    </p:spTree>
    <p:extLst>
      <p:ext uri="{BB962C8B-B14F-4D97-AF65-F5344CB8AC3E}">
        <p14:creationId xmlns:p14="http://schemas.microsoft.com/office/powerpoint/2010/main" val="29542019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Layout - Gra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8E71DEA-C72C-42CF-90F7-E467E0733BC8}" type="slidenum">
              <a:rPr lang="en-US" smtClean="0"/>
              <a:pPr/>
              <a:t>‹#›</a:t>
            </a:fld>
            <a:endParaRPr lang="en-US"/>
          </a:p>
        </p:txBody>
      </p:sp>
    </p:spTree>
    <p:extLst>
      <p:ext uri="{BB962C8B-B14F-4D97-AF65-F5344CB8AC3E}">
        <p14:creationId xmlns:p14="http://schemas.microsoft.com/office/powerpoint/2010/main" val="5142351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ebuchet-Modern-Gray Title">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r">
              <a:defRPr/>
            </a:lvl1pPr>
          </a:lstStyle>
          <a:p>
            <a:pPr lvl="0"/>
            <a:r>
              <a:rPr lang="en-US">
                <a:sym typeface="Trebuchet MS" pitchFamily="-100" charset="0"/>
              </a:rPr>
              <a:t>PRESENTATION TITLE</a:t>
            </a: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r">
              <a:defRPr i="1" baseline="0">
                <a:solidFill>
                  <a:schemeClr val="bg1"/>
                </a:solidFill>
              </a:defRPr>
            </a:lvl1pPr>
            <a:lvl2pPr algn="r">
              <a:defRPr baseline="0">
                <a:solidFill>
                  <a:schemeClr val="bg1"/>
                </a:solidFill>
              </a:defRPr>
            </a:lvl2pPr>
          </a:lstStyle>
          <a:p>
            <a:pPr lvl="0"/>
            <a:r>
              <a:rPr lang="en-US"/>
              <a:t>Click to add a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bg1"/>
                </a:solidFill>
              </a:defRPr>
            </a:lvl1pPr>
          </a:lstStyle>
          <a:p>
            <a:pPr lvl="0"/>
            <a:r>
              <a:rPr lang="en-US"/>
              <a:t>Presented by: Name of Presenter</a:t>
            </a:r>
          </a:p>
        </p:txBody>
      </p:sp>
      <p:sp>
        <p:nvSpPr>
          <p:cNvPr id="5" name="Slide Number Placeholder 4"/>
          <p:cNvSpPr>
            <a:spLocks noGrp="1"/>
          </p:cNvSpPr>
          <p:nvPr>
            <p:ph type="sldNum" sz="quarter" idx="13"/>
          </p:nvPr>
        </p:nvSpPr>
        <p:spPr/>
        <p:txBody>
          <a:bodyPr/>
          <a:lstStyle/>
          <a:p>
            <a:fld id="{8810772D-9569-4C05-843B-5835FB48A3D1}" type="slidenum">
              <a:rPr lang="en-US" smtClean="0"/>
              <a:t>‹#›</a:t>
            </a:fld>
            <a:endParaRPr lang="en-US"/>
          </a:p>
        </p:txBody>
      </p:sp>
      <p:sp>
        <p:nvSpPr>
          <p:cNvPr id="2" name="Date Placeholder 1"/>
          <p:cNvSpPr>
            <a:spLocks noGrp="1"/>
          </p:cNvSpPr>
          <p:nvPr>
            <p:ph type="dt" sz="half" idx="14"/>
          </p:nvPr>
        </p:nvSpPr>
        <p:spPr>
          <a:xfrm>
            <a:off x="9444038" y="7955280"/>
            <a:ext cx="2925762" cy="519112"/>
          </a:xfrm>
        </p:spPr>
        <p:txBody>
          <a:bodyPr/>
          <a:lstStyle/>
          <a:p>
            <a:pPr algn="r"/>
            <a:fld id="{ED86D25D-7CA7-44D1-834D-88EF1AF46013}" type="datetime1">
              <a:rPr lang="en-US" smtClean="0"/>
              <a:t>7/9/2024</a:t>
            </a:fld>
            <a:endParaRPr lang="en-US"/>
          </a:p>
        </p:txBody>
      </p:sp>
      <p:sp>
        <p:nvSpPr>
          <p:cNvPr id="9" name="Text Placeholder 5"/>
          <p:cNvSpPr>
            <a:spLocks noGrp="1"/>
          </p:cNvSpPr>
          <p:nvPr>
            <p:ph type="body" sz="quarter" idx="15" hasCustomPrompt="1"/>
          </p:nvPr>
        </p:nvSpPr>
        <p:spPr>
          <a:xfrm>
            <a:off x="5586476" y="7434517"/>
            <a:ext cx="6784848" cy="585216"/>
          </a:xfrm>
          <a:prstGeom prst="rect">
            <a:avLst/>
          </a:prstGeom>
        </p:spPr>
        <p:txBody>
          <a:bodyPr anchor="ctr"/>
          <a:lstStyle>
            <a:lvl1pPr algn="r">
              <a:defRPr sz="2000" b="0" baseline="0">
                <a:solidFill>
                  <a:schemeClr val="bg1"/>
                </a:solidFill>
              </a:defRPr>
            </a:lvl1pPr>
          </a:lstStyle>
          <a:p>
            <a:pPr lvl="0"/>
            <a:r>
              <a:rPr lang="en-US"/>
              <a:t>Department of Health Care Policy and Financing</a:t>
            </a:r>
          </a:p>
        </p:txBody>
      </p:sp>
    </p:spTree>
    <p:extLst>
      <p:ext uri="{BB962C8B-B14F-4D97-AF65-F5344CB8AC3E}">
        <p14:creationId xmlns:p14="http://schemas.microsoft.com/office/powerpoint/2010/main" val="15010274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rebuchet-Modern-Images-Gray Title">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r">
              <a:defRPr/>
            </a:lvl1pPr>
          </a:lstStyle>
          <a:p>
            <a:pPr lvl="0"/>
            <a:r>
              <a:rPr lang="en-US">
                <a:sym typeface="Trebuchet MS" pitchFamily="-100" charset="0"/>
              </a:rPr>
              <a:t>PRESENTATION TITLE</a:t>
            </a: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r">
              <a:defRPr i="1" baseline="0">
                <a:solidFill>
                  <a:schemeClr val="bg1"/>
                </a:solidFill>
              </a:defRPr>
            </a:lvl1pPr>
            <a:lvl2pPr algn="r">
              <a:defRPr baseline="0">
                <a:solidFill>
                  <a:schemeClr val="bg1"/>
                </a:solidFill>
              </a:defRPr>
            </a:lvl2pPr>
          </a:lstStyle>
          <a:p>
            <a:pPr lvl="0"/>
            <a:r>
              <a:rPr lang="en-US"/>
              <a:t>Click to add a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bg1"/>
                </a:solidFill>
              </a:defRPr>
            </a:lvl1pPr>
          </a:lstStyle>
          <a:p>
            <a:pPr lvl="0"/>
            <a:r>
              <a:rPr lang="en-US"/>
              <a:t>Presented by: Name of Presenter</a:t>
            </a:r>
          </a:p>
        </p:txBody>
      </p:sp>
      <p:sp>
        <p:nvSpPr>
          <p:cNvPr id="6" name="AutoShape 5"/>
          <p:cNvSpPr>
            <a:spLocks/>
          </p:cNvSpPr>
          <p:nvPr userDrawn="1"/>
        </p:nvSpPr>
        <p:spPr bwMode="auto">
          <a:xfrm>
            <a:off x="0" y="684250"/>
            <a:ext cx="13030200" cy="1828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alpha val="4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b="0" i="0" u="none"/>
          </a:p>
        </p:txBody>
      </p:sp>
      <p:sp>
        <p:nvSpPr>
          <p:cNvPr id="9" name="Content Placeholder 11"/>
          <p:cNvSpPr>
            <a:spLocks noGrp="1"/>
          </p:cNvSpPr>
          <p:nvPr>
            <p:ph sz="quarter" idx="14" hasCustomPrompt="1"/>
          </p:nvPr>
        </p:nvSpPr>
        <p:spPr>
          <a:xfrm>
            <a:off x="635000" y="68425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0" name="Content Placeholder 11"/>
          <p:cNvSpPr>
            <a:spLocks noGrp="1"/>
          </p:cNvSpPr>
          <p:nvPr>
            <p:ph sz="quarter" idx="15" hasCustomPrompt="1"/>
          </p:nvPr>
        </p:nvSpPr>
        <p:spPr>
          <a:xfrm>
            <a:off x="10541000" y="68425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1" name="Content Placeholder 11"/>
          <p:cNvSpPr>
            <a:spLocks noGrp="1"/>
          </p:cNvSpPr>
          <p:nvPr>
            <p:ph sz="quarter" idx="16" hasCustomPrompt="1"/>
          </p:nvPr>
        </p:nvSpPr>
        <p:spPr>
          <a:xfrm>
            <a:off x="5588000" y="68580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5" name="Slide Number Placeholder 4"/>
          <p:cNvSpPr>
            <a:spLocks noGrp="1"/>
          </p:cNvSpPr>
          <p:nvPr>
            <p:ph type="sldNum" sz="quarter" idx="17"/>
          </p:nvPr>
        </p:nvSpPr>
        <p:spPr/>
        <p:txBody>
          <a:bodyPr/>
          <a:lstStyle/>
          <a:p>
            <a:fld id="{8810772D-9569-4C05-843B-5835FB48A3D1}" type="slidenum">
              <a:rPr lang="en-US" smtClean="0"/>
              <a:t>‹#›</a:t>
            </a:fld>
            <a:endParaRPr lang="en-US"/>
          </a:p>
        </p:txBody>
      </p:sp>
      <p:sp>
        <p:nvSpPr>
          <p:cNvPr id="2" name="Date Placeholder 1"/>
          <p:cNvSpPr>
            <a:spLocks noGrp="1"/>
          </p:cNvSpPr>
          <p:nvPr>
            <p:ph type="dt" sz="half" idx="18"/>
          </p:nvPr>
        </p:nvSpPr>
        <p:spPr>
          <a:xfrm>
            <a:off x="9444038" y="7955280"/>
            <a:ext cx="2925762" cy="519112"/>
          </a:xfrm>
        </p:spPr>
        <p:txBody>
          <a:bodyPr/>
          <a:lstStyle/>
          <a:p>
            <a:pPr algn="r"/>
            <a:fld id="{115116D0-EF73-413B-A3C9-CF65A8067C24}" type="datetime1">
              <a:rPr lang="en-US" smtClean="0"/>
              <a:t>7/9/2024</a:t>
            </a:fld>
            <a:endParaRPr lang="en-US"/>
          </a:p>
        </p:txBody>
      </p:sp>
      <p:sp>
        <p:nvSpPr>
          <p:cNvPr id="12" name="Text Placeholder 5"/>
          <p:cNvSpPr>
            <a:spLocks noGrp="1"/>
          </p:cNvSpPr>
          <p:nvPr>
            <p:ph type="body" sz="quarter" idx="19" hasCustomPrompt="1"/>
          </p:nvPr>
        </p:nvSpPr>
        <p:spPr>
          <a:xfrm>
            <a:off x="5586476" y="7434517"/>
            <a:ext cx="6784848" cy="585216"/>
          </a:xfrm>
          <a:prstGeom prst="rect">
            <a:avLst/>
          </a:prstGeom>
        </p:spPr>
        <p:txBody>
          <a:bodyPr anchor="ctr"/>
          <a:lstStyle>
            <a:lvl1pPr algn="r">
              <a:defRPr sz="2000" b="0" baseline="0">
                <a:solidFill>
                  <a:schemeClr val="bg1"/>
                </a:solidFill>
              </a:defRPr>
            </a:lvl1pPr>
          </a:lstStyle>
          <a:p>
            <a:pPr lvl="0"/>
            <a:r>
              <a:rPr lang="en-US"/>
              <a:t>Department of Health Care Policy and Financing</a:t>
            </a:r>
          </a:p>
        </p:txBody>
      </p:sp>
    </p:spTree>
    <p:extLst>
      <p:ext uri="{BB962C8B-B14F-4D97-AF65-F5344CB8AC3E}">
        <p14:creationId xmlns:p14="http://schemas.microsoft.com/office/powerpoint/2010/main" val="138342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ebuchet-Modern-Images 2-Gray Title">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r">
              <a:defRPr/>
            </a:lvl1pPr>
          </a:lstStyle>
          <a:p>
            <a:pPr lvl="0"/>
            <a:r>
              <a:rPr lang="en-US">
                <a:sym typeface="Trebuchet MS" pitchFamily="-100" charset="0"/>
              </a:rPr>
              <a:t>PRESENTATION TITLE</a:t>
            </a: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r">
              <a:defRPr i="1" baseline="0">
                <a:solidFill>
                  <a:schemeClr val="bg1"/>
                </a:solidFill>
              </a:defRPr>
            </a:lvl1pPr>
            <a:lvl2pPr algn="r">
              <a:defRPr baseline="0">
                <a:solidFill>
                  <a:schemeClr val="bg1"/>
                </a:solidFill>
              </a:defRPr>
            </a:lvl2pPr>
          </a:lstStyle>
          <a:p>
            <a:pPr lvl="0"/>
            <a:r>
              <a:rPr lang="en-US"/>
              <a:t>Click to add a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bg1"/>
                </a:solidFill>
              </a:defRPr>
            </a:lvl1pPr>
          </a:lstStyle>
          <a:p>
            <a:pPr lvl="0"/>
            <a:r>
              <a:rPr lang="en-US"/>
              <a:t>Presented by: Name of Presenter</a:t>
            </a:r>
          </a:p>
        </p:txBody>
      </p:sp>
      <p:sp>
        <p:nvSpPr>
          <p:cNvPr id="12" name="AutoShape 5"/>
          <p:cNvSpPr>
            <a:spLocks/>
          </p:cNvSpPr>
          <p:nvPr userDrawn="1"/>
        </p:nvSpPr>
        <p:spPr bwMode="auto">
          <a:xfrm rot="5400000">
            <a:off x="-3355848" y="3355848"/>
            <a:ext cx="8686800" cy="19751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alpha val="4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lvl="0"/>
            <a:endParaRPr lang="en-US" sz="2200" b="0" i="0" u="none"/>
          </a:p>
        </p:txBody>
      </p:sp>
      <p:sp>
        <p:nvSpPr>
          <p:cNvPr id="13" name="Content Placeholder 11"/>
          <p:cNvSpPr>
            <a:spLocks noGrp="1"/>
          </p:cNvSpPr>
          <p:nvPr>
            <p:ph sz="quarter" idx="14" hasCustomPrompt="1"/>
          </p:nvPr>
        </p:nvSpPr>
        <p:spPr>
          <a:xfrm>
            <a:off x="-36576" y="524230"/>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4" name="Content Placeholder 11"/>
          <p:cNvSpPr>
            <a:spLocks noGrp="1"/>
          </p:cNvSpPr>
          <p:nvPr>
            <p:ph sz="quarter" idx="15" hasCustomPrompt="1"/>
          </p:nvPr>
        </p:nvSpPr>
        <p:spPr>
          <a:xfrm>
            <a:off x="-36576" y="6164580"/>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5" name="Content Placeholder 11"/>
          <p:cNvSpPr>
            <a:spLocks noGrp="1"/>
          </p:cNvSpPr>
          <p:nvPr>
            <p:ph sz="quarter" idx="16" hasCustomPrompt="1"/>
          </p:nvPr>
        </p:nvSpPr>
        <p:spPr>
          <a:xfrm>
            <a:off x="-36576" y="3344405"/>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5" name="Slide Number Placeholder 4"/>
          <p:cNvSpPr>
            <a:spLocks noGrp="1"/>
          </p:cNvSpPr>
          <p:nvPr>
            <p:ph type="sldNum" sz="quarter" idx="17"/>
          </p:nvPr>
        </p:nvSpPr>
        <p:spPr/>
        <p:txBody>
          <a:bodyPr/>
          <a:lstStyle/>
          <a:p>
            <a:fld id="{8810772D-9569-4C05-843B-5835FB48A3D1}" type="slidenum">
              <a:rPr lang="en-US" smtClean="0"/>
              <a:t>‹#›</a:t>
            </a:fld>
            <a:endParaRPr lang="en-US"/>
          </a:p>
        </p:txBody>
      </p:sp>
      <p:sp>
        <p:nvSpPr>
          <p:cNvPr id="2" name="Date Placeholder 1"/>
          <p:cNvSpPr>
            <a:spLocks noGrp="1"/>
          </p:cNvSpPr>
          <p:nvPr>
            <p:ph type="dt" sz="half" idx="18"/>
          </p:nvPr>
        </p:nvSpPr>
        <p:spPr>
          <a:xfrm>
            <a:off x="9444038" y="7955280"/>
            <a:ext cx="2925762" cy="519112"/>
          </a:xfrm>
        </p:spPr>
        <p:txBody>
          <a:bodyPr/>
          <a:lstStyle/>
          <a:p>
            <a:pPr algn="r"/>
            <a:fld id="{875695B4-CD6B-4274-B451-932BA08E0E63}" type="datetime1">
              <a:rPr lang="en-US" smtClean="0"/>
              <a:t>7/9/2024</a:t>
            </a:fld>
            <a:endParaRPr lang="en-US"/>
          </a:p>
        </p:txBody>
      </p:sp>
      <p:sp>
        <p:nvSpPr>
          <p:cNvPr id="16" name="Text Placeholder 5"/>
          <p:cNvSpPr>
            <a:spLocks noGrp="1"/>
          </p:cNvSpPr>
          <p:nvPr>
            <p:ph type="body" sz="quarter" idx="19" hasCustomPrompt="1"/>
          </p:nvPr>
        </p:nvSpPr>
        <p:spPr>
          <a:xfrm>
            <a:off x="5586476" y="7434517"/>
            <a:ext cx="6784848" cy="585216"/>
          </a:xfrm>
          <a:prstGeom prst="rect">
            <a:avLst/>
          </a:prstGeom>
        </p:spPr>
        <p:txBody>
          <a:bodyPr anchor="ctr"/>
          <a:lstStyle>
            <a:lvl1pPr algn="r">
              <a:defRPr sz="2000" b="0" baseline="0">
                <a:solidFill>
                  <a:schemeClr val="bg1"/>
                </a:solidFill>
              </a:defRPr>
            </a:lvl1pPr>
          </a:lstStyle>
          <a:p>
            <a:pPr lvl="0"/>
            <a:r>
              <a:rPr lang="en-US"/>
              <a:t>Department of Health Care Policy and Financing</a:t>
            </a:r>
          </a:p>
        </p:txBody>
      </p:sp>
    </p:spTree>
    <p:extLst>
      <p:ext uri="{BB962C8B-B14F-4D97-AF65-F5344CB8AC3E}">
        <p14:creationId xmlns:p14="http://schemas.microsoft.com/office/powerpoint/2010/main" val="1850122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rebuchet-Modern-Gray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3763" y="228600"/>
            <a:ext cx="11217275" cy="1161288"/>
          </a:xfrm>
          <a:prstGeom prst="rect">
            <a:avLst/>
          </a:prstGeom>
        </p:spPr>
        <p:txBody>
          <a:bodyPr anchor="ctr"/>
          <a:lstStyle>
            <a:lvl1pPr algn="ctr">
              <a:defRPr sz="6000"/>
            </a:lvl1pPr>
          </a:lstStyle>
          <a:p>
            <a:r>
              <a:rPr lang="en-US"/>
              <a:t>Click to edit Slide title</a:t>
            </a:r>
          </a:p>
        </p:txBody>
      </p:sp>
      <p:sp>
        <p:nvSpPr>
          <p:cNvPr id="4" name="Content Placeholder 3"/>
          <p:cNvSpPr>
            <a:spLocks noGrp="1"/>
          </p:cNvSpPr>
          <p:nvPr>
            <p:ph sz="quarter" idx="10" hasCustomPrompt="1"/>
          </p:nvPr>
        </p:nvSpPr>
        <p:spPr>
          <a:xfrm>
            <a:off x="893763" y="1673352"/>
            <a:ext cx="11217275" cy="5943600"/>
          </a:xfrm>
          <a:prstGeom prst="rect">
            <a:avLst/>
          </a:prstGeom>
        </p:spPr>
        <p:txBody>
          <a:bodyPr/>
          <a:lstStyle>
            <a:lvl1pPr>
              <a:defRPr lang="en-US" sz="3600" baseline="0" dirty="0" smtClean="0">
                <a:solidFill>
                  <a:schemeClr val="bg1"/>
                </a:solidFill>
              </a:defRPr>
            </a:lvl1pPr>
            <a:lvl2pPr>
              <a:defRPr lang="en-US" sz="3200" baseline="0" dirty="0" smtClean="0">
                <a:solidFill>
                  <a:schemeClr val="bg1"/>
                </a:solidFill>
              </a:defRPr>
            </a:lvl2pPr>
            <a:lvl3pPr>
              <a:defRPr lang="en-US" sz="2800" dirty="0" smtClean="0">
                <a:solidFill>
                  <a:schemeClr val="bg1"/>
                </a:solidFill>
              </a:defRPr>
            </a:lvl3pPr>
            <a:lvl4pPr>
              <a:defRPr>
                <a:solidFill>
                  <a:schemeClr val="bg1"/>
                </a:solidFill>
              </a:defRPr>
            </a:lvl4pPr>
          </a:lstStyle>
          <a:p>
            <a:pPr lvl="0">
              <a:spcBef>
                <a:spcPts val="768"/>
              </a:spcBef>
              <a:buFont typeface="Arial" panose="020B0604020202020204" pitchFamily="34" charset="0"/>
              <a:buChar char="•"/>
            </a:pPr>
            <a:r>
              <a:rPr lang="en-US"/>
              <a:t>Use bullet points sparingly</a:t>
            </a:r>
          </a:p>
          <a:p>
            <a:pPr marL="800100" lvl="1" indent="-342900">
              <a:spcBef>
                <a:spcPts val="768"/>
              </a:spcBef>
              <a:buSzPct val="75000"/>
              <a:buFont typeface="Wingdings" panose="05000000000000000000" pitchFamily="2" charset="2"/>
              <a:buChar char="Ø"/>
            </a:pPr>
            <a:r>
              <a:rPr lang="en-US"/>
              <a:t>Try to keep it at 3 – 5 per slide</a:t>
            </a:r>
          </a:p>
          <a:p>
            <a:pPr lvl="0">
              <a:spcBef>
                <a:spcPts val="768"/>
              </a:spcBef>
              <a:buFont typeface="Arial" panose="020B0604020202020204" pitchFamily="34" charset="0"/>
              <a:buChar char="•"/>
            </a:pPr>
            <a:r>
              <a:rPr lang="en-US"/>
              <a:t>Only represent key ideas</a:t>
            </a:r>
          </a:p>
          <a:p>
            <a:pPr lvl="0">
              <a:spcBef>
                <a:spcPts val="768"/>
              </a:spcBef>
              <a:buFont typeface="Arial" panose="020B0604020202020204" pitchFamily="34" charset="0"/>
              <a:buChar char="•"/>
            </a:pPr>
            <a:r>
              <a:rPr lang="en-US"/>
              <a:t>Examine your font size</a:t>
            </a:r>
          </a:p>
          <a:p>
            <a:pPr marL="800100" lvl="1" indent="-342900">
              <a:spcBef>
                <a:spcPts val="768"/>
              </a:spcBef>
              <a:buSzPct val="75000"/>
              <a:buFont typeface="Wingdings" panose="05000000000000000000" pitchFamily="2" charset="2"/>
              <a:buChar char="Ø"/>
            </a:pPr>
            <a:r>
              <a:rPr lang="en-US"/>
              <a:t>Don’t go below 20 </a:t>
            </a:r>
          </a:p>
          <a:p>
            <a:pPr lvl="0">
              <a:spcBef>
                <a:spcPts val="768"/>
              </a:spcBef>
              <a:buFont typeface="Arial" panose="020B0604020202020204" pitchFamily="34" charset="0"/>
              <a:buChar char="•"/>
            </a:pPr>
            <a:r>
              <a:rPr lang="en-US"/>
              <a:t>Only add images/other media if relevant</a:t>
            </a:r>
          </a:p>
          <a:p>
            <a:pPr marL="800100" lvl="1" indent="-342900">
              <a:spcBef>
                <a:spcPts val="768"/>
              </a:spcBef>
              <a:buSzPct val="75000"/>
              <a:buFont typeface="Wingdings" panose="05000000000000000000" pitchFamily="2" charset="2"/>
              <a:buChar char="Ø"/>
            </a:pPr>
            <a:r>
              <a:rPr lang="en-US"/>
              <a:t>Second level</a:t>
            </a:r>
          </a:p>
          <a:p>
            <a:pPr marL="1200150" lvl="2" indent="-285750">
              <a:spcBef>
                <a:spcPts val="768"/>
              </a:spcBef>
              <a:buSzPct val="75000"/>
              <a:buFont typeface="Wingdings" panose="05000000000000000000" pitchFamily="2" charset="2"/>
              <a:buChar char="§"/>
            </a:pPr>
            <a:r>
              <a:rPr lang="en-US"/>
              <a:t>Third level</a:t>
            </a:r>
          </a:p>
          <a:p>
            <a:pPr marL="1428750" lvl="3" indent="-285750">
              <a:spcBef>
                <a:spcPts val="768"/>
              </a:spcBef>
              <a:buSzPct val="75000"/>
              <a:buFont typeface="Wingdings" panose="05000000000000000000" pitchFamily="2" charset="2"/>
              <a:buChar char="§"/>
            </a:pPr>
            <a:r>
              <a:rPr lang="en-US"/>
              <a:t>Fourth level (if you MUST)</a:t>
            </a:r>
          </a:p>
        </p:txBody>
      </p:sp>
      <p:sp>
        <p:nvSpPr>
          <p:cNvPr id="3" name="Slide Number Placeholder 2"/>
          <p:cNvSpPr>
            <a:spLocks noGrp="1"/>
          </p:cNvSpPr>
          <p:nvPr>
            <p:ph type="sldNum" sz="quarter" idx="11"/>
          </p:nvPr>
        </p:nvSpPr>
        <p:spPr/>
        <p:txBody>
          <a:bodyPr/>
          <a:lstStyle/>
          <a:p>
            <a:fld id="{8810772D-9569-4C05-843B-5835FB48A3D1}" type="slidenum">
              <a:rPr lang="en-US" smtClean="0"/>
              <a:t>‹#›</a:t>
            </a:fld>
            <a:endParaRPr lang="en-US"/>
          </a:p>
        </p:txBody>
      </p:sp>
    </p:spTree>
    <p:extLst>
      <p:ext uri="{BB962C8B-B14F-4D97-AF65-F5344CB8AC3E}">
        <p14:creationId xmlns:p14="http://schemas.microsoft.com/office/powerpoint/2010/main" val="275631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ebuchet-Images-Gray Title">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defRPr/>
            </a:lvl1pPr>
          </a:lstStyle>
          <a:p>
            <a:pPr lvl="0"/>
            <a:r>
              <a:rPr lang="en-US">
                <a:sym typeface="Trebuchet MS" pitchFamily="-100" charset="0"/>
              </a:rPr>
              <a:t>Your Presentation Title</a:t>
            </a:r>
          </a:p>
        </p:txBody>
      </p:sp>
      <p:sp>
        <p:nvSpPr>
          <p:cNvPr id="8" name="Text Placeholder 7"/>
          <p:cNvSpPr>
            <a:spLocks noGrp="1"/>
          </p:cNvSpPr>
          <p:nvPr>
            <p:ph type="body" sz="quarter" idx="10" hasCustomPrompt="1"/>
          </p:nvPr>
        </p:nvSpPr>
        <p:spPr>
          <a:xfrm>
            <a:off x="1624076" y="5181600"/>
            <a:ext cx="9756648" cy="1161288"/>
          </a:xfrm>
          <a:prstGeom prst="rect">
            <a:avLst/>
          </a:prstGeom>
        </p:spPr>
        <p:txBody>
          <a:bodyPr anchor="ctr"/>
          <a:lstStyle>
            <a:lvl1pPr algn="ctr">
              <a:defRPr baseline="0">
                <a:solidFill>
                  <a:schemeClr val="bg1"/>
                </a:solidFill>
              </a:defRPr>
            </a:lvl1pPr>
            <a:lvl2pPr algn="r">
              <a:defRPr baseline="0">
                <a:solidFill>
                  <a:schemeClr val="bg1"/>
                </a:solidFill>
              </a:defRPr>
            </a:lvl2pPr>
          </a:lstStyle>
          <a:p>
            <a:pPr lvl="0"/>
            <a:r>
              <a:rPr lang="en-US"/>
              <a:t>The subtitle</a:t>
            </a:r>
          </a:p>
        </p:txBody>
      </p:sp>
      <p:sp>
        <p:nvSpPr>
          <p:cNvPr id="3" name="Text Placeholder 2"/>
          <p:cNvSpPr>
            <a:spLocks noGrp="1"/>
          </p:cNvSpPr>
          <p:nvPr>
            <p:ph type="body" sz="quarter" idx="11" hasCustomPrompt="1"/>
          </p:nvPr>
        </p:nvSpPr>
        <p:spPr>
          <a:xfrm>
            <a:off x="4597400" y="6849301"/>
            <a:ext cx="6783324" cy="585216"/>
          </a:xfrm>
          <a:prstGeom prst="rect">
            <a:avLst/>
          </a:prstGeom>
        </p:spPr>
        <p:txBody>
          <a:bodyPr anchor="ctr"/>
          <a:lstStyle>
            <a:lvl1pPr marL="0" algn="r">
              <a:spcBef>
                <a:spcPts val="0"/>
              </a:spcBef>
              <a:defRPr sz="2400" b="1" baseline="0">
                <a:solidFill>
                  <a:schemeClr val="bg1"/>
                </a:solidFill>
              </a:defRPr>
            </a:lvl1pPr>
          </a:lstStyle>
          <a:p>
            <a:pPr lvl="0"/>
            <a:r>
              <a:rPr lang="en-US"/>
              <a:t>Presented by: Name of Presenter</a:t>
            </a:r>
          </a:p>
        </p:txBody>
      </p:sp>
      <p:sp>
        <p:nvSpPr>
          <p:cNvPr id="6" name="AutoShape 5"/>
          <p:cNvSpPr>
            <a:spLocks/>
          </p:cNvSpPr>
          <p:nvPr userDrawn="1"/>
        </p:nvSpPr>
        <p:spPr bwMode="auto">
          <a:xfrm>
            <a:off x="0" y="684250"/>
            <a:ext cx="13030200" cy="1828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alpha val="4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b="0" i="0" u="none"/>
          </a:p>
        </p:txBody>
      </p:sp>
      <p:sp>
        <p:nvSpPr>
          <p:cNvPr id="7" name="Content Placeholder 11"/>
          <p:cNvSpPr>
            <a:spLocks noGrp="1"/>
          </p:cNvSpPr>
          <p:nvPr>
            <p:ph sz="quarter" idx="14" hasCustomPrompt="1"/>
          </p:nvPr>
        </p:nvSpPr>
        <p:spPr>
          <a:xfrm>
            <a:off x="635000" y="684250"/>
            <a:ext cx="1828800" cy="1828800"/>
          </a:xfrm>
          <a:prstGeom prst="rect">
            <a:avLst/>
          </a:prstGeom>
        </p:spPr>
        <p:txBody>
          <a:bodyPr/>
          <a:lstStyle>
            <a:lvl1pPr marL="0" indent="0">
              <a:defRPr lang="en-US" sz="2200" baseline="0" dirty="0">
                <a:solidFill>
                  <a:schemeClr val="bg1"/>
                </a:solidFill>
              </a:defRPr>
            </a:lvl1pPr>
          </a:lstStyle>
          <a:p>
            <a:pPr lvl="0"/>
            <a:r>
              <a:rPr lang="en-US"/>
              <a:t>Click to add Image</a:t>
            </a:r>
          </a:p>
        </p:txBody>
      </p:sp>
      <p:sp>
        <p:nvSpPr>
          <p:cNvPr id="9" name="Content Placeholder 11"/>
          <p:cNvSpPr>
            <a:spLocks noGrp="1"/>
          </p:cNvSpPr>
          <p:nvPr>
            <p:ph sz="quarter" idx="15" hasCustomPrompt="1"/>
          </p:nvPr>
        </p:nvSpPr>
        <p:spPr>
          <a:xfrm>
            <a:off x="10541000" y="68425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1" name="Content Placeholder 11"/>
          <p:cNvSpPr>
            <a:spLocks noGrp="1"/>
          </p:cNvSpPr>
          <p:nvPr>
            <p:ph sz="quarter" idx="16" hasCustomPrompt="1"/>
          </p:nvPr>
        </p:nvSpPr>
        <p:spPr>
          <a:xfrm>
            <a:off x="5588000" y="68580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2" name="Slide Number Placeholder 1"/>
          <p:cNvSpPr>
            <a:spLocks noGrp="1"/>
          </p:cNvSpPr>
          <p:nvPr>
            <p:ph type="sldNum" sz="quarter" idx="17"/>
          </p:nvPr>
        </p:nvSpPr>
        <p:spPr/>
        <p:txBody>
          <a:bodyPr/>
          <a:lstStyle/>
          <a:p>
            <a:fld id="{88E71DEA-C72C-42CF-90F7-E467E0733BC8}" type="slidenum">
              <a:rPr lang="en-US" smtClean="0"/>
              <a:pPr/>
              <a:t>‹#›</a:t>
            </a:fld>
            <a:endParaRPr lang="en-US"/>
          </a:p>
        </p:txBody>
      </p:sp>
      <p:sp>
        <p:nvSpPr>
          <p:cNvPr id="12" name="Text Placeholder 5"/>
          <p:cNvSpPr>
            <a:spLocks noGrp="1"/>
          </p:cNvSpPr>
          <p:nvPr>
            <p:ph type="body" sz="quarter" idx="13" hasCustomPrompt="1"/>
          </p:nvPr>
        </p:nvSpPr>
        <p:spPr>
          <a:xfrm>
            <a:off x="4595876" y="7434517"/>
            <a:ext cx="6784848" cy="585216"/>
          </a:xfrm>
          <a:prstGeom prst="rect">
            <a:avLst/>
          </a:prstGeom>
        </p:spPr>
        <p:txBody>
          <a:bodyPr anchor="ctr"/>
          <a:lstStyle>
            <a:lvl1pPr algn="r">
              <a:defRPr sz="2000" b="0" baseline="0">
                <a:solidFill>
                  <a:schemeClr val="bg1"/>
                </a:solidFill>
              </a:defRPr>
            </a:lvl1pPr>
          </a:lstStyle>
          <a:p>
            <a:pPr lvl="0"/>
            <a:r>
              <a:rPr lang="en-US"/>
              <a:t>Department of Health Care Policy and Financing</a:t>
            </a:r>
          </a:p>
        </p:txBody>
      </p:sp>
      <p:sp>
        <p:nvSpPr>
          <p:cNvPr id="13" name="Date Placeholder 6"/>
          <p:cNvSpPr>
            <a:spLocks noGrp="1"/>
          </p:cNvSpPr>
          <p:nvPr>
            <p:ph type="dt" sz="half" idx="18"/>
          </p:nvPr>
        </p:nvSpPr>
        <p:spPr>
          <a:xfrm>
            <a:off x="8454962" y="8028432"/>
            <a:ext cx="2925762" cy="519112"/>
          </a:xfrm>
        </p:spPr>
        <p:txBody>
          <a:bodyPr/>
          <a:lstStyle/>
          <a:p>
            <a:fld id="{9C73A5AE-3191-453E-9A64-27F3BF6E4615}" type="datetime1">
              <a:rPr lang="en-US" smtClean="0"/>
              <a:t>7/9/2024</a:t>
            </a:fld>
            <a:endParaRPr lang="en-US"/>
          </a:p>
        </p:txBody>
      </p:sp>
    </p:spTree>
    <p:extLst>
      <p:ext uri="{BB962C8B-B14F-4D97-AF65-F5344CB8AC3E}">
        <p14:creationId xmlns:p14="http://schemas.microsoft.com/office/powerpoint/2010/main" val="9910108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rebuchet-Modern-Gray-Questions">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r">
              <a:defRPr baseline="0"/>
            </a:lvl1pPr>
          </a:lstStyle>
          <a:p>
            <a:pPr lvl="0"/>
            <a:r>
              <a:rPr lang="en-US">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88E71DEA-C72C-42CF-90F7-E467E0733BC8}" type="slidenum">
              <a:rPr lang="en-US" smtClean="0"/>
              <a:pPr/>
              <a:t>‹#›</a:t>
            </a:fld>
            <a:endParaRPr lang="en-US"/>
          </a:p>
        </p:txBody>
      </p:sp>
    </p:spTree>
    <p:extLst>
      <p:ext uri="{BB962C8B-B14F-4D97-AF65-F5344CB8AC3E}">
        <p14:creationId xmlns:p14="http://schemas.microsoft.com/office/powerpoint/2010/main" val="7303833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rebuchet-Modern-Gray Thank You">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rtlCol="0" anchor="ctr" anchorCtr="0" compatLnSpc="1">
            <a:prstTxWarp prst="textNoShape">
              <a:avLst/>
            </a:prstTxWarp>
            <a:normAutofit/>
          </a:bodyPr>
          <a:lstStyle>
            <a:lvl1pPr>
              <a:defRPr lang="en-US" i="0" dirty="0">
                <a:sym typeface="Trebuchet MS" pitchFamily="-100" charset="0"/>
              </a:defRPr>
            </a:lvl1pPr>
          </a:lstStyle>
          <a:p>
            <a:pPr lvl="0" algn="r"/>
            <a:r>
              <a:rPr lang="en-US">
                <a:sym typeface="Trebuchet MS" pitchFamily="-100" charset="0"/>
              </a:rPr>
              <a:t>CLICK TO ADD THANK YOU</a:t>
            </a:r>
          </a:p>
        </p:txBody>
      </p:sp>
      <p:sp>
        <p:nvSpPr>
          <p:cNvPr id="2" name="Slide Number Placeholder 1"/>
          <p:cNvSpPr>
            <a:spLocks noGrp="1"/>
          </p:cNvSpPr>
          <p:nvPr>
            <p:ph type="sldNum" sz="quarter" idx="10"/>
          </p:nvPr>
        </p:nvSpPr>
        <p:spPr/>
        <p:txBody>
          <a:bodyPr/>
          <a:lstStyle/>
          <a:p>
            <a:fld id="{8810772D-9569-4C05-843B-5835FB48A3D1}" type="slidenum">
              <a:rPr lang="en-US" smtClean="0"/>
              <a:t>‹#›</a:t>
            </a:fld>
            <a:endParaRPr lang="en-US"/>
          </a:p>
        </p:txBody>
      </p:sp>
    </p:spTree>
    <p:extLst>
      <p:ext uri="{BB962C8B-B14F-4D97-AF65-F5344CB8AC3E}">
        <p14:creationId xmlns:p14="http://schemas.microsoft.com/office/powerpoint/2010/main" val="17257861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rebuchet-White Title Slide">
    <p:bg>
      <p:bgRef idx="1001">
        <a:schemeClr val="bg1"/>
      </p:bgRef>
    </p:bg>
    <p:spTree>
      <p:nvGrpSpPr>
        <p:cNvPr id="1" name=""/>
        <p:cNvGrpSpPr/>
        <p:nvPr/>
      </p:nvGrpSpPr>
      <p:grpSpPr>
        <a:xfrm>
          <a:off x="0" y="0"/>
          <a:ext cx="0" cy="0"/>
          <a:chOff x="0" y="0"/>
          <a:chExt cx="0" cy="0"/>
        </a:xfrm>
      </p:grpSpPr>
      <p:sp>
        <p:nvSpPr>
          <p:cNvPr id="4" name="Rectangle 4"/>
          <p:cNvSpPr>
            <a:spLocks noGrp="1"/>
          </p:cNvSpPr>
          <p:nvPr>
            <p:ph type="title"/>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a:solidFill>
                  <a:schemeClr val="tx1"/>
                </a:solidFill>
              </a:defRPr>
            </a:lvl1pPr>
          </a:lstStyle>
          <a:p>
            <a:pPr lvl="0"/>
            <a:endParaRPr lang="en-US">
              <a:sym typeface="Trebuchet MS" pitchFamily="-100" charset="0"/>
            </a:endParaRPr>
          </a:p>
        </p:txBody>
      </p:sp>
      <p:sp>
        <p:nvSpPr>
          <p:cNvPr id="8" name="Text Placeholder 7"/>
          <p:cNvSpPr>
            <a:spLocks noGrp="1"/>
          </p:cNvSpPr>
          <p:nvPr>
            <p:ph type="body" sz="quarter" idx="10" hasCustomPrompt="1"/>
          </p:nvPr>
        </p:nvSpPr>
        <p:spPr>
          <a:xfrm>
            <a:off x="1624076" y="5181600"/>
            <a:ext cx="9756648" cy="1161288"/>
          </a:xfrm>
          <a:prstGeom prst="rect">
            <a:avLst/>
          </a:prstGeom>
        </p:spPr>
        <p:txBody>
          <a:bodyPr anchor="ctr"/>
          <a:lstStyle>
            <a:lvl1pPr algn="ctr">
              <a:defRPr baseline="0">
                <a:solidFill>
                  <a:schemeClr val="tx1"/>
                </a:solidFill>
              </a:defRPr>
            </a:lvl1pPr>
            <a:lvl2pPr algn="r">
              <a:defRPr baseline="0">
                <a:solidFill>
                  <a:schemeClr val="bg1"/>
                </a:solidFill>
              </a:defRPr>
            </a:lvl2pPr>
          </a:lstStyle>
          <a:p>
            <a:pPr lvl="0"/>
            <a:r>
              <a:rPr lang="en-US"/>
              <a:t>Click to add subtitle</a:t>
            </a:r>
          </a:p>
        </p:txBody>
      </p:sp>
      <p:sp>
        <p:nvSpPr>
          <p:cNvPr id="3" name="Text Placeholder 2"/>
          <p:cNvSpPr>
            <a:spLocks noGrp="1"/>
          </p:cNvSpPr>
          <p:nvPr>
            <p:ph type="body" sz="quarter" idx="11" hasCustomPrompt="1"/>
          </p:nvPr>
        </p:nvSpPr>
        <p:spPr>
          <a:xfrm>
            <a:off x="4597400" y="6849301"/>
            <a:ext cx="6783324" cy="585216"/>
          </a:xfrm>
          <a:prstGeom prst="rect">
            <a:avLst/>
          </a:prstGeom>
        </p:spPr>
        <p:txBody>
          <a:bodyPr anchor="ctr"/>
          <a:lstStyle>
            <a:lvl1pPr marL="0" algn="r">
              <a:spcBef>
                <a:spcPts val="0"/>
              </a:spcBef>
              <a:defRPr sz="2400" b="1" baseline="0">
                <a:solidFill>
                  <a:schemeClr val="tx1"/>
                </a:solidFill>
              </a:defRPr>
            </a:lvl1pPr>
          </a:lstStyle>
          <a:p>
            <a:pPr lvl="0"/>
            <a:r>
              <a:rPr lang="en-US"/>
              <a:t>Presented by: Name of Presenter</a:t>
            </a:r>
          </a:p>
        </p:txBody>
      </p:sp>
      <p:sp>
        <p:nvSpPr>
          <p:cNvPr id="2" name="Slide Number Placeholder 1"/>
          <p:cNvSpPr>
            <a:spLocks noGrp="1"/>
          </p:cNvSpPr>
          <p:nvPr>
            <p:ph type="sldNum" sz="quarter" idx="12"/>
          </p:nvPr>
        </p:nvSpPr>
        <p:spPr/>
        <p:txBody>
          <a:bodyPr/>
          <a:lstStyle/>
          <a:p>
            <a:fld id="{7CD4B2A3-DF06-4EAB-85AB-0641A4D150A0}" type="slidenum">
              <a:rPr lang="en-US" smtClean="0"/>
              <a:t>‹#›</a:t>
            </a:fld>
            <a:endParaRPr lang="en-US"/>
          </a:p>
        </p:txBody>
      </p:sp>
      <p:sp>
        <p:nvSpPr>
          <p:cNvPr id="5" name="Date Placeholder 4"/>
          <p:cNvSpPr>
            <a:spLocks noGrp="1"/>
          </p:cNvSpPr>
          <p:nvPr>
            <p:ph type="dt" sz="half" idx="13"/>
          </p:nvPr>
        </p:nvSpPr>
        <p:spPr>
          <a:xfrm>
            <a:off x="8454962" y="7955280"/>
            <a:ext cx="2925762" cy="519112"/>
          </a:xfrm>
        </p:spPr>
        <p:txBody>
          <a:bodyPr/>
          <a:lstStyle/>
          <a:p>
            <a:pPr algn="r"/>
            <a:fld id="{0B77004A-737F-47C4-BFC6-492C776B117F}" type="datetime1">
              <a:rPr lang="en-US" smtClean="0"/>
              <a:t>7/9/2024</a:t>
            </a:fld>
            <a:endParaRPr lang="en-US"/>
          </a:p>
        </p:txBody>
      </p:sp>
      <p:sp>
        <p:nvSpPr>
          <p:cNvPr id="9" name="Text Placeholder 5"/>
          <p:cNvSpPr>
            <a:spLocks noGrp="1"/>
          </p:cNvSpPr>
          <p:nvPr>
            <p:ph type="body" sz="quarter" idx="15" hasCustomPrompt="1"/>
          </p:nvPr>
        </p:nvSpPr>
        <p:spPr>
          <a:xfrm>
            <a:off x="4595876" y="7434517"/>
            <a:ext cx="6784848" cy="585216"/>
          </a:xfrm>
          <a:prstGeom prst="rect">
            <a:avLst/>
          </a:prstGeom>
        </p:spPr>
        <p:txBody>
          <a:bodyPr anchor="ctr"/>
          <a:lstStyle>
            <a:lvl1pPr algn="r">
              <a:defRPr sz="2000" b="0" baseline="0">
                <a:solidFill>
                  <a:schemeClr val="tx1"/>
                </a:solidFill>
              </a:defRPr>
            </a:lvl1pPr>
          </a:lstStyle>
          <a:p>
            <a:pPr lvl="0"/>
            <a:r>
              <a:rPr lang="en-US"/>
              <a:t>Department of Health Care Policy and Financing</a:t>
            </a:r>
          </a:p>
        </p:txBody>
      </p:sp>
    </p:spTree>
    <p:extLst>
      <p:ext uri="{BB962C8B-B14F-4D97-AF65-F5344CB8AC3E}">
        <p14:creationId xmlns:p14="http://schemas.microsoft.com/office/powerpoint/2010/main" val="3394137816"/>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rebuchet-Images-White Title Slide">
    <p:bg>
      <p:bgRef idx="1001">
        <a:schemeClr val="bg1"/>
      </p:bgRef>
    </p:bg>
    <p:spTree>
      <p:nvGrpSpPr>
        <p:cNvPr id="1" name=""/>
        <p:cNvGrpSpPr/>
        <p:nvPr/>
      </p:nvGrpSpPr>
      <p:grpSpPr>
        <a:xfrm>
          <a:off x="0" y="0"/>
          <a:ext cx="0" cy="0"/>
          <a:chOff x="0" y="0"/>
          <a:chExt cx="0" cy="0"/>
        </a:xfrm>
      </p:grpSpPr>
      <p:sp>
        <p:nvSpPr>
          <p:cNvPr id="4" name="Rectangle 4"/>
          <p:cNvSpPr>
            <a:spLocks noGrp="1"/>
          </p:cNvSpPr>
          <p:nvPr>
            <p:ph type="title"/>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ctr">
              <a:defRPr>
                <a:solidFill>
                  <a:schemeClr val="tx1"/>
                </a:solidFill>
              </a:defRPr>
            </a:lvl1pPr>
          </a:lstStyle>
          <a:p>
            <a:pPr lvl="0"/>
            <a:endParaRPr lang="en-US">
              <a:sym typeface="Trebuchet MS" pitchFamily="-100" charset="0"/>
            </a:endParaRPr>
          </a:p>
        </p:txBody>
      </p:sp>
      <p:sp>
        <p:nvSpPr>
          <p:cNvPr id="8" name="Text Placeholder 7"/>
          <p:cNvSpPr>
            <a:spLocks noGrp="1"/>
          </p:cNvSpPr>
          <p:nvPr>
            <p:ph type="body" sz="quarter" idx="10" hasCustomPrompt="1"/>
          </p:nvPr>
        </p:nvSpPr>
        <p:spPr>
          <a:xfrm>
            <a:off x="1624076" y="5181600"/>
            <a:ext cx="9756648" cy="1161288"/>
          </a:xfrm>
          <a:prstGeom prst="rect">
            <a:avLst/>
          </a:prstGeom>
        </p:spPr>
        <p:txBody>
          <a:bodyPr anchor="ctr"/>
          <a:lstStyle>
            <a:lvl1pPr algn="ctr">
              <a:defRPr baseline="0">
                <a:solidFill>
                  <a:schemeClr val="tx1"/>
                </a:solidFill>
              </a:defRPr>
            </a:lvl1pPr>
            <a:lvl2pPr algn="r">
              <a:defRPr baseline="0">
                <a:solidFill>
                  <a:schemeClr val="bg1"/>
                </a:solidFill>
              </a:defRPr>
            </a:lvl2pPr>
          </a:lstStyle>
          <a:p>
            <a:pPr lvl="0"/>
            <a:r>
              <a:rPr lang="en-US"/>
              <a:t>Click to add subtitle</a:t>
            </a:r>
          </a:p>
        </p:txBody>
      </p:sp>
      <p:sp>
        <p:nvSpPr>
          <p:cNvPr id="3" name="Text Placeholder 2"/>
          <p:cNvSpPr>
            <a:spLocks noGrp="1"/>
          </p:cNvSpPr>
          <p:nvPr>
            <p:ph type="body" sz="quarter" idx="11" hasCustomPrompt="1"/>
          </p:nvPr>
        </p:nvSpPr>
        <p:spPr>
          <a:xfrm>
            <a:off x="4597400" y="6849301"/>
            <a:ext cx="6783324" cy="585216"/>
          </a:xfrm>
          <a:prstGeom prst="rect">
            <a:avLst/>
          </a:prstGeom>
        </p:spPr>
        <p:txBody>
          <a:bodyPr anchor="ctr"/>
          <a:lstStyle>
            <a:lvl1pPr marL="0" algn="r">
              <a:spcBef>
                <a:spcPts val="0"/>
              </a:spcBef>
              <a:defRPr sz="2400" b="1" baseline="0">
                <a:solidFill>
                  <a:schemeClr val="tx1"/>
                </a:solidFill>
              </a:defRPr>
            </a:lvl1pPr>
          </a:lstStyle>
          <a:p>
            <a:pPr lvl="0"/>
            <a:r>
              <a:rPr lang="en-US"/>
              <a:t>Presented by: Name of Presenter</a:t>
            </a:r>
          </a:p>
        </p:txBody>
      </p:sp>
      <p:sp>
        <p:nvSpPr>
          <p:cNvPr id="6" name="AutoShape 5"/>
          <p:cNvSpPr>
            <a:spLocks/>
          </p:cNvSpPr>
          <p:nvPr userDrawn="1"/>
        </p:nvSpPr>
        <p:spPr bwMode="auto">
          <a:xfrm>
            <a:off x="0" y="684250"/>
            <a:ext cx="13030200" cy="1828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lumMod val="5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b="0" i="0" u="none"/>
          </a:p>
        </p:txBody>
      </p:sp>
      <p:sp>
        <p:nvSpPr>
          <p:cNvPr id="9" name="Content Placeholder 11"/>
          <p:cNvSpPr>
            <a:spLocks noGrp="1"/>
          </p:cNvSpPr>
          <p:nvPr>
            <p:ph sz="quarter" idx="14" hasCustomPrompt="1"/>
          </p:nvPr>
        </p:nvSpPr>
        <p:spPr>
          <a:xfrm>
            <a:off x="635000" y="684250"/>
            <a:ext cx="1828800" cy="1828800"/>
          </a:xfrm>
          <a:prstGeom prst="rect">
            <a:avLst/>
          </a:prstGeom>
        </p:spPr>
        <p:txBody>
          <a:bodyPr/>
          <a:lstStyle>
            <a:lvl1pPr marL="0" indent="0">
              <a:defRPr lang="en-US" sz="2200" baseline="0" dirty="0">
                <a:solidFill>
                  <a:schemeClr val="bg1"/>
                </a:solidFill>
              </a:defRPr>
            </a:lvl1pPr>
          </a:lstStyle>
          <a:p>
            <a:pPr lvl="0"/>
            <a:r>
              <a:rPr lang="en-US"/>
              <a:t>Click to add Image</a:t>
            </a:r>
          </a:p>
        </p:txBody>
      </p:sp>
      <p:sp>
        <p:nvSpPr>
          <p:cNvPr id="10" name="Content Placeholder 11"/>
          <p:cNvSpPr>
            <a:spLocks noGrp="1"/>
          </p:cNvSpPr>
          <p:nvPr>
            <p:ph sz="quarter" idx="15" hasCustomPrompt="1"/>
          </p:nvPr>
        </p:nvSpPr>
        <p:spPr>
          <a:xfrm>
            <a:off x="10541000" y="68425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1" name="Content Placeholder 11"/>
          <p:cNvSpPr>
            <a:spLocks noGrp="1"/>
          </p:cNvSpPr>
          <p:nvPr>
            <p:ph sz="quarter" idx="16" hasCustomPrompt="1"/>
          </p:nvPr>
        </p:nvSpPr>
        <p:spPr>
          <a:xfrm>
            <a:off x="5588000" y="68580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2" name="Slide Number Placeholder 1"/>
          <p:cNvSpPr>
            <a:spLocks noGrp="1"/>
          </p:cNvSpPr>
          <p:nvPr>
            <p:ph type="sldNum" sz="quarter" idx="17"/>
          </p:nvPr>
        </p:nvSpPr>
        <p:spPr/>
        <p:txBody>
          <a:bodyPr/>
          <a:lstStyle/>
          <a:p>
            <a:fld id="{7CD4B2A3-DF06-4EAB-85AB-0641A4D150A0}" type="slidenum">
              <a:rPr lang="en-US" smtClean="0"/>
              <a:pPr/>
              <a:t>‹#›</a:t>
            </a:fld>
            <a:endParaRPr lang="en-US"/>
          </a:p>
        </p:txBody>
      </p:sp>
      <p:sp>
        <p:nvSpPr>
          <p:cNvPr id="5" name="Date Placeholder 4"/>
          <p:cNvSpPr>
            <a:spLocks noGrp="1"/>
          </p:cNvSpPr>
          <p:nvPr>
            <p:ph type="dt" sz="half" idx="18"/>
          </p:nvPr>
        </p:nvSpPr>
        <p:spPr>
          <a:xfrm>
            <a:off x="8454962" y="7955280"/>
            <a:ext cx="2925762" cy="519112"/>
          </a:xfrm>
        </p:spPr>
        <p:txBody>
          <a:bodyPr/>
          <a:lstStyle/>
          <a:p>
            <a:pPr algn="r"/>
            <a:fld id="{D9550EAF-5AA1-49E9-8DBD-F4D5AA04EAE8}" type="datetime1">
              <a:rPr lang="en-US" smtClean="0"/>
              <a:t>7/9/2024</a:t>
            </a:fld>
            <a:endParaRPr lang="en-US"/>
          </a:p>
        </p:txBody>
      </p:sp>
      <p:sp>
        <p:nvSpPr>
          <p:cNvPr id="12" name="Text Placeholder 5"/>
          <p:cNvSpPr>
            <a:spLocks noGrp="1"/>
          </p:cNvSpPr>
          <p:nvPr>
            <p:ph type="body" sz="quarter" idx="19" hasCustomPrompt="1"/>
          </p:nvPr>
        </p:nvSpPr>
        <p:spPr>
          <a:xfrm>
            <a:off x="4595876" y="7434517"/>
            <a:ext cx="6784848" cy="585216"/>
          </a:xfrm>
          <a:prstGeom prst="rect">
            <a:avLst/>
          </a:prstGeom>
        </p:spPr>
        <p:txBody>
          <a:bodyPr anchor="ctr"/>
          <a:lstStyle>
            <a:lvl1pPr algn="r">
              <a:defRPr sz="2000" b="0" baseline="0">
                <a:solidFill>
                  <a:schemeClr val="tx1"/>
                </a:solidFill>
              </a:defRPr>
            </a:lvl1pPr>
          </a:lstStyle>
          <a:p>
            <a:pPr lvl="0"/>
            <a:r>
              <a:rPr lang="en-US"/>
              <a:t>Department of Health Care Policy and Financing</a:t>
            </a:r>
          </a:p>
        </p:txBody>
      </p:sp>
    </p:spTree>
    <p:extLst>
      <p:ext uri="{BB962C8B-B14F-4D97-AF65-F5344CB8AC3E}">
        <p14:creationId xmlns:p14="http://schemas.microsoft.com/office/powerpoint/2010/main" val="1286576999"/>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rebuchet-Images 2-White Title Slide">
    <p:bg>
      <p:bgRef idx="1001">
        <a:schemeClr val="bg1"/>
      </p:bgRef>
    </p:bg>
    <p:spTree>
      <p:nvGrpSpPr>
        <p:cNvPr id="1" name=""/>
        <p:cNvGrpSpPr/>
        <p:nvPr/>
      </p:nvGrpSpPr>
      <p:grpSpPr>
        <a:xfrm>
          <a:off x="0" y="0"/>
          <a:ext cx="0" cy="0"/>
          <a:chOff x="0" y="0"/>
          <a:chExt cx="0" cy="0"/>
        </a:xfrm>
      </p:grpSpPr>
      <p:sp>
        <p:nvSpPr>
          <p:cNvPr id="4" name="Rectangle 4"/>
          <p:cNvSpPr>
            <a:spLocks noGrp="1"/>
          </p:cNvSpPr>
          <p:nvPr>
            <p:ph type="title"/>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r">
              <a:defRPr>
                <a:solidFill>
                  <a:schemeClr val="tx1"/>
                </a:solidFill>
              </a:defRPr>
            </a:lvl1pPr>
          </a:lstStyle>
          <a:p>
            <a:pPr lvl="0"/>
            <a:endParaRPr lang="en-US">
              <a:sym typeface="Trebuchet MS" pitchFamily="-100" charset="0"/>
            </a:endParaRP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ctr">
              <a:defRPr baseline="0">
                <a:solidFill>
                  <a:schemeClr val="tx1"/>
                </a:solidFill>
              </a:defRPr>
            </a:lvl1pPr>
            <a:lvl2pPr algn="r">
              <a:defRPr baseline="0">
                <a:solidFill>
                  <a:schemeClr val="bg1"/>
                </a:solidFill>
              </a:defRPr>
            </a:lvl2pPr>
          </a:lstStyle>
          <a:p>
            <a:pPr lvl="0"/>
            <a:r>
              <a:rPr lang="en-US"/>
              <a:t>Click to add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tx1"/>
                </a:solidFill>
              </a:defRPr>
            </a:lvl1pPr>
          </a:lstStyle>
          <a:p>
            <a:pPr lvl="0"/>
            <a:r>
              <a:rPr lang="en-US"/>
              <a:t>Presented by: Name of Presenter</a:t>
            </a:r>
          </a:p>
        </p:txBody>
      </p:sp>
      <p:sp>
        <p:nvSpPr>
          <p:cNvPr id="12" name="AutoShape 5"/>
          <p:cNvSpPr>
            <a:spLocks/>
          </p:cNvSpPr>
          <p:nvPr userDrawn="1"/>
        </p:nvSpPr>
        <p:spPr bwMode="auto">
          <a:xfrm rot="5400000">
            <a:off x="-3355848" y="3355848"/>
            <a:ext cx="8686800" cy="19751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lumMod val="5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lvl="0"/>
            <a:endParaRPr lang="en-US" sz="2200" b="0" i="0" u="none"/>
          </a:p>
        </p:txBody>
      </p:sp>
      <p:sp>
        <p:nvSpPr>
          <p:cNvPr id="13" name="Content Placeholder 11"/>
          <p:cNvSpPr>
            <a:spLocks noGrp="1"/>
          </p:cNvSpPr>
          <p:nvPr>
            <p:ph sz="quarter" idx="17" hasCustomPrompt="1"/>
          </p:nvPr>
        </p:nvSpPr>
        <p:spPr>
          <a:xfrm>
            <a:off x="-36576" y="524230"/>
            <a:ext cx="2011680" cy="2011680"/>
          </a:xfrm>
          <a:prstGeom prst="rect">
            <a:avLst/>
          </a:prstGeom>
        </p:spPr>
        <p:txBody>
          <a:bodyPr/>
          <a:lstStyle>
            <a:lvl1pPr marL="0" indent="0">
              <a:defRPr sz="2200" baseline="0">
                <a:solidFill>
                  <a:schemeClr val="bg1"/>
                </a:solidFill>
              </a:defRPr>
            </a:lvl1pPr>
          </a:lstStyle>
          <a:p>
            <a:pPr lvl="0"/>
            <a:r>
              <a:rPr lang="en-US"/>
              <a:t>Click to add Image</a:t>
            </a:r>
          </a:p>
        </p:txBody>
      </p:sp>
      <p:sp>
        <p:nvSpPr>
          <p:cNvPr id="14" name="Content Placeholder 11"/>
          <p:cNvSpPr>
            <a:spLocks noGrp="1"/>
          </p:cNvSpPr>
          <p:nvPr>
            <p:ph sz="quarter" idx="18" hasCustomPrompt="1"/>
          </p:nvPr>
        </p:nvSpPr>
        <p:spPr>
          <a:xfrm>
            <a:off x="-36576" y="6164580"/>
            <a:ext cx="2011680" cy="2011680"/>
          </a:xfrm>
          <a:prstGeom prst="rect">
            <a:avLst/>
          </a:prstGeom>
        </p:spPr>
        <p:txBody>
          <a:bodyPr/>
          <a:lstStyle>
            <a:lvl1pPr marL="0" indent="0">
              <a:defRPr sz="2200">
                <a:solidFill>
                  <a:schemeClr val="bg1"/>
                </a:solidFill>
              </a:defRPr>
            </a:lvl1pPr>
          </a:lstStyle>
          <a:p>
            <a:pPr lvl="0"/>
            <a:r>
              <a:rPr lang="en-US"/>
              <a:t>Click to add Image</a:t>
            </a:r>
          </a:p>
        </p:txBody>
      </p:sp>
      <p:sp>
        <p:nvSpPr>
          <p:cNvPr id="15" name="Content Placeholder 11"/>
          <p:cNvSpPr>
            <a:spLocks noGrp="1"/>
          </p:cNvSpPr>
          <p:nvPr>
            <p:ph sz="quarter" idx="19" hasCustomPrompt="1"/>
          </p:nvPr>
        </p:nvSpPr>
        <p:spPr>
          <a:xfrm>
            <a:off x="-36576" y="3344405"/>
            <a:ext cx="2011680" cy="2011680"/>
          </a:xfrm>
          <a:prstGeom prst="rect">
            <a:avLst/>
          </a:prstGeom>
        </p:spPr>
        <p:txBody>
          <a:bodyPr/>
          <a:lstStyle>
            <a:lvl1pPr marL="0" indent="0">
              <a:defRPr sz="2200">
                <a:solidFill>
                  <a:schemeClr val="bg1"/>
                </a:solidFill>
              </a:defRPr>
            </a:lvl1pPr>
          </a:lstStyle>
          <a:p>
            <a:pPr lvl="0"/>
            <a:r>
              <a:rPr lang="en-US"/>
              <a:t>Click to add Image</a:t>
            </a:r>
          </a:p>
        </p:txBody>
      </p:sp>
      <p:sp>
        <p:nvSpPr>
          <p:cNvPr id="2" name="Slide Number Placeholder 1"/>
          <p:cNvSpPr>
            <a:spLocks noGrp="1"/>
          </p:cNvSpPr>
          <p:nvPr>
            <p:ph type="sldNum" sz="quarter" idx="20"/>
          </p:nvPr>
        </p:nvSpPr>
        <p:spPr/>
        <p:txBody>
          <a:bodyPr/>
          <a:lstStyle/>
          <a:p>
            <a:fld id="{7CD4B2A3-DF06-4EAB-85AB-0641A4D150A0}" type="slidenum">
              <a:rPr lang="en-US" smtClean="0"/>
              <a:pPr/>
              <a:t>‹#›</a:t>
            </a:fld>
            <a:endParaRPr lang="en-US"/>
          </a:p>
        </p:txBody>
      </p:sp>
      <p:sp>
        <p:nvSpPr>
          <p:cNvPr id="5" name="Date Placeholder 4"/>
          <p:cNvSpPr>
            <a:spLocks noGrp="1"/>
          </p:cNvSpPr>
          <p:nvPr>
            <p:ph type="dt" sz="half" idx="21"/>
          </p:nvPr>
        </p:nvSpPr>
        <p:spPr>
          <a:xfrm>
            <a:off x="9446578" y="7955280"/>
            <a:ext cx="2925762" cy="519112"/>
          </a:xfrm>
        </p:spPr>
        <p:txBody>
          <a:bodyPr/>
          <a:lstStyle/>
          <a:p>
            <a:pPr algn="r"/>
            <a:fld id="{DE69E8C9-7248-42B4-B633-2775D312B861}" type="datetime1">
              <a:rPr lang="en-US" smtClean="0"/>
              <a:t>7/9/2024</a:t>
            </a:fld>
            <a:endParaRPr lang="en-US"/>
          </a:p>
        </p:txBody>
      </p:sp>
      <p:sp>
        <p:nvSpPr>
          <p:cNvPr id="16" name="Text Placeholder 5"/>
          <p:cNvSpPr>
            <a:spLocks noGrp="1"/>
          </p:cNvSpPr>
          <p:nvPr>
            <p:ph type="body" sz="quarter" idx="15" hasCustomPrompt="1"/>
          </p:nvPr>
        </p:nvSpPr>
        <p:spPr>
          <a:xfrm>
            <a:off x="5586476" y="7434517"/>
            <a:ext cx="6784848" cy="585216"/>
          </a:xfrm>
          <a:prstGeom prst="rect">
            <a:avLst/>
          </a:prstGeom>
        </p:spPr>
        <p:txBody>
          <a:bodyPr anchor="ctr"/>
          <a:lstStyle>
            <a:lvl1pPr algn="r">
              <a:defRPr sz="2000" b="0" baseline="0">
                <a:solidFill>
                  <a:schemeClr val="tx1"/>
                </a:solidFill>
              </a:defRPr>
            </a:lvl1pPr>
          </a:lstStyle>
          <a:p>
            <a:pPr lvl="0"/>
            <a:r>
              <a:rPr lang="en-US"/>
              <a:t>Department of Health Care Policy and Financing</a:t>
            </a:r>
          </a:p>
        </p:txBody>
      </p:sp>
    </p:spTree>
    <p:extLst>
      <p:ext uri="{BB962C8B-B14F-4D97-AF65-F5344CB8AC3E}">
        <p14:creationId xmlns:p14="http://schemas.microsoft.com/office/powerpoint/2010/main" val="144901044"/>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rebuchet-White Mission Slide">
    <p:spTree>
      <p:nvGrpSpPr>
        <p:cNvPr id="1" name=""/>
        <p:cNvGrpSpPr/>
        <p:nvPr/>
      </p:nvGrpSpPr>
      <p:grpSpPr>
        <a:xfrm>
          <a:off x="0" y="0"/>
          <a:ext cx="0" cy="0"/>
          <a:chOff x="0" y="0"/>
          <a:chExt cx="0" cy="0"/>
        </a:xfrm>
      </p:grpSpPr>
      <p:sp>
        <p:nvSpPr>
          <p:cNvPr id="5" name="TextBox 4"/>
          <p:cNvSpPr txBox="1"/>
          <p:nvPr userDrawn="1"/>
        </p:nvSpPr>
        <p:spPr>
          <a:xfrm>
            <a:off x="893762" y="2891641"/>
            <a:ext cx="11217275" cy="3970318"/>
          </a:xfrm>
          <a:prstGeom prst="rect">
            <a:avLst/>
          </a:prstGeom>
          <a:noFill/>
        </p:spPr>
        <p:txBody>
          <a:bodyPr wrap="square" rtlCol="0" anchor="ctr">
            <a:spAutoFit/>
          </a:bodyPr>
          <a:lstStyle/>
          <a:p>
            <a:pPr marL="0" marR="0" lvl="0" indent="0" algn="ctr" defTabSz="584200" rtl="0" eaLnBrk="1" fontAlgn="base" latinLnBrk="0" hangingPunct="0">
              <a:lnSpc>
                <a:spcPct val="100000"/>
              </a:lnSpc>
              <a:spcBef>
                <a:spcPct val="0"/>
              </a:spcBef>
              <a:spcAft>
                <a:spcPct val="0"/>
              </a:spcAft>
              <a:buClrTx/>
              <a:buSzTx/>
              <a:buFontTx/>
              <a:buNone/>
              <a:tabLst/>
              <a:defRPr/>
            </a:pPr>
            <a:r>
              <a:rPr lang="en-US" sz="6000" b="1">
                <a:solidFill>
                  <a:schemeClr val="tx1"/>
                </a:solidFill>
              </a:rPr>
              <a:t>Improving</a:t>
            </a:r>
            <a:r>
              <a:rPr lang="en-US" sz="6000" b="0">
                <a:solidFill>
                  <a:schemeClr val="tx1"/>
                </a:solidFill>
              </a:rPr>
              <a:t> </a:t>
            </a:r>
            <a:r>
              <a:rPr lang="en-US" sz="5400" b="0">
                <a:solidFill>
                  <a:schemeClr val="tx1"/>
                </a:solidFill>
              </a:rPr>
              <a:t>health care access and outcomes for the </a:t>
            </a:r>
            <a:r>
              <a:rPr lang="en-US" sz="6000" b="1">
                <a:solidFill>
                  <a:schemeClr val="tx1"/>
                </a:solidFill>
              </a:rPr>
              <a:t>people</a:t>
            </a:r>
            <a:r>
              <a:rPr lang="en-US" sz="6000" b="0">
                <a:solidFill>
                  <a:schemeClr val="tx1"/>
                </a:solidFill>
              </a:rPr>
              <a:t> </a:t>
            </a:r>
            <a:r>
              <a:rPr lang="en-US" sz="5400" b="0">
                <a:solidFill>
                  <a:schemeClr val="tx1"/>
                </a:solidFill>
              </a:rPr>
              <a:t>we serve while demonstrating sound stewardship of financial </a:t>
            </a:r>
            <a:r>
              <a:rPr lang="en-US" sz="6000" b="1">
                <a:solidFill>
                  <a:schemeClr val="tx1"/>
                </a:solidFill>
              </a:rPr>
              <a:t>resources</a:t>
            </a:r>
            <a:endParaRPr lang="en-US" sz="5400" b="1">
              <a:solidFill>
                <a:schemeClr val="tx1"/>
              </a:solidFill>
            </a:endParaRPr>
          </a:p>
          <a:p>
            <a:endParaRPr lang="en-US">
              <a:solidFill>
                <a:schemeClr val="tx1"/>
              </a:solidFill>
            </a:endParaRPr>
          </a:p>
        </p:txBody>
      </p:sp>
      <p:sp>
        <p:nvSpPr>
          <p:cNvPr id="6" name="TextBox 5"/>
          <p:cNvSpPr txBox="1"/>
          <p:nvPr userDrawn="1"/>
        </p:nvSpPr>
        <p:spPr>
          <a:xfrm>
            <a:off x="893762" y="914400"/>
            <a:ext cx="10896600" cy="1107996"/>
          </a:xfrm>
          <a:prstGeom prst="rect">
            <a:avLst/>
          </a:prstGeom>
          <a:noFill/>
        </p:spPr>
        <p:txBody>
          <a:bodyPr wrap="square" rtlCol="0" anchor="ctr">
            <a:spAutoFit/>
          </a:bodyPr>
          <a:lstStyle/>
          <a:p>
            <a:r>
              <a:rPr lang="en-US" sz="6600" b="1" i="1">
                <a:solidFill>
                  <a:schemeClr val="tx1"/>
                </a:solidFill>
              </a:rPr>
              <a:t>Our Mission</a:t>
            </a:r>
          </a:p>
        </p:txBody>
      </p:sp>
      <p:sp>
        <p:nvSpPr>
          <p:cNvPr id="2" name="Slide Number Placeholder 1"/>
          <p:cNvSpPr>
            <a:spLocks noGrp="1"/>
          </p:cNvSpPr>
          <p:nvPr>
            <p:ph type="sldNum" sz="quarter" idx="10"/>
          </p:nvPr>
        </p:nvSpPr>
        <p:spPr/>
        <p:txBody>
          <a:bodyPr/>
          <a:lstStyle/>
          <a:p>
            <a:fld id="{7CD4B2A3-DF06-4EAB-85AB-0641A4D150A0}" type="slidenum">
              <a:rPr lang="en-US" smtClean="0"/>
              <a:pPr/>
              <a:t>‹#›</a:t>
            </a:fld>
            <a:endParaRPr lang="en-US"/>
          </a:p>
        </p:txBody>
      </p:sp>
    </p:spTree>
    <p:extLst>
      <p:ext uri="{BB962C8B-B14F-4D97-AF65-F5344CB8AC3E}">
        <p14:creationId xmlns:p14="http://schemas.microsoft.com/office/powerpoint/2010/main" val="9670045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rebuchet-White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3763" y="229565"/>
            <a:ext cx="11217275" cy="1156322"/>
          </a:xfrm>
          <a:prstGeom prst="rect">
            <a:avLst/>
          </a:prstGeom>
        </p:spPr>
        <p:txBody>
          <a:bodyPr anchor="ctr"/>
          <a:lstStyle>
            <a:lvl1pPr algn="ctr">
              <a:defRPr sz="6000">
                <a:solidFill>
                  <a:schemeClr val="tx1"/>
                </a:solidFill>
              </a:defRPr>
            </a:lvl1pPr>
          </a:lstStyle>
          <a:p>
            <a:r>
              <a:rPr lang="en-US"/>
              <a:t>Click to edit Slide title</a:t>
            </a:r>
          </a:p>
        </p:txBody>
      </p:sp>
      <p:sp>
        <p:nvSpPr>
          <p:cNvPr id="4" name="Content Placeholder 3"/>
          <p:cNvSpPr>
            <a:spLocks noGrp="1"/>
          </p:cNvSpPr>
          <p:nvPr>
            <p:ph sz="quarter" idx="10" hasCustomPrompt="1"/>
          </p:nvPr>
        </p:nvSpPr>
        <p:spPr>
          <a:xfrm>
            <a:off x="893763" y="1676400"/>
            <a:ext cx="11217275" cy="5943600"/>
          </a:xfrm>
          <a:prstGeom prst="rect">
            <a:avLst/>
          </a:prstGeom>
        </p:spPr>
        <p:txBody>
          <a:bodyPr/>
          <a:lstStyle>
            <a:lvl1pPr marL="342900" indent="-342900">
              <a:spcBef>
                <a:spcPts val="768"/>
              </a:spcBef>
              <a:buFont typeface="Arial" panose="020B0604020202020204" pitchFamily="34" charset="0"/>
              <a:buChar char="•"/>
              <a:defRPr sz="3600" baseline="0">
                <a:solidFill>
                  <a:schemeClr val="tx1"/>
                </a:solidFill>
              </a:defRPr>
            </a:lvl1pPr>
            <a:lvl2pPr marL="800100" indent="-342900">
              <a:spcBef>
                <a:spcPts val="768"/>
              </a:spcBef>
              <a:buSzPct val="75000"/>
              <a:buFont typeface="Wingdings" panose="05000000000000000000" pitchFamily="2" charset="2"/>
              <a:buChar char="Ø"/>
              <a:defRPr sz="3200" baseline="0">
                <a:solidFill>
                  <a:schemeClr val="tx1"/>
                </a:solidFill>
              </a:defRPr>
            </a:lvl2pPr>
            <a:lvl3pPr marL="1200150" indent="-285750">
              <a:spcBef>
                <a:spcPts val="768"/>
              </a:spcBef>
              <a:buSzPct val="75000"/>
              <a:buFont typeface="Wingdings" panose="05000000000000000000" pitchFamily="2" charset="2"/>
              <a:buChar char="§"/>
              <a:defRPr sz="2800">
                <a:solidFill>
                  <a:schemeClr val="tx1"/>
                </a:solidFill>
              </a:defRPr>
            </a:lvl3pPr>
            <a:lvl4pPr marL="1481138" indent="-219075">
              <a:spcBef>
                <a:spcPts val="768"/>
              </a:spcBef>
              <a:buFont typeface="Arial" panose="020B0604020202020204" pitchFamily="34" charset="0"/>
              <a:buChar char="•"/>
              <a:defRPr sz="2400">
                <a:solidFill>
                  <a:schemeClr val="tx1"/>
                </a:solidFill>
              </a:defRPr>
            </a:lvl4pPr>
            <a:lvl5pPr marL="1371600" indent="-457200">
              <a:spcBef>
                <a:spcPts val="768"/>
              </a:spcBef>
              <a:buFont typeface="Arial" panose="020B0604020202020204" pitchFamily="34" charset="0"/>
              <a:buChar char="•"/>
              <a:defRPr sz="2000"/>
            </a:lvl5pPr>
          </a:lstStyle>
          <a:p>
            <a:pPr lvl="0"/>
            <a:r>
              <a:rPr lang="en-US"/>
              <a:t>Use bullet points sparingly</a:t>
            </a:r>
          </a:p>
          <a:p>
            <a:pPr lvl="1"/>
            <a:r>
              <a:rPr lang="en-US"/>
              <a:t>Try to keep it at 3 – 5 per slide</a:t>
            </a:r>
          </a:p>
          <a:p>
            <a:pPr lvl="0"/>
            <a:r>
              <a:rPr lang="en-US"/>
              <a:t>Only represent key ideas</a:t>
            </a:r>
          </a:p>
          <a:p>
            <a:pPr lvl="0"/>
            <a:r>
              <a:rPr lang="en-US"/>
              <a:t>Examine your font size</a:t>
            </a:r>
          </a:p>
          <a:p>
            <a:pPr lvl="1"/>
            <a:r>
              <a:rPr lang="en-US"/>
              <a:t>Don’t go below 20 </a:t>
            </a:r>
          </a:p>
          <a:p>
            <a:pPr lvl="0"/>
            <a:r>
              <a:rPr lang="en-US"/>
              <a:t>Only add images/other media if relevant</a:t>
            </a:r>
          </a:p>
          <a:p>
            <a:pPr lvl="1"/>
            <a:r>
              <a:rPr lang="en-US"/>
              <a:t>Second level</a:t>
            </a:r>
          </a:p>
          <a:p>
            <a:pPr lvl="2"/>
            <a:r>
              <a:rPr lang="en-US"/>
              <a:t>Third level</a:t>
            </a:r>
          </a:p>
          <a:p>
            <a:pPr lvl="3"/>
            <a:r>
              <a:rPr lang="en-US"/>
              <a:t>Fourth level (if you MUST)</a:t>
            </a:r>
          </a:p>
        </p:txBody>
      </p:sp>
      <p:sp>
        <p:nvSpPr>
          <p:cNvPr id="3" name="Slide Number Placeholder 2"/>
          <p:cNvSpPr>
            <a:spLocks noGrp="1"/>
          </p:cNvSpPr>
          <p:nvPr>
            <p:ph type="sldNum" sz="quarter" idx="11"/>
          </p:nvPr>
        </p:nvSpPr>
        <p:spPr/>
        <p:txBody>
          <a:bodyPr/>
          <a:lstStyle/>
          <a:p>
            <a:fld id="{7CD4B2A3-DF06-4EAB-85AB-0641A4D150A0}" type="slidenum">
              <a:rPr lang="en-US" smtClean="0"/>
              <a:pPr/>
              <a:t>‹#›</a:t>
            </a:fld>
            <a:endParaRPr lang="en-US"/>
          </a:p>
        </p:txBody>
      </p:sp>
    </p:spTree>
    <p:extLst>
      <p:ext uri="{BB962C8B-B14F-4D97-AF65-F5344CB8AC3E}">
        <p14:creationId xmlns:p14="http://schemas.microsoft.com/office/powerpoint/2010/main" val="29473053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rebuchet-White-Graphics and Content">
    <p:spTree>
      <p:nvGrpSpPr>
        <p:cNvPr id="1" name=""/>
        <p:cNvGrpSpPr/>
        <p:nvPr/>
      </p:nvGrpSpPr>
      <p:grpSpPr>
        <a:xfrm>
          <a:off x="0" y="0"/>
          <a:ext cx="0" cy="0"/>
          <a:chOff x="0" y="0"/>
          <a:chExt cx="0" cy="0"/>
        </a:xfrm>
      </p:grpSpPr>
      <p:sp>
        <p:nvSpPr>
          <p:cNvPr id="13" name="Media Placeholder 3"/>
          <p:cNvSpPr>
            <a:spLocks noGrp="1"/>
          </p:cNvSpPr>
          <p:nvPr>
            <p:ph type="media" sz="quarter" idx="17" hasCustomPrompt="1"/>
          </p:nvPr>
        </p:nvSpPr>
        <p:spPr>
          <a:xfrm>
            <a:off x="8493870" y="1755648"/>
            <a:ext cx="3684588" cy="5184648"/>
          </a:xfrm>
          <a:prstGeom prst="rect">
            <a:avLst/>
          </a:prstGeom>
          <a:ln w="19050">
            <a:solidFill>
              <a:schemeClr val="tx1"/>
            </a:solidFill>
          </a:ln>
          <a:effectLst>
            <a:reflection blurRad="6350" stA="52000" endA="300" endPos="35000" dir="5400000" sy="-100000" algn="bl" rotWithShape="0"/>
          </a:effectLst>
        </p:spPr>
        <p:txBody>
          <a:bodyPr/>
          <a:lstStyle>
            <a:lvl1pPr marL="0" indent="0">
              <a:defRPr baseline="0">
                <a:solidFill>
                  <a:schemeClr val="tx1"/>
                </a:solidFill>
              </a:defRPr>
            </a:lvl1pPr>
          </a:lstStyle>
          <a:p>
            <a:r>
              <a:rPr lang="en-US"/>
              <a:t>Insert image or other media</a:t>
            </a:r>
          </a:p>
        </p:txBody>
      </p:sp>
      <p:sp>
        <p:nvSpPr>
          <p:cNvPr id="4" name="Media Placeholder 3"/>
          <p:cNvSpPr>
            <a:spLocks noGrp="1"/>
          </p:cNvSpPr>
          <p:nvPr>
            <p:ph type="media" sz="quarter" idx="16" hasCustomPrompt="1"/>
          </p:nvPr>
        </p:nvSpPr>
        <p:spPr>
          <a:xfrm>
            <a:off x="760412" y="1755648"/>
            <a:ext cx="3684588" cy="5184648"/>
          </a:xfrm>
          <a:prstGeom prst="rect">
            <a:avLst/>
          </a:prstGeom>
          <a:ln w="19050">
            <a:solidFill>
              <a:schemeClr val="tx1"/>
            </a:solidFill>
          </a:ln>
          <a:effectLst>
            <a:reflection blurRad="6350" stA="52000" endA="300" endPos="35000" dir="5400000" sy="-100000" algn="bl" rotWithShape="0"/>
          </a:effectLst>
        </p:spPr>
        <p:txBody>
          <a:bodyPr/>
          <a:lstStyle>
            <a:lvl1pPr marL="0" indent="0">
              <a:defRPr baseline="0">
                <a:solidFill>
                  <a:schemeClr val="tx1"/>
                </a:solidFill>
              </a:defRPr>
            </a:lvl1pPr>
          </a:lstStyle>
          <a:p>
            <a:r>
              <a:rPr lang="en-US"/>
              <a:t>Insert image or other media</a:t>
            </a:r>
          </a:p>
        </p:txBody>
      </p:sp>
      <p:sp>
        <p:nvSpPr>
          <p:cNvPr id="14" name="Media Placeholder 3"/>
          <p:cNvSpPr>
            <a:spLocks noGrp="1"/>
          </p:cNvSpPr>
          <p:nvPr>
            <p:ph type="media" sz="quarter" idx="18" hasCustomPrompt="1"/>
          </p:nvPr>
        </p:nvSpPr>
        <p:spPr>
          <a:xfrm>
            <a:off x="4620078" y="1755648"/>
            <a:ext cx="3684588" cy="2368296"/>
          </a:xfrm>
          <a:prstGeom prst="rect">
            <a:avLst/>
          </a:prstGeom>
          <a:ln w="19050">
            <a:solidFill>
              <a:schemeClr val="tx1"/>
            </a:solidFill>
          </a:ln>
          <a:effectLst>
            <a:reflection blurRad="6350" stA="52000" endA="300" endPos="35000" dir="5400000" sy="-100000" algn="bl" rotWithShape="0"/>
          </a:effectLst>
        </p:spPr>
        <p:txBody>
          <a:bodyPr/>
          <a:lstStyle>
            <a:lvl1pPr marL="0" indent="0">
              <a:defRPr baseline="0">
                <a:solidFill>
                  <a:schemeClr val="tx1"/>
                </a:solidFill>
              </a:defRPr>
            </a:lvl1pPr>
          </a:lstStyle>
          <a:p>
            <a:r>
              <a:rPr lang="en-US"/>
              <a:t>Insert image or other media</a:t>
            </a:r>
          </a:p>
        </p:txBody>
      </p:sp>
      <p:sp>
        <p:nvSpPr>
          <p:cNvPr id="15" name="Media Placeholder 3"/>
          <p:cNvSpPr>
            <a:spLocks noGrp="1"/>
          </p:cNvSpPr>
          <p:nvPr>
            <p:ph type="media" sz="quarter" idx="19" hasCustomPrompt="1"/>
          </p:nvPr>
        </p:nvSpPr>
        <p:spPr>
          <a:xfrm>
            <a:off x="4620078" y="4572000"/>
            <a:ext cx="3684588" cy="2368296"/>
          </a:xfrm>
          <a:prstGeom prst="rect">
            <a:avLst/>
          </a:prstGeom>
          <a:ln w="19050">
            <a:solidFill>
              <a:schemeClr val="tx1"/>
            </a:solidFill>
          </a:ln>
          <a:effectLst>
            <a:reflection blurRad="6350" stA="52000" endA="300" endPos="35000" dir="5400000" sy="-100000" algn="bl" rotWithShape="0"/>
          </a:effectLst>
        </p:spPr>
        <p:txBody>
          <a:bodyPr/>
          <a:lstStyle>
            <a:lvl1pPr marL="0" indent="0">
              <a:defRPr baseline="0">
                <a:solidFill>
                  <a:schemeClr val="tx1"/>
                </a:solidFill>
              </a:defRPr>
            </a:lvl1pPr>
          </a:lstStyle>
          <a:p>
            <a:r>
              <a:rPr lang="en-US"/>
              <a:t>Insert image or other media</a:t>
            </a:r>
          </a:p>
        </p:txBody>
      </p:sp>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17" name="Text Placeholder 7"/>
          <p:cNvSpPr>
            <a:spLocks noGrp="1"/>
          </p:cNvSpPr>
          <p:nvPr>
            <p:ph type="body" sz="quarter" idx="15" hasCustomPrompt="1"/>
          </p:nvPr>
        </p:nvSpPr>
        <p:spPr>
          <a:xfrm>
            <a:off x="896112" y="228600"/>
            <a:ext cx="11219688" cy="1161288"/>
          </a:xfrm>
          <a:prstGeom prst="rect">
            <a:avLst/>
          </a:prstGeom>
        </p:spPr>
        <p:txBody>
          <a:bodyPr vert="horz" lIns="91440" tIns="45720" rIns="91440" bIns="45720" rtlCol="0" anchor="ctr">
            <a:normAutofit/>
          </a:bodyPr>
          <a:lstStyle>
            <a:lvl1pPr>
              <a:defRPr lang="en-US" sz="6000" b="1" i="1" u="none" baseline="0" dirty="0">
                <a:solidFill>
                  <a:schemeClr val="tx1"/>
                </a:solidFill>
                <a:latin typeface="+mj-lt"/>
                <a:ea typeface="+mj-ea"/>
                <a:cs typeface="+mj-cs"/>
              </a:defRPr>
            </a:lvl1pPr>
          </a:lstStyle>
          <a:p>
            <a:pPr lvl="0" algn="ctr">
              <a:spcBef>
                <a:spcPct val="0"/>
              </a:spcBef>
            </a:pPr>
            <a:r>
              <a:rPr lang="en-US"/>
              <a:t>Replace Bullets with Images</a:t>
            </a:r>
          </a:p>
        </p:txBody>
      </p:sp>
    </p:spTree>
    <p:extLst>
      <p:ext uri="{BB962C8B-B14F-4D97-AF65-F5344CB8AC3E}">
        <p14:creationId xmlns:p14="http://schemas.microsoft.com/office/powerpoint/2010/main" val="38258018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rebuchet and Verdana-White-Text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4" name="Text Placeholder 4"/>
          <p:cNvSpPr>
            <a:spLocks noGrp="1"/>
          </p:cNvSpPr>
          <p:nvPr>
            <p:ph type="body" sz="quarter" idx="11" hasCustomPrompt="1"/>
          </p:nvPr>
        </p:nvSpPr>
        <p:spPr>
          <a:xfrm>
            <a:off x="406400" y="2915914"/>
            <a:ext cx="5142543" cy="2589451"/>
          </a:xfrm>
          <a:prstGeom prst="rect">
            <a:avLst/>
          </a:prstGeom>
        </p:spPr>
        <p:txBody>
          <a:bodyPr anchor="ctr"/>
          <a:lstStyle>
            <a:lvl1pPr marL="0" indent="0">
              <a:buNone/>
              <a:defRPr sz="6000"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YOUR MAIN IDEA</a:t>
            </a:r>
          </a:p>
        </p:txBody>
      </p:sp>
      <p:sp>
        <p:nvSpPr>
          <p:cNvPr id="7" name="Text Placeholder 6"/>
          <p:cNvSpPr>
            <a:spLocks noGrp="1"/>
          </p:cNvSpPr>
          <p:nvPr>
            <p:ph type="body" sz="quarter" idx="12" hasCustomPrompt="1"/>
          </p:nvPr>
        </p:nvSpPr>
        <p:spPr>
          <a:xfrm>
            <a:off x="6556248" y="1920240"/>
            <a:ext cx="5724144" cy="5001768"/>
          </a:xfrm>
          <a:prstGeom prst="rect">
            <a:avLst/>
          </a:prstGeom>
        </p:spPr>
        <p:txBody>
          <a:bodyPr/>
          <a:lstStyle>
            <a:lvl1pPr>
              <a:defRPr lang="en-US" sz="3600" baseline="0" smtClean="0">
                <a:solidFill>
                  <a:schemeClr val="tx1"/>
                </a:solidFill>
              </a:defRPr>
            </a:lvl1pPr>
            <a:lvl2pPr>
              <a:defRPr lang="en-US" sz="3200" baseline="0" smtClean="0">
                <a:solidFill>
                  <a:schemeClr val="tx1"/>
                </a:solidFill>
              </a:defRPr>
            </a:lvl2pPr>
            <a:lvl3pPr>
              <a:defRPr lang="en-US" sz="2800" smtClean="0">
                <a:solidFill>
                  <a:schemeClr val="tx1"/>
                </a:solidFill>
              </a:defRPr>
            </a:lvl3pPr>
            <a:lvl4pPr>
              <a:defRPr lang="en-US" sz="2400" smtClean="0">
                <a:solidFill>
                  <a:schemeClr val="tx1"/>
                </a:solidFill>
              </a:defRPr>
            </a:lvl4pPr>
            <a:lvl5pPr>
              <a:defRPr lang="en-US">
                <a:solidFill>
                  <a:schemeClr val="bg1"/>
                </a:solidFill>
              </a:defRPr>
            </a:lvl5pPr>
          </a:lstStyle>
          <a:p>
            <a:pPr lvl="0">
              <a:spcBef>
                <a:spcPts val="768"/>
              </a:spcBef>
              <a:buFont typeface="Arial" panose="020B0604020202020204" pitchFamily="34" charset="0"/>
              <a:buChar char="•"/>
            </a:pPr>
            <a:r>
              <a:rPr lang="en-US"/>
              <a:t>Click to edit text</a:t>
            </a:r>
          </a:p>
          <a:p>
            <a:pPr marL="800100" lvl="1" indent="-342900">
              <a:spcBef>
                <a:spcPts val="768"/>
              </a:spcBef>
              <a:buSzPct val="75000"/>
              <a:buFont typeface="Wingdings" panose="05000000000000000000" pitchFamily="2" charset="2"/>
              <a:buChar char="Ø"/>
            </a:pPr>
            <a:r>
              <a:rPr lang="en-US"/>
              <a:t>Second level</a:t>
            </a:r>
          </a:p>
          <a:p>
            <a:pPr marL="1200150" lvl="2" indent="-285750">
              <a:spcBef>
                <a:spcPts val="768"/>
              </a:spcBef>
              <a:buSzPct val="75000"/>
              <a:buFont typeface="Wingdings" panose="05000000000000000000" pitchFamily="2" charset="2"/>
              <a:buChar char="§"/>
            </a:pPr>
            <a:r>
              <a:rPr lang="en-US"/>
              <a:t>Third level</a:t>
            </a:r>
          </a:p>
          <a:p>
            <a:pPr marL="1481138" lvl="3" indent="-219075">
              <a:spcBef>
                <a:spcPts val="768"/>
              </a:spcBef>
              <a:buFont typeface="Arial" panose="020B0604020202020204" pitchFamily="34" charset="0"/>
              <a:buChar char="•"/>
            </a:pPr>
            <a:r>
              <a:rPr lang="en-US"/>
              <a:t>Fourth level</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37448" t="21953" r="38610" b="26798"/>
          <a:stretch/>
        </p:blipFill>
        <p:spPr>
          <a:xfrm>
            <a:off x="5348963" y="2562947"/>
            <a:ext cx="1340165" cy="3685453"/>
          </a:xfrm>
          <a:prstGeom prst="rect">
            <a:avLst/>
          </a:prstGeom>
        </p:spPr>
      </p:pic>
    </p:spTree>
    <p:extLst>
      <p:ext uri="{BB962C8B-B14F-4D97-AF65-F5344CB8AC3E}">
        <p14:creationId xmlns:p14="http://schemas.microsoft.com/office/powerpoint/2010/main" val="39767100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rebuchet-White-Text and Image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4" name="Rectangle 3"/>
          <p:cNvSpPr/>
          <p:nvPr userDrawn="1"/>
        </p:nvSpPr>
        <p:spPr>
          <a:xfrm>
            <a:off x="-1" y="2616819"/>
            <a:ext cx="13004801" cy="3988201"/>
          </a:xfrm>
          <a:prstGeom prst="rect">
            <a:avLst/>
          </a:prstGeom>
          <a:gradFill flip="none" rotWithShape="1">
            <a:gsLst>
              <a:gs pos="6000">
                <a:schemeClr val="bg2">
                  <a:lumMod val="75000"/>
                </a:schemeClr>
              </a:gs>
              <a:gs pos="3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algn="ctr"/>
            <a:endParaRPr lang="en-US"/>
          </a:p>
        </p:txBody>
      </p:sp>
      <p:sp>
        <p:nvSpPr>
          <p:cNvPr id="5" name="Content Placeholder 4"/>
          <p:cNvSpPr>
            <a:spLocks noGrp="1"/>
          </p:cNvSpPr>
          <p:nvPr>
            <p:ph sz="quarter" idx="12" hasCustomPrompt="1"/>
          </p:nvPr>
        </p:nvSpPr>
        <p:spPr>
          <a:xfrm>
            <a:off x="7251555" y="2088221"/>
            <a:ext cx="4768427" cy="5045396"/>
          </a:xfrm>
          <a:prstGeom prst="roundRect">
            <a:avLst>
              <a:gd name="adj" fmla="val 13467"/>
            </a:avLst>
          </a:prstGeom>
          <a:solidFill>
            <a:schemeClr val="bg1"/>
          </a:solidFill>
          <a:ln w="38100">
            <a:solidFill>
              <a:schemeClr val="accent1"/>
            </a:solidFill>
          </a:ln>
          <a:effectLst>
            <a:glow rad="101600">
              <a:schemeClr val="accent1">
                <a:alpha val="60000"/>
              </a:schemeClr>
            </a:glow>
            <a:outerShdw blurRad="50800" dist="63500" dir="8100000" algn="tr" rotWithShape="0">
              <a:schemeClr val="tx1">
                <a:lumMod val="50000"/>
                <a:alpha val="60000"/>
              </a:schemeClr>
            </a:outerShdw>
          </a:effectLst>
        </p:spPr>
        <p:style>
          <a:lnRef idx="2">
            <a:schemeClr val="accent3"/>
          </a:lnRef>
          <a:fillRef idx="1">
            <a:schemeClr val="lt1"/>
          </a:fillRef>
          <a:effectRef idx="0">
            <a:schemeClr val="accent3"/>
          </a:effectRef>
          <a:fontRef idx="none"/>
        </p:style>
        <p:txBody>
          <a:bodyPr/>
          <a:lstStyle>
            <a:lvl1pPr marL="0" marR="0" indent="0" algn="ctr" defTabSz="1167033" rtl="0" eaLnBrk="1" fontAlgn="auto" latinLnBrk="0" hangingPunct="1">
              <a:lnSpc>
                <a:spcPct val="100000"/>
              </a:lnSpc>
              <a:spcBef>
                <a:spcPct val="20000"/>
              </a:spcBef>
              <a:spcAft>
                <a:spcPts val="0"/>
              </a:spcAft>
              <a:buClrTx/>
              <a:buSzTx/>
              <a:buFont typeface="Arial" pitchFamily="34" charset="0"/>
              <a:buNone/>
              <a:tabLst/>
              <a:defRPr sz="2844" b="1" i="1" baseline="0">
                <a:solidFill>
                  <a:schemeClr val="tx1">
                    <a:lumMod val="50000"/>
                  </a:schemeClr>
                </a:solidFill>
                <a:effectLst/>
              </a:defRPr>
            </a:lvl1pPr>
          </a:lstStyle>
          <a:p>
            <a:pPr lvl="0"/>
            <a:r>
              <a:rPr lang="en-US"/>
              <a:t>Click to add image or other media</a:t>
            </a:r>
          </a:p>
        </p:txBody>
      </p:sp>
      <p:sp>
        <p:nvSpPr>
          <p:cNvPr id="6" name="Text Placeholder 11"/>
          <p:cNvSpPr>
            <a:spLocks noGrp="1"/>
          </p:cNvSpPr>
          <p:nvPr>
            <p:ph type="body" sz="quarter" idx="13" hasCustomPrompt="1"/>
          </p:nvPr>
        </p:nvSpPr>
        <p:spPr>
          <a:xfrm>
            <a:off x="1701800" y="3389688"/>
            <a:ext cx="4955371" cy="2442463"/>
          </a:xfrm>
          <a:prstGeom prst="rect">
            <a:avLst/>
          </a:prstGeom>
        </p:spPr>
        <p:txBody>
          <a:bodyPr anchor="ctr"/>
          <a:lstStyle>
            <a:lvl1pPr marL="0" indent="0">
              <a:buNone/>
              <a:defRPr sz="6258" b="1">
                <a:solidFill>
                  <a:schemeClr val="tx1">
                    <a:lumMod val="50000"/>
                  </a:schemeClr>
                </a:solidFill>
                <a:latin typeface="+mj-lt"/>
                <a:ea typeface="Tahoma" panose="020B0604030504040204" pitchFamily="34" charset="0"/>
                <a:cs typeface="Tahoma" panose="020B0604030504040204" pitchFamily="34" charset="0"/>
              </a:defRPr>
            </a:lvl1pPr>
            <a:lvl2pPr>
              <a:buNone/>
              <a:defRPr/>
            </a:lvl2pPr>
            <a:lvl3pPr>
              <a:buNone/>
              <a:defRPr/>
            </a:lvl3pPr>
            <a:lvl4pPr>
              <a:buNone/>
              <a:defRPr/>
            </a:lvl4pPr>
            <a:lvl5pPr>
              <a:buNone/>
              <a:defRPr/>
            </a:lvl5pPr>
          </a:lstStyle>
          <a:p>
            <a:pPr lvl="0"/>
            <a:r>
              <a:rPr lang="en-US" sz="6258"/>
              <a:t>Insert Key Point Here</a:t>
            </a:r>
            <a:endParaRPr lang="en-US"/>
          </a:p>
        </p:txBody>
      </p:sp>
    </p:spTree>
    <p:extLst>
      <p:ext uri="{BB962C8B-B14F-4D97-AF65-F5344CB8AC3E}">
        <p14:creationId xmlns:p14="http://schemas.microsoft.com/office/powerpoint/2010/main" val="1041289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ebuchet-Images 2-Gray Title">
    <p:spTree>
      <p:nvGrpSpPr>
        <p:cNvPr id="1" name=""/>
        <p:cNvGrpSpPr/>
        <p:nvPr/>
      </p:nvGrpSpPr>
      <p:grpSpPr>
        <a:xfrm>
          <a:off x="0" y="0"/>
          <a:ext cx="0" cy="0"/>
          <a:chOff x="0" y="0"/>
          <a:chExt cx="0" cy="0"/>
        </a:xfrm>
      </p:grpSpPr>
      <p:sp>
        <p:nvSpPr>
          <p:cNvPr id="6" name="AutoShape 5"/>
          <p:cNvSpPr>
            <a:spLocks/>
          </p:cNvSpPr>
          <p:nvPr userDrawn="1"/>
        </p:nvSpPr>
        <p:spPr bwMode="auto">
          <a:xfrm rot="5400000">
            <a:off x="-3355848" y="3355848"/>
            <a:ext cx="8686800" cy="19751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alpha val="4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b="0" i="0" u="none"/>
          </a:p>
        </p:txBody>
      </p:sp>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r">
              <a:defRPr/>
            </a:lvl1pPr>
          </a:lstStyle>
          <a:p>
            <a:pPr lvl="0"/>
            <a:r>
              <a:rPr lang="en-US">
                <a:sym typeface="Trebuchet MS" pitchFamily="-100" charset="0"/>
              </a:rPr>
              <a:t>Your Presentation Title</a:t>
            </a: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r">
              <a:defRPr baseline="0">
                <a:solidFill>
                  <a:schemeClr val="bg1"/>
                </a:solidFill>
              </a:defRPr>
            </a:lvl1pPr>
            <a:lvl2pPr algn="r">
              <a:defRPr baseline="0">
                <a:solidFill>
                  <a:schemeClr val="bg1"/>
                </a:solidFill>
              </a:defRPr>
            </a:lvl2pPr>
          </a:lstStyle>
          <a:p>
            <a:pPr lvl="0"/>
            <a:r>
              <a:rPr lang="en-US"/>
              <a:t>The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bg1"/>
                </a:solidFill>
              </a:defRPr>
            </a:lvl1pPr>
          </a:lstStyle>
          <a:p>
            <a:pPr lvl="0"/>
            <a:r>
              <a:rPr lang="en-US"/>
              <a:t>Presented by: Name of Presenter</a:t>
            </a:r>
          </a:p>
        </p:txBody>
      </p:sp>
      <p:sp>
        <p:nvSpPr>
          <p:cNvPr id="7" name="Content Placeholder 11"/>
          <p:cNvSpPr>
            <a:spLocks noGrp="1"/>
          </p:cNvSpPr>
          <p:nvPr>
            <p:ph sz="quarter" idx="14" hasCustomPrompt="1"/>
          </p:nvPr>
        </p:nvSpPr>
        <p:spPr>
          <a:xfrm>
            <a:off x="-36576" y="524230"/>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9" name="Content Placeholder 11"/>
          <p:cNvSpPr>
            <a:spLocks noGrp="1"/>
          </p:cNvSpPr>
          <p:nvPr>
            <p:ph sz="quarter" idx="15" hasCustomPrompt="1"/>
          </p:nvPr>
        </p:nvSpPr>
        <p:spPr>
          <a:xfrm>
            <a:off x="-36576" y="6164580"/>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1" name="Content Placeholder 11"/>
          <p:cNvSpPr>
            <a:spLocks noGrp="1"/>
          </p:cNvSpPr>
          <p:nvPr>
            <p:ph sz="quarter" idx="16" hasCustomPrompt="1"/>
          </p:nvPr>
        </p:nvSpPr>
        <p:spPr>
          <a:xfrm>
            <a:off x="-36576" y="3344405"/>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2" name="Slide Number Placeholder 1"/>
          <p:cNvSpPr>
            <a:spLocks noGrp="1"/>
          </p:cNvSpPr>
          <p:nvPr>
            <p:ph type="sldNum" sz="quarter" idx="17"/>
          </p:nvPr>
        </p:nvSpPr>
        <p:spPr/>
        <p:txBody>
          <a:bodyPr/>
          <a:lstStyle/>
          <a:p>
            <a:fld id="{88E71DEA-C72C-42CF-90F7-E467E0733BC8}" type="slidenum">
              <a:rPr lang="en-US" smtClean="0"/>
              <a:pPr/>
              <a:t>‹#›</a:t>
            </a:fld>
            <a:endParaRPr lang="en-US"/>
          </a:p>
        </p:txBody>
      </p:sp>
      <p:sp>
        <p:nvSpPr>
          <p:cNvPr id="12" name="Text Placeholder 5"/>
          <p:cNvSpPr>
            <a:spLocks noGrp="1"/>
          </p:cNvSpPr>
          <p:nvPr>
            <p:ph type="body" sz="quarter" idx="13" hasCustomPrompt="1"/>
          </p:nvPr>
        </p:nvSpPr>
        <p:spPr>
          <a:xfrm>
            <a:off x="5584952" y="7434517"/>
            <a:ext cx="6784848" cy="585216"/>
          </a:xfrm>
          <a:prstGeom prst="rect">
            <a:avLst/>
          </a:prstGeom>
        </p:spPr>
        <p:txBody>
          <a:bodyPr anchor="ctr"/>
          <a:lstStyle>
            <a:lvl1pPr algn="r">
              <a:defRPr sz="2000" b="0" baseline="0">
                <a:solidFill>
                  <a:schemeClr val="bg1"/>
                </a:solidFill>
              </a:defRPr>
            </a:lvl1pPr>
          </a:lstStyle>
          <a:p>
            <a:pPr lvl="0"/>
            <a:r>
              <a:rPr lang="en-US"/>
              <a:t>Department of Health Care Policy and Financing</a:t>
            </a:r>
          </a:p>
        </p:txBody>
      </p:sp>
      <p:sp>
        <p:nvSpPr>
          <p:cNvPr id="13" name="Date Placeholder 6"/>
          <p:cNvSpPr>
            <a:spLocks noGrp="1"/>
          </p:cNvSpPr>
          <p:nvPr>
            <p:ph type="dt" sz="half" idx="18"/>
          </p:nvPr>
        </p:nvSpPr>
        <p:spPr>
          <a:xfrm>
            <a:off x="9444038" y="8028432"/>
            <a:ext cx="2925762" cy="519112"/>
          </a:xfrm>
        </p:spPr>
        <p:txBody>
          <a:bodyPr/>
          <a:lstStyle/>
          <a:p>
            <a:fld id="{FA43D74D-CE12-47B8-A266-E35DE58812E9}" type="datetime1">
              <a:rPr lang="en-US" smtClean="0"/>
              <a:t>7/9/2024</a:t>
            </a:fld>
            <a:endParaRPr lang="en-US"/>
          </a:p>
        </p:txBody>
      </p:sp>
    </p:spTree>
    <p:extLst>
      <p:ext uri="{BB962C8B-B14F-4D97-AF65-F5344CB8AC3E}">
        <p14:creationId xmlns:p14="http://schemas.microsoft.com/office/powerpoint/2010/main" val="1211836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rebuchet-White-Text Only Content">
    <p:spTree>
      <p:nvGrpSpPr>
        <p:cNvPr id="1" name=""/>
        <p:cNvGrpSpPr/>
        <p:nvPr/>
      </p:nvGrpSpPr>
      <p:grpSpPr>
        <a:xfrm>
          <a:off x="0" y="0"/>
          <a:ext cx="0" cy="0"/>
          <a:chOff x="0" y="0"/>
          <a:chExt cx="0" cy="0"/>
        </a:xfrm>
      </p:grpSpPr>
      <p:sp>
        <p:nvSpPr>
          <p:cNvPr id="5" name="Rectangle 4"/>
          <p:cNvSpPr/>
          <p:nvPr userDrawn="1"/>
        </p:nvSpPr>
        <p:spPr>
          <a:xfrm>
            <a:off x="-1" y="2616819"/>
            <a:ext cx="13004801" cy="3988201"/>
          </a:xfrm>
          <a:prstGeom prst="rect">
            <a:avLst/>
          </a:prstGeom>
          <a:gradFill flip="none" rotWithShape="1">
            <a:gsLst>
              <a:gs pos="6000">
                <a:schemeClr val="bg2">
                  <a:lumMod val="75000"/>
                </a:schemeClr>
              </a:gs>
              <a:gs pos="3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lgn="ctr"/>
            <a:endParaRPr lang="en-US"/>
          </a:p>
        </p:txBody>
      </p:sp>
      <p:sp>
        <p:nvSpPr>
          <p:cNvPr id="10" name="Text Placeholder 9"/>
          <p:cNvSpPr>
            <a:spLocks noGrp="1"/>
          </p:cNvSpPr>
          <p:nvPr>
            <p:ph type="body" sz="quarter" idx="10" hasCustomPrompt="1"/>
          </p:nvPr>
        </p:nvSpPr>
        <p:spPr>
          <a:xfrm>
            <a:off x="6977459" y="1243133"/>
            <a:ext cx="5316617" cy="3987686"/>
          </a:xfrm>
          <a:prstGeom prst="roundRect">
            <a:avLst/>
          </a:prstGeom>
          <a:ln w="38100">
            <a:solidFill>
              <a:schemeClr val="accent1"/>
            </a:solidFill>
          </a:ln>
          <a:effectLst>
            <a:glow rad="101600">
              <a:schemeClr val="accent1">
                <a:alpha val="60000"/>
              </a:schemeClr>
            </a:glow>
            <a:outerShdw blurRad="50800" dist="63500" dir="8100000" algn="tr" rotWithShape="0">
              <a:schemeClr val="tx1">
                <a:lumMod val="50000"/>
                <a:alpha val="60000"/>
              </a:schemeClr>
            </a:outerShdw>
          </a:effectLst>
        </p:spPr>
        <p:style>
          <a:lnRef idx="2">
            <a:schemeClr val="accent1"/>
          </a:lnRef>
          <a:fillRef idx="1">
            <a:schemeClr val="lt1"/>
          </a:fillRef>
          <a:effectRef idx="0">
            <a:schemeClr val="accent1"/>
          </a:effectRef>
          <a:fontRef idx="none"/>
        </p:style>
        <p:txBody>
          <a:bodyPr anchor="ctr"/>
          <a:lstStyle>
            <a:lvl1pPr marL="404137" indent="-404137">
              <a:buSzPct val="100000"/>
              <a:buFont typeface="Arial" panose="020B0604020202020204" pitchFamily="34" charset="0"/>
              <a:buChar char="•"/>
              <a:defRPr sz="4400">
                <a:solidFill>
                  <a:schemeClr val="tx1"/>
                </a:solidFill>
              </a:defRPr>
            </a:lvl1pPr>
          </a:lstStyle>
          <a:p>
            <a:pPr lvl="0"/>
            <a:r>
              <a:rPr lang="en-US"/>
              <a:t>Insert supporting text here</a:t>
            </a:r>
          </a:p>
        </p:txBody>
      </p:sp>
      <p:sp>
        <p:nvSpPr>
          <p:cNvPr id="11" name="Text Placeholder 11"/>
          <p:cNvSpPr>
            <a:spLocks noGrp="1"/>
          </p:cNvSpPr>
          <p:nvPr>
            <p:ph type="body" sz="quarter" idx="13" hasCustomPrompt="1"/>
          </p:nvPr>
        </p:nvSpPr>
        <p:spPr>
          <a:xfrm>
            <a:off x="1700784" y="3392424"/>
            <a:ext cx="4955371" cy="2442463"/>
          </a:xfrm>
          <a:prstGeom prst="rect">
            <a:avLst/>
          </a:prstGeom>
        </p:spPr>
        <p:txBody>
          <a:bodyPr anchor="ctr"/>
          <a:lstStyle>
            <a:lvl1pPr>
              <a:defRPr lang="en-US" sz="6258" b="1" dirty="0">
                <a:solidFill>
                  <a:schemeClr val="tx1">
                    <a:lumMod val="50000"/>
                  </a:schemeClr>
                </a:solidFill>
              </a:defRPr>
            </a:lvl1pPr>
          </a:lstStyle>
          <a:p>
            <a:pPr marL="0" lvl="0" indent="0">
              <a:buNone/>
            </a:pPr>
            <a:r>
              <a:rPr lang="en-US" sz="6258"/>
              <a:t>Insert Key Point Here</a:t>
            </a:r>
            <a:endParaRPr lang="en-US"/>
          </a:p>
        </p:txBody>
      </p:sp>
      <p:sp>
        <p:nvSpPr>
          <p:cNvPr id="6" name="Slide Number Placeholder 5"/>
          <p:cNvSpPr>
            <a:spLocks noGrp="1"/>
          </p:cNvSpPr>
          <p:nvPr>
            <p:ph type="sldNum" sz="quarter" idx="14"/>
          </p:nvPr>
        </p:nvSpPr>
        <p:spPr/>
        <p:txBody>
          <a:bodyPr/>
          <a:lstStyle/>
          <a:p>
            <a:fld id="{67BDF879-A2E0-4F70-BA76-E296807BF017}" type="slidenum">
              <a:rPr lang="en-US" smtClean="0"/>
              <a:pPr/>
              <a:t>‹#›</a:t>
            </a:fld>
            <a:endParaRPr lang="en-US"/>
          </a:p>
        </p:txBody>
      </p:sp>
    </p:spTree>
    <p:extLst>
      <p:ext uri="{BB962C8B-B14F-4D97-AF65-F5344CB8AC3E}">
        <p14:creationId xmlns:p14="http://schemas.microsoft.com/office/powerpoint/2010/main" val="33419663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rebuchet-White-Text and Media Content">
    <p:spTree>
      <p:nvGrpSpPr>
        <p:cNvPr id="1" name=""/>
        <p:cNvGrpSpPr/>
        <p:nvPr/>
      </p:nvGrpSpPr>
      <p:grpSpPr>
        <a:xfrm>
          <a:off x="0" y="0"/>
          <a:ext cx="0" cy="0"/>
          <a:chOff x="0" y="0"/>
          <a:chExt cx="0" cy="0"/>
        </a:xfrm>
      </p:grpSpPr>
      <p:sp>
        <p:nvSpPr>
          <p:cNvPr id="7" name="Rectangle 6"/>
          <p:cNvSpPr/>
          <p:nvPr userDrawn="1"/>
        </p:nvSpPr>
        <p:spPr>
          <a:xfrm>
            <a:off x="2006600" y="2126323"/>
            <a:ext cx="10998201" cy="1145362"/>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buFont typeface="Calibri" pitchFamily="34" charset="0"/>
              <a:buNone/>
            </a:pPr>
            <a:endParaRPr lang="en-US" sz="4551">
              <a:solidFill>
                <a:schemeClr val="tx1">
                  <a:lumMod val="75000"/>
                  <a:lumOff val="25000"/>
                </a:schemeClr>
              </a:solidFill>
            </a:endParaRPr>
          </a:p>
        </p:txBody>
      </p:sp>
      <p:sp>
        <p:nvSpPr>
          <p:cNvPr id="6" name="Rectangle 5"/>
          <p:cNvSpPr/>
          <p:nvPr userDrawn="1"/>
        </p:nvSpPr>
        <p:spPr>
          <a:xfrm>
            <a:off x="2006600" y="4501280"/>
            <a:ext cx="10998201" cy="1145362"/>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buFont typeface="Calibri" pitchFamily="34" charset="0"/>
              <a:buNone/>
            </a:pPr>
            <a:endParaRPr lang="en-US" sz="4551">
              <a:solidFill>
                <a:schemeClr val="tx1">
                  <a:lumMod val="75000"/>
                  <a:lumOff val="25000"/>
                </a:schemeClr>
              </a:solidFill>
            </a:endParaRPr>
          </a:p>
        </p:txBody>
      </p:sp>
      <p:sp>
        <p:nvSpPr>
          <p:cNvPr id="5" name="Rectangle 4"/>
          <p:cNvSpPr/>
          <p:nvPr userDrawn="1"/>
        </p:nvSpPr>
        <p:spPr>
          <a:xfrm>
            <a:off x="2006600" y="6850723"/>
            <a:ext cx="10998201" cy="1145362"/>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buFont typeface="Calibri" pitchFamily="34" charset="0"/>
              <a:buNone/>
            </a:pPr>
            <a:endParaRPr lang="en-US" sz="4551">
              <a:solidFill>
                <a:schemeClr val="tx1">
                  <a:lumMod val="75000"/>
                  <a:lumOff val="25000"/>
                </a:schemeClr>
              </a:solidFill>
            </a:endParaRPr>
          </a:p>
        </p:txBody>
      </p:sp>
      <p:sp>
        <p:nvSpPr>
          <p:cNvPr id="21" name="Text Placeholder 20"/>
          <p:cNvSpPr>
            <a:spLocks noGrp="1"/>
          </p:cNvSpPr>
          <p:nvPr>
            <p:ph type="body" sz="quarter" idx="20" hasCustomPrompt="1"/>
          </p:nvPr>
        </p:nvSpPr>
        <p:spPr>
          <a:xfrm>
            <a:off x="4214812" y="2100072"/>
            <a:ext cx="8805672" cy="1197864"/>
          </a:xfrm>
          <a:prstGeom prst="rect">
            <a:avLst/>
          </a:prstGeom>
        </p:spPr>
        <p:txBody>
          <a:bodyPr anchor="ctr"/>
          <a:lstStyle>
            <a:lvl1pPr>
              <a:defRPr lang="en-US" sz="4400" dirty="0">
                <a:solidFill>
                  <a:schemeClr val="tx1">
                    <a:lumMod val="50000"/>
                  </a:schemeClr>
                </a:solidFill>
              </a:defRPr>
            </a:lvl1pPr>
          </a:lstStyle>
          <a:p>
            <a:pPr marL="571500" lvl="0" indent="-571500">
              <a:buFont typeface="Calibri" panose="020F0502020204030204" pitchFamily="34" charset="0"/>
              <a:buChar char="→"/>
            </a:pPr>
            <a:r>
              <a:rPr lang="en-US"/>
              <a:t>Click to add text</a:t>
            </a:r>
          </a:p>
        </p:txBody>
      </p:sp>
      <p:sp>
        <p:nvSpPr>
          <p:cNvPr id="23" name="Text Placeholder 22"/>
          <p:cNvSpPr>
            <a:spLocks noGrp="1"/>
          </p:cNvSpPr>
          <p:nvPr>
            <p:ph type="body" sz="quarter" idx="21" hasCustomPrompt="1"/>
          </p:nvPr>
        </p:nvSpPr>
        <p:spPr>
          <a:xfrm>
            <a:off x="4214812" y="4475029"/>
            <a:ext cx="8805672" cy="1197864"/>
          </a:xfrm>
          <a:prstGeom prst="rect">
            <a:avLst/>
          </a:prstGeom>
        </p:spPr>
        <p:txBody>
          <a:bodyPr anchor="ctr"/>
          <a:lstStyle>
            <a:lvl1pPr>
              <a:defRPr lang="en-US" sz="4400" dirty="0">
                <a:solidFill>
                  <a:schemeClr val="tx1">
                    <a:lumMod val="50000"/>
                  </a:schemeClr>
                </a:solidFill>
              </a:defRPr>
            </a:lvl1pPr>
          </a:lstStyle>
          <a:p>
            <a:pPr marL="571500" lvl="0" indent="-571500">
              <a:buFont typeface="Calibri" panose="020F0502020204030204" pitchFamily="34" charset="0"/>
              <a:buChar char="→"/>
            </a:pPr>
            <a:r>
              <a:rPr lang="en-US"/>
              <a:t>Click to add text</a:t>
            </a:r>
          </a:p>
        </p:txBody>
      </p:sp>
      <p:sp>
        <p:nvSpPr>
          <p:cNvPr id="4" name="Text Placeholder 3"/>
          <p:cNvSpPr>
            <a:spLocks noGrp="1"/>
          </p:cNvSpPr>
          <p:nvPr>
            <p:ph type="body" sz="quarter" idx="19" hasCustomPrompt="1"/>
          </p:nvPr>
        </p:nvSpPr>
        <p:spPr>
          <a:xfrm>
            <a:off x="4214812" y="6824472"/>
            <a:ext cx="8805672" cy="1197864"/>
          </a:xfrm>
          <a:prstGeom prst="rect">
            <a:avLst/>
          </a:prstGeom>
        </p:spPr>
        <p:txBody>
          <a:bodyPr anchor="ctr"/>
          <a:lstStyle>
            <a:lvl1pPr marL="571500" indent="-571500">
              <a:buFont typeface="Calibri" panose="020F0502020204030204" pitchFamily="34" charset="0"/>
              <a:buChar char="→"/>
              <a:defRPr sz="4400">
                <a:solidFill>
                  <a:schemeClr val="tx1">
                    <a:lumMod val="50000"/>
                  </a:schemeClr>
                </a:solidFill>
              </a:defRPr>
            </a:lvl1pPr>
          </a:lstStyle>
          <a:p>
            <a:pPr lvl="0"/>
            <a:r>
              <a:rPr lang="en-US"/>
              <a:t>Click to add text</a:t>
            </a:r>
          </a:p>
        </p:txBody>
      </p:sp>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12" name="Text Placeholder 7"/>
          <p:cNvSpPr>
            <a:spLocks noGrp="1"/>
          </p:cNvSpPr>
          <p:nvPr>
            <p:ph type="body" sz="quarter" idx="15" hasCustomPrompt="1"/>
          </p:nvPr>
        </p:nvSpPr>
        <p:spPr>
          <a:xfrm>
            <a:off x="896112" y="228600"/>
            <a:ext cx="11219688" cy="1161288"/>
          </a:xfrm>
          <a:prstGeom prst="rect">
            <a:avLst/>
          </a:prstGeom>
        </p:spPr>
        <p:txBody>
          <a:bodyPr vert="horz" lIns="91440" tIns="45720" rIns="91440" bIns="45720" rtlCol="0" anchor="ctr">
            <a:normAutofit/>
          </a:bodyPr>
          <a:lstStyle>
            <a:lvl1pPr>
              <a:defRPr lang="en-US" sz="6000" b="1" i="1" u="none" baseline="0" dirty="0">
                <a:solidFill>
                  <a:schemeClr val="tx1"/>
                </a:solidFill>
                <a:latin typeface="+mj-lt"/>
                <a:ea typeface="+mj-ea"/>
                <a:cs typeface="+mj-cs"/>
              </a:defRPr>
            </a:lvl1pPr>
          </a:lstStyle>
          <a:p>
            <a:pPr lvl="0" algn="ctr">
              <a:spcBef>
                <a:spcPct val="0"/>
              </a:spcBef>
            </a:pPr>
            <a:r>
              <a:rPr lang="en-US"/>
              <a:t>List 3 Main Concerns</a:t>
            </a:r>
          </a:p>
        </p:txBody>
      </p:sp>
      <p:sp>
        <p:nvSpPr>
          <p:cNvPr id="29" name="Content Placeholder 28"/>
          <p:cNvSpPr>
            <a:spLocks noGrp="1"/>
          </p:cNvSpPr>
          <p:nvPr>
            <p:ph sz="quarter" idx="25" hasCustomPrompt="1"/>
          </p:nvPr>
        </p:nvSpPr>
        <p:spPr>
          <a:xfrm>
            <a:off x="896112" y="1752600"/>
            <a:ext cx="2880360" cy="1892808"/>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844" i="1" baseline="0" dirty="0">
                <a:solidFill>
                  <a:schemeClr val="tx1"/>
                </a:solidFill>
                <a:effectLst/>
              </a:defRPr>
            </a:lvl1pPr>
          </a:lstStyle>
          <a:p>
            <a:pPr marL="0" lvl="0" indent="0" algn="ctr">
              <a:buNone/>
            </a:pPr>
            <a:r>
              <a:rPr lang="en-US"/>
              <a:t>Click to add image</a:t>
            </a:r>
          </a:p>
        </p:txBody>
      </p:sp>
      <p:sp>
        <p:nvSpPr>
          <p:cNvPr id="30" name="Content Placeholder 28"/>
          <p:cNvSpPr>
            <a:spLocks noGrp="1"/>
          </p:cNvSpPr>
          <p:nvPr>
            <p:ph sz="quarter" idx="26" hasCustomPrompt="1"/>
          </p:nvPr>
        </p:nvSpPr>
        <p:spPr>
          <a:xfrm>
            <a:off x="891032" y="4127557"/>
            <a:ext cx="2880360" cy="1892808"/>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844" i="1" baseline="0" dirty="0">
                <a:solidFill>
                  <a:schemeClr val="tx1"/>
                </a:solidFill>
                <a:effectLst/>
              </a:defRPr>
            </a:lvl1pPr>
          </a:lstStyle>
          <a:p>
            <a:pPr marL="0" lvl="0" indent="0" algn="ctr">
              <a:buNone/>
            </a:pPr>
            <a:r>
              <a:rPr lang="en-US"/>
              <a:t>Click to add image</a:t>
            </a:r>
          </a:p>
        </p:txBody>
      </p:sp>
      <p:sp>
        <p:nvSpPr>
          <p:cNvPr id="31" name="Content Placeholder 28"/>
          <p:cNvSpPr>
            <a:spLocks noGrp="1"/>
          </p:cNvSpPr>
          <p:nvPr>
            <p:ph sz="quarter" idx="27" hasCustomPrompt="1"/>
          </p:nvPr>
        </p:nvSpPr>
        <p:spPr>
          <a:xfrm>
            <a:off x="891032" y="6477000"/>
            <a:ext cx="2880360" cy="1892808"/>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844" i="1" baseline="0" dirty="0">
                <a:solidFill>
                  <a:schemeClr val="tx1"/>
                </a:solidFill>
                <a:effectLst/>
              </a:defRPr>
            </a:lvl1pPr>
          </a:lstStyle>
          <a:p>
            <a:pPr marL="0" lvl="0" indent="0" algn="ctr">
              <a:buNone/>
            </a:pPr>
            <a:r>
              <a:rPr lang="en-US"/>
              <a:t>Click to add image</a:t>
            </a:r>
          </a:p>
        </p:txBody>
      </p:sp>
    </p:spTree>
    <p:extLst>
      <p:ext uri="{BB962C8B-B14F-4D97-AF65-F5344CB8AC3E}">
        <p14:creationId xmlns:p14="http://schemas.microsoft.com/office/powerpoint/2010/main" val="30283548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rebuchet-White-Text and Media">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555625" y="675355"/>
            <a:ext cx="5418326" cy="7690104"/>
          </a:xfrm>
          <a:prstGeom prst="rect">
            <a:avLst/>
          </a:prstGeom>
        </p:spPr>
        <p:txBody>
          <a:bodyPr anchor="ctr"/>
          <a:lstStyle>
            <a:lvl1pPr marL="0" indent="0">
              <a:defRPr sz="5400" b="0" baseline="0">
                <a:solidFill>
                  <a:schemeClr val="tx1"/>
                </a:solidFill>
              </a:defRPr>
            </a:lvl1pPr>
          </a:lstStyle>
          <a:p>
            <a:pPr lvl="0"/>
            <a:r>
              <a:rPr lang="en-US"/>
              <a:t>Click to enter a relevant quote</a:t>
            </a:r>
          </a:p>
        </p:txBody>
      </p:sp>
      <p:sp>
        <p:nvSpPr>
          <p:cNvPr id="7" name="Content Placeholder 5"/>
          <p:cNvSpPr>
            <a:spLocks noGrp="1"/>
          </p:cNvSpPr>
          <p:nvPr>
            <p:ph sz="quarter" idx="11" hasCustomPrompt="1"/>
          </p:nvPr>
        </p:nvSpPr>
        <p:spPr>
          <a:xfrm>
            <a:off x="6377344" y="0"/>
            <a:ext cx="6177280" cy="9040814"/>
          </a:xfrm>
          <a:prstGeom prst="roundRect">
            <a:avLst>
              <a:gd name="adj" fmla="val 2517"/>
            </a:avLst>
          </a:prstGeom>
          <a:solidFill>
            <a:schemeClr val="tx2">
              <a:lumMod val="20000"/>
              <a:lumOff val="80000"/>
            </a:schemeClr>
          </a:solidFill>
          <a:effectLst>
            <a:outerShdw blurRad="50800" dist="63500" dir="8100000" algn="tr" rotWithShape="0">
              <a:schemeClr val="tx1">
                <a:lumMod val="50000"/>
                <a:alpha val="60000"/>
              </a:schemeClr>
            </a:outerShdw>
            <a:reflection blurRad="6350" stA="52000" endA="300" endPos="35000" dir="5400000" sy="-100000" algn="bl" rotWithShape="0"/>
          </a:effectLst>
        </p:spPr>
        <p:txBody>
          <a:bodyPr anchor="ctr"/>
          <a:lstStyle>
            <a:lvl1pPr algn="ctr">
              <a:buNone/>
              <a:defRPr sz="8000" b="1" i="1" baseline="0">
                <a:solidFill>
                  <a:schemeClr val="tx1"/>
                </a:solidFill>
              </a:defRPr>
            </a:lvl1pPr>
          </a:lstStyle>
          <a:p>
            <a:pPr lvl="0"/>
            <a:r>
              <a:rPr lang="en-US" sz="2844" b="1" i="1"/>
              <a:t>Click to insert image</a:t>
            </a:r>
            <a:endParaRPr lang="en-US"/>
          </a:p>
        </p:txBody>
      </p:sp>
      <p:sp>
        <p:nvSpPr>
          <p:cNvPr id="5" name="Slide Number Placeholder 4"/>
          <p:cNvSpPr>
            <a:spLocks noGrp="1"/>
          </p:cNvSpPr>
          <p:nvPr>
            <p:ph type="sldNum" sz="quarter" idx="12"/>
          </p:nvPr>
        </p:nvSpPr>
        <p:spPr/>
        <p:txBody>
          <a:bodyPr/>
          <a:lstStyle/>
          <a:p>
            <a:fld id="{67BDF879-A2E0-4F70-BA76-E296807BF017}" type="slidenum">
              <a:rPr lang="en-US" smtClean="0"/>
              <a:pPr/>
              <a:t>‹#›</a:t>
            </a:fld>
            <a:endParaRPr lang="en-US"/>
          </a:p>
        </p:txBody>
      </p:sp>
    </p:spTree>
    <p:extLst>
      <p:ext uri="{BB962C8B-B14F-4D97-AF65-F5344CB8AC3E}">
        <p14:creationId xmlns:p14="http://schemas.microsoft.com/office/powerpoint/2010/main" val="21532832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rebuchet-White-Text and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5" name="Content Placeholder 4"/>
          <p:cNvSpPr>
            <a:spLocks noGrp="1"/>
          </p:cNvSpPr>
          <p:nvPr>
            <p:ph sz="quarter" idx="11" hasCustomPrompt="1"/>
          </p:nvPr>
        </p:nvSpPr>
        <p:spPr>
          <a:xfrm>
            <a:off x="525056" y="2264551"/>
            <a:ext cx="6345259" cy="5224498"/>
          </a:xfrm>
          <a:prstGeom prst="roundRect">
            <a:avLst>
              <a:gd name="adj" fmla="val 7126"/>
            </a:avLst>
          </a:prstGeom>
          <a:ln>
            <a:solidFill>
              <a:schemeClr val="accent1">
                <a:lumMod val="75000"/>
              </a:schemeClr>
            </a:solidFill>
          </a:ln>
          <a:effectLst>
            <a:glow rad="63500">
              <a:schemeClr val="accent1">
                <a:satMod val="175000"/>
                <a:alpha val="40000"/>
              </a:schemeClr>
            </a:glow>
            <a:outerShdw blurRad="50800" dist="63500" dir="8100000" algn="tr" rotWithShape="0">
              <a:schemeClr val="tx1">
                <a:lumMod val="50000"/>
                <a:alpha val="60000"/>
              </a:schemeClr>
            </a:outerShdw>
          </a:effectLst>
        </p:spPr>
        <p:style>
          <a:lnRef idx="2">
            <a:schemeClr val="accent6"/>
          </a:lnRef>
          <a:fillRef idx="1">
            <a:schemeClr val="lt1"/>
          </a:fillRef>
          <a:effectRef idx="0">
            <a:schemeClr val="accent6"/>
          </a:effectRef>
          <a:fontRef idx="none"/>
        </p:style>
        <p:txBody>
          <a:bodyPr/>
          <a:lstStyle>
            <a:lvl1pPr algn="ctr">
              <a:buNone/>
              <a:defRPr sz="2844" b="1" i="1"/>
            </a:lvl1pPr>
            <a:lvl2pPr>
              <a:buNone/>
              <a:defRPr i="1"/>
            </a:lvl2pPr>
            <a:lvl3pPr>
              <a:buNone/>
              <a:defRPr i="1"/>
            </a:lvl3pPr>
            <a:lvl4pPr>
              <a:buNone/>
              <a:defRPr i="1"/>
            </a:lvl4pPr>
            <a:lvl5pPr>
              <a:buNone/>
              <a:defRPr i="1"/>
            </a:lvl5pPr>
          </a:lstStyle>
          <a:p>
            <a:pPr lvl="0"/>
            <a:r>
              <a:rPr lang="en-US" sz="2844" i="1"/>
              <a:t>Insert image or Clip Art</a:t>
            </a:r>
            <a:endParaRPr lang="en-US"/>
          </a:p>
        </p:txBody>
      </p:sp>
      <p:sp>
        <p:nvSpPr>
          <p:cNvPr id="11" name="Text Placeholder 7"/>
          <p:cNvSpPr>
            <a:spLocks noGrp="1"/>
          </p:cNvSpPr>
          <p:nvPr>
            <p:ph type="body" sz="quarter" idx="15" hasCustomPrompt="1"/>
          </p:nvPr>
        </p:nvSpPr>
        <p:spPr>
          <a:xfrm>
            <a:off x="896112" y="228600"/>
            <a:ext cx="11219688" cy="1161288"/>
          </a:xfrm>
          <a:prstGeom prst="rect">
            <a:avLst/>
          </a:prstGeom>
        </p:spPr>
        <p:txBody>
          <a:bodyPr vert="horz" lIns="91440" tIns="45720" rIns="91440" bIns="45720" rtlCol="0" anchor="ctr">
            <a:normAutofit/>
          </a:bodyPr>
          <a:lstStyle>
            <a:lvl1pPr>
              <a:defRPr lang="en-US" sz="6000" b="1" i="1" u="none" baseline="0" dirty="0">
                <a:solidFill>
                  <a:schemeClr val="tx1"/>
                </a:solidFill>
                <a:latin typeface="+mj-lt"/>
                <a:ea typeface="+mj-ea"/>
                <a:cs typeface="+mj-cs"/>
              </a:defRPr>
            </a:lvl1pPr>
          </a:lstStyle>
          <a:p>
            <a:pPr lvl="0" algn="ctr">
              <a:spcBef>
                <a:spcPct val="0"/>
              </a:spcBef>
            </a:pPr>
            <a:r>
              <a:rPr lang="en-US"/>
              <a:t>Click to edit title</a:t>
            </a:r>
          </a:p>
        </p:txBody>
      </p:sp>
      <p:sp>
        <p:nvSpPr>
          <p:cNvPr id="4" name="Text Placeholder 3"/>
          <p:cNvSpPr>
            <a:spLocks noGrp="1"/>
          </p:cNvSpPr>
          <p:nvPr>
            <p:ph type="body" sz="quarter" idx="16"/>
          </p:nvPr>
        </p:nvSpPr>
        <p:spPr>
          <a:xfrm>
            <a:off x="7264400" y="2264551"/>
            <a:ext cx="5257800" cy="5224498"/>
          </a:xfrm>
          <a:prstGeom prst="rect">
            <a:avLst/>
          </a:prstGeom>
        </p:spPr>
        <p:txBody>
          <a:bodyPr/>
          <a:lstStyle>
            <a:lvl1pPr>
              <a:defRPr lang="en-US" sz="3600" baseline="0" smtClean="0">
                <a:solidFill>
                  <a:schemeClr val="tx1"/>
                </a:solidFill>
              </a:defRPr>
            </a:lvl1pPr>
            <a:lvl2pPr>
              <a:defRPr lang="en-US" sz="3200" baseline="0" smtClean="0">
                <a:solidFill>
                  <a:schemeClr val="tx1"/>
                </a:solidFill>
              </a:defRPr>
            </a:lvl2pPr>
            <a:lvl3pPr>
              <a:defRPr lang="en-US" sz="2800" smtClean="0">
                <a:solidFill>
                  <a:schemeClr val="tx1"/>
                </a:solidFill>
              </a:defRPr>
            </a:lvl3pPr>
            <a:lvl4pPr>
              <a:defRPr lang="en-US" sz="2400" smtClean="0">
                <a:solidFill>
                  <a:schemeClr val="tx1"/>
                </a:solidFill>
              </a:defRPr>
            </a:lvl4pPr>
            <a:lvl5pPr>
              <a:defRPr lang="en-US">
                <a:solidFill>
                  <a:schemeClr val="bg1"/>
                </a:solidFill>
              </a:defRPr>
            </a:lvl5pPr>
          </a:lstStyle>
          <a:p>
            <a:pPr lvl="0">
              <a:spcBef>
                <a:spcPts val="768"/>
              </a:spcBef>
              <a:buFont typeface="Arial" panose="020B0604020202020204" pitchFamily="34" charset="0"/>
              <a:buChar char="•"/>
            </a:pPr>
            <a:r>
              <a:rPr lang="en-US"/>
              <a:t>Click to edit Master text styles</a:t>
            </a:r>
          </a:p>
          <a:p>
            <a:pPr marL="800100" lvl="1" indent="-342900">
              <a:spcBef>
                <a:spcPts val="768"/>
              </a:spcBef>
              <a:buSzPct val="75000"/>
              <a:buFont typeface="Wingdings" panose="05000000000000000000" pitchFamily="2" charset="2"/>
              <a:buChar char="Ø"/>
            </a:pPr>
            <a:r>
              <a:rPr lang="en-US"/>
              <a:t>Second level</a:t>
            </a:r>
          </a:p>
          <a:p>
            <a:pPr marL="1200150" lvl="2" indent="-285750">
              <a:spcBef>
                <a:spcPts val="768"/>
              </a:spcBef>
              <a:buSzPct val="75000"/>
              <a:buFont typeface="Wingdings" panose="05000000000000000000" pitchFamily="2" charset="2"/>
              <a:buChar char="§"/>
            </a:pPr>
            <a:r>
              <a:rPr lang="en-US"/>
              <a:t>Third level</a:t>
            </a:r>
          </a:p>
          <a:p>
            <a:pPr marL="1481138" lvl="3" indent="-219075">
              <a:spcBef>
                <a:spcPts val="768"/>
              </a:spcBef>
              <a:buFont typeface="Arial" panose="020B0604020202020204" pitchFamily="34" charset="0"/>
              <a:buChar char="•"/>
            </a:pPr>
            <a:r>
              <a:rPr lang="en-US"/>
              <a:t>Fourth level</a:t>
            </a:r>
          </a:p>
        </p:txBody>
      </p:sp>
    </p:spTree>
    <p:extLst>
      <p:ext uri="{BB962C8B-B14F-4D97-AF65-F5344CB8AC3E}">
        <p14:creationId xmlns:p14="http://schemas.microsoft.com/office/powerpoint/2010/main" val="4986675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rebuchet-White-Questions">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lvl1pPr>
          </a:lstStyle>
          <a:p>
            <a:pPr lvl="0"/>
            <a:r>
              <a:rPr lang="en-US">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88E71DEA-C72C-42CF-90F7-E467E0733BC8}" type="slidenum">
              <a:rPr lang="en-US" smtClean="0"/>
              <a:pPr/>
              <a:t>‹#›</a:t>
            </a:fld>
            <a:endParaRPr lang="en-US"/>
          </a:p>
        </p:txBody>
      </p:sp>
    </p:spTree>
    <p:extLst>
      <p:ext uri="{BB962C8B-B14F-4D97-AF65-F5344CB8AC3E}">
        <p14:creationId xmlns:p14="http://schemas.microsoft.com/office/powerpoint/2010/main" val="3881705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rebuchet-White Thank You">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solidFill>
                  <a:schemeClr val="tx1"/>
                </a:solidFill>
              </a:defRPr>
            </a:lvl1pPr>
          </a:lstStyle>
          <a:p>
            <a:pPr lvl="0"/>
            <a:r>
              <a:rPr lang="en-US">
                <a:sym typeface="Trebuchet MS" pitchFamily="-100" charset="0"/>
              </a:rPr>
              <a:t>Click to add Thank You</a:t>
            </a:r>
          </a:p>
        </p:txBody>
      </p:sp>
      <p:sp>
        <p:nvSpPr>
          <p:cNvPr id="2" name="Slide Number Placeholder 1"/>
          <p:cNvSpPr>
            <a:spLocks noGrp="1"/>
          </p:cNvSpPr>
          <p:nvPr>
            <p:ph type="sldNum" sz="quarter" idx="10"/>
          </p:nvPr>
        </p:nvSpPr>
        <p:spPr/>
        <p:txBody>
          <a:bodyPr/>
          <a:lstStyle/>
          <a:p>
            <a:fld id="{7CD4B2A3-DF06-4EAB-85AB-0641A4D150A0}" type="slidenum">
              <a:rPr lang="en-US" smtClean="0"/>
              <a:pPr/>
              <a:t>‹#›</a:t>
            </a:fld>
            <a:endParaRPr lang="en-US"/>
          </a:p>
        </p:txBody>
      </p:sp>
    </p:spTree>
    <p:extLst>
      <p:ext uri="{BB962C8B-B14F-4D97-AF65-F5344CB8AC3E}">
        <p14:creationId xmlns:p14="http://schemas.microsoft.com/office/powerpoint/2010/main" val="2586567845"/>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Layout -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CD4B2A3-DF06-4EAB-85AB-0641A4D150A0}" type="slidenum">
              <a:rPr lang="en-US" smtClean="0"/>
              <a:pPr/>
              <a:t>‹#›</a:t>
            </a:fld>
            <a:endParaRPr lang="en-US"/>
          </a:p>
        </p:txBody>
      </p:sp>
    </p:spTree>
    <p:extLst>
      <p:ext uri="{BB962C8B-B14F-4D97-AF65-F5344CB8AC3E}">
        <p14:creationId xmlns:p14="http://schemas.microsoft.com/office/powerpoint/2010/main" val="455621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rebuchet-Modern-White Title">
    <p:bg>
      <p:bgRef idx="1001">
        <a:schemeClr val="bg1"/>
      </p:bgRef>
    </p:bg>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r">
              <a:defRPr i="0">
                <a:solidFill>
                  <a:schemeClr val="tx1"/>
                </a:solidFill>
              </a:defRPr>
            </a:lvl1pPr>
          </a:lstStyle>
          <a:p>
            <a:pPr lvl="0"/>
            <a:r>
              <a:rPr lang="en-US">
                <a:sym typeface="Trebuchet MS" pitchFamily="-100" charset="0"/>
              </a:rPr>
              <a:t>CLICK TO ADD TITLE</a:t>
            </a: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r">
              <a:defRPr i="1" baseline="0">
                <a:solidFill>
                  <a:schemeClr val="tx1"/>
                </a:solidFill>
              </a:defRPr>
            </a:lvl1pPr>
            <a:lvl2pPr algn="r">
              <a:defRPr baseline="0">
                <a:solidFill>
                  <a:schemeClr val="bg1"/>
                </a:solidFill>
              </a:defRPr>
            </a:lvl2pPr>
          </a:lstStyle>
          <a:p>
            <a:pPr lvl="0"/>
            <a:r>
              <a:rPr lang="en-US"/>
              <a:t>Click to add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tx1"/>
                </a:solidFill>
              </a:defRPr>
            </a:lvl1pPr>
          </a:lstStyle>
          <a:p>
            <a:pPr lvl="0"/>
            <a:r>
              <a:rPr lang="en-US"/>
              <a:t>Presented by: Name of Presenter</a:t>
            </a:r>
          </a:p>
        </p:txBody>
      </p:sp>
      <p:sp>
        <p:nvSpPr>
          <p:cNvPr id="2" name="Slide Number Placeholder 1"/>
          <p:cNvSpPr>
            <a:spLocks noGrp="1"/>
          </p:cNvSpPr>
          <p:nvPr>
            <p:ph type="sldNum" sz="quarter" idx="12"/>
          </p:nvPr>
        </p:nvSpPr>
        <p:spPr/>
        <p:txBody>
          <a:bodyPr/>
          <a:lstStyle/>
          <a:p>
            <a:fld id="{8232555D-2978-4F3B-B127-F0AFF203E745}" type="slidenum">
              <a:rPr lang="en-US" smtClean="0"/>
              <a:pPr/>
              <a:t>‹#›</a:t>
            </a:fld>
            <a:endParaRPr lang="en-US"/>
          </a:p>
        </p:txBody>
      </p:sp>
      <p:sp>
        <p:nvSpPr>
          <p:cNvPr id="5" name="Date Placeholder 4"/>
          <p:cNvSpPr>
            <a:spLocks noGrp="1"/>
          </p:cNvSpPr>
          <p:nvPr>
            <p:ph type="dt" sz="half" idx="13"/>
          </p:nvPr>
        </p:nvSpPr>
        <p:spPr>
          <a:xfrm>
            <a:off x="9444038" y="7955280"/>
            <a:ext cx="2925762" cy="519112"/>
          </a:xfrm>
        </p:spPr>
        <p:txBody>
          <a:bodyPr/>
          <a:lstStyle/>
          <a:p>
            <a:pPr algn="r"/>
            <a:fld id="{050E86E7-01FD-40E3-96AD-899731DCC549}" type="datetime1">
              <a:rPr lang="en-US" smtClean="0"/>
              <a:t>7/9/2024</a:t>
            </a:fld>
            <a:endParaRPr lang="en-US"/>
          </a:p>
        </p:txBody>
      </p:sp>
      <p:sp>
        <p:nvSpPr>
          <p:cNvPr id="9" name="Text Placeholder 5"/>
          <p:cNvSpPr>
            <a:spLocks noGrp="1"/>
          </p:cNvSpPr>
          <p:nvPr>
            <p:ph type="body" sz="quarter" idx="15" hasCustomPrompt="1"/>
          </p:nvPr>
        </p:nvSpPr>
        <p:spPr>
          <a:xfrm>
            <a:off x="5586476" y="7434517"/>
            <a:ext cx="6784848" cy="585216"/>
          </a:xfrm>
          <a:prstGeom prst="rect">
            <a:avLst/>
          </a:prstGeom>
        </p:spPr>
        <p:txBody>
          <a:bodyPr anchor="ctr"/>
          <a:lstStyle>
            <a:lvl1pPr algn="r">
              <a:defRPr sz="2000" b="0" baseline="0">
                <a:solidFill>
                  <a:schemeClr val="tx1"/>
                </a:solidFill>
              </a:defRPr>
            </a:lvl1pPr>
          </a:lstStyle>
          <a:p>
            <a:pPr lvl="0"/>
            <a:r>
              <a:rPr lang="en-US"/>
              <a:t>Department of Health Care Policy and Financing</a:t>
            </a:r>
          </a:p>
        </p:txBody>
      </p:sp>
    </p:spTree>
    <p:extLst>
      <p:ext uri="{BB962C8B-B14F-4D97-AF65-F5344CB8AC3E}">
        <p14:creationId xmlns:p14="http://schemas.microsoft.com/office/powerpoint/2010/main" val="1084837188"/>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rebuchet-Modern-Images-White Title">
    <p:bg>
      <p:bgRef idx="1001">
        <a:schemeClr val="bg1"/>
      </p:bgRef>
    </p:bg>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r">
              <a:defRPr i="0">
                <a:solidFill>
                  <a:schemeClr val="tx1"/>
                </a:solidFill>
              </a:defRPr>
            </a:lvl1pPr>
          </a:lstStyle>
          <a:p>
            <a:pPr lvl="0"/>
            <a:r>
              <a:rPr lang="en-US">
                <a:sym typeface="Trebuchet MS" pitchFamily="-100" charset="0"/>
              </a:rPr>
              <a:t>CLICK TO ADD TITLE</a:t>
            </a: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r">
              <a:defRPr i="1" baseline="0">
                <a:solidFill>
                  <a:schemeClr val="tx1"/>
                </a:solidFill>
              </a:defRPr>
            </a:lvl1pPr>
            <a:lvl2pPr algn="r">
              <a:defRPr baseline="0">
                <a:solidFill>
                  <a:schemeClr val="bg1"/>
                </a:solidFill>
              </a:defRPr>
            </a:lvl2pPr>
          </a:lstStyle>
          <a:p>
            <a:pPr lvl="0"/>
            <a:r>
              <a:rPr lang="en-US"/>
              <a:t>Click to add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tx1"/>
                </a:solidFill>
              </a:defRPr>
            </a:lvl1pPr>
          </a:lstStyle>
          <a:p>
            <a:pPr lvl="0"/>
            <a:r>
              <a:rPr lang="en-US"/>
              <a:t>Presented by: Name of Presenter</a:t>
            </a:r>
          </a:p>
        </p:txBody>
      </p:sp>
      <p:sp>
        <p:nvSpPr>
          <p:cNvPr id="6" name="AutoShape 5"/>
          <p:cNvSpPr>
            <a:spLocks/>
          </p:cNvSpPr>
          <p:nvPr userDrawn="1"/>
        </p:nvSpPr>
        <p:spPr bwMode="auto">
          <a:xfrm>
            <a:off x="0" y="684250"/>
            <a:ext cx="13030200" cy="1828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lumMod val="5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lvl="0"/>
            <a:endParaRPr lang="en-US" sz="2200" b="0" i="0" u="none"/>
          </a:p>
        </p:txBody>
      </p:sp>
      <p:sp>
        <p:nvSpPr>
          <p:cNvPr id="9" name="Content Placeholder 11"/>
          <p:cNvSpPr>
            <a:spLocks noGrp="1"/>
          </p:cNvSpPr>
          <p:nvPr>
            <p:ph sz="quarter" idx="14" hasCustomPrompt="1"/>
          </p:nvPr>
        </p:nvSpPr>
        <p:spPr>
          <a:xfrm>
            <a:off x="635000" y="68425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0" name="Content Placeholder 11"/>
          <p:cNvSpPr>
            <a:spLocks noGrp="1"/>
          </p:cNvSpPr>
          <p:nvPr>
            <p:ph sz="quarter" idx="15" hasCustomPrompt="1"/>
          </p:nvPr>
        </p:nvSpPr>
        <p:spPr>
          <a:xfrm>
            <a:off x="10541000" y="68425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1" name="Content Placeholder 11"/>
          <p:cNvSpPr>
            <a:spLocks noGrp="1"/>
          </p:cNvSpPr>
          <p:nvPr>
            <p:ph sz="quarter" idx="16" hasCustomPrompt="1"/>
          </p:nvPr>
        </p:nvSpPr>
        <p:spPr>
          <a:xfrm>
            <a:off x="5588000" y="68580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2" name="Slide Number Placeholder 1"/>
          <p:cNvSpPr>
            <a:spLocks noGrp="1"/>
          </p:cNvSpPr>
          <p:nvPr>
            <p:ph type="sldNum" sz="quarter" idx="17"/>
          </p:nvPr>
        </p:nvSpPr>
        <p:spPr/>
        <p:txBody>
          <a:bodyPr/>
          <a:lstStyle/>
          <a:p>
            <a:fld id="{8232555D-2978-4F3B-B127-F0AFF203E745}" type="slidenum">
              <a:rPr lang="en-US" smtClean="0"/>
              <a:pPr/>
              <a:t>‹#›</a:t>
            </a:fld>
            <a:endParaRPr lang="en-US"/>
          </a:p>
        </p:txBody>
      </p:sp>
      <p:sp>
        <p:nvSpPr>
          <p:cNvPr id="5" name="Date Placeholder 4"/>
          <p:cNvSpPr>
            <a:spLocks noGrp="1"/>
          </p:cNvSpPr>
          <p:nvPr>
            <p:ph type="dt" sz="half" idx="18"/>
          </p:nvPr>
        </p:nvSpPr>
        <p:spPr>
          <a:xfrm>
            <a:off x="9444038" y="7955280"/>
            <a:ext cx="2925762" cy="519112"/>
          </a:xfrm>
        </p:spPr>
        <p:txBody>
          <a:bodyPr/>
          <a:lstStyle/>
          <a:p>
            <a:pPr algn="r"/>
            <a:fld id="{484CEBF5-2F71-4F0F-B43D-243A92A7C758}" type="datetime1">
              <a:rPr lang="en-US" smtClean="0"/>
              <a:t>7/9/2024</a:t>
            </a:fld>
            <a:endParaRPr lang="en-US"/>
          </a:p>
        </p:txBody>
      </p:sp>
      <p:sp>
        <p:nvSpPr>
          <p:cNvPr id="12" name="Text Placeholder 5"/>
          <p:cNvSpPr>
            <a:spLocks noGrp="1"/>
          </p:cNvSpPr>
          <p:nvPr>
            <p:ph type="body" sz="quarter" idx="19" hasCustomPrompt="1"/>
          </p:nvPr>
        </p:nvSpPr>
        <p:spPr>
          <a:xfrm>
            <a:off x="5584952" y="7434517"/>
            <a:ext cx="6784848" cy="585216"/>
          </a:xfrm>
          <a:prstGeom prst="rect">
            <a:avLst/>
          </a:prstGeom>
        </p:spPr>
        <p:txBody>
          <a:bodyPr anchor="ctr"/>
          <a:lstStyle>
            <a:lvl1pPr algn="r">
              <a:defRPr sz="2000" b="0" baseline="0">
                <a:solidFill>
                  <a:schemeClr val="tx1"/>
                </a:solidFill>
              </a:defRPr>
            </a:lvl1pPr>
          </a:lstStyle>
          <a:p>
            <a:pPr lvl="0"/>
            <a:r>
              <a:rPr lang="en-US"/>
              <a:t>Department of Health Care Policy and Financing</a:t>
            </a:r>
          </a:p>
        </p:txBody>
      </p:sp>
    </p:spTree>
    <p:extLst>
      <p:ext uri="{BB962C8B-B14F-4D97-AF65-F5344CB8AC3E}">
        <p14:creationId xmlns:p14="http://schemas.microsoft.com/office/powerpoint/2010/main" val="2022415643"/>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rebuchet-Modern-Images 2-White Title">
    <p:bg>
      <p:bgRef idx="1001">
        <a:schemeClr val="bg1"/>
      </p:bgRef>
    </p:bg>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r">
              <a:defRPr i="0">
                <a:solidFill>
                  <a:schemeClr val="tx1"/>
                </a:solidFill>
              </a:defRPr>
            </a:lvl1pPr>
          </a:lstStyle>
          <a:p>
            <a:pPr lvl="0"/>
            <a:r>
              <a:rPr lang="en-US">
                <a:sym typeface="Trebuchet MS" pitchFamily="-100" charset="0"/>
              </a:rPr>
              <a:t>CLICK TO ADD TITLE</a:t>
            </a: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r">
              <a:defRPr i="1" baseline="0">
                <a:solidFill>
                  <a:schemeClr val="tx1"/>
                </a:solidFill>
              </a:defRPr>
            </a:lvl1pPr>
            <a:lvl2pPr algn="r">
              <a:defRPr baseline="0">
                <a:solidFill>
                  <a:schemeClr val="bg1"/>
                </a:solidFill>
              </a:defRPr>
            </a:lvl2pPr>
          </a:lstStyle>
          <a:p>
            <a:pPr lvl="0"/>
            <a:r>
              <a:rPr lang="en-US"/>
              <a:t>Click to add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tx1"/>
                </a:solidFill>
              </a:defRPr>
            </a:lvl1pPr>
          </a:lstStyle>
          <a:p>
            <a:pPr lvl="0"/>
            <a:r>
              <a:rPr lang="en-US"/>
              <a:t>Presented by: Name of Presenter</a:t>
            </a:r>
          </a:p>
        </p:txBody>
      </p:sp>
      <p:sp>
        <p:nvSpPr>
          <p:cNvPr id="12" name="AutoShape 5"/>
          <p:cNvSpPr>
            <a:spLocks/>
          </p:cNvSpPr>
          <p:nvPr userDrawn="1"/>
        </p:nvSpPr>
        <p:spPr bwMode="auto">
          <a:xfrm rot="5400000">
            <a:off x="-3355848" y="3355848"/>
            <a:ext cx="8686800" cy="19751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lumMod val="5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lvl="0"/>
            <a:endParaRPr lang="en-US" sz="2200" b="0" i="0" u="none"/>
          </a:p>
        </p:txBody>
      </p:sp>
      <p:sp>
        <p:nvSpPr>
          <p:cNvPr id="13" name="Content Placeholder 11"/>
          <p:cNvSpPr>
            <a:spLocks noGrp="1"/>
          </p:cNvSpPr>
          <p:nvPr>
            <p:ph sz="quarter" idx="17" hasCustomPrompt="1"/>
          </p:nvPr>
        </p:nvSpPr>
        <p:spPr>
          <a:xfrm>
            <a:off x="-36576" y="524230"/>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4" name="Content Placeholder 11"/>
          <p:cNvSpPr>
            <a:spLocks noGrp="1"/>
          </p:cNvSpPr>
          <p:nvPr>
            <p:ph sz="quarter" idx="18" hasCustomPrompt="1"/>
          </p:nvPr>
        </p:nvSpPr>
        <p:spPr>
          <a:xfrm>
            <a:off x="-36576" y="6164580"/>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5" name="Content Placeholder 11"/>
          <p:cNvSpPr>
            <a:spLocks noGrp="1"/>
          </p:cNvSpPr>
          <p:nvPr>
            <p:ph sz="quarter" idx="19" hasCustomPrompt="1"/>
          </p:nvPr>
        </p:nvSpPr>
        <p:spPr>
          <a:xfrm>
            <a:off x="-36576" y="3344405"/>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2" name="Slide Number Placeholder 1"/>
          <p:cNvSpPr>
            <a:spLocks noGrp="1"/>
          </p:cNvSpPr>
          <p:nvPr>
            <p:ph type="sldNum" sz="quarter" idx="20"/>
          </p:nvPr>
        </p:nvSpPr>
        <p:spPr/>
        <p:txBody>
          <a:bodyPr/>
          <a:lstStyle/>
          <a:p>
            <a:fld id="{8232555D-2978-4F3B-B127-F0AFF203E745}" type="slidenum">
              <a:rPr lang="en-US" smtClean="0"/>
              <a:pPr/>
              <a:t>‹#›</a:t>
            </a:fld>
            <a:endParaRPr lang="en-US"/>
          </a:p>
        </p:txBody>
      </p:sp>
      <p:sp>
        <p:nvSpPr>
          <p:cNvPr id="5" name="Date Placeholder 4"/>
          <p:cNvSpPr>
            <a:spLocks noGrp="1"/>
          </p:cNvSpPr>
          <p:nvPr>
            <p:ph type="dt" sz="half" idx="21"/>
          </p:nvPr>
        </p:nvSpPr>
        <p:spPr>
          <a:xfrm>
            <a:off x="9444038" y="7955280"/>
            <a:ext cx="2925762" cy="519112"/>
          </a:xfrm>
        </p:spPr>
        <p:txBody>
          <a:bodyPr/>
          <a:lstStyle/>
          <a:p>
            <a:pPr algn="r"/>
            <a:fld id="{EFDF36F5-9DDC-4754-9435-66AC8DBE9007}" type="datetime1">
              <a:rPr lang="en-US" smtClean="0"/>
              <a:t>7/9/2024</a:t>
            </a:fld>
            <a:endParaRPr lang="en-US"/>
          </a:p>
        </p:txBody>
      </p:sp>
      <p:sp>
        <p:nvSpPr>
          <p:cNvPr id="16" name="Text Placeholder 5"/>
          <p:cNvSpPr>
            <a:spLocks noGrp="1"/>
          </p:cNvSpPr>
          <p:nvPr>
            <p:ph type="body" sz="quarter" idx="15" hasCustomPrompt="1"/>
          </p:nvPr>
        </p:nvSpPr>
        <p:spPr>
          <a:xfrm>
            <a:off x="5584952" y="7434517"/>
            <a:ext cx="6784848" cy="585216"/>
          </a:xfrm>
          <a:prstGeom prst="rect">
            <a:avLst/>
          </a:prstGeom>
        </p:spPr>
        <p:txBody>
          <a:bodyPr anchor="ctr"/>
          <a:lstStyle>
            <a:lvl1pPr algn="r">
              <a:defRPr sz="2000" b="0" baseline="0">
                <a:solidFill>
                  <a:schemeClr val="tx1"/>
                </a:solidFill>
              </a:defRPr>
            </a:lvl1pPr>
          </a:lstStyle>
          <a:p>
            <a:pPr lvl="0"/>
            <a:r>
              <a:rPr lang="en-US"/>
              <a:t>Department of Health Care Policy and Financing</a:t>
            </a:r>
          </a:p>
        </p:txBody>
      </p:sp>
    </p:spTree>
    <p:extLst>
      <p:ext uri="{BB962C8B-B14F-4D97-AF65-F5344CB8AC3E}">
        <p14:creationId xmlns:p14="http://schemas.microsoft.com/office/powerpoint/2010/main" val="212566852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rebuchet-Gray Mission Slide">
    <p:spTree>
      <p:nvGrpSpPr>
        <p:cNvPr id="1" name=""/>
        <p:cNvGrpSpPr/>
        <p:nvPr/>
      </p:nvGrpSpPr>
      <p:grpSpPr>
        <a:xfrm>
          <a:off x="0" y="0"/>
          <a:ext cx="0" cy="0"/>
          <a:chOff x="0" y="0"/>
          <a:chExt cx="0" cy="0"/>
        </a:xfrm>
      </p:grpSpPr>
      <p:sp>
        <p:nvSpPr>
          <p:cNvPr id="5" name="TextBox 4"/>
          <p:cNvSpPr txBox="1"/>
          <p:nvPr userDrawn="1"/>
        </p:nvSpPr>
        <p:spPr>
          <a:xfrm>
            <a:off x="893762" y="2891641"/>
            <a:ext cx="11217275" cy="3970318"/>
          </a:xfrm>
          <a:prstGeom prst="rect">
            <a:avLst/>
          </a:prstGeom>
          <a:noFill/>
        </p:spPr>
        <p:txBody>
          <a:bodyPr wrap="square" rtlCol="0" anchor="ctr">
            <a:spAutoFit/>
          </a:bodyPr>
          <a:lstStyle/>
          <a:p>
            <a:pPr marL="0" marR="0" lvl="0" indent="0" algn="ctr" defTabSz="584200" rtl="0" eaLnBrk="1" fontAlgn="base" latinLnBrk="0" hangingPunct="0">
              <a:lnSpc>
                <a:spcPct val="100000"/>
              </a:lnSpc>
              <a:spcBef>
                <a:spcPct val="0"/>
              </a:spcBef>
              <a:spcAft>
                <a:spcPct val="0"/>
              </a:spcAft>
              <a:buClrTx/>
              <a:buSzTx/>
              <a:buFontTx/>
              <a:buNone/>
              <a:tabLst/>
              <a:defRPr/>
            </a:pPr>
            <a:r>
              <a:rPr lang="en-US" sz="6000" b="1">
                <a:solidFill>
                  <a:schemeClr val="bg1"/>
                </a:solidFill>
              </a:rPr>
              <a:t>Improving</a:t>
            </a:r>
            <a:r>
              <a:rPr lang="en-US" sz="6000" b="0">
                <a:solidFill>
                  <a:schemeClr val="bg1"/>
                </a:solidFill>
              </a:rPr>
              <a:t> </a:t>
            </a:r>
            <a:r>
              <a:rPr lang="en-US" sz="5400" b="0">
                <a:solidFill>
                  <a:schemeClr val="bg1"/>
                </a:solidFill>
              </a:rPr>
              <a:t>health care access and outcomes for the </a:t>
            </a:r>
            <a:r>
              <a:rPr lang="en-US" sz="6000" b="1">
                <a:solidFill>
                  <a:schemeClr val="bg1"/>
                </a:solidFill>
              </a:rPr>
              <a:t>people</a:t>
            </a:r>
            <a:r>
              <a:rPr lang="en-US" sz="6000" b="0">
                <a:solidFill>
                  <a:schemeClr val="bg1"/>
                </a:solidFill>
              </a:rPr>
              <a:t> </a:t>
            </a:r>
            <a:r>
              <a:rPr lang="en-US" sz="5400" b="0">
                <a:solidFill>
                  <a:schemeClr val="bg1"/>
                </a:solidFill>
              </a:rPr>
              <a:t>we serve while demonstrating sound stewardship of financial </a:t>
            </a:r>
            <a:r>
              <a:rPr lang="en-US" sz="6000" b="1">
                <a:solidFill>
                  <a:schemeClr val="bg1"/>
                </a:solidFill>
              </a:rPr>
              <a:t>resources</a:t>
            </a:r>
            <a:endParaRPr lang="en-US" sz="5400" b="1">
              <a:solidFill>
                <a:schemeClr val="bg1"/>
              </a:solidFill>
            </a:endParaRPr>
          </a:p>
          <a:p>
            <a:endParaRPr lang="en-US">
              <a:solidFill>
                <a:schemeClr val="bg1"/>
              </a:solidFill>
            </a:endParaRPr>
          </a:p>
        </p:txBody>
      </p:sp>
      <p:sp>
        <p:nvSpPr>
          <p:cNvPr id="6" name="TextBox 5"/>
          <p:cNvSpPr txBox="1"/>
          <p:nvPr userDrawn="1"/>
        </p:nvSpPr>
        <p:spPr>
          <a:xfrm>
            <a:off x="893762" y="914400"/>
            <a:ext cx="10896600" cy="1107996"/>
          </a:xfrm>
          <a:prstGeom prst="rect">
            <a:avLst/>
          </a:prstGeom>
          <a:noFill/>
        </p:spPr>
        <p:txBody>
          <a:bodyPr wrap="square" rtlCol="0" anchor="ctr">
            <a:spAutoFit/>
          </a:bodyPr>
          <a:lstStyle/>
          <a:p>
            <a:r>
              <a:rPr lang="en-US" sz="6600" b="1" i="1">
                <a:solidFill>
                  <a:schemeClr val="bg1"/>
                </a:solidFill>
              </a:rPr>
              <a:t>Our Mission</a:t>
            </a:r>
          </a:p>
        </p:txBody>
      </p:sp>
      <p:sp>
        <p:nvSpPr>
          <p:cNvPr id="2" name="Slide Number Placeholder 1"/>
          <p:cNvSpPr>
            <a:spLocks noGrp="1"/>
          </p:cNvSpPr>
          <p:nvPr>
            <p:ph type="sldNum" sz="quarter" idx="10"/>
          </p:nvPr>
        </p:nvSpPr>
        <p:spPr/>
        <p:txBody>
          <a:bodyPr/>
          <a:lstStyle/>
          <a:p>
            <a:fld id="{88E71DEA-C72C-42CF-90F7-E467E0733BC8}" type="slidenum">
              <a:rPr lang="en-US" smtClean="0"/>
              <a:pPr/>
              <a:t>‹#›</a:t>
            </a:fld>
            <a:endParaRPr lang="en-US"/>
          </a:p>
        </p:txBody>
      </p:sp>
    </p:spTree>
    <p:extLst>
      <p:ext uri="{BB962C8B-B14F-4D97-AF65-F5344CB8AC3E}">
        <p14:creationId xmlns:p14="http://schemas.microsoft.com/office/powerpoint/2010/main" val="38971246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rebuchet-Modern-White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3763" y="228600"/>
            <a:ext cx="11217275" cy="1161288"/>
          </a:xfrm>
          <a:prstGeom prst="rect">
            <a:avLst/>
          </a:prstGeom>
        </p:spPr>
        <p:txBody>
          <a:bodyPr anchor="ctr"/>
          <a:lstStyle>
            <a:lvl1pPr algn="ctr">
              <a:defRPr sz="6000" i="0">
                <a:solidFill>
                  <a:schemeClr val="tx1"/>
                </a:solidFill>
              </a:defRPr>
            </a:lvl1pPr>
          </a:lstStyle>
          <a:p>
            <a:r>
              <a:rPr lang="en-US"/>
              <a:t>Click to edit slide title</a:t>
            </a:r>
          </a:p>
        </p:txBody>
      </p:sp>
      <p:sp>
        <p:nvSpPr>
          <p:cNvPr id="4" name="Content Placeholder 3"/>
          <p:cNvSpPr>
            <a:spLocks noGrp="1"/>
          </p:cNvSpPr>
          <p:nvPr>
            <p:ph sz="quarter" idx="10" hasCustomPrompt="1"/>
          </p:nvPr>
        </p:nvSpPr>
        <p:spPr>
          <a:xfrm>
            <a:off x="893763" y="1673352"/>
            <a:ext cx="11217275" cy="5943600"/>
          </a:xfrm>
          <a:prstGeom prst="rect">
            <a:avLst/>
          </a:prstGeom>
        </p:spPr>
        <p:txBody>
          <a:bodyPr/>
          <a:lstStyle>
            <a:lvl1pPr marL="342900" indent="-342900">
              <a:spcBef>
                <a:spcPts val="768"/>
              </a:spcBef>
              <a:buFont typeface="Arial" panose="020B0604020202020204" pitchFamily="34" charset="0"/>
              <a:buChar char="•"/>
              <a:defRPr sz="3200" baseline="0">
                <a:solidFill>
                  <a:schemeClr val="tx1"/>
                </a:solidFill>
              </a:defRPr>
            </a:lvl1pPr>
            <a:lvl2pPr marL="800100" indent="-342900">
              <a:spcBef>
                <a:spcPts val="768"/>
              </a:spcBef>
              <a:buSzPct val="75000"/>
              <a:buFont typeface="Wingdings" panose="05000000000000000000" pitchFamily="2" charset="2"/>
              <a:buChar char="Ø"/>
              <a:defRPr sz="2800" baseline="0">
                <a:solidFill>
                  <a:schemeClr val="tx1"/>
                </a:solidFill>
              </a:defRPr>
            </a:lvl2pPr>
            <a:lvl3pPr marL="1200150" indent="-285750">
              <a:spcBef>
                <a:spcPts val="768"/>
              </a:spcBef>
              <a:buSzPct val="75000"/>
              <a:buFont typeface="Wingdings" panose="05000000000000000000" pitchFamily="2" charset="2"/>
              <a:buChar char="§"/>
              <a:defRPr sz="2400">
                <a:solidFill>
                  <a:schemeClr val="tx1"/>
                </a:solidFill>
              </a:defRPr>
            </a:lvl3pPr>
            <a:lvl4pPr marL="1200150" indent="-171450">
              <a:spcBef>
                <a:spcPts val="768"/>
              </a:spcBef>
              <a:buFont typeface="Arial" panose="020B0604020202020204" pitchFamily="34" charset="0"/>
              <a:buChar char="•"/>
              <a:defRPr sz="2400"/>
            </a:lvl4pPr>
            <a:lvl5pPr marL="1371600" indent="-457200">
              <a:spcBef>
                <a:spcPts val="768"/>
              </a:spcBef>
              <a:buFont typeface="Arial" panose="020B0604020202020204" pitchFamily="34" charset="0"/>
              <a:buChar char="•"/>
              <a:defRPr sz="2000"/>
            </a:lvl5pPr>
          </a:lstStyle>
          <a:p>
            <a:pPr lvl="0"/>
            <a:r>
              <a:rPr lang="en-US"/>
              <a:t>Use bullet points sparingly</a:t>
            </a:r>
          </a:p>
          <a:p>
            <a:pPr lvl="1"/>
            <a:r>
              <a:rPr lang="en-US"/>
              <a:t>Try to keep it at 3 – 5 per slide</a:t>
            </a:r>
          </a:p>
          <a:p>
            <a:pPr lvl="0"/>
            <a:r>
              <a:rPr lang="en-US"/>
              <a:t>Only represent key ideas</a:t>
            </a:r>
          </a:p>
          <a:p>
            <a:pPr lvl="0"/>
            <a:r>
              <a:rPr lang="en-US"/>
              <a:t>Examine your font size</a:t>
            </a:r>
          </a:p>
          <a:p>
            <a:pPr lvl="1"/>
            <a:r>
              <a:rPr lang="en-US"/>
              <a:t>Don’t go below 20 </a:t>
            </a:r>
          </a:p>
          <a:p>
            <a:pPr lvl="0"/>
            <a:r>
              <a:rPr lang="en-US"/>
              <a:t>Only add images/other media if relevant</a:t>
            </a:r>
          </a:p>
          <a:p>
            <a:pPr lvl="1"/>
            <a:r>
              <a:rPr lang="en-US"/>
              <a:t>Second level</a:t>
            </a:r>
          </a:p>
          <a:p>
            <a:pPr lvl="2"/>
            <a:r>
              <a:rPr lang="en-US"/>
              <a:t>Third level</a:t>
            </a:r>
          </a:p>
        </p:txBody>
      </p:sp>
      <p:sp>
        <p:nvSpPr>
          <p:cNvPr id="3" name="Slide Number Placeholder 2"/>
          <p:cNvSpPr>
            <a:spLocks noGrp="1"/>
          </p:cNvSpPr>
          <p:nvPr>
            <p:ph type="sldNum" sz="quarter" idx="11"/>
          </p:nvPr>
        </p:nvSpPr>
        <p:spPr/>
        <p:txBody>
          <a:bodyPr/>
          <a:lstStyle/>
          <a:p>
            <a:fld id="{8232555D-2978-4F3B-B127-F0AFF203E745}" type="slidenum">
              <a:rPr lang="en-US" smtClean="0"/>
              <a:pPr/>
              <a:t>‹#›</a:t>
            </a:fld>
            <a:endParaRPr lang="en-US"/>
          </a:p>
        </p:txBody>
      </p:sp>
    </p:spTree>
    <p:extLst>
      <p:ext uri="{BB962C8B-B14F-4D97-AF65-F5344CB8AC3E}">
        <p14:creationId xmlns:p14="http://schemas.microsoft.com/office/powerpoint/2010/main" val="27488334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rebuchet- Modern-White-Questions">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r">
              <a:defRPr i="0" baseline="0"/>
            </a:lvl1pPr>
          </a:lstStyle>
          <a:p>
            <a:pPr lvl="0"/>
            <a:r>
              <a:rPr lang="en-US">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88E71DEA-C72C-42CF-90F7-E467E0733BC8}" type="slidenum">
              <a:rPr lang="en-US" smtClean="0"/>
              <a:pPr/>
              <a:t>‹#›</a:t>
            </a:fld>
            <a:endParaRPr lang="en-US"/>
          </a:p>
        </p:txBody>
      </p:sp>
    </p:spTree>
    <p:extLst>
      <p:ext uri="{BB962C8B-B14F-4D97-AF65-F5344CB8AC3E}">
        <p14:creationId xmlns:p14="http://schemas.microsoft.com/office/powerpoint/2010/main" val="9179727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rebuchet-Modern-White Thank You">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rtlCol="0" anchor="ctr" anchorCtr="0" compatLnSpc="1">
            <a:prstTxWarp prst="textNoShape">
              <a:avLst/>
            </a:prstTxWarp>
            <a:normAutofit/>
          </a:bodyPr>
          <a:lstStyle>
            <a:lvl1pPr>
              <a:defRPr lang="en-US" i="0" dirty="0">
                <a:solidFill>
                  <a:schemeClr val="tx1"/>
                </a:solidFill>
                <a:sym typeface="Trebuchet MS" pitchFamily="-100" charset="0"/>
              </a:defRPr>
            </a:lvl1pPr>
          </a:lstStyle>
          <a:p>
            <a:pPr lvl="0" algn="r"/>
            <a:r>
              <a:rPr lang="en-US">
                <a:sym typeface="Trebuchet MS" pitchFamily="-100" charset="0"/>
              </a:rPr>
              <a:t>CLICK TO ADD THANK YOU</a:t>
            </a:r>
          </a:p>
        </p:txBody>
      </p:sp>
      <p:sp>
        <p:nvSpPr>
          <p:cNvPr id="2" name="Slide Number Placeholder 1"/>
          <p:cNvSpPr>
            <a:spLocks noGrp="1"/>
          </p:cNvSpPr>
          <p:nvPr>
            <p:ph type="sldNum" sz="quarter" idx="10"/>
          </p:nvPr>
        </p:nvSpPr>
        <p:spPr/>
        <p:txBody>
          <a:bodyPr/>
          <a:lstStyle/>
          <a:p>
            <a:fld id="{8232555D-2978-4F3B-B127-F0AFF203E745}" type="slidenum">
              <a:rPr lang="en-US" smtClean="0"/>
              <a:pPr/>
              <a:t>‹#›</a:t>
            </a:fld>
            <a:endParaRPr lang="en-US"/>
          </a:p>
        </p:txBody>
      </p:sp>
    </p:spTree>
    <p:extLst>
      <p:ext uri="{BB962C8B-B14F-4D97-AF65-F5344CB8AC3E}">
        <p14:creationId xmlns:p14="http://schemas.microsoft.com/office/powerpoint/2010/main" val="421437502"/>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ahoma-Gray Title Slide">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defRPr/>
            </a:lvl1pPr>
          </a:lstStyle>
          <a:p>
            <a:pPr lvl="0"/>
            <a:r>
              <a:rPr lang="en-US">
                <a:sym typeface="Trebuchet MS" pitchFamily="-100" charset="0"/>
              </a:rPr>
              <a:t>Your Presentation Title</a:t>
            </a:r>
          </a:p>
        </p:txBody>
      </p:sp>
      <p:sp>
        <p:nvSpPr>
          <p:cNvPr id="8" name="Text Placeholder 7"/>
          <p:cNvSpPr>
            <a:spLocks noGrp="1"/>
          </p:cNvSpPr>
          <p:nvPr>
            <p:ph type="body" sz="quarter" idx="10" hasCustomPrompt="1"/>
          </p:nvPr>
        </p:nvSpPr>
        <p:spPr>
          <a:xfrm>
            <a:off x="1624076" y="5181600"/>
            <a:ext cx="9756648" cy="1161288"/>
          </a:xfrm>
          <a:prstGeom prst="rect">
            <a:avLst/>
          </a:prstGeom>
        </p:spPr>
        <p:txBody>
          <a:bodyPr anchor="ctr"/>
          <a:lstStyle>
            <a:lvl1pPr algn="ctr">
              <a:defRPr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algn="r">
              <a:defRPr baseline="0">
                <a:solidFill>
                  <a:schemeClr val="bg1"/>
                </a:solidFill>
              </a:defRPr>
            </a:lvl2pPr>
          </a:lstStyle>
          <a:p>
            <a:pPr lvl="0"/>
            <a:r>
              <a:rPr lang="en-US"/>
              <a:t>The subtitle</a:t>
            </a:r>
          </a:p>
        </p:txBody>
      </p:sp>
      <p:sp>
        <p:nvSpPr>
          <p:cNvPr id="3" name="Text Placeholder 2"/>
          <p:cNvSpPr>
            <a:spLocks noGrp="1"/>
          </p:cNvSpPr>
          <p:nvPr>
            <p:ph type="body" sz="quarter" idx="11" hasCustomPrompt="1"/>
          </p:nvPr>
        </p:nvSpPr>
        <p:spPr>
          <a:xfrm>
            <a:off x="4597400" y="6849301"/>
            <a:ext cx="6783324" cy="585216"/>
          </a:xfrm>
          <a:prstGeom prst="rect">
            <a:avLst/>
          </a:prstGeom>
        </p:spPr>
        <p:txBody>
          <a:bodyPr anchor="ctr"/>
          <a:lstStyle>
            <a:lvl1pPr marL="0" algn="r">
              <a:spcBef>
                <a:spcPts val="0"/>
              </a:spcBef>
              <a:defRPr sz="2400" b="1"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Presented by: Name of Presenter</a:t>
            </a:r>
          </a:p>
        </p:txBody>
      </p:sp>
      <p:sp>
        <p:nvSpPr>
          <p:cNvPr id="2" name="Slide Number Placeholder 1"/>
          <p:cNvSpPr>
            <a:spLocks noGrp="1"/>
          </p:cNvSpPr>
          <p:nvPr>
            <p:ph type="sldNum" sz="quarter" idx="12"/>
          </p:nvPr>
        </p:nvSpPr>
        <p:spPr/>
        <p:txBody>
          <a:bodyPr/>
          <a:lstStyle/>
          <a:p>
            <a:fld id="{F04B62F9-A472-4675-B38E-F437B5EEEB7A}" type="slidenum">
              <a:rPr lang="en-US" smtClean="0"/>
              <a:pPr/>
              <a:t>‹#›</a:t>
            </a:fld>
            <a:endParaRPr lang="en-US"/>
          </a:p>
        </p:txBody>
      </p:sp>
      <p:sp>
        <p:nvSpPr>
          <p:cNvPr id="5" name="Date Placeholder 4"/>
          <p:cNvSpPr>
            <a:spLocks noGrp="1"/>
          </p:cNvSpPr>
          <p:nvPr>
            <p:ph type="dt" sz="half" idx="13"/>
          </p:nvPr>
        </p:nvSpPr>
        <p:spPr>
          <a:xfrm>
            <a:off x="8454962" y="7955280"/>
            <a:ext cx="2925762" cy="519112"/>
          </a:xfrm>
        </p:spPr>
        <p:txBody>
          <a:bodyPr/>
          <a:lstStyle/>
          <a:p>
            <a:pPr algn="r"/>
            <a:fld id="{CE33178A-DD21-4A09-984F-6945207A76AB}" type="datetime1">
              <a:rPr lang="en-US" smtClean="0"/>
              <a:t>7/9/2024</a:t>
            </a:fld>
            <a:endParaRPr lang="en-US"/>
          </a:p>
        </p:txBody>
      </p:sp>
      <p:sp>
        <p:nvSpPr>
          <p:cNvPr id="9" name="Text Placeholder 5"/>
          <p:cNvSpPr>
            <a:spLocks noGrp="1"/>
          </p:cNvSpPr>
          <p:nvPr>
            <p:ph type="body" sz="quarter" idx="15" hasCustomPrompt="1"/>
          </p:nvPr>
        </p:nvSpPr>
        <p:spPr>
          <a:xfrm>
            <a:off x="4595876" y="7434517"/>
            <a:ext cx="6784848" cy="585216"/>
          </a:xfrm>
          <a:prstGeom prst="rect">
            <a:avLst/>
          </a:prstGeom>
        </p:spPr>
        <p:txBody>
          <a:bodyPr anchor="ctr"/>
          <a:lstStyle>
            <a:lvl1pPr algn="r">
              <a:defRPr sz="2000" b="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Department of Health Care Policy and Financing</a:t>
            </a:r>
          </a:p>
        </p:txBody>
      </p:sp>
    </p:spTree>
    <p:extLst>
      <p:ext uri="{BB962C8B-B14F-4D97-AF65-F5344CB8AC3E}">
        <p14:creationId xmlns:p14="http://schemas.microsoft.com/office/powerpoint/2010/main" val="33733773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ahoma-Images-Gray Title">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defRPr/>
            </a:lvl1pPr>
          </a:lstStyle>
          <a:p>
            <a:pPr lvl="0"/>
            <a:r>
              <a:rPr lang="en-US">
                <a:sym typeface="Trebuchet MS" pitchFamily="-100" charset="0"/>
              </a:rPr>
              <a:t>Your Presentation Title</a:t>
            </a:r>
          </a:p>
        </p:txBody>
      </p:sp>
      <p:sp>
        <p:nvSpPr>
          <p:cNvPr id="8" name="Text Placeholder 7"/>
          <p:cNvSpPr>
            <a:spLocks noGrp="1"/>
          </p:cNvSpPr>
          <p:nvPr>
            <p:ph type="body" sz="quarter" idx="10" hasCustomPrompt="1"/>
          </p:nvPr>
        </p:nvSpPr>
        <p:spPr>
          <a:xfrm>
            <a:off x="1624076" y="5181600"/>
            <a:ext cx="9756648" cy="1161288"/>
          </a:xfrm>
          <a:prstGeom prst="rect">
            <a:avLst/>
          </a:prstGeom>
        </p:spPr>
        <p:txBody>
          <a:bodyPr anchor="ctr"/>
          <a:lstStyle>
            <a:lvl1pPr algn="ctr">
              <a:defRPr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algn="r">
              <a:defRPr baseline="0">
                <a:solidFill>
                  <a:schemeClr val="bg1"/>
                </a:solidFill>
              </a:defRPr>
            </a:lvl2pPr>
          </a:lstStyle>
          <a:p>
            <a:pPr lvl="0"/>
            <a:r>
              <a:rPr lang="en-US"/>
              <a:t>The subtitle</a:t>
            </a:r>
          </a:p>
        </p:txBody>
      </p:sp>
      <p:sp>
        <p:nvSpPr>
          <p:cNvPr id="3" name="Text Placeholder 2"/>
          <p:cNvSpPr>
            <a:spLocks noGrp="1"/>
          </p:cNvSpPr>
          <p:nvPr>
            <p:ph type="body" sz="quarter" idx="11" hasCustomPrompt="1"/>
          </p:nvPr>
        </p:nvSpPr>
        <p:spPr>
          <a:xfrm>
            <a:off x="4597400" y="6849301"/>
            <a:ext cx="6783324" cy="585216"/>
          </a:xfrm>
          <a:prstGeom prst="rect">
            <a:avLst/>
          </a:prstGeom>
        </p:spPr>
        <p:txBody>
          <a:bodyPr anchor="ctr"/>
          <a:lstStyle>
            <a:lvl1pPr marL="0" algn="r">
              <a:spcBef>
                <a:spcPts val="0"/>
              </a:spcBef>
              <a:defRPr sz="2400" b="1"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Presented by: Name of Presenter</a:t>
            </a:r>
          </a:p>
        </p:txBody>
      </p:sp>
      <p:sp>
        <p:nvSpPr>
          <p:cNvPr id="6" name="AutoShape 5"/>
          <p:cNvSpPr>
            <a:spLocks/>
          </p:cNvSpPr>
          <p:nvPr userDrawn="1"/>
        </p:nvSpPr>
        <p:spPr bwMode="auto">
          <a:xfrm>
            <a:off x="0" y="684250"/>
            <a:ext cx="13030200" cy="1828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alpha val="4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lvl="0"/>
            <a:endParaRPr lang="en-US" sz="2200" b="0" i="0" u="none"/>
          </a:p>
        </p:txBody>
      </p:sp>
      <p:sp>
        <p:nvSpPr>
          <p:cNvPr id="7" name="Content Placeholder 11"/>
          <p:cNvSpPr>
            <a:spLocks noGrp="1"/>
          </p:cNvSpPr>
          <p:nvPr>
            <p:ph sz="quarter" idx="14" hasCustomPrompt="1"/>
          </p:nvPr>
        </p:nvSpPr>
        <p:spPr>
          <a:xfrm>
            <a:off x="635000" y="684250"/>
            <a:ext cx="1828800" cy="1828800"/>
          </a:xfrm>
          <a:prstGeom prst="rect">
            <a:avLst/>
          </a:prstGeom>
        </p:spPr>
        <p:txBody>
          <a:bodyPr/>
          <a:lstStyle>
            <a:lvl1pPr>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lvl="0" indent="0"/>
            <a:r>
              <a:rPr lang="en-US"/>
              <a:t>Click to add Image</a:t>
            </a:r>
          </a:p>
        </p:txBody>
      </p:sp>
      <p:sp>
        <p:nvSpPr>
          <p:cNvPr id="9" name="Content Placeholder 11"/>
          <p:cNvSpPr>
            <a:spLocks noGrp="1"/>
          </p:cNvSpPr>
          <p:nvPr>
            <p:ph sz="quarter" idx="15" hasCustomPrompt="1"/>
          </p:nvPr>
        </p:nvSpPr>
        <p:spPr>
          <a:xfrm>
            <a:off x="10541000" y="68425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1" name="Content Placeholder 11"/>
          <p:cNvSpPr>
            <a:spLocks noGrp="1"/>
          </p:cNvSpPr>
          <p:nvPr>
            <p:ph sz="quarter" idx="16" hasCustomPrompt="1"/>
          </p:nvPr>
        </p:nvSpPr>
        <p:spPr>
          <a:xfrm>
            <a:off x="5588000" y="68580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2" name="Slide Number Placeholder 1"/>
          <p:cNvSpPr>
            <a:spLocks noGrp="1"/>
          </p:cNvSpPr>
          <p:nvPr>
            <p:ph type="sldNum" sz="quarter" idx="17"/>
          </p:nvPr>
        </p:nvSpPr>
        <p:spPr/>
        <p:txBody>
          <a:bodyPr/>
          <a:lstStyle/>
          <a:p>
            <a:fld id="{F04B62F9-A472-4675-B38E-F437B5EEEB7A}" type="slidenum">
              <a:rPr lang="en-US" smtClean="0"/>
              <a:pPr/>
              <a:t>‹#›</a:t>
            </a:fld>
            <a:endParaRPr lang="en-US"/>
          </a:p>
        </p:txBody>
      </p:sp>
      <p:sp>
        <p:nvSpPr>
          <p:cNvPr id="5" name="Date Placeholder 4"/>
          <p:cNvSpPr>
            <a:spLocks noGrp="1"/>
          </p:cNvSpPr>
          <p:nvPr>
            <p:ph type="dt" sz="half" idx="18"/>
          </p:nvPr>
        </p:nvSpPr>
        <p:spPr>
          <a:xfrm>
            <a:off x="8454962" y="7955280"/>
            <a:ext cx="2925762" cy="519112"/>
          </a:xfrm>
        </p:spPr>
        <p:txBody>
          <a:bodyPr/>
          <a:lstStyle/>
          <a:p>
            <a:pPr algn="r"/>
            <a:fld id="{9EECC79E-4C2E-4065-8BCE-F36EF537ABE4}" type="datetime1">
              <a:rPr lang="en-US" smtClean="0"/>
              <a:t>7/9/2024</a:t>
            </a:fld>
            <a:endParaRPr lang="en-US"/>
          </a:p>
        </p:txBody>
      </p:sp>
      <p:sp>
        <p:nvSpPr>
          <p:cNvPr id="12" name="Text Placeholder 5"/>
          <p:cNvSpPr>
            <a:spLocks noGrp="1"/>
          </p:cNvSpPr>
          <p:nvPr>
            <p:ph type="body" sz="quarter" idx="19" hasCustomPrompt="1"/>
          </p:nvPr>
        </p:nvSpPr>
        <p:spPr>
          <a:xfrm>
            <a:off x="4595876" y="7434517"/>
            <a:ext cx="6784848" cy="585216"/>
          </a:xfrm>
          <a:prstGeom prst="rect">
            <a:avLst/>
          </a:prstGeom>
        </p:spPr>
        <p:txBody>
          <a:bodyPr anchor="ctr"/>
          <a:lstStyle>
            <a:lvl1pPr algn="r">
              <a:defRPr sz="2000" b="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Department of Health Care Policy and Financing</a:t>
            </a:r>
          </a:p>
        </p:txBody>
      </p:sp>
    </p:spTree>
    <p:extLst>
      <p:ext uri="{BB962C8B-B14F-4D97-AF65-F5344CB8AC3E}">
        <p14:creationId xmlns:p14="http://schemas.microsoft.com/office/powerpoint/2010/main" val="1045083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ahoma-Images 2-Gray Title">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r">
              <a:defRPr/>
            </a:lvl1pPr>
          </a:lstStyle>
          <a:p>
            <a:pPr lvl="0"/>
            <a:r>
              <a:rPr lang="en-US">
                <a:sym typeface="Trebuchet MS" pitchFamily="-100" charset="0"/>
              </a:rPr>
              <a:t>Your Presentation Title</a:t>
            </a: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ctr">
              <a:defRPr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algn="r">
              <a:defRPr baseline="0">
                <a:solidFill>
                  <a:schemeClr val="bg1"/>
                </a:solidFill>
              </a:defRPr>
            </a:lvl2pPr>
          </a:lstStyle>
          <a:p>
            <a:pPr lvl="0"/>
            <a:r>
              <a:rPr lang="en-US"/>
              <a:t>The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Presented by: Name of Presenter</a:t>
            </a:r>
          </a:p>
        </p:txBody>
      </p:sp>
      <p:sp>
        <p:nvSpPr>
          <p:cNvPr id="12" name="AutoShape 5"/>
          <p:cNvSpPr>
            <a:spLocks/>
          </p:cNvSpPr>
          <p:nvPr userDrawn="1"/>
        </p:nvSpPr>
        <p:spPr bwMode="auto">
          <a:xfrm rot="5400000">
            <a:off x="-3355848" y="3355848"/>
            <a:ext cx="8686800" cy="19751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alpha val="4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lvl="0"/>
            <a:endParaRPr lang="en-US" sz="2200" b="0" i="0" u="none"/>
          </a:p>
        </p:txBody>
      </p:sp>
      <p:sp>
        <p:nvSpPr>
          <p:cNvPr id="13" name="Content Placeholder 11"/>
          <p:cNvSpPr>
            <a:spLocks noGrp="1"/>
          </p:cNvSpPr>
          <p:nvPr>
            <p:ph sz="quarter" idx="14" hasCustomPrompt="1"/>
          </p:nvPr>
        </p:nvSpPr>
        <p:spPr>
          <a:xfrm>
            <a:off x="-36576" y="524230"/>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4" name="Content Placeholder 11"/>
          <p:cNvSpPr>
            <a:spLocks noGrp="1"/>
          </p:cNvSpPr>
          <p:nvPr>
            <p:ph sz="quarter" idx="15" hasCustomPrompt="1"/>
          </p:nvPr>
        </p:nvSpPr>
        <p:spPr>
          <a:xfrm>
            <a:off x="-36576" y="6164580"/>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5" name="Content Placeholder 11"/>
          <p:cNvSpPr>
            <a:spLocks noGrp="1"/>
          </p:cNvSpPr>
          <p:nvPr>
            <p:ph sz="quarter" idx="16" hasCustomPrompt="1"/>
          </p:nvPr>
        </p:nvSpPr>
        <p:spPr>
          <a:xfrm>
            <a:off x="-36576" y="3344405"/>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2" name="Slide Number Placeholder 1"/>
          <p:cNvSpPr>
            <a:spLocks noGrp="1"/>
          </p:cNvSpPr>
          <p:nvPr>
            <p:ph type="sldNum" sz="quarter" idx="17"/>
          </p:nvPr>
        </p:nvSpPr>
        <p:spPr/>
        <p:txBody>
          <a:bodyPr/>
          <a:lstStyle/>
          <a:p>
            <a:fld id="{F04B62F9-A472-4675-B38E-F437B5EEEB7A}" type="slidenum">
              <a:rPr lang="en-US" smtClean="0"/>
              <a:pPr/>
              <a:t>‹#›</a:t>
            </a:fld>
            <a:endParaRPr lang="en-US"/>
          </a:p>
        </p:txBody>
      </p:sp>
      <p:sp>
        <p:nvSpPr>
          <p:cNvPr id="5" name="Date Placeholder 4"/>
          <p:cNvSpPr>
            <a:spLocks noGrp="1"/>
          </p:cNvSpPr>
          <p:nvPr>
            <p:ph type="dt" sz="half" idx="18"/>
          </p:nvPr>
        </p:nvSpPr>
        <p:spPr>
          <a:xfrm>
            <a:off x="9444038" y="7940930"/>
            <a:ext cx="2925762" cy="519112"/>
          </a:xfrm>
        </p:spPr>
        <p:txBody>
          <a:bodyPr/>
          <a:lstStyle/>
          <a:p>
            <a:pPr algn="r"/>
            <a:fld id="{D3A5F8E6-1363-49D3-9C37-2C90CF6325A2}" type="datetime1">
              <a:rPr lang="en-US" smtClean="0"/>
              <a:t>7/9/2024</a:t>
            </a:fld>
            <a:endParaRPr lang="en-US"/>
          </a:p>
        </p:txBody>
      </p:sp>
      <p:sp>
        <p:nvSpPr>
          <p:cNvPr id="16" name="Text Placeholder 5"/>
          <p:cNvSpPr>
            <a:spLocks noGrp="1"/>
          </p:cNvSpPr>
          <p:nvPr>
            <p:ph type="body" sz="quarter" idx="19" hasCustomPrompt="1"/>
          </p:nvPr>
        </p:nvSpPr>
        <p:spPr>
          <a:xfrm>
            <a:off x="5586475" y="7434517"/>
            <a:ext cx="6784848" cy="585216"/>
          </a:xfrm>
          <a:prstGeom prst="rect">
            <a:avLst/>
          </a:prstGeom>
        </p:spPr>
        <p:txBody>
          <a:bodyPr anchor="ctr"/>
          <a:lstStyle>
            <a:lvl1pPr algn="r">
              <a:defRPr sz="2000" b="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Department of Health Care Policy and Financing</a:t>
            </a:r>
          </a:p>
        </p:txBody>
      </p:sp>
    </p:spTree>
    <p:extLst>
      <p:ext uri="{BB962C8B-B14F-4D97-AF65-F5344CB8AC3E}">
        <p14:creationId xmlns:p14="http://schemas.microsoft.com/office/powerpoint/2010/main" val="7783649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ahoma-Gray Mission Slide">
    <p:spTree>
      <p:nvGrpSpPr>
        <p:cNvPr id="1" name=""/>
        <p:cNvGrpSpPr/>
        <p:nvPr/>
      </p:nvGrpSpPr>
      <p:grpSpPr>
        <a:xfrm>
          <a:off x="0" y="0"/>
          <a:ext cx="0" cy="0"/>
          <a:chOff x="0" y="0"/>
          <a:chExt cx="0" cy="0"/>
        </a:xfrm>
      </p:grpSpPr>
      <p:sp>
        <p:nvSpPr>
          <p:cNvPr id="5" name="TextBox 4"/>
          <p:cNvSpPr txBox="1"/>
          <p:nvPr userDrawn="1"/>
        </p:nvSpPr>
        <p:spPr>
          <a:xfrm>
            <a:off x="862012" y="2891641"/>
            <a:ext cx="11323638" cy="3970318"/>
          </a:xfrm>
          <a:prstGeom prst="rect">
            <a:avLst/>
          </a:prstGeom>
          <a:noFill/>
        </p:spPr>
        <p:txBody>
          <a:bodyPr wrap="square" rtlCol="0" anchor="ctr">
            <a:spAutoFit/>
          </a:bodyPr>
          <a:lstStyle/>
          <a:p>
            <a:pPr marL="0" marR="0" lvl="0" indent="0" algn="ctr" defTabSz="584200" rtl="0" eaLnBrk="1" fontAlgn="base" latinLnBrk="0" hangingPunct="0">
              <a:lnSpc>
                <a:spcPct val="100000"/>
              </a:lnSpc>
              <a:spcBef>
                <a:spcPct val="0"/>
              </a:spcBef>
              <a:spcAft>
                <a:spcPct val="0"/>
              </a:spcAft>
              <a:buClrTx/>
              <a:buSzTx/>
              <a:buFontTx/>
              <a:buNone/>
              <a:tabLst/>
              <a:defRPr/>
            </a:pPr>
            <a:r>
              <a:rPr lang="en-US" sz="6000" b="1">
                <a:solidFill>
                  <a:schemeClr val="bg1"/>
                </a:solidFill>
                <a:latin typeface="Tahoma" panose="020B0604030504040204" pitchFamily="34" charset="0"/>
                <a:ea typeface="Tahoma" panose="020B0604030504040204" pitchFamily="34" charset="0"/>
                <a:cs typeface="Tahoma" panose="020B0604030504040204" pitchFamily="34" charset="0"/>
              </a:rPr>
              <a:t>Improving</a:t>
            </a:r>
            <a:r>
              <a:rPr lang="en-US" sz="6000" b="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5400" b="0">
                <a:solidFill>
                  <a:schemeClr val="bg1"/>
                </a:solidFill>
                <a:latin typeface="Tahoma" panose="020B0604030504040204" pitchFamily="34" charset="0"/>
                <a:ea typeface="Tahoma" panose="020B0604030504040204" pitchFamily="34" charset="0"/>
                <a:cs typeface="Tahoma" panose="020B0604030504040204" pitchFamily="34" charset="0"/>
              </a:rPr>
              <a:t>health care access and outcomes for the </a:t>
            </a:r>
            <a:r>
              <a:rPr lang="en-US" sz="6000" b="1">
                <a:solidFill>
                  <a:schemeClr val="bg1"/>
                </a:solidFill>
                <a:latin typeface="Tahoma" panose="020B0604030504040204" pitchFamily="34" charset="0"/>
                <a:ea typeface="Tahoma" panose="020B0604030504040204" pitchFamily="34" charset="0"/>
                <a:cs typeface="Tahoma" panose="020B0604030504040204" pitchFamily="34" charset="0"/>
              </a:rPr>
              <a:t>people</a:t>
            </a:r>
            <a:r>
              <a:rPr lang="en-US" sz="6000" b="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5400" b="0">
                <a:solidFill>
                  <a:schemeClr val="bg1"/>
                </a:solidFill>
                <a:latin typeface="Tahoma" panose="020B0604030504040204" pitchFamily="34" charset="0"/>
                <a:ea typeface="Tahoma" panose="020B0604030504040204" pitchFamily="34" charset="0"/>
                <a:cs typeface="Tahoma" panose="020B0604030504040204" pitchFamily="34" charset="0"/>
              </a:rPr>
              <a:t>we serve while demonstrating sound stewardship of financial </a:t>
            </a:r>
            <a:r>
              <a:rPr lang="en-US" sz="6000" b="1">
                <a:solidFill>
                  <a:schemeClr val="bg1"/>
                </a:solidFill>
                <a:latin typeface="Tahoma" panose="020B0604030504040204" pitchFamily="34" charset="0"/>
                <a:ea typeface="Tahoma" panose="020B0604030504040204" pitchFamily="34" charset="0"/>
                <a:cs typeface="Tahoma" panose="020B0604030504040204" pitchFamily="34" charset="0"/>
              </a:rPr>
              <a:t>resources</a:t>
            </a:r>
            <a:endParaRPr lang="en-US" sz="5400" b="1">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userDrawn="1"/>
        </p:nvSpPr>
        <p:spPr>
          <a:xfrm>
            <a:off x="862012" y="914400"/>
            <a:ext cx="10896600" cy="1107996"/>
          </a:xfrm>
          <a:prstGeom prst="rect">
            <a:avLst/>
          </a:prstGeom>
          <a:noFill/>
        </p:spPr>
        <p:txBody>
          <a:bodyPr wrap="square" rtlCol="0" anchor="ctr">
            <a:spAutoFit/>
          </a:bodyPr>
          <a:lstStyle/>
          <a:p>
            <a:r>
              <a:rPr lang="en-US" sz="6600" b="1" i="1">
                <a:solidFill>
                  <a:schemeClr val="bg1"/>
                </a:solidFill>
                <a:latin typeface="Tahoma" panose="020B0604030504040204" pitchFamily="34" charset="0"/>
                <a:ea typeface="Tahoma" panose="020B0604030504040204" pitchFamily="34" charset="0"/>
                <a:cs typeface="Tahoma" panose="020B0604030504040204" pitchFamily="34" charset="0"/>
              </a:rPr>
              <a:t>Our Mission</a:t>
            </a:r>
          </a:p>
        </p:txBody>
      </p:sp>
      <p:sp>
        <p:nvSpPr>
          <p:cNvPr id="2" name="Slide Number Placeholder 1"/>
          <p:cNvSpPr>
            <a:spLocks noGrp="1"/>
          </p:cNvSpPr>
          <p:nvPr>
            <p:ph type="sldNum" sz="quarter" idx="10"/>
          </p:nvPr>
        </p:nvSpPr>
        <p:spPr/>
        <p:txBody>
          <a:bodyPr/>
          <a:lstStyle/>
          <a:p>
            <a:fld id="{F04B62F9-A472-4675-B38E-F437B5EEEB7A}" type="slidenum">
              <a:rPr lang="en-US" smtClean="0"/>
              <a:pPr/>
              <a:t>‹#›</a:t>
            </a:fld>
            <a:endParaRPr lang="en-US"/>
          </a:p>
        </p:txBody>
      </p:sp>
    </p:spTree>
    <p:extLst>
      <p:ext uri="{BB962C8B-B14F-4D97-AF65-F5344CB8AC3E}">
        <p14:creationId xmlns:p14="http://schemas.microsoft.com/office/powerpoint/2010/main" val="32379470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ahoma-Gray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3763" y="228600"/>
            <a:ext cx="11217275" cy="1161288"/>
          </a:xfrm>
          <a:prstGeom prst="rect">
            <a:avLst/>
          </a:prstGeom>
        </p:spPr>
        <p:txBody>
          <a:bodyPr anchor="ctr"/>
          <a:lstStyle>
            <a:lvl1pPr algn="ctr">
              <a:defRPr sz="6000"/>
            </a:lvl1pPr>
          </a:lstStyle>
          <a:p>
            <a:r>
              <a:rPr lang="en-US"/>
              <a:t>Click to edit Slide title</a:t>
            </a:r>
          </a:p>
        </p:txBody>
      </p:sp>
      <p:sp>
        <p:nvSpPr>
          <p:cNvPr id="4" name="Content Placeholder 3"/>
          <p:cNvSpPr>
            <a:spLocks noGrp="1"/>
          </p:cNvSpPr>
          <p:nvPr>
            <p:ph sz="quarter" idx="10" hasCustomPrompt="1"/>
          </p:nvPr>
        </p:nvSpPr>
        <p:spPr>
          <a:xfrm>
            <a:off x="893763" y="1673352"/>
            <a:ext cx="11217275" cy="5943600"/>
          </a:xfrm>
          <a:prstGeom prst="rect">
            <a:avLst/>
          </a:prstGeom>
        </p:spPr>
        <p:txBody>
          <a:bodyPr/>
          <a:lstStyle>
            <a:lvl1pPr marL="342900" indent="-342900">
              <a:spcBef>
                <a:spcPts val="768"/>
              </a:spcBef>
              <a:buFont typeface="Arial" panose="020B0604020202020204" pitchFamily="34" charset="0"/>
              <a:buChar char="•"/>
              <a:defRPr sz="320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800100" indent="-342900">
              <a:spcBef>
                <a:spcPts val="768"/>
              </a:spcBef>
              <a:buSzPct val="75000"/>
              <a:buFont typeface="Wingdings" panose="05000000000000000000" pitchFamily="2" charset="2"/>
              <a:buChar char="Ø"/>
              <a:defRPr sz="2800" baseline="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1200150" indent="-285750">
              <a:spcBef>
                <a:spcPts val="768"/>
              </a:spcBef>
              <a:buSzPct val="75000"/>
              <a:buFont typeface="Wingdings" panose="05000000000000000000" pitchFamily="2" charset="2"/>
              <a:buChar char="§"/>
              <a:defRPr sz="2400">
                <a:solidFill>
                  <a:schemeClr val="bg1"/>
                </a:solidFill>
              </a:defRPr>
            </a:lvl3pPr>
            <a:lvl4pPr marL="1200150" indent="-171450">
              <a:spcBef>
                <a:spcPts val="768"/>
              </a:spcBef>
              <a:buFont typeface="Arial" panose="020B0604020202020204" pitchFamily="34" charset="0"/>
              <a:buChar char="•"/>
              <a:defRPr sz="2400"/>
            </a:lvl4pPr>
            <a:lvl5pPr marL="1371600" indent="-457200">
              <a:spcBef>
                <a:spcPts val="768"/>
              </a:spcBef>
              <a:buFont typeface="Arial" panose="020B0604020202020204" pitchFamily="34" charset="0"/>
              <a:buChar char="•"/>
              <a:defRPr sz="2000"/>
            </a:lvl5pPr>
          </a:lstStyle>
          <a:p>
            <a:pPr lvl="0"/>
            <a:r>
              <a:rPr lang="en-US"/>
              <a:t>Use bullet points sparingly</a:t>
            </a:r>
          </a:p>
          <a:p>
            <a:pPr lvl="1"/>
            <a:r>
              <a:rPr lang="en-US"/>
              <a:t>Try to keep it at 3 – 5 per slide</a:t>
            </a:r>
          </a:p>
          <a:p>
            <a:pPr lvl="0"/>
            <a:r>
              <a:rPr lang="en-US"/>
              <a:t>Only represent key ideas</a:t>
            </a:r>
          </a:p>
          <a:p>
            <a:pPr lvl="0"/>
            <a:r>
              <a:rPr lang="en-US"/>
              <a:t>Examine your font size</a:t>
            </a:r>
          </a:p>
          <a:p>
            <a:pPr lvl="1"/>
            <a:r>
              <a:rPr lang="en-US"/>
              <a:t>Don’t go below 20 </a:t>
            </a:r>
          </a:p>
          <a:p>
            <a:pPr lvl="0"/>
            <a:r>
              <a:rPr lang="en-US"/>
              <a:t>Only add images/other media if relevant</a:t>
            </a:r>
          </a:p>
          <a:p>
            <a:pPr lvl="1"/>
            <a:r>
              <a:rPr lang="en-US"/>
              <a:t>Second level</a:t>
            </a:r>
          </a:p>
          <a:p>
            <a:pPr lvl="2"/>
            <a:r>
              <a:rPr lang="en-US"/>
              <a:t>Third level</a:t>
            </a:r>
          </a:p>
        </p:txBody>
      </p:sp>
      <p:sp>
        <p:nvSpPr>
          <p:cNvPr id="3" name="Slide Number Placeholder 2"/>
          <p:cNvSpPr>
            <a:spLocks noGrp="1"/>
          </p:cNvSpPr>
          <p:nvPr>
            <p:ph type="sldNum" sz="quarter" idx="11"/>
          </p:nvPr>
        </p:nvSpPr>
        <p:spPr/>
        <p:txBody>
          <a:bodyPr/>
          <a:lstStyle/>
          <a:p>
            <a:fld id="{F04B62F9-A472-4675-B38E-F437B5EEEB7A}" type="slidenum">
              <a:rPr lang="en-US" smtClean="0"/>
              <a:pPr/>
              <a:t>‹#›</a:t>
            </a:fld>
            <a:endParaRPr lang="en-US"/>
          </a:p>
        </p:txBody>
      </p:sp>
    </p:spTree>
    <p:extLst>
      <p:ext uri="{BB962C8B-B14F-4D97-AF65-F5344CB8AC3E}">
        <p14:creationId xmlns:p14="http://schemas.microsoft.com/office/powerpoint/2010/main" val="40985494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ahoma-Gray-Graphics and Content">
    <p:spTree>
      <p:nvGrpSpPr>
        <p:cNvPr id="1" name=""/>
        <p:cNvGrpSpPr/>
        <p:nvPr/>
      </p:nvGrpSpPr>
      <p:grpSpPr>
        <a:xfrm>
          <a:off x="0" y="0"/>
          <a:ext cx="0" cy="0"/>
          <a:chOff x="0" y="0"/>
          <a:chExt cx="0" cy="0"/>
        </a:xfrm>
      </p:grpSpPr>
      <p:sp>
        <p:nvSpPr>
          <p:cNvPr id="13" name="Media Placeholder 3"/>
          <p:cNvSpPr>
            <a:spLocks noGrp="1"/>
          </p:cNvSpPr>
          <p:nvPr>
            <p:ph type="media" sz="quarter" idx="17" hasCustomPrompt="1"/>
          </p:nvPr>
        </p:nvSpPr>
        <p:spPr>
          <a:xfrm>
            <a:off x="8493870" y="1755648"/>
            <a:ext cx="3684588" cy="5184648"/>
          </a:xfrm>
          <a:prstGeom prst="rect">
            <a:avLst/>
          </a:prstGeom>
          <a:ln w="19050">
            <a:solidFill>
              <a:schemeClr val="bg1"/>
            </a:solidFill>
          </a:ln>
          <a:effectLst>
            <a:reflection blurRad="6350" stA="52000" endA="300" endPos="35000" dir="5400000" sy="-100000" algn="bl" rotWithShape="0"/>
          </a:effectLst>
        </p:spPr>
        <p:txBody>
          <a:bodyPr/>
          <a:lstStyle>
            <a:lvl1pPr marL="0" indent="0">
              <a:defRPr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Insert image or other media</a:t>
            </a:r>
          </a:p>
        </p:txBody>
      </p:sp>
      <p:sp>
        <p:nvSpPr>
          <p:cNvPr id="4" name="Media Placeholder 3"/>
          <p:cNvSpPr>
            <a:spLocks noGrp="1"/>
          </p:cNvSpPr>
          <p:nvPr>
            <p:ph type="media" sz="quarter" idx="16" hasCustomPrompt="1"/>
          </p:nvPr>
        </p:nvSpPr>
        <p:spPr>
          <a:xfrm>
            <a:off x="760412" y="1755648"/>
            <a:ext cx="3684588" cy="5184648"/>
          </a:xfrm>
          <a:prstGeom prst="rect">
            <a:avLst/>
          </a:prstGeom>
          <a:ln w="19050">
            <a:solidFill>
              <a:schemeClr val="bg1"/>
            </a:solidFill>
          </a:ln>
          <a:effectLst>
            <a:reflection blurRad="6350" stA="52000" endA="300" endPos="35000" dir="5400000" sy="-100000" algn="bl" rotWithShape="0"/>
          </a:effectLst>
        </p:spPr>
        <p:txBody>
          <a:bodyPr/>
          <a:lstStyle>
            <a:lvl1pPr marL="0" indent="0">
              <a:defRPr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Insert image or other media</a:t>
            </a:r>
          </a:p>
        </p:txBody>
      </p:sp>
      <p:sp>
        <p:nvSpPr>
          <p:cNvPr id="14" name="Media Placeholder 3"/>
          <p:cNvSpPr>
            <a:spLocks noGrp="1"/>
          </p:cNvSpPr>
          <p:nvPr>
            <p:ph type="media" sz="quarter" idx="18" hasCustomPrompt="1"/>
          </p:nvPr>
        </p:nvSpPr>
        <p:spPr>
          <a:xfrm>
            <a:off x="4620078" y="1755648"/>
            <a:ext cx="3684588" cy="2368296"/>
          </a:xfrm>
          <a:prstGeom prst="rect">
            <a:avLst/>
          </a:prstGeom>
          <a:ln w="19050">
            <a:solidFill>
              <a:schemeClr val="bg1"/>
            </a:solidFill>
          </a:ln>
          <a:effectLst>
            <a:reflection blurRad="6350" stA="52000" endA="300" endPos="35000" dir="5400000" sy="-100000" algn="bl" rotWithShape="0"/>
          </a:effectLst>
        </p:spPr>
        <p:txBody>
          <a:bodyPr/>
          <a:lstStyle>
            <a:lvl1pPr marL="0" indent="0">
              <a:defRPr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Insert image or other media</a:t>
            </a:r>
          </a:p>
        </p:txBody>
      </p:sp>
      <p:sp>
        <p:nvSpPr>
          <p:cNvPr id="15" name="Media Placeholder 3"/>
          <p:cNvSpPr>
            <a:spLocks noGrp="1"/>
          </p:cNvSpPr>
          <p:nvPr>
            <p:ph type="media" sz="quarter" idx="19" hasCustomPrompt="1"/>
          </p:nvPr>
        </p:nvSpPr>
        <p:spPr>
          <a:xfrm>
            <a:off x="4620078" y="4572000"/>
            <a:ext cx="3684588" cy="2368296"/>
          </a:xfrm>
          <a:prstGeom prst="rect">
            <a:avLst/>
          </a:prstGeom>
          <a:ln w="19050">
            <a:solidFill>
              <a:schemeClr val="bg1"/>
            </a:solidFill>
          </a:ln>
          <a:effectLst>
            <a:reflection blurRad="6350" stA="52000" endA="300" endPos="35000" dir="5400000" sy="-100000" algn="bl" rotWithShape="0"/>
          </a:effectLst>
        </p:spPr>
        <p:txBody>
          <a:bodyPr/>
          <a:lstStyle>
            <a:lvl1pPr marL="0" indent="0">
              <a:defRPr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Insert image or other media</a:t>
            </a:r>
          </a:p>
        </p:txBody>
      </p:sp>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17" name="Text Placeholder 7"/>
          <p:cNvSpPr>
            <a:spLocks noGrp="1"/>
          </p:cNvSpPr>
          <p:nvPr>
            <p:ph type="body" sz="quarter" idx="15" hasCustomPrompt="1"/>
          </p:nvPr>
        </p:nvSpPr>
        <p:spPr>
          <a:xfrm>
            <a:off x="896112" y="228600"/>
            <a:ext cx="11219688" cy="1161288"/>
          </a:xfrm>
          <a:prstGeom prst="rect">
            <a:avLst/>
          </a:prstGeom>
        </p:spPr>
        <p:txBody>
          <a:bodyPr vert="horz" lIns="91440" tIns="45720" rIns="91440" bIns="45720" rtlCol="0" anchor="ctr">
            <a:normAutofit/>
          </a:bodyPr>
          <a:lstStyle>
            <a:lvl1pPr>
              <a:defRPr lang="en-US" sz="6000" b="1" i="1" u="none" dirty="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lvl="0" algn="ctr">
              <a:spcBef>
                <a:spcPct val="0"/>
              </a:spcBef>
            </a:pPr>
            <a:r>
              <a:rPr lang="en-US"/>
              <a:t>Replace Bullets with Images</a:t>
            </a:r>
          </a:p>
        </p:txBody>
      </p:sp>
    </p:spTree>
    <p:extLst>
      <p:ext uri="{BB962C8B-B14F-4D97-AF65-F5344CB8AC3E}">
        <p14:creationId xmlns:p14="http://schemas.microsoft.com/office/powerpoint/2010/main" val="25632467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ahoma and Verdana-Gray-Text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4" name="Text Placeholder 4"/>
          <p:cNvSpPr>
            <a:spLocks noGrp="1"/>
          </p:cNvSpPr>
          <p:nvPr>
            <p:ph type="body" sz="quarter" idx="11" hasCustomPrompt="1"/>
          </p:nvPr>
        </p:nvSpPr>
        <p:spPr>
          <a:xfrm>
            <a:off x="406400" y="2915914"/>
            <a:ext cx="5142543" cy="2589451"/>
          </a:xfrm>
          <a:prstGeom prst="rect">
            <a:avLst/>
          </a:prstGeom>
        </p:spPr>
        <p:txBody>
          <a:bodyPr anchor="ctr"/>
          <a:lstStyle>
            <a:lvl1pPr marL="0" indent="0">
              <a:buNone/>
              <a:defRPr sz="6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YOUR MAIN IDEA</a:t>
            </a: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38793" t="25383" r="38793" b="29556"/>
          <a:stretch/>
        </p:blipFill>
        <p:spPr>
          <a:xfrm>
            <a:off x="5416063" y="2775204"/>
            <a:ext cx="1273065" cy="3291840"/>
          </a:xfrm>
          <a:prstGeom prst="rect">
            <a:avLst/>
          </a:prstGeom>
        </p:spPr>
      </p:pic>
      <p:sp>
        <p:nvSpPr>
          <p:cNvPr id="7" name="Text Placeholder 6"/>
          <p:cNvSpPr>
            <a:spLocks noGrp="1"/>
          </p:cNvSpPr>
          <p:nvPr>
            <p:ph type="body" sz="quarter" idx="12" hasCustomPrompt="1"/>
          </p:nvPr>
        </p:nvSpPr>
        <p:spPr>
          <a:xfrm>
            <a:off x="6556248" y="1920240"/>
            <a:ext cx="5724144" cy="5001768"/>
          </a:xfrm>
          <a:prstGeom prst="rect">
            <a:avLst/>
          </a:prstGeom>
        </p:spPr>
        <p:txBody>
          <a:bodyPr/>
          <a:lstStyle>
            <a:lvl1pPr>
              <a:defRPr lang="en-US" sz="3600" baseline="0" smtClean="0">
                <a:solidFill>
                  <a:schemeClr val="bg1"/>
                </a:solidFill>
                <a:latin typeface="Tahoma" panose="020B0604030504040204" pitchFamily="34" charset="0"/>
                <a:ea typeface="Tahoma" panose="020B0604030504040204" pitchFamily="34" charset="0"/>
                <a:cs typeface="Tahoma" panose="020B0604030504040204" pitchFamily="34" charset="0"/>
              </a:defRPr>
            </a:lvl1pPr>
            <a:lvl2pPr>
              <a:defRPr lang="en-US" sz="3200" baseline="0" smtClean="0">
                <a:solidFill>
                  <a:schemeClr val="bg1"/>
                </a:solidFill>
                <a:latin typeface="Tahoma" panose="020B0604030504040204" pitchFamily="34" charset="0"/>
                <a:ea typeface="Tahoma" panose="020B0604030504040204" pitchFamily="34" charset="0"/>
                <a:cs typeface="Tahoma" panose="020B0604030504040204" pitchFamily="34" charset="0"/>
              </a:defRPr>
            </a:lvl2pPr>
            <a:lvl3pPr>
              <a:defRPr lang="en-US" sz="2800" smtClean="0">
                <a:solidFill>
                  <a:schemeClr val="bg1"/>
                </a:solidFill>
                <a:latin typeface="Tahoma" panose="020B0604030504040204" pitchFamily="34" charset="0"/>
                <a:ea typeface="Tahoma" panose="020B0604030504040204" pitchFamily="34" charset="0"/>
                <a:cs typeface="Tahoma" panose="020B0604030504040204" pitchFamily="34" charset="0"/>
              </a:defRPr>
            </a:lvl3pPr>
            <a:lvl4pPr>
              <a:defRPr lang="en-US" sz="2400" smtClean="0">
                <a:solidFill>
                  <a:schemeClr val="bg1"/>
                </a:solidFill>
                <a:latin typeface="Tahoma" panose="020B0604030504040204" pitchFamily="34" charset="0"/>
                <a:ea typeface="Tahoma" panose="020B0604030504040204" pitchFamily="34" charset="0"/>
                <a:cs typeface="Tahoma" panose="020B0604030504040204" pitchFamily="34" charset="0"/>
              </a:defRPr>
            </a:lvl4pPr>
            <a:lvl5pPr>
              <a:defRPr lang="en-US">
                <a:solidFill>
                  <a:schemeClr val="bg1"/>
                </a:solidFill>
              </a:defRPr>
            </a:lvl5pPr>
          </a:lstStyle>
          <a:p>
            <a:pPr lvl="0">
              <a:spcBef>
                <a:spcPts val="768"/>
              </a:spcBef>
              <a:buFont typeface="Arial" panose="020B0604020202020204" pitchFamily="34" charset="0"/>
              <a:buChar char="•"/>
            </a:pPr>
            <a:r>
              <a:rPr lang="en-US"/>
              <a:t>Click to edit text</a:t>
            </a:r>
          </a:p>
          <a:p>
            <a:pPr marL="800100" lvl="1" indent="-342900">
              <a:spcBef>
                <a:spcPts val="768"/>
              </a:spcBef>
              <a:buSzPct val="75000"/>
              <a:buFont typeface="Wingdings" panose="05000000000000000000" pitchFamily="2" charset="2"/>
              <a:buChar char="Ø"/>
            </a:pPr>
            <a:r>
              <a:rPr lang="en-US"/>
              <a:t>Second level</a:t>
            </a:r>
          </a:p>
          <a:p>
            <a:pPr marL="1200150" lvl="2" indent="-285750">
              <a:spcBef>
                <a:spcPts val="768"/>
              </a:spcBef>
              <a:buSzPct val="75000"/>
              <a:buFont typeface="Wingdings" panose="05000000000000000000" pitchFamily="2" charset="2"/>
              <a:buChar char="§"/>
            </a:pPr>
            <a:r>
              <a:rPr lang="en-US"/>
              <a:t>Third level</a:t>
            </a:r>
          </a:p>
          <a:p>
            <a:pPr marL="1481138" lvl="3" indent="-219075">
              <a:spcBef>
                <a:spcPts val="768"/>
              </a:spcBef>
              <a:buFont typeface="Arial" panose="020B0604020202020204" pitchFamily="34" charset="0"/>
              <a:buChar char="•"/>
            </a:pPr>
            <a:r>
              <a:rPr lang="en-US"/>
              <a:t>Fourth level</a:t>
            </a:r>
          </a:p>
        </p:txBody>
      </p:sp>
    </p:spTree>
    <p:extLst>
      <p:ext uri="{BB962C8B-B14F-4D97-AF65-F5344CB8AC3E}">
        <p14:creationId xmlns:p14="http://schemas.microsoft.com/office/powerpoint/2010/main" val="1967733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ebuchet-Gray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3763" y="228600"/>
            <a:ext cx="11217275" cy="1161288"/>
          </a:xfrm>
          <a:prstGeom prst="rect">
            <a:avLst/>
          </a:prstGeom>
        </p:spPr>
        <p:txBody>
          <a:bodyPr anchor="ctr"/>
          <a:lstStyle>
            <a:lvl1pPr algn="ctr">
              <a:defRPr sz="6000"/>
            </a:lvl1pPr>
          </a:lstStyle>
          <a:p>
            <a:r>
              <a:rPr lang="en-US"/>
              <a:t>Click to edit Slide title</a:t>
            </a:r>
          </a:p>
        </p:txBody>
      </p:sp>
      <p:sp>
        <p:nvSpPr>
          <p:cNvPr id="4" name="Content Placeholder 3"/>
          <p:cNvSpPr>
            <a:spLocks noGrp="1"/>
          </p:cNvSpPr>
          <p:nvPr>
            <p:ph sz="quarter" idx="10" hasCustomPrompt="1"/>
          </p:nvPr>
        </p:nvSpPr>
        <p:spPr>
          <a:xfrm>
            <a:off x="893763" y="1673352"/>
            <a:ext cx="11217275" cy="5943600"/>
          </a:xfrm>
          <a:prstGeom prst="rect">
            <a:avLst/>
          </a:prstGeom>
        </p:spPr>
        <p:txBody>
          <a:bodyPr/>
          <a:lstStyle>
            <a:lvl1pPr>
              <a:defRPr lang="en-US" sz="3600" baseline="0" dirty="0" smtClean="0">
                <a:solidFill>
                  <a:schemeClr val="bg1"/>
                </a:solidFill>
              </a:defRPr>
            </a:lvl1pPr>
            <a:lvl2pPr>
              <a:defRPr lang="en-US" sz="3200" baseline="0" dirty="0" smtClean="0">
                <a:solidFill>
                  <a:schemeClr val="bg1"/>
                </a:solidFill>
              </a:defRPr>
            </a:lvl2pPr>
            <a:lvl3pPr>
              <a:defRPr lang="en-US" sz="2800" dirty="0" smtClean="0">
                <a:solidFill>
                  <a:schemeClr val="bg1"/>
                </a:solidFill>
              </a:defRPr>
            </a:lvl3pPr>
            <a:lvl4pPr>
              <a:defRPr lang="en-US" sz="2400" dirty="0" smtClean="0">
                <a:solidFill>
                  <a:schemeClr val="bg1"/>
                </a:solidFill>
              </a:defRPr>
            </a:lvl4pPr>
          </a:lstStyle>
          <a:p>
            <a:pPr lvl="0">
              <a:spcBef>
                <a:spcPts val="768"/>
              </a:spcBef>
              <a:buFont typeface="Arial" panose="020B0604020202020204" pitchFamily="34" charset="0"/>
              <a:buChar char="•"/>
            </a:pPr>
            <a:r>
              <a:rPr lang="en-US"/>
              <a:t>Use bullet points sparingly</a:t>
            </a:r>
          </a:p>
          <a:p>
            <a:pPr marL="800100" lvl="1" indent="-342900">
              <a:spcBef>
                <a:spcPts val="768"/>
              </a:spcBef>
              <a:buSzPct val="75000"/>
              <a:buFont typeface="Wingdings" panose="05000000000000000000" pitchFamily="2" charset="2"/>
              <a:buChar char="Ø"/>
            </a:pPr>
            <a:r>
              <a:rPr lang="en-US"/>
              <a:t>Try to keep it at 3 – 5 per slide</a:t>
            </a:r>
          </a:p>
          <a:p>
            <a:pPr lvl="0">
              <a:spcBef>
                <a:spcPts val="768"/>
              </a:spcBef>
              <a:buFont typeface="Arial" panose="020B0604020202020204" pitchFamily="34" charset="0"/>
              <a:buChar char="•"/>
            </a:pPr>
            <a:r>
              <a:rPr lang="en-US"/>
              <a:t>Only represent key ideas</a:t>
            </a:r>
          </a:p>
          <a:p>
            <a:pPr lvl="0">
              <a:spcBef>
                <a:spcPts val="768"/>
              </a:spcBef>
              <a:buFont typeface="Arial" panose="020B0604020202020204" pitchFamily="34" charset="0"/>
              <a:buChar char="•"/>
            </a:pPr>
            <a:r>
              <a:rPr lang="en-US"/>
              <a:t>Examine your font size</a:t>
            </a:r>
          </a:p>
          <a:p>
            <a:pPr marL="800100" lvl="1" indent="-342900">
              <a:spcBef>
                <a:spcPts val="768"/>
              </a:spcBef>
              <a:buSzPct val="75000"/>
              <a:buFont typeface="Wingdings" panose="05000000000000000000" pitchFamily="2" charset="2"/>
              <a:buChar char="Ø"/>
            </a:pPr>
            <a:r>
              <a:rPr lang="en-US"/>
              <a:t>Don’t go below 20 </a:t>
            </a:r>
          </a:p>
          <a:p>
            <a:pPr lvl="0">
              <a:spcBef>
                <a:spcPts val="768"/>
              </a:spcBef>
              <a:buFont typeface="Arial" panose="020B0604020202020204" pitchFamily="34" charset="0"/>
              <a:buChar char="•"/>
            </a:pPr>
            <a:r>
              <a:rPr lang="en-US"/>
              <a:t>Only add images/other media if relevant</a:t>
            </a:r>
          </a:p>
          <a:p>
            <a:pPr marL="800100" lvl="1" indent="-342900">
              <a:spcBef>
                <a:spcPts val="768"/>
              </a:spcBef>
              <a:buSzPct val="75000"/>
              <a:buFont typeface="Wingdings" panose="05000000000000000000" pitchFamily="2" charset="2"/>
              <a:buChar char="Ø"/>
            </a:pPr>
            <a:r>
              <a:rPr lang="en-US"/>
              <a:t>Second level</a:t>
            </a:r>
          </a:p>
          <a:p>
            <a:pPr marL="1200150" lvl="2" indent="-285750">
              <a:spcBef>
                <a:spcPts val="768"/>
              </a:spcBef>
              <a:buSzPct val="75000"/>
              <a:buFont typeface="Wingdings" panose="05000000000000000000" pitchFamily="2" charset="2"/>
              <a:buChar char="§"/>
            </a:pPr>
            <a:r>
              <a:rPr lang="en-US"/>
              <a:t>Third level</a:t>
            </a:r>
          </a:p>
          <a:p>
            <a:pPr marL="1481138" lvl="3" indent="-219075">
              <a:spcBef>
                <a:spcPts val="768"/>
              </a:spcBef>
              <a:buFont typeface="Arial" panose="020B0604020202020204" pitchFamily="34" charset="0"/>
              <a:buChar char="•"/>
            </a:pPr>
            <a:r>
              <a:rPr lang="en-US"/>
              <a:t>Fourth level (only if you MUST)</a:t>
            </a:r>
          </a:p>
        </p:txBody>
      </p:sp>
      <p:sp>
        <p:nvSpPr>
          <p:cNvPr id="3" name="Slide Number Placeholder 2"/>
          <p:cNvSpPr>
            <a:spLocks noGrp="1"/>
          </p:cNvSpPr>
          <p:nvPr>
            <p:ph type="sldNum" sz="quarter" idx="11"/>
          </p:nvPr>
        </p:nvSpPr>
        <p:spPr/>
        <p:txBody>
          <a:bodyPr/>
          <a:lstStyle/>
          <a:p>
            <a:fld id="{88E71DEA-C72C-42CF-90F7-E467E0733BC8}" type="slidenum">
              <a:rPr lang="en-US" smtClean="0"/>
              <a:pPr/>
              <a:t>‹#›</a:t>
            </a:fld>
            <a:endParaRPr lang="en-US"/>
          </a:p>
        </p:txBody>
      </p:sp>
    </p:spTree>
    <p:extLst>
      <p:ext uri="{BB962C8B-B14F-4D97-AF65-F5344CB8AC3E}">
        <p14:creationId xmlns:p14="http://schemas.microsoft.com/office/powerpoint/2010/main" val="22951429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ahoma-Gray-Text and Image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4" name="Rectangle 3"/>
          <p:cNvSpPr/>
          <p:nvPr userDrawn="1"/>
        </p:nvSpPr>
        <p:spPr>
          <a:xfrm>
            <a:off x="-1" y="2616819"/>
            <a:ext cx="13004801" cy="3988201"/>
          </a:xfrm>
          <a:prstGeom prst="rect">
            <a:avLst/>
          </a:prstGeom>
          <a:gradFill flip="none" rotWithShape="1">
            <a:gsLst>
              <a:gs pos="6000">
                <a:schemeClr val="bg2">
                  <a:lumMod val="75000"/>
                </a:schemeClr>
              </a:gs>
              <a:gs pos="3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algn="ctr"/>
            <a:endParaRPr lang="en-US"/>
          </a:p>
        </p:txBody>
      </p:sp>
      <p:sp>
        <p:nvSpPr>
          <p:cNvPr id="5" name="Content Placeholder 4"/>
          <p:cNvSpPr>
            <a:spLocks noGrp="1"/>
          </p:cNvSpPr>
          <p:nvPr>
            <p:ph sz="quarter" idx="12" hasCustomPrompt="1"/>
          </p:nvPr>
        </p:nvSpPr>
        <p:spPr>
          <a:xfrm>
            <a:off x="7251555" y="2088221"/>
            <a:ext cx="4768427" cy="5045396"/>
          </a:xfrm>
          <a:prstGeom prst="roundRect">
            <a:avLst>
              <a:gd name="adj" fmla="val 13467"/>
            </a:avLst>
          </a:prstGeom>
          <a:solidFill>
            <a:schemeClr val="bg1"/>
          </a:solidFill>
          <a:ln w="38100">
            <a:solidFill>
              <a:schemeClr val="accent1"/>
            </a:solidFill>
          </a:ln>
          <a:effectLst>
            <a:glow rad="101600">
              <a:schemeClr val="accent1">
                <a:alpha val="60000"/>
              </a:schemeClr>
            </a:glow>
            <a:outerShdw blurRad="50800" dist="63500" dir="8100000" algn="tr" rotWithShape="0">
              <a:schemeClr val="tx1">
                <a:lumMod val="50000"/>
                <a:alpha val="60000"/>
              </a:schemeClr>
            </a:outerShdw>
          </a:effectLst>
        </p:spPr>
        <p:style>
          <a:lnRef idx="2">
            <a:schemeClr val="accent3"/>
          </a:lnRef>
          <a:fillRef idx="1">
            <a:schemeClr val="lt1"/>
          </a:fillRef>
          <a:effectRef idx="0">
            <a:schemeClr val="accent3"/>
          </a:effectRef>
          <a:fontRef idx="none"/>
        </p:style>
        <p:txBody>
          <a:bodyPr/>
          <a:lstStyle>
            <a:lvl1pPr marL="0" marR="0" indent="0" algn="ctr" defTabSz="1167033" rtl="0" eaLnBrk="1" fontAlgn="auto" latinLnBrk="0" hangingPunct="1">
              <a:lnSpc>
                <a:spcPct val="100000"/>
              </a:lnSpc>
              <a:spcBef>
                <a:spcPct val="20000"/>
              </a:spcBef>
              <a:spcAft>
                <a:spcPts val="0"/>
              </a:spcAft>
              <a:buClrTx/>
              <a:buSzTx/>
              <a:buFont typeface="Arial" pitchFamily="34" charset="0"/>
              <a:buNone/>
              <a:tabLst/>
              <a:defRPr sz="2844" b="1" i="1" baseline="0">
                <a:solidFill>
                  <a:schemeClr val="tx1">
                    <a:lumMod val="50000"/>
                  </a:schemeClr>
                </a:solidFill>
                <a:effectLst/>
                <a:latin typeface="Tahoma" panose="020B0604030504040204" pitchFamily="34" charset="0"/>
                <a:ea typeface="Tahoma" panose="020B0604030504040204" pitchFamily="34" charset="0"/>
                <a:cs typeface="Tahoma" panose="020B0604030504040204" pitchFamily="34" charset="0"/>
              </a:defRPr>
            </a:lvl1pPr>
          </a:lstStyle>
          <a:p>
            <a:pPr lvl="0"/>
            <a:r>
              <a:rPr lang="en-US"/>
              <a:t>Click to add image or other media</a:t>
            </a:r>
          </a:p>
        </p:txBody>
      </p:sp>
      <p:sp>
        <p:nvSpPr>
          <p:cNvPr id="6" name="Text Placeholder 11"/>
          <p:cNvSpPr>
            <a:spLocks noGrp="1"/>
          </p:cNvSpPr>
          <p:nvPr>
            <p:ph type="body" sz="quarter" idx="13" hasCustomPrompt="1"/>
          </p:nvPr>
        </p:nvSpPr>
        <p:spPr>
          <a:xfrm>
            <a:off x="1701800" y="3389688"/>
            <a:ext cx="4955371" cy="2442463"/>
          </a:xfrm>
          <a:prstGeom prst="rect">
            <a:avLst/>
          </a:prstGeom>
        </p:spPr>
        <p:txBody>
          <a:bodyPr anchor="ctr"/>
          <a:lstStyle>
            <a:lvl1pPr marL="0" indent="0">
              <a:buNone/>
              <a:defRPr sz="6258" b="1">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defRPr>
            </a:lvl1pPr>
            <a:lvl2pPr>
              <a:buNone/>
              <a:defRPr/>
            </a:lvl2pPr>
            <a:lvl3pPr>
              <a:buNone/>
              <a:defRPr/>
            </a:lvl3pPr>
            <a:lvl4pPr>
              <a:buNone/>
              <a:defRPr/>
            </a:lvl4pPr>
            <a:lvl5pPr>
              <a:buNone/>
              <a:defRPr/>
            </a:lvl5pPr>
          </a:lstStyle>
          <a:p>
            <a:pPr lvl="0"/>
            <a:r>
              <a:rPr lang="en-US" sz="6258"/>
              <a:t>Insert Key Point Here</a:t>
            </a:r>
            <a:endParaRPr lang="en-US"/>
          </a:p>
        </p:txBody>
      </p:sp>
    </p:spTree>
    <p:extLst>
      <p:ext uri="{BB962C8B-B14F-4D97-AF65-F5344CB8AC3E}">
        <p14:creationId xmlns:p14="http://schemas.microsoft.com/office/powerpoint/2010/main" val="26875227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ahoma-Gray-Text Only Content">
    <p:spTree>
      <p:nvGrpSpPr>
        <p:cNvPr id="1" name=""/>
        <p:cNvGrpSpPr/>
        <p:nvPr/>
      </p:nvGrpSpPr>
      <p:grpSpPr>
        <a:xfrm>
          <a:off x="0" y="0"/>
          <a:ext cx="0" cy="0"/>
          <a:chOff x="0" y="0"/>
          <a:chExt cx="0" cy="0"/>
        </a:xfrm>
      </p:grpSpPr>
      <p:sp>
        <p:nvSpPr>
          <p:cNvPr id="5" name="Rectangle 4"/>
          <p:cNvSpPr/>
          <p:nvPr userDrawn="1"/>
        </p:nvSpPr>
        <p:spPr>
          <a:xfrm>
            <a:off x="-1" y="2616819"/>
            <a:ext cx="13004801" cy="3988201"/>
          </a:xfrm>
          <a:prstGeom prst="rect">
            <a:avLst/>
          </a:prstGeom>
          <a:gradFill flip="none" rotWithShape="1">
            <a:gsLst>
              <a:gs pos="6000">
                <a:schemeClr val="bg2">
                  <a:lumMod val="75000"/>
                </a:schemeClr>
              </a:gs>
              <a:gs pos="3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lgn="ctr"/>
            <a:endParaRPr lang="en-US"/>
          </a:p>
        </p:txBody>
      </p:sp>
      <p:sp>
        <p:nvSpPr>
          <p:cNvPr id="10" name="Text Placeholder 9"/>
          <p:cNvSpPr>
            <a:spLocks noGrp="1"/>
          </p:cNvSpPr>
          <p:nvPr>
            <p:ph type="body" sz="quarter" idx="10" hasCustomPrompt="1"/>
          </p:nvPr>
        </p:nvSpPr>
        <p:spPr>
          <a:xfrm>
            <a:off x="6977459" y="1243133"/>
            <a:ext cx="5316617" cy="3987686"/>
          </a:xfrm>
          <a:prstGeom prst="roundRect">
            <a:avLst/>
          </a:prstGeom>
          <a:ln w="38100">
            <a:solidFill>
              <a:schemeClr val="accent1"/>
            </a:solidFill>
          </a:ln>
          <a:effectLst>
            <a:glow rad="101600">
              <a:schemeClr val="accent1">
                <a:alpha val="60000"/>
              </a:schemeClr>
            </a:glow>
            <a:outerShdw blurRad="50800" dist="63500" dir="8100000" algn="tr" rotWithShape="0">
              <a:schemeClr val="tx1">
                <a:lumMod val="50000"/>
                <a:alpha val="60000"/>
              </a:schemeClr>
            </a:outerShdw>
          </a:effectLst>
        </p:spPr>
        <p:style>
          <a:lnRef idx="2">
            <a:schemeClr val="accent1"/>
          </a:lnRef>
          <a:fillRef idx="1">
            <a:schemeClr val="lt1"/>
          </a:fillRef>
          <a:effectRef idx="0">
            <a:schemeClr val="accent1"/>
          </a:effectRef>
          <a:fontRef idx="none"/>
        </p:style>
        <p:txBody>
          <a:bodyPr anchor="ctr"/>
          <a:lstStyle>
            <a:lvl1pPr marL="404137" indent="-404137">
              <a:buSzPct val="100000"/>
              <a:buFont typeface="Arial" panose="020B0604020202020204" pitchFamily="34" charset="0"/>
              <a:buChar char="•"/>
              <a:defRPr sz="44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Insert supporting text here</a:t>
            </a:r>
          </a:p>
        </p:txBody>
      </p:sp>
      <p:sp>
        <p:nvSpPr>
          <p:cNvPr id="11" name="Text Placeholder 11"/>
          <p:cNvSpPr>
            <a:spLocks noGrp="1"/>
          </p:cNvSpPr>
          <p:nvPr>
            <p:ph type="body" sz="quarter" idx="13" hasCustomPrompt="1"/>
          </p:nvPr>
        </p:nvSpPr>
        <p:spPr>
          <a:xfrm>
            <a:off x="1700784" y="3392424"/>
            <a:ext cx="4955371" cy="2442463"/>
          </a:xfrm>
          <a:prstGeom prst="rect">
            <a:avLst/>
          </a:prstGeom>
        </p:spPr>
        <p:txBody>
          <a:bodyPr anchor="ctr"/>
          <a:lstStyle>
            <a:lvl1pPr>
              <a:defRPr lang="en-US" sz="6258"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pPr marL="0" lvl="0" indent="0">
              <a:buNone/>
            </a:pPr>
            <a:r>
              <a:rPr lang="en-US" sz="6258"/>
              <a:t>Insert Key Point Here</a:t>
            </a:r>
            <a:endParaRPr lang="en-US"/>
          </a:p>
        </p:txBody>
      </p:sp>
      <p:sp>
        <p:nvSpPr>
          <p:cNvPr id="6" name="Slide Number Placeholder 5"/>
          <p:cNvSpPr>
            <a:spLocks noGrp="1"/>
          </p:cNvSpPr>
          <p:nvPr>
            <p:ph type="sldNum" sz="quarter" idx="14"/>
          </p:nvPr>
        </p:nvSpPr>
        <p:spPr/>
        <p:txBody>
          <a:bodyPr/>
          <a:lstStyle/>
          <a:p>
            <a:fld id="{67BDF879-A2E0-4F70-BA76-E296807BF017}" type="slidenum">
              <a:rPr lang="en-US" smtClean="0"/>
              <a:pPr/>
              <a:t>‹#›</a:t>
            </a:fld>
            <a:endParaRPr lang="en-US"/>
          </a:p>
        </p:txBody>
      </p:sp>
    </p:spTree>
    <p:extLst>
      <p:ext uri="{BB962C8B-B14F-4D97-AF65-F5344CB8AC3E}">
        <p14:creationId xmlns:p14="http://schemas.microsoft.com/office/powerpoint/2010/main" val="21717037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ahoma-Gray-Text and Media Content">
    <p:spTree>
      <p:nvGrpSpPr>
        <p:cNvPr id="1" name=""/>
        <p:cNvGrpSpPr/>
        <p:nvPr/>
      </p:nvGrpSpPr>
      <p:grpSpPr>
        <a:xfrm>
          <a:off x="0" y="0"/>
          <a:ext cx="0" cy="0"/>
          <a:chOff x="0" y="0"/>
          <a:chExt cx="0" cy="0"/>
        </a:xfrm>
      </p:grpSpPr>
      <p:sp>
        <p:nvSpPr>
          <p:cNvPr id="7" name="Rectangle 6"/>
          <p:cNvSpPr/>
          <p:nvPr userDrawn="1"/>
        </p:nvSpPr>
        <p:spPr>
          <a:xfrm>
            <a:off x="2006600" y="2126323"/>
            <a:ext cx="10998201" cy="1145362"/>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buFont typeface="Calibri" pitchFamily="34" charset="0"/>
              <a:buNone/>
            </a:pPr>
            <a:endParaRPr lang="en-US" sz="4551">
              <a:solidFill>
                <a:schemeClr val="tx1">
                  <a:lumMod val="75000"/>
                  <a:lumOff val="25000"/>
                </a:schemeClr>
              </a:solidFill>
            </a:endParaRPr>
          </a:p>
        </p:txBody>
      </p:sp>
      <p:sp>
        <p:nvSpPr>
          <p:cNvPr id="6" name="Rectangle 5"/>
          <p:cNvSpPr/>
          <p:nvPr userDrawn="1"/>
        </p:nvSpPr>
        <p:spPr>
          <a:xfrm>
            <a:off x="2006600" y="4501280"/>
            <a:ext cx="10998201" cy="1145362"/>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buFont typeface="Calibri" pitchFamily="34" charset="0"/>
              <a:buNone/>
            </a:pPr>
            <a:endParaRPr lang="en-US" sz="4551">
              <a:solidFill>
                <a:schemeClr val="tx1">
                  <a:lumMod val="75000"/>
                  <a:lumOff val="25000"/>
                </a:schemeClr>
              </a:solidFill>
            </a:endParaRPr>
          </a:p>
        </p:txBody>
      </p:sp>
      <p:sp>
        <p:nvSpPr>
          <p:cNvPr id="5" name="Rectangle 4"/>
          <p:cNvSpPr/>
          <p:nvPr userDrawn="1"/>
        </p:nvSpPr>
        <p:spPr>
          <a:xfrm>
            <a:off x="2006600" y="6850723"/>
            <a:ext cx="10998201" cy="1145362"/>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buFont typeface="Calibri" pitchFamily="34" charset="0"/>
              <a:buNone/>
            </a:pPr>
            <a:endParaRPr lang="en-US" sz="4551">
              <a:solidFill>
                <a:schemeClr val="tx1">
                  <a:lumMod val="75000"/>
                  <a:lumOff val="25000"/>
                </a:schemeClr>
              </a:solidFill>
            </a:endParaRPr>
          </a:p>
        </p:txBody>
      </p:sp>
      <p:sp>
        <p:nvSpPr>
          <p:cNvPr id="21" name="Text Placeholder 20"/>
          <p:cNvSpPr>
            <a:spLocks noGrp="1"/>
          </p:cNvSpPr>
          <p:nvPr>
            <p:ph type="body" sz="quarter" idx="20" hasCustomPrompt="1"/>
          </p:nvPr>
        </p:nvSpPr>
        <p:spPr>
          <a:xfrm>
            <a:off x="4214812" y="2100072"/>
            <a:ext cx="8805672" cy="1197864"/>
          </a:xfrm>
          <a:prstGeom prst="rect">
            <a:avLst/>
          </a:prstGeom>
        </p:spPr>
        <p:txBody>
          <a:bodyPr anchor="ctr"/>
          <a:lstStyle>
            <a:lvl1pPr>
              <a:defRPr lang="en-US" sz="4400"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pPr marL="571500" lvl="0" indent="-571500">
              <a:buFont typeface="Calibri" panose="020F0502020204030204" pitchFamily="34" charset="0"/>
              <a:buChar char="→"/>
            </a:pPr>
            <a:r>
              <a:rPr lang="en-US"/>
              <a:t>Click to add text</a:t>
            </a:r>
          </a:p>
        </p:txBody>
      </p:sp>
      <p:sp>
        <p:nvSpPr>
          <p:cNvPr id="23" name="Text Placeholder 22"/>
          <p:cNvSpPr>
            <a:spLocks noGrp="1"/>
          </p:cNvSpPr>
          <p:nvPr>
            <p:ph type="body" sz="quarter" idx="21" hasCustomPrompt="1"/>
          </p:nvPr>
        </p:nvSpPr>
        <p:spPr>
          <a:xfrm>
            <a:off x="4214812" y="4475029"/>
            <a:ext cx="8805672" cy="1197864"/>
          </a:xfrm>
          <a:prstGeom prst="rect">
            <a:avLst/>
          </a:prstGeom>
        </p:spPr>
        <p:txBody>
          <a:bodyPr anchor="ctr"/>
          <a:lstStyle>
            <a:lvl1pPr>
              <a:defRPr lang="en-US" sz="4400"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pPr marL="571500" lvl="0" indent="-571500">
              <a:buFont typeface="Calibri" panose="020F0502020204030204" pitchFamily="34" charset="0"/>
              <a:buChar char="→"/>
            </a:pPr>
            <a:r>
              <a:rPr lang="en-US"/>
              <a:t>Click to add text</a:t>
            </a:r>
          </a:p>
        </p:txBody>
      </p:sp>
      <p:sp>
        <p:nvSpPr>
          <p:cNvPr id="4" name="Text Placeholder 3"/>
          <p:cNvSpPr>
            <a:spLocks noGrp="1"/>
          </p:cNvSpPr>
          <p:nvPr>
            <p:ph type="body" sz="quarter" idx="19" hasCustomPrompt="1"/>
          </p:nvPr>
        </p:nvSpPr>
        <p:spPr>
          <a:xfrm>
            <a:off x="4214812" y="6824472"/>
            <a:ext cx="8805672" cy="1197864"/>
          </a:xfrm>
          <a:prstGeom prst="rect">
            <a:avLst/>
          </a:prstGeom>
        </p:spPr>
        <p:txBody>
          <a:bodyPr anchor="ctr"/>
          <a:lstStyle>
            <a:lvl1pPr marL="571500" indent="-571500">
              <a:buFont typeface="Calibri" panose="020F0502020204030204" pitchFamily="34" charset="0"/>
              <a:buChar char="→"/>
              <a:defRPr sz="440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add text</a:t>
            </a:r>
          </a:p>
        </p:txBody>
      </p:sp>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12" name="Text Placeholder 7"/>
          <p:cNvSpPr>
            <a:spLocks noGrp="1"/>
          </p:cNvSpPr>
          <p:nvPr>
            <p:ph type="body" sz="quarter" idx="15" hasCustomPrompt="1"/>
          </p:nvPr>
        </p:nvSpPr>
        <p:spPr>
          <a:xfrm>
            <a:off x="896112" y="228600"/>
            <a:ext cx="11219688" cy="1161288"/>
          </a:xfrm>
          <a:prstGeom prst="rect">
            <a:avLst/>
          </a:prstGeom>
        </p:spPr>
        <p:txBody>
          <a:bodyPr vert="horz" lIns="91440" tIns="45720" rIns="91440" bIns="45720" rtlCol="0" anchor="ctr">
            <a:normAutofit/>
          </a:bodyPr>
          <a:lstStyle>
            <a:lvl1pPr>
              <a:defRPr lang="en-US" sz="6000" b="1" i="1" u="none" dirty="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lvl="0" algn="ctr">
              <a:spcBef>
                <a:spcPct val="0"/>
              </a:spcBef>
            </a:pPr>
            <a:r>
              <a:rPr lang="en-US"/>
              <a:t>List 3 Main Concerns</a:t>
            </a:r>
          </a:p>
        </p:txBody>
      </p:sp>
      <p:sp>
        <p:nvSpPr>
          <p:cNvPr id="29" name="Content Placeholder 28"/>
          <p:cNvSpPr>
            <a:spLocks noGrp="1"/>
          </p:cNvSpPr>
          <p:nvPr>
            <p:ph sz="quarter" idx="25" hasCustomPrompt="1"/>
          </p:nvPr>
        </p:nvSpPr>
        <p:spPr>
          <a:xfrm>
            <a:off x="896112" y="1752600"/>
            <a:ext cx="2880360" cy="1892808"/>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844" i="1"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defRPr>
            </a:lvl1pPr>
          </a:lstStyle>
          <a:p>
            <a:pPr marL="0" lvl="0" indent="0" algn="ctr">
              <a:buNone/>
            </a:pPr>
            <a:r>
              <a:rPr lang="en-US"/>
              <a:t>Click to add image</a:t>
            </a:r>
          </a:p>
        </p:txBody>
      </p:sp>
      <p:sp>
        <p:nvSpPr>
          <p:cNvPr id="30" name="Content Placeholder 28"/>
          <p:cNvSpPr>
            <a:spLocks noGrp="1"/>
          </p:cNvSpPr>
          <p:nvPr>
            <p:ph sz="quarter" idx="26" hasCustomPrompt="1"/>
          </p:nvPr>
        </p:nvSpPr>
        <p:spPr>
          <a:xfrm>
            <a:off x="891032" y="4127557"/>
            <a:ext cx="2880360" cy="1892808"/>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844" i="1"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defRPr>
            </a:lvl1pPr>
          </a:lstStyle>
          <a:p>
            <a:pPr marL="0" lvl="0" indent="0" algn="ctr">
              <a:buNone/>
            </a:pPr>
            <a:r>
              <a:rPr lang="en-US"/>
              <a:t>Click to add image</a:t>
            </a:r>
          </a:p>
        </p:txBody>
      </p:sp>
      <p:sp>
        <p:nvSpPr>
          <p:cNvPr id="31" name="Content Placeholder 28"/>
          <p:cNvSpPr>
            <a:spLocks noGrp="1"/>
          </p:cNvSpPr>
          <p:nvPr>
            <p:ph sz="quarter" idx="27" hasCustomPrompt="1"/>
          </p:nvPr>
        </p:nvSpPr>
        <p:spPr>
          <a:xfrm>
            <a:off x="891032" y="6477000"/>
            <a:ext cx="2880360" cy="1892808"/>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844" i="1"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defRPr>
            </a:lvl1pPr>
          </a:lstStyle>
          <a:p>
            <a:pPr marL="0" lvl="0" indent="0" algn="ctr">
              <a:buNone/>
            </a:pPr>
            <a:r>
              <a:rPr lang="en-US"/>
              <a:t>Click to add image</a:t>
            </a:r>
          </a:p>
        </p:txBody>
      </p:sp>
    </p:spTree>
    <p:extLst>
      <p:ext uri="{BB962C8B-B14F-4D97-AF65-F5344CB8AC3E}">
        <p14:creationId xmlns:p14="http://schemas.microsoft.com/office/powerpoint/2010/main" val="9619735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ahoma-Gray-Text and Media">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555625" y="675355"/>
            <a:ext cx="5418326" cy="7690104"/>
          </a:xfrm>
          <a:prstGeom prst="rect">
            <a:avLst/>
          </a:prstGeom>
        </p:spPr>
        <p:txBody>
          <a:bodyPr anchor="ctr"/>
          <a:lstStyle>
            <a:lvl1pPr marL="0" indent="0">
              <a:defRPr sz="5400" b="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enter a relevant quote</a:t>
            </a:r>
          </a:p>
        </p:txBody>
      </p:sp>
      <p:sp>
        <p:nvSpPr>
          <p:cNvPr id="7" name="Content Placeholder 5"/>
          <p:cNvSpPr>
            <a:spLocks noGrp="1"/>
          </p:cNvSpPr>
          <p:nvPr>
            <p:ph sz="quarter" idx="11" hasCustomPrompt="1"/>
          </p:nvPr>
        </p:nvSpPr>
        <p:spPr>
          <a:xfrm>
            <a:off x="6377344" y="0"/>
            <a:ext cx="6177280" cy="9040814"/>
          </a:xfrm>
          <a:prstGeom prst="roundRect">
            <a:avLst>
              <a:gd name="adj" fmla="val 2517"/>
            </a:avLst>
          </a:prstGeom>
          <a:solidFill>
            <a:schemeClr val="tx2">
              <a:lumMod val="20000"/>
              <a:lumOff val="80000"/>
            </a:schemeClr>
          </a:solidFill>
          <a:effectLst>
            <a:outerShdw blurRad="50800" dist="63500" dir="8100000" algn="tr" rotWithShape="0">
              <a:schemeClr val="tx1">
                <a:lumMod val="50000"/>
                <a:alpha val="60000"/>
              </a:schemeClr>
            </a:outerShdw>
            <a:reflection blurRad="6350" stA="52000" endA="300" endPos="35000" dir="5400000" sy="-100000" algn="bl" rotWithShape="0"/>
          </a:effectLst>
        </p:spPr>
        <p:txBody>
          <a:bodyPr anchor="ctr"/>
          <a:lstStyle>
            <a:lvl1pPr algn="ctr">
              <a:buNone/>
              <a:defRPr sz="8000" b="1" i="1"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sz="2844" b="1" i="1"/>
              <a:t>Click to insert image</a:t>
            </a:r>
            <a:endParaRPr lang="en-US"/>
          </a:p>
        </p:txBody>
      </p:sp>
      <p:sp>
        <p:nvSpPr>
          <p:cNvPr id="5" name="Slide Number Placeholder 4"/>
          <p:cNvSpPr>
            <a:spLocks noGrp="1"/>
          </p:cNvSpPr>
          <p:nvPr>
            <p:ph type="sldNum" sz="quarter" idx="12"/>
          </p:nvPr>
        </p:nvSpPr>
        <p:spPr/>
        <p:txBody>
          <a:bodyPr/>
          <a:lstStyle/>
          <a:p>
            <a:fld id="{67BDF879-A2E0-4F70-BA76-E296807BF017}" type="slidenum">
              <a:rPr lang="en-US" smtClean="0"/>
              <a:pPr/>
              <a:t>‹#›</a:t>
            </a:fld>
            <a:endParaRPr lang="en-US"/>
          </a:p>
        </p:txBody>
      </p:sp>
    </p:spTree>
    <p:extLst>
      <p:ext uri="{BB962C8B-B14F-4D97-AF65-F5344CB8AC3E}">
        <p14:creationId xmlns:p14="http://schemas.microsoft.com/office/powerpoint/2010/main" val="37398416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ahoma-Gray-Text and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5" name="Content Placeholder 4"/>
          <p:cNvSpPr>
            <a:spLocks noGrp="1"/>
          </p:cNvSpPr>
          <p:nvPr>
            <p:ph sz="quarter" idx="11" hasCustomPrompt="1"/>
          </p:nvPr>
        </p:nvSpPr>
        <p:spPr>
          <a:xfrm>
            <a:off x="525056" y="2264551"/>
            <a:ext cx="6345259" cy="5224498"/>
          </a:xfrm>
          <a:prstGeom prst="roundRect">
            <a:avLst>
              <a:gd name="adj" fmla="val 7126"/>
            </a:avLst>
          </a:prstGeom>
          <a:ln>
            <a:solidFill>
              <a:schemeClr val="accent1">
                <a:lumMod val="75000"/>
              </a:schemeClr>
            </a:solidFill>
          </a:ln>
          <a:effectLst>
            <a:glow rad="63500">
              <a:schemeClr val="accent1">
                <a:satMod val="175000"/>
                <a:alpha val="40000"/>
              </a:schemeClr>
            </a:glow>
            <a:outerShdw blurRad="50800" dist="63500" dir="8100000" algn="tr" rotWithShape="0">
              <a:schemeClr val="tx1">
                <a:lumMod val="50000"/>
                <a:alpha val="60000"/>
              </a:schemeClr>
            </a:outerShdw>
          </a:effectLst>
        </p:spPr>
        <p:style>
          <a:lnRef idx="2">
            <a:schemeClr val="accent6"/>
          </a:lnRef>
          <a:fillRef idx="1">
            <a:schemeClr val="lt1"/>
          </a:fillRef>
          <a:effectRef idx="0">
            <a:schemeClr val="accent6"/>
          </a:effectRef>
          <a:fontRef idx="none"/>
        </p:style>
        <p:txBody>
          <a:bodyPr/>
          <a:lstStyle>
            <a:lvl1pPr algn="ctr">
              <a:buNone/>
              <a:defRPr sz="2844" b="1" i="1">
                <a:latin typeface="Tahoma" panose="020B0604030504040204" pitchFamily="34" charset="0"/>
                <a:ea typeface="Tahoma" panose="020B0604030504040204" pitchFamily="34" charset="0"/>
                <a:cs typeface="Tahoma" panose="020B0604030504040204" pitchFamily="34" charset="0"/>
              </a:defRPr>
            </a:lvl1pPr>
            <a:lvl2pPr>
              <a:buNone/>
              <a:defRPr i="1"/>
            </a:lvl2pPr>
            <a:lvl3pPr>
              <a:buNone/>
              <a:defRPr i="1"/>
            </a:lvl3pPr>
            <a:lvl4pPr>
              <a:buNone/>
              <a:defRPr i="1"/>
            </a:lvl4pPr>
            <a:lvl5pPr>
              <a:buNone/>
              <a:defRPr i="1"/>
            </a:lvl5pPr>
          </a:lstStyle>
          <a:p>
            <a:pPr lvl="0"/>
            <a:r>
              <a:rPr lang="en-US" sz="2844" i="1"/>
              <a:t>Insert image or Clip Art</a:t>
            </a:r>
            <a:endParaRPr lang="en-US"/>
          </a:p>
        </p:txBody>
      </p:sp>
      <p:sp>
        <p:nvSpPr>
          <p:cNvPr id="11" name="Text Placeholder 7"/>
          <p:cNvSpPr>
            <a:spLocks noGrp="1"/>
          </p:cNvSpPr>
          <p:nvPr>
            <p:ph type="body" sz="quarter" idx="15" hasCustomPrompt="1"/>
          </p:nvPr>
        </p:nvSpPr>
        <p:spPr>
          <a:xfrm>
            <a:off x="896112" y="228600"/>
            <a:ext cx="11219688" cy="1161288"/>
          </a:xfrm>
          <a:prstGeom prst="rect">
            <a:avLst/>
          </a:prstGeom>
        </p:spPr>
        <p:txBody>
          <a:bodyPr vert="horz" lIns="91440" tIns="45720" rIns="91440" bIns="45720" rtlCol="0" anchor="ctr">
            <a:normAutofit/>
          </a:bodyPr>
          <a:lstStyle>
            <a:lvl1pPr>
              <a:defRPr lang="en-US" sz="6000" b="1" i="1" u="none" dirty="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lvl="0" algn="ctr">
              <a:spcBef>
                <a:spcPct val="0"/>
              </a:spcBef>
            </a:pPr>
            <a:r>
              <a:rPr lang="en-US"/>
              <a:t>Click to edit title</a:t>
            </a:r>
          </a:p>
        </p:txBody>
      </p:sp>
      <p:sp>
        <p:nvSpPr>
          <p:cNvPr id="4" name="Text Placeholder 3"/>
          <p:cNvSpPr>
            <a:spLocks noGrp="1"/>
          </p:cNvSpPr>
          <p:nvPr>
            <p:ph type="body" sz="quarter" idx="16"/>
          </p:nvPr>
        </p:nvSpPr>
        <p:spPr>
          <a:xfrm>
            <a:off x="7264400" y="2264551"/>
            <a:ext cx="5257800" cy="5224498"/>
          </a:xfrm>
          <a:prstGeom prst="rect">
            <a:avLst/>
          </a:prstGeom>
        </p:spPr>
        <p:txBody>
          <a:bodyPr/>
          <a:lstStyle>
            <a:lvl1pPr>
              <a:defRPr lang="en-US" sz="3600" baseline="0" smtClean="0">
                <a:solidFill>
                  <a:schemeClr val="bg1"/>
                </a:solidFill>
                <a:latin typeface="Tahoma" panose="020B0604030504040204" pitchFamily="34" charset="0"/>
                <a:ea typeface="Tahoma" panose="020B0604030504040204" pitchFamily="34" charset="0"/>
                <a:cs typeface="Tahoma" panose="020B0604030504040204" pitchFamily="34" charset="0"/>
              </a:defRPr>
            </a:lvl1pPr>
            <a:lvl2pPr>
              <a:defRPr lang="en-US" sz="3200" baseline="0" smtClean="0">
                <a:solidFill>
                  <a:schemeClr val="bg1"/>
                </a:solidFill>
                <a:latin typeface="Tahoma" panose="020B0604030504040204" pitchFamily="34" charset="0"/>
                <a:ea typeface="Tahoma" panose="020B0604030504040204" pitchFamily="34" charset="0"/>
                <a:cs typeface="Tahoma" panose="020B0604030504040204" pitchFamily="34" charset="0"/>
              </a:defRPr>
            </a:lvl2pPr>
            <a:lvl3pPr>
              <a:defRPr lang="en-US" sz="2800" smtClean="0">
                <a:solidFill>
                  <a:schemeClr val="bg1"/>
                </a:solidFill>
                <a:latin typeface="Tahoma" panose="020B0604030504040204" pitchFamily="34" charset="0"/>
                <a:ea typeface="Tahoma" panose="020B0604030504040204" pitchFamily="34" charset="0"/>
                <a:cs typeface="Tahoma" panose="020B0604030504040204" pitchFamily="34" charset="0"/>
              </a:defRPr>
            </a:lvl3pPr>
            <a:lvl4pPr>
              <a:defRPr lang="en-US" sz="2400" smtClean="0">
                <a:solidFill>
                  <a:schemeClr val="bg1"/>
                </a:solidFill>
                <a:latin typeface="Tahoma" panose="020B0604030504040204" pitchFamily="34" charset="0"/>
                <a:ea typeface="Tahoma" panose="020B0604030504040204" pitchFamily="34" charset="0"/>
                <a:cs typeface="Tahoma" panose="020B0604030504040204" pitchFamily="34" charset="0"/>
              </a:defRPr>
            </a:lvl4pPr>
            <a:lvl5pPr>
              <a:defRPr lang="en-US">
                <a:solidFill>
                  <a:schemeClr val="bg1"/>
                </a:solidFill>
              </a:defRPr>
            </a:lvl5pPr>
          </a:lstStyle>
          <a:p>
            <a:pPr lvl="0">
              <a:spcBef>
                <a:spcPts val="768"/>
              </a:spcBef>
              <a:buFont typeface="Arial" panose="020B0604020202020204" pitchFamily="34" charset="0"/>
              <a:buChar char="•"/>
            </a:pPr>
            <a:r>
              <a:rPr lang="en-US"/>
              <a:t>Click to edit Master text styles</a:t>
            </a:r>
          </a:p>
          <a:p>
            <a:pPr marL="800100" lvl="1" indent="-342900">
              <a:spcBef>
                <a:spcPts val="768"/>
              </a:spcBef>
              <a:buSzPct val="75000"/>
              <a:buFont typeface="Wingdings" panose="05000000000000000000" pitchFamily="2" charset="2"/>
              <a:buChar char="Ø"/>
            </a:pPr>
            <a:r>
              <a:rPr lang="en-US"/>
              <a:t>Second level</a:t>
            </a:r>
          </a:p>
          <a:p>
            <a:pPr marL="1200150" lvl="2" indent="-285750">
              <a:spcBef>
                <a:spcPts val="768"/>
              </a:spcBef>
              <a:buSzPct val="75000"/>
              <a:buFont typeface="Wingdings" panose="05000000000000000000" pitchFamily="2" charset="2"/>
              <a:buChar char="§"/>
            </a:pPr>
            <a:r>
              <a:rPr lang="en-US"/>
              <a:t>Third level</a:t>
            </a:r>
          </a:p>
          <a:p>
            <a:pPr marL="1481138" lvl="3" indent="-219075">
              <a:spcBef>
                <a:spcPts val="768"/>
              </a:spcBef>
              <a:buFont typeface="Arial" panose="020B0604020202020204" pitchFamily="34" charset="0"/>
              <a:buChar char="•"/>
            </a:pPr>
            <a:r>
              <a:rPr lang="en-US"/>
              <a:t>Fourth level</a:t>
            </a:r>
          </a:p>
        </p:txBody>
      </p:sp>
    </p:spTree>
    <p:extLst>
      <p:ext uri="{BB962C8B-B14F-4D97-AF65-F5344CB8AC3E}">
        <p14:creationId xmlns:p14="http://schemas.microsoft.com/office/powerpoint/2010/main" val="9586874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ahoma-Gray-Questions">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defRPr baseline="0"/>
            </a:lvl1pPr>
          </a:lstStyle>
          <a:p>
            <a:pPr lvl="0"/>
            <a:r>
              <a:rPr lang="en-US">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F04B62F9-A472-4675-B38E-F437B5EEEB7A}" type="slidenum">
              <a:rPr lang="en-US" smtClean="0"/>
              <a:pPr/>
              <a:t>‹#›</a:t>
            </a:fld>
            <a:endParaRPr lang="en-US"/>
          </a:p>
        </p:txBody>
      </p:sp>
    </p:spTree>
    <p:extLst>
      <p:ext uri="{BB962C8B-B14F-4D97-AF65-F5344CB8AC3E}">
        <p14:creationId xmlns:p14="http://schemas.microsoft.com/office/powerpoint/2010/main" val="29763587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ahoma-Gray Thank You Slide">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defRPr baseline="0"/>
            </a:lvl1pPr>
          </a:lstStyle>
          <a:p>
            <a:pPr lvl="0"/>
            <a:r>
              <a:rPr lang="en-US">
                <a:sym typeface="Trebuchet MS" pitchFamily="-100" charset="0"/>
              </a:rPr>
              <a:t>Click to add Thank You</a:t>
            </a:r>
          </a:p>
        </p:txBody>
      </p:sp>
      <p:sp>
        <p:nvSpPr>
          <p:cNvPr id="2" name="Slide Number Placeholder 1"/>
          <p:cNvSpPr>
            <a:spLocks noGrp="1"/>
          </p:cNvSpPr>
          <p:nvPr>
            <p:ph type="sldNum" sz="quarter" idx="10"/>
          </p:nvPr>
        </p:nvSpPr>
        <p:spPr/>
        <p:txBody>
          <a:bodyPr/>
          <a:lstStyle/>
          <a:p>
            <a:fld id="{F04B62F9-A472-4675-B38E-F437B5EEEB7A}" type="slidenum">
              <a:rPr lang="en-US" smtClean="0"/>
              <a:pPr/>
              <a:t>‹#›</a:t>
            </a:fld>
            <a:endParaRPr lang="en-US"/>
          </a:p>
        </p:txBody>
      </p:sp>
    </p:spTree>
    <p:extLst>
      <p:ext uri="{BB962C8B-B14F-4D97-AF65-F5344CB8AC3E}">
        <p14:creationId xmlns:p14="http://schemas.microsoft.com/office/powerpoint/2010/main" val="27602891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ahoma-Modern-Gray Title">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r">
              <a:defRPr/>
            </a:lvl1pPr>
          </a:lstStyle>
          <a:p>
            <a:pPr lvl="0"/>
            <a:r>
              <a:rPr lang="en-US">
                <a:sym typeface="Trebuchet MS" pitchFamily="-100" charset="0"/>
              </a:rPr>
              <a:t>PRESENTATION TITLE</a:t>
            </a: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r">
              <a:defRPr i="1"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algn="r">
              <a:defRPr baseline="0">
                <a:solidFill>
                  <a:schemeClr val="bg1"/>
                </a:solidFill>
              </a:defRPr>
            </a:lvl2pPr>
          </a:lstStyle>
          <a:p>
            <a:pPr lvl="0"/>
            <a:r>
              <a:rPr lang="en-US"/>
              <a:t>Click to add a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Presented by: Name of Presenter</a:t>
            </a:r>
          </a:p>
        </p:txBody>
      </p:sp>
      <p:sp>
        <p:nvSpPr>
          <p:cNvPr id="2" name="Slide Number Placeholder 1"/>
          <p:cNvSpPr>
            <a:spLocks noGrp="1"/>
          </p:cNvSpPr>
          <p:nvPr>
            <p:ph type="sldNum" sz="quarter" idx="12"/>
          </p:nvPr>
        </p:nvSpPr>
        <p:spPr/>
        <p:txBody>
          <a:bodyPr/>
          <a:lstStyle/>
          <a:p>
            <a:fld id="{AAA2D167-5E86-46C2-BE0F-3A70422CE149}" type="slidenum">
              <a:rPr lang="en-US" smtClean="0"/>
              <a:pPr/>
              <a:t>‹#›</a:t>
            </a:fld>
            <a:endParaRPr lang="en-US"/>
          </a:p>
        </p:txBody>
      </p:sp>
      <p:sp>
        <p:nvSpPr>
          <p:cNvPr id="5" name="Date Placeholder 4"/>
          <p:cNvSpPr>
            <a:spLocks noGrp="1"/>
          </p:cNvSpPr>
          <p:nvPr>
            <p:ph type="dt" sz="half" idx="13"/>
          </p:nvPr>
        </p:nvSpPr>
        <p:spPr>
          <a:xfrm>
            <a:off x="9444038" y="7955280"/>
            <a:ext cx="2925762" cy="519112"/>
          </a:xfrm>
        </p:spPr>
        <p:txBody>
          <a:bodyPr/>
          <a:lstStyle/>
          <a:p>
            <a:pPr algn="r"/>
            <a:fld id="{506235E6-1097-4CEF-A9D8-709B93C92D4D}" type="datetime1">
              <a:rPr lang="en-US" smtClean="0"/>
              <a:t>7/9/2024</a:t>
            </a:fld>
            <a:endParaRPr lang="en-US"/>
          </a:p>
        </p:txBody>
      </p:sp>
      <p:sp>
        <p:nvSpPr>
          <p:cNvPr id="9" name="Text Placeholder 5"/>
          <p:cNvSpPr>
            <a:spLocks noGrp="1"/>
          </p:cNvSpPr>
          <p:nvPr>
            <p:ph type="body" sz="quarter" idx="15" hasCustomPrompt="1"/>
          </p:nvPr>
        </p:nvSpPr>
        <p:spPr>
          <a:xfrm>
            <a:off x="5586476" y="7434517"/>
            <a:ext cx="6784848" cy="585216"/>
          </a:xfrm>
          <a:prstGeom prst="rect">
            <a:avLst/>
          </a:prstGeom>
        </p:spPr>
        <p:txBody>
          <a:bodyPr anchor="ctr"/>
          <a:lstStyle>
            <a:lvl1pPr algn="r">
              <a:defRPr sz="2000" b="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Department of Health Care Policy and Financing</a:t>
            </a:r>
          </a:p>
        </p:txBody>
      </p:sp>
    </p:spTree>
    <p:extLst>
      <p:ext uri="{BB962C8B-B14F-4D97-AF65-F5344CB8AC3E}">
        <p14:creationId xmlns:p14="http://schemas.microsoft.com/office/powerpoint/2010/main" val="28204200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ahoma-Modern-Images-Gray Title">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r">
              <a:defRPr/>
            </a:lvl1pPr>
          </a:lstStyle>
          <a:p>
            <a:pPr lvl="0"/>
            <a:r>
              <a:rPr lang="en-US">
                <a:sym typeface="Trebuchet MS" pitchFamily="-100" charset="0"/>
              </a:rPr>
              <a:t>PRESENTATION TITLE</a:t>
            </a: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r">
              <a:defRPr i="1"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algn="r">
              <a:defRPr baseline="0">
                <a:solidFill>
                  <a:schemeClr val="bg1"/>
                </a:solidFill>
              </a:defRPr>
            </a:lvl2pPr>
          </a:lstStyle>
          <a:p>
            <a:pPr lvl="0"/>
            <a:r>
              <a:rPr lang="en-US"/>
              <a:t>Click to add a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Presented by: Name of Presenter</a:t>
            </a:r>
          </a:p>
        </p:txBody>
      </p:sp>
      <p:sp>
        <p:nvSpPr>
          <p:cNvPr id="6" name="AutoShape 5"/>
          <p:cNvSpPr>
            <a:spLocks/>
          </p:cNvSpPr>
          <p:nvPr userDrawn="1"/>
        </p:nvSpPr>
        <p:spPr bwMode="auto">
          <a:xfrm>
            <a:off x="0" y="684250"/>
            <a:ext cx="13030200" cy="1828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alpha val="4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lvl="0"/>
            <a:endParaRPr lang="en-US" sz="2200" b="0" i="0" u="none"/>
          </a:p>
        </p:txBody>
      </p:sp>
      <p:sp>
        <p:nvSpPr>
          <p:cNvPr id="9" name="Content Placeholder 11"/>
          <p:cNvSpPr>
            <a:spLocks noGrp="1"/>
          </p:cNvSpPr>
          <p:nvPr>
            <p:ph sz="quarter" idx="14" hasCustomPrompt="1"/>
          </p:nvPr>
        </p:nvSpPr>
        <p:spPr>
          <a:xfrm>
            <a:off x="635000" y="68425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0" name="Content Placeholder 11"/>
          <p:cNvSpPr>
            <a:spLocks noGrp="1"/>
          </p:cNvSpPr>
          <p:nvPr>
            <p:ph sz="quarter" idx="15" hasCustomPrompt="1"/>
          </p:nvPr>
        </p:nvSpPr>
        <p:spPr>
          <a:xfrm>
            <a:off x="10541000" y="68425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1" name="Content Placeholder 11"/>
          <p:cNvSpPr>
            <a:spLocks noGrp="1"/>
          </p:cNvSpPr>
          <p:nvPr>
            <p:ph sz="quarter" idx="16" hasCustomPrompt="1"/>
          </p:nvPr>
        </p:nvSpPr>
        <p:spPr>
          <a:xfrm>
            <a:off x="5588000" y="68580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2" name="Slide Number Placeholder 1"/>
          <p:cNvSpPr>
            <a:spLocks noGrp="1"/>
          </p:cNvSpPr>
          <p:nvPr>
            <p:ph type="sldNum" sz="quarter" idx="17"/>
          </p:nvPr>
        </p:nvSpPr>
        <p:spPr/>
        <p:txBody>
          <a:bodyPr/>
          <a:lstStyle/>
          <a:p>
            <a:fld id="{AAA2D167-5E86-46C2-BE0F-3A70422CE149}" type="slidenum">
              <a:rPr lang="en-US" smtClean="0"/>
              <a:pPr/>
              <a:t>‹#›</a:t>
            </a:fld>
            <a:endParaRPr lang="en-US"/>
          </a:p>
        </p:txBody>
      </p:sp>
      <p:sp>
        <p:nvSpPr>
          <p:cNvPr id="5" name="Date Placeholder 4"/>
          <p:cNvSpPr>
            <a:spLocks noGrp="1"/>
          </p:cNvSpPr>
          <p:nvPr>
            <p:ph type="dt" sz="half" idx="18"/>
          </p:nvPr>
        </p:nvSpPr>
        <p:spPr>
          <a:xfrm>
            <a:off x="9444038" y="7955280"/>
            <a:ext cx="2925762" cy="519112"/>
          </a:xfrm>
        </p:spPr>
        <p:txBody>
          <a:bodyPr/>
          <a:lstStyle/>
          <a:p>
            <a:pPr algn="r"/>
            <a:fld id="{FD189BF5-3B33-4FC9-963A-F0B3718A68C9}" type="datetime1">
              <a:rPr lang="en-US" smtClean="0"/>
              <a:t>7/9/2024</a:t>
            </a:fld>
            <a:endParaRPr lang="en-US"/>
          </a:p>
        </p:txBody>
      </p:sp>
      <p:sp>
        <p:nvSpPr>
          <p:cNvPr id="12" name="Text Placeholder 5"/>
          <p:cNvSpPr>
            <a:spLocks noGrp="1"/>
          </p:cNvSpPr>
          <p:nvPr>
            <p:ph type="body" sz="quarter" idx="19" hasCustomPrompt="1"/>
          </p:nvPr>
        </p:nvSpPr>
        <p:spPr>
          <a:xfrm>
            <a:off x="5584952" y="7434517"/>
            <a:ext cx="6784848" cy="585216"/>
          </a:xfrm>
          <a:prstGeom prst="rect">
            <a:avLst/>
          </a:prstGeom>
        </p:spPr>
        <p:txBody>
          <a:bodyPr anchor="ctr"/>
          <a:lstStyle>
            <a:lvl1pPr algn="r">
              <a:defRPr sz="2000" b="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Department of Health Care Policy and Financing</a:t>
            </a:r>
          </a:p>
        </p:txBody>
      </p:sp>
    </p:spTree>
    <p:extLst>
      <p:ext uri="{BB962C8B-B14F-4D97-AF65-F5344CB8AC3E}">
        <p14:creationId xmlns:p14="http://schemas.microsoft.com/office/powerpoint/2010/main" val="4586350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ahoma-Modern-Images 2-Gray Title">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r">
              <a:defRPr/>
            </a:lvl1pPr>
          </a:lstStyle>
          <a:p>
            <a:pPr lvl="0"/>
            <a:r>
              <a:rPr lang="en-US">
                <a:sym typeface="Trebuchet MS" pitchFamily="-100" charset="0"/>
              </a:rPr>
              <a:t>PRESENTATION TITLE</a:t>
            </a: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r">
              <a:defRPr i="1"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algn="r">
              <a:defRPr baseline="0">
                <a:solidFill>
                  <a:schemeClr val="bg1"/>
                </a:solidFill>
              </a:defRPr>
            </a:lvl2pPr>
          </a:lstStyle>
          <a:p>
            <a:pPr lvl="0"/>
            <a:r>
              <a:rPr lang="en-US"/>
              <a:t>Click to add a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Presented by: Name of Presenter</a:t>
            </a:r>
          </a:p>
        </p:txBody>
      </p:sp>
      <p:sp>
        <p:nvSpPr>
          <p:cNvPr id="12" name="AutoShape 5"/>
          <p:cNvSpPr>
            <a:spLocks/>
          </p:cNvSpPr>
          <p:nvPr userDrawn="1"/>
        </p:nvSpPr>
        <p:spPr bwMode="auto">
          <a:xfrm rot="5400000">
            <a:off x="-3355848" y="3355848"/>
            <a:ext cx="8686800" cy="19751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alpha val="4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lvl="0"/>
            <a:endParaRPr lang="en-US" sz="2200" b="0" i="0" u="none"/>
          </a:p>
        </p:txBody>
      </p:sp>
      <p:sp>
        <p:nvSpPr>
          <p:cNvPr id="13" name="Content Placeholder 11"/>
          <p:cNvSpPr>
            <a:spLocks noGrp="1"/>
          </p:cNvSpPr>
          <p:nvPr>
            <p:ph sz="quarter" idx="14" hasCustomPrompt="1"/>
          </p:nvPr>
        </p:nvSpPr>
        <p:spPr>
          <a:xfrm>
            <a:off x="-36576" y="524230"/>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4" name="Content Placeholder 11"/>
          <p:cNvSpPr>
            <a:spLocks noGrp="1"/>
          </p:cNvSpPr>
          <p:nvPr>
            <p:ph sz="quarter" idx="15" hasCustomPrompt="1"/>
          </p:nvPr>
        </p:nvSpPr>
        <p:spPr>
          <a:xfrm>
            <a:off x="-36576" y="6164580"/>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5" name="Content Placeholder 11"/>
          <p:cNvSpPr>
            <a:spLocks noGrp="1"/>
          </p:cNvSpPr>
          <p:nvPr>
            <p:ph sz="quarter" idx="16" hasCustomPrompt="1"/>
          </p:nvPr>
        </p:nvSpPr>
        <p:spPr>
          <a:xfrm>
            <a:off x="-36576" y="3344405"/>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2" name="Slide Number Placeholder 1"/>
          <p:cNvSpPr>
            <a:spLocks noGrp="1"/>
          </p:cNvSpPr>
          <p:nvPr>
            <p:ph type="sldNum" sz="quarter" idx="17"/>
          </p:nvPr>
        </p:nvSpPr>
        <p:spPr/>
        <p:txBody>
          <a:bodyPr/>
          <a:lstStyle/>
          <a:p>
            <a:fld id="{AAA2D167-5E86-46C2-BE0F-3A70422CE149}" type="slidenum">
              <a:rPr lang="en-US" smtClean="0"/>
              <a:pPr/>
              <a:t>‹#›</a:t>
            </a:fld>
            <a:endParaRPr lang="en-US"/>
          </a:p>
        </p:txBody>
      </p:sp>
      <p:sp>
        <p:nvSpPr>
          <p:cNvPr id="5" name="Date Placeholder 4"/>
          <p:cNvSpPr>
            <a:spLocks noGrp="1"/>
          </p:cNvSpPr>
          <p:nvPr>
            <p:ph type="dt" sz="half" idx="18"/>
          </p:nvPr>
        </p:nvSpPr>
        <p:spPr>
          <a:xfrm>
            <a:off x="9472994" y="7955280"/>
            <a:ext cx="2925762" cy="519112"/>
          </a:xfrm>
        </p:spPr>
        <p:txBody>
          <a:bodyPr/>
          <a:lstStyle/>
          <a:p>
            <a:pPr algn="r"/>
            <a:fld id="{31883E44-7E25-497D-B12F-990F70954678}" type="datetime1">
              <a:rPr lang="en-US" smtClean="0"/>
              <a:t>7/9/2024</a:t>
            </a:fld>
            <a:endParaRPr lang="en-US"/>
          </a:p>
        </p:txBody>
      </p:sp>
      <p:sp>
        <p:nvSpPr>
          <p:cNvPr id="16" name="Text Placeholder 5"/>
          <p:cNvSpPr>
            <a:spLocks noGrp="1"/>
          </p:cNvSpPr>
          <p:nvPr>
            <p:ph type="body" sz="quarter" idx="19" hasCustomPrompt="1"/>
          </p:nvPr>
        </p:nvSpPr>
        <p:spPr>
          <a:xfrm>
            <a:off x="5610352" y="7434517"/>
            <a:ext cx="6784848" cy="585216"/>
          </a:xfrm>
          <a:prstGeom prst="rect">
            <a:avLst/>
          </a:prstGeom>
        </p:spPr>
        <p:txBody>
          <a:bodyPr anchor="ctr"/>
          <a:lstStyle>
            <a:lvl1pPr algn="r">
              <a:defRPr sz="2000" b="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Department of Health Care Policy and Financing</a:t>
            </a:r>
          </a:p>
        </p:txBody>
      </p:sp>
    </p:spTree>
    <p:extLst>
      <p:ext uri="{BB962C8B-B14F-4D97-AF65-F5344CB8AC3E}">
        <p14:creationId xmlns:p14="http://schemas.microsoft.com/office/powerpoint/2010/main" val="3454039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ebuchet-Gray-Graphics and Content">
    <p:spTree>
      <p:nvGrpSpPr>
        <p:cNvPr id="1" name=""/>
        <p:cNvGrpSpPr/>
        <p:nvPr/>
      </p:nvGrpSpPr>
      <p:grpSpPr>
        <a:xfrm>
          <a:off x="0" y="0"/>
          <a:ext cx="0" cy="0"/>
          <a:chOff x="0" y="0"/>
          <a:chExt cx="0" cy="0"/>
        </a:xfrm>
      </p:grpSpPr>
      <p:sp>
        <p:nvSpPr>
          <p:cNvPr id="13" name="Media Placeholder 3"/>
          <p:cNvSpPr>
            <a:spLocks noGrp="1"/>
          </p:cNvSpPr>
          <p:nvPr>
            <p:ph type="media" sz="quarter" idx="17" hasCustomPrompt="1"/>
          </p:nvPr>
        </p:nvSpPr>
        <p:spPr>
          <a:xfrm>
            <a:off x="8493870" y="1755648"/>
            <a:ext cx="3684588" cy="5184648"/>
          </a:xfrm>
          <a:prstGeom prst="rect">
            <a:avLst/>
          </a:prstGeom>
          <a:ln w="19050">
            <a:solidFill>
              <a:schemeClr val="bg1"/>
            </a:solidFill>
          </a:ln>
          <a:effectLst>
            <a:reflection blurRad="6350" stA="52000" endA="300" endPos="35000" dir="5400000" sy="-100000" algn="bl" rotWithShape="0"/>
          </a:effectLst>
        </p:spPr>
        <p:txBody>
          <a:bodyPr/>
          <a:lstStyle>
            <a:lvl1pPr marL="0" indent="0">
              <a:defRPr baseline="0">
                <a:solidFill>
                  <a:schemeClr val="bg1"/>
                </a:solidFill>
              </a:defRPr>
            </a:lvl1pPr>
          </a:lstStyle>
          <a:p>
            <a:r>
              <a:rPr lang="en-US"/>
              <a:t>Insert image or other media</a:t>
            </a:r>
          </a:p>
        </p:txBody>
      </p:sp>
      <p:sp>
        <p:nvSpPr>
          <p:cNvPr id="4" name="Media Placeholder 3"/>
          <p:cNvSpPr>
            <a:spLocks noGrp="1"/>
          </p:cNvSpPr>
          <p:nvPr>
            <p:ph type="media" sz="quarter" idx="16" hasCustomPrompt="1"/>
          </p:nvPr>
        </p:nvSpPr>
        <p:spPr>
          <a:xfrm>
            <a:off x="760412" y="1755648"/>
            <a:ext cx="3684588" cy="5184648"/>
          </a:xfrm>
          <a:prstGeom prst="rect">
            <a:avLst/>
          </a:prstGeom>
          <a:ln w="19050">
            <a:solidFill>
              <a:schemeClr val="bg1"/>
            </a:solidFill>
          </a:ln>
          <a:effectLst>
            <a:reflection blurRad="6350" stA="52000" endA="300" endPos="35000" dir="5400000" sy="-100000" algn="bl" rotWithShape="0"/>
          </a:effectLst>
        </p:spPr>
        <p:txBody>
          <a:bodyPr/>
          <a:lstStyle>
            <a:lvl1pPr marL="0" indent="0">
              <a:defRPr baseline="0">
                <a:solidFill>
                  <a:schemeClr val="bg1"/>
                </a:solidFill>
              </a:defRPr>
            </a:lvl1pPr>
          </a:lstStyle>
          <a:p>
            <a:r>
              <a:rPr lang="en-US"/>
              <a:t>Insert image or other media</a:t>
            </a:r>
          </a:p>
        </p:txBody>
      </p:sp>
      <p:sp>
        <p:nvSpPr>
          <p:cNvPr id="14" name="Media Placeholder 3"/>
          <p:cNvSpPr>
            <a:spLocks noGrp="1"/>
          </p:cNvSpPr>
          <p:nvPr>
            <p:ph type="media" sz="quarter" idx="18" hasCustomPrompt="1"/>
          </p:nvPr>
        </p:nvSpPr>
        <p:spPr>
          <a:xfrm>
            <a:off x="4620078" y="1755648"/>
            <a:ext cx="3684588" cy="2368296"/>
          </a:xfrm>
          <a:prstGeom prst="rect">
            <a:avLst/>
          </a:prstGeom>
          <a:ln w="19050">
            <a:solidFill>
              <a:schemeClr val="bg1"/>
            </a:solidFill>
          </a:ln>
          <a:effectLst>
            <a:reflection blurRad="6350" stA="52000" endA="300" endPos="35000" dir="5400000" sy="-100000" algn="bl" rotWithShape="0"/>
          </a:effectLst>
        </p:spPr>
        <p:txBody>
          <a:bodyPr/>
          <a:lstStyle>
            <a:lvl1pPr marL="0" indent="0">
              <a:defRPr baseline="0">
                <a:solidFill>
                  <a:schemeClr val="bg1"/>
                </a:solidFill>
              </a:defRPr>
            </a:lvl1pPr>
          </a:lstStyle>
          <a:p>
            <a:r>
              <a:rPr lang="en-US"/>
              <a:t>Insert image or other media</a:t>
            </a:r>
          </a:p>
        </p:txBody>
      </p:sp>
      <p:sp>
        <p:nvSpPr>
          <p:cNvPr id="15" name="Media Placeholder 3"/>
          <p:cNvSpPr>
            <a:spLocks noGrp="1"/>
          </p:cNvSpPr>
          <p:nvPr>
            <p:ph type="media" sz="quarter" idx="19" hasCustomPrompt="1"/>
          </p:nvPr>
        </p:nvSpPr>
        <p:spPr>
          <a:xfrm>
            <a:off x="4620078" y="4572000"/>
            <a:ext cx="3684588" cy="2368296"/>
          </a:xfrm>
          <a:prstGeom prst="rect">
            <a:avLst/>
          </a:prstGeom>
          <a:ln w="19050">
            <a:solidFill>
              <a:schemeClr val="bg1"/>
            </a:solidFill>
          </a:ln>
          <a:effectLst>
            <a:reflection blurRad="6350" stA="52000" endA="300" endPos="35000" dir="5400000" sy="-100000" algn="bl" rotWithShape="0"/>
          </a:effectLst>
        </p:spPr>
        <p:txBody>
          <a:bodyPr/>
          <a:lstStyle>
            <a:lvl1pPr marL="0" indent="0">
              <a:defRPr baseline="0">
                <a:solidFill>
                  <a:schemeClr val="bg1"/>
                </a:solidFill>
              </a:defRPr>
            </a:lvl1pPr>
          </a:lstStyle>
          <a:p>
            <a:r>
              <a:rPr lang="en-US"/>
              <a:t>Insert image or other media</a:t>
            </a:r>
          </a:p>
        </p:txBody>
      </p:sp>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17" name="Text Placeholder 7"/>
          <p:cNvSpPr>
            <a:spLocks noGrp="1"/>
          </p:cNvSpPr>
          <p:nvPr>
            <p:ph type="body" sz="quarter" idx="15" hasCustomPrompt="1"/>
          </p:nvPr>
        </p:nvSpPr>
        <p:spPr>
          <a:xfrm>
            <a:off x="896112" y="228600"/>
            <a:ext cx="11219688" cy="1161288"/>
          </a:xfrm>
          <a:prstGeom prst="rect">
            <a:avLst/>
          </a:prstGeom>
        </p:spPr>
        <p:txBody>
          <a:bodyPr vert="horz" lIns="91440" tIns="45720" rIns="91440" bIns="45720" rtlCol="0" anchor="ctr">
            <a:normAutofit/>
          </a:bodyPr>
          <a:lstStyle>
            <a:lvl1pPr>
              <a:defRPr lang="en-US" sz="6000" b="1" i="1" u="none" dirty="0">
                <a:solidFill>
                  <a:srgbClr val="FFFFFF"/>
                </a:solidFill>
                <a:latin typeface="+mj-lt"/>
                <a:ea typeface="+mj-ea"/>
                <a:cs typeface="+mj-cs"/>
              </a:defRPr>
            </a:lvl1pPr>
          </a:lstStyle>
          <a:p>
            <a:pPr lvl="0" algn="ctr">
              <a:spcBef>
                <a:spcPct val="0"/>
              </a:spcBef>
            </a:pPr>
            <a:r>
              <a:rPr lang="en-US"/>
              <a:t>Replace Bullets with Images</a:t>
            </a:r>
          </a:p>
        </p:txBody>
      </p:sp>
    </p:spTree>
    <p:extLst>
      <p:ext uri="{BB962C8B-B14F-4D97-AF65-F5344CB8AC3E}">
        <p14:creationId xmlns:p14="http://schemas.microsoft.com/office/powerpoint/2010/main" val="36761958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ahoma-Modern-Gray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3763" y="228600"/>
            <a:ext cx="11217275" cy="1161288"/>
          </a:xfrm>
          <a:prstGeom prst="rect">
            <a:avLst/>
          </a:prstGeom>
        </p:spPr>
        <p:txBody>
          <a:bodyPr anchor="ctr"/>
          <a:lstStyle>
            <a:lvl1pPr algn="ctr">
              <a:defRPr sz="6000"/>
            </a:lvl1pPr>
          </a:lstStyle>
          <a:p>
            <a:r>
              <a:rPr lang="en-US"/>
              <a:t>Click to edit Slide title</a:t>
            </a:r>
          </a:p>
        </p:txBody>
      </p:sp>
      <p:sp>
        <p:nvSpPr>
          <p:cNvPr id="4" name="Content Placeholder 3"/>
          <p:cNvSpPr>
            <a:spLocks noGrp="1"/>
          </p:cNvSpPr>
          <p:nvPr>
            <p:ph sz="quarter" idx="10" hasCustomPrompt="1"/>
          </p:nvPr>
        </p:nvSpPr>
        <p:spPr>
          <a:xfrm>
            <a:off x="893763" y="1673352"/>
            <a:ext cx="11217275" cy="5943600"/>
          </a:xfrm>
          <a:prstGeom prst="rect">
            <a:avLst/>
          </a:prstGeom>
        </p:spPr>
        <p:txBody>
          <a:bodyPr/>
          <a:lstStyle>
            <a:lvl1pPr marL="342900" indent="-342900">
              <a:spcBef>
                <a:spcPts val="768"/>
              </a:spcBef>
              <a:buFont typeface="Arial" panose="020B0604020202020204" pitchFamily="34" charset="0"/>
              <a:buChar char="•"/>
              <a:defRPr sz="320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800100" indent="-342900">
              <a:spcBef>
                <a:spcPts val="768"/>
              </a:spcBef>
              <a:buSzPct val="75000"/>
              <a:buFont typeface="Wingdings" panose="05000000000000000000" pitchFamily="2" charset="2"/>
              <a:buChar char="Ø"/>
              <a:defRPr sz="2800" baseline="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1200150" indent="-285750">
              <a:spcBef>
                <a:spcPts val="768"/>
              </a:spcBef>
              <a:buSzPct val="75000"/>
              <a:buFont typeface="Wingdings" panose="05000000000000000000" pitchFamily="2" charset="2"/>
              <a:buChar char="§"/>
              <a:defRPr sz="2400">
                <a:solidFill>
                  <a:schemeClr val="bg1"/>
                </a:solidFill>
              </a:defRPr>
            </a:lvl3pPr>
            <a:lvl4pPr marL="1200150" indent="-171450">
              <a:spcBef>
                <a:spcPts val="768"/>
              </a:spcBef>
              <a:buFont typeface="Arial" panose="020B0604020202020204" pitchFamily="34" charset="0"/>
              <a:buChar char="•"/>
              <a:defRPr sz="2400"/>
            </a:lvl4pPr>
            <a:lvl5pPr marL="1371600" indent="-457200">
              <a:spcBef>
                <a:spcPts val="768"/>
              </a:spcBef>
              <a:buFont typeface="Arial" panose="020B0604020202020204" pitchFamily="34" charset="0"/>
              <a:buChar char="•"/>
              <a:defRPr sz="2000"/>
            </a:lvl5pPr>
          </a:lstStyle>
          <a:p>
            <a:pPr lvl="0"/>
            <a:r>
              <a:rPr lang="en-US"/>
              <a:t>Use bullet points sparingly</a:t>
            </a:r>
          </a:p>
          <a:p>
            <a:pPr lvl="1"/>
            <a:r>
              <a:rPr lang="en-US"/>
              <a:t>Try to keep it at 3 – 5 per slide</a:t>
            </a:r>
          </a:p>
          <a:p>
            <a:pPr lvl="0"/>
            <a:r>
              <a:rPr lang="en-US"/>
              <a:t>Only represent key ideas</a:t>
            </a:r>
          </a:p>
          <a:p>
            <a:pPr lvl="0"/>
            <a:r>
              <a:rPr lang="en-US"/>
              <a:t>Examine your font size</a:t>
            </a:r>
          </a:p>
          <a:p>
            <a:pPr lvl="1"/>
            <a:r>
              <a:rPr lang="en-US"/>
              <a:t>Don’t go below 20 </a:t>
            </a:r>
          </a:p>
          <a:p>
            <a:pPr lvl="0"/>
            <a:r>
              <a:rPr lang="en-US"/>
              <a:t>Only add images/other media if relevant</a:t>
            </a:r>
          </a:p>
          <a:p>
            <a:pPr lvl="1"/>
            <a:r>
              <a:rPr lang="en-US"/>
              <a:t>Second level</a:t>
            </a:r>
          </a:p>
          <a:p>
            <a:pPr lvl="2"/>
            <a:r>
              <a:rPr lang="en-US"/>
              <a:t>Third level</a:t>
            </a:r>
          </a:p>
        </p:txBody>
      </p:sp>
      <p:sp>
        <p:nvSpPr>
          <p:cNvPr id="3" name="Slide Number Placeholder 2"/>
          <p:cNvSpPr>
            <a:spLocks noGrp="1"/>
          </p:cNvSpPr>
          <p:nvPr>
            <p:ph type="sldNum" sz="quarter" idx="11"/>
          </p:nvPr>
        </p:nvSpPr>
        <p:spPr/>
        <p:txBody>
          <a:bodyPr/>
          <a:lstStyle/>
          <a:p>
            <a:fld id="{AAA2D167-5E86-46C2-BE0F-3A70422CE149}" type="slidenum">
              <a:rPr lang="en-US" smtClean="0"/>
              <a:pPr/>
              <a:t>‹#›</a:t>
            </a:fld>
            <a:endParaRPr lang="en-US"/>
          </a:p>
        </p:txBody>
      </p:sp>
    </p:spTree>
    <p:extLst>
      <p:ext uri="{BB962C8B-B14F-4D97-AF65-F5344CB8AC3E}">
        <p14:creationId xmlns:p14="http://schemas.microsoft.com/office/powerpoint/2010/main" val="15139211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ahoma-Modern-Gray Questions">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rtlCol="0" anchor="ctr" anchorCtr="0" compatLnSpc="1">
            <a:prstTxWarp prst="textNoShape">
              <a:avLst/>
            </a:prstTxWarp>
            <a:normAutofit/>
          </a:bodyPr>
          <a:lstStyle>
            <a:lvl1pPr>
              <a:defRPr lang="en-US" i="0" dirty="0">
                <a:sym typeface="Trebuchet MS" pitchFamily="-100" charset="0"/>
              </a:defRPr>
            </a:lvl1pPr>
          </a:lstStyle>
          <a:p>
            <a:pPr lvl="0" algn="r"/>
            <a:r>
              <a:rPr lang="en-US">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AAA2D167-5E86-46C2-BE0F-3A70422CE149}" type="slidenum">
              <a:rPr lang="en-US" smtClean="0"/>
              <a:pPr/>
              <a:t>‹#›</a:t>
            </a:fld>
            <a:endParaRPr lang="en-US"/>
          </a:p>
        </p:txBody>
      </p:sp>
    </p:spTree>
    <p:extLst>
      <p:ext uri="{BB962C8B-B14F-4D97-AF65-F5344CB8AC3E}">
        <p14:creationId xmlns:p14="http://schemas.microsoft.com/office/powerpoint/2010/main" val="31219602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ahoma-Modern-Gray Thank You">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rtlCol="0" anchor="ctr" anchorCtr="0" compatLnSpc="1">
            <a:prstTxWarp prst="textNoShape">
              <a:avLst/>
            </a:prstTxWarp>
            <a:normAutofit/>
          </a:bodyPr>
          <a:lstStyle>
            <a:lvl1pPr>
              <a:defRPr lang="en-US" i="0" dirty="0">
                <a:sym typeface="Trebuchet MS" pitchFamily="-100" charset="0"/>
              </a:defRPr>
            </a:lvl1pPr>
          </a:lstStyle>
          <a:p>
            <a:pPr lvl="0" algn="r"/>
            <a:r>
              <a:rPr lang="en-US">
                <a:sym typeface="Trebuchet MS" pitchFamily="-100" charset="0"/>
              </a:rPr>
              <a:t>CLICK TO ADD THANK YOU</a:t>
            </a:r>
          </a:p>
        </p:txBody>
      </p:sp>
      <p:sp>
        <p:nvSpPr>
          <p:cNvPr id="2" name="Slide Number Placeholder 1"/>
          <p:cNvSpPr>
            <a:spLocks noGrp="1"/>
          </p:cNvSpPr>
          <p:nvPr>
            <p:ph type="sldNum" sz="quarter" idx="10"/>
          </p:nvPr>
        </p:nvSpPr>
        <p:spPr/>
        <p:txBody>
          <a:bodyPr/>
          <a:lstStyle/>
          <a:p>
            <a:fld id="{AAA2D167-5E86-46C2-BE0F-3A70422CE149}" type="slidenum">
              <a:rPr lang="en-US" smtClean="0"/>
              <a:pPr/>
              <a:t>‹#›</a:t>
            </a:fld>
            <a:endParaRPr lang="en-US"/>
          </a:p>
        </p:txBody>
      </p:sp>
    </p:spTree>
    <p:extLst>
      <p:ext uri="{BB962C8B-B14F-4D97-AF65-F5344CB8AC3E}">
        <p14:creationId xmlns:p14="http://schemas.microsoft.com/office/powerpoint/2010/main" val="25501805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ahoma-White Title Slide">
    <p:bg>
      <p:bgRef idx="1001">
        <a:schemeClr val="bg1"/>
      </p:bgRef>
    </p:bg>
    <p:spTree>
      <p:nvGrpSpPr>
        <p:cNvPr id="1" name=""/>
        <p:cNvGrpSpPr/>
        <p:nvPr/>
      </p:nvGrpSpPr>
      <p:grpSpPr>
        <a:xfrm>
          <a:off x="0" y="0"/>
          <a:ext cx="0" cy="0"/>
          <a:chOff x="0" y="0"/>
          <a:chExt cx="0" cy="0"/>
        </a:xfrm>
      </p:grpSpPr>
      <p:sp>
        <p:nvSpPr>
          <p:cNvPr id="4" name="Rectangle 4"/>
          <p:cNvSpPr>
            <a:spLocks noGrp="1"/>
          </p:cNvSpPr>
          <p:nvPr>
            <p:ph type="title"/>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endParaRPr lang="en-US">
              <a:sym typeface="Trebuchet MS" pitchFamily="-100" charset="0"/>
            </a:endParaRPr>
          </a:p>
        </p:txBody>
      </p:sp>
      <p:sp>
        <p:nvSpPr>
          <p:cNvPr id="8" name="Text Placeholder 7"/>
          <p:cNvSpPr>
            <a:spLocks noGrp="1"/>
          </p:cNvSpPr>
          <p:nvPr>
            <p:ph type="body" sz="quarter" idx="10" hasCustomPrompt="1"/>
          </p:nvPr>
        </p:nvSpPr>
        <p:spPr>
          <a:xfrm>
            <a:off x="1624076" y="5181600"/>
            <a:ext cx="9756648" cy="1161288"/>
          </a:xfrm>
          <a:prstGeom prst="rect">
            <a:avLst/>
          </a:prstGeom>
        </p:spPr>
        <p:txBody>
          <a:bodyPr anchor="ctr"/>
          <a:lstStyle>
            <a:lvl1pPr algn="ctr">
              <a:defRPr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algn="r">
              <a:defRPr baseline="0">
                <a:solidFill>
                  <a:schemeClr val="bg1"/>
                </a:solidFill>
              </a:defRPr>
            </a:lvl2pPr>
          </a:lstStyle>
          <a:p>
            <a:pPr lvl="0"/>
            <a:r>
              <a:rPr lang="en-US"/>
              <a:t>Click to add subtitle</a:t>
            </a:r>
          </a:p>
        </p:txBody>
      </p:sp>
      <p:sp>
        <p:nvSpPr>
          <p:cNvPr id="3" name="Text Placeholder 2"/>
          <p:cNvSpPr>
            <a:spLocks noGrp="1"/>
          </p:cNvSpPr>
          <p:nvPr>
            <p:ph type="body" sz="quarter" idx="11" hasCustomPrompt="1"/>
          </p:nvPr>
        </p:nvSpPr>
        <p:spPr>
          <a:xfrm>
            <a:off x="4597400" y="6849301"/>
            <a:ext cx="6783324" cy="585216"/>
          </a:xfrm>
          <a:prstGeom prst="rect">
            <a:avLst/>
          </a:prstGeom>
        </p:spPr>
        <p:txBody>
          <a:bodyPr anchor="ctr"/>
          <a:lstStyle>
            <a:lvl1pPr marL="0" algn="r">
              <a:spcBef>
                <a:spcPts val="0"/>
              </a:spcBef>
              <a:defRPr sz="2400" b="1"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Presented by: Name of Presenter</a:t>
            </a:r>
          </a:p>
        </p:txBody>
      </p:sp>
      <p:sp>
        <p:nvSpPr>
          <p:cNvPr id="2" name="Slide Number Placeholder 1"/>
          <p:cNvSpPr>
            <a:spLocks noGrp="1"/>
          </p:cNvSpPr>
          <p:nvPr>
            <p:ph type="sldNum" sz="quarter" idx="12"/>
          </p:nvPr>
        </p:nvSpPr>
        <p:spPr/>
        <p:txBody>
          <a:bodyPr/>
          <a:lstStyle/>
          <a:p>
            <a:fld id="{0CB7B8A4-D1E3-43FA-AD2F-EFA10A54BCDD}" type="slidenum">
              <a:rPr lang="en-US" smtClean="0"/>
              <a:pPr/>
              <a:t>‹#›</a:t>
            </a:fld>
            <a:endParaRPr lang="en-US"/>
          </a:p>
        </p:txBody>
      </p:sp>
      <p:sp>
        <p:nvSpPr>
          <p:cNvPr id="5" name="Date Placeholder 4"/>
          <p:cNvSpPr>
            <a:spLocks noGrp="1"/>
          </p:cNvSpPr>
          <p:nvPr>
            <p:ph type="dt" sz="half" idx="13"/>
          </p:nvPr>
        </p:nvSpPr>
        <p:spPr>
          <a:xfrm>
            <a:off x="8449882" y="7955280"/>
            <a:ext cx="2925762" cy="519112"/>
          </a:xfrm>
        </p:spPr>
        <p:txBody>
          <a:bodyPr/>
          <a:lstStyle/>
          <a:p>
            <a:pPr algn="r"/>
            <a:fld id="{A32E9D87-D131-47B1-83FA-CC2F7F811105}" type="datetime1">
              <a:rPr lang="en-US" smtClean="0"/>
              <a:t>7/9/2024</a:t>
            </a:fld>
            <a:endParaRPr lang="en-US"/>
          </a:p>
        </p:txBody>
      </p:sp>
      <p:sp>
        <p:nvSpPr>
          <p:cNvPr id="9" name="Text Placeholder 5"/>
          <p:cNvSpPr>
            <a:spLocks noGrp="1"/>
          </p:cNvSpPr>
          <p:nvPr>
            <p:ph type="body" sz="quarter" idx="15" hasCustomPrompt="1"/>
          </p:nvPr>
        </p:nvSpPr>
        <p:spPr>
          <a:xfrm>
            <a:off x="4595876" y="7434517"/>
            <a:ext cx="6784848" cy="585216"/>
          </a:xfrm>
          <a:prstGeom prst="rect">
            <a:avLst/>
          </a:prstGeom>
        </p:spPr>
        <p:txBody>
          <a:bodyPr anchor="ctr"/>
          <a:lstStyle>
            <a:lvl1pPr algn="r">
              <a:defRPr sz="2000" b="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Department of Health Care Policy and Financing</a:t>
            </a:r>
          </a:p>
        </p:txBody>
      </p:sp>
    </p:spTree>
    <p:extLst>
      <p:ext uri="{BB962C8B-B14F-4D97-AF65-F5344CB8AC3E}">
        <p14:creationId xmlns:p14="http://schemas.microsoft.com/office/powerpoint/2010/main" val="214876922"/>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ahoma-Images-White Title Slide">
    <p:bg>
      <p:bgRef idx="1001">
        <a:schemeClr val="bg1"/>
      </p:bgRef>
    </p:bg>
    <p:spTree>
      <p:nvGrpSpPr>
        <p:cNvPr id="1" name=""/>
        <p:cNvGrpSpPr/>
        <p:nvPr/>
      </p:nvGrpSpPr>
      <p:grpSpPr>
        <a:xfrm>
          <a:off x="0" y="0"/>
          <a:ext cx="0" cy="0"/>
          <a:chOff x="0" y="0"/>
          <a:chExt cx="0" cy="0"/>
        </a:xfrm>
      </p:grpSpPr>
      <p:sp>
        <p:nvSpPr>
          <p:cNvPr id="4" name="Rectangle 4"/>
          <p:cNvSpPr>
            <a:spLocks noGrp="1"/>
          </p:cNvSpPr>
          <p:nvPr>
            <p:ph type="title"/>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ctr">
              <a:defRPr>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endParaRPr lang="en-US">
              <a:sym typeface="Trebuchet MS" pitchFamily="-100" charset="0"/>
            </a:endParaRPr>
          </a:p>
        </p:txBody>
      </p:sp>
      <p:sp>
        <p:nvSpPr>
          <p:cNvPr id="8" name="Text Placeholder 7"/>
          <p:cNvSpPr>
            <a:spLocks noGrp="1"/>
          </p:cNvSpPr>
          <p:nvPr>
            <p:ph type="body" sz="quarter" idx="10" hasCustomPrompt="1"/>
          </p:nvPr>
        </p:nvSpPr>
        <p:spPr>
          <a:xfrm>
            <a:off x="1624076" y="5181600"/>
            <a:ext cx="9756648" cy="1161288"/>
          </a:xfrm>
          <a:prstGeom prst="rect">
            <a:avLst/>
          </a:prstGeom>
        </p:spPr>
        <p:txBody>
          <a:bodyPr anchor="ctr"/>
          <a:lstStyle>
            <a:lvl1pPr algn="ctr">
              <a:defRPr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algn="r">
              <a:defRPr baseline="0">
                <a:solidFill>
                  <a:schemeClr val="bg1"/>
                </a:solidFill>
              </a:defRPr>
            </a:lvl2pPr>
          </a:lstStyle>
          <a:p>
            <a:pPr lvl="0"/>
            <a:r>
              <a:rPr lang="en-US"/>
              <a:t>Click to add subtitle</a:t>
            </a:r>
          </a:p>
        </p:txBody>
      </p:sp>
      <p:sp>
        <p:nvSpPr>
          <p:cNvPr id="3" name="Text Placeholder 2"/>
          <p:cNvSpPr>
            <a:spLocks noGrp="1"/>
          </p:cNvSpPr>
          <p:nvPr>
            <p:ph type="body" sz="quarter" idx="11" hasCustomPrompt="1"/>
          </p:nvPr>
        </p:nvSpPr>
        <p:spPr>
          <a:xfrm>
            <a:off x="4597400" y="6849301"/>
            <a:ext cx="6783324" cy="585216"/>
          </a:xfrm>
          <a:prstGeom prst="rect">
            <a:avLst/>
          </a:prstGeom>
        </p:spPr>
        <p:txBody>
          <a:bodyPr anchor="ctr"/>
          <a:lstStyle>
            <a:lvl1pPr marL="0" algn="r">
              <a:spcBef>
                <a:spcPts val="0"/>
              </a:spcBef>
              <a:defRPr sz="2400" b="1"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Presented by: Name of Presenter</a:t>
            </a:r>
          </a:p>
        </p:txBody>
      </p:sp>
      <p:sp>
        <p:nvSpPr>
          <p:cNvPr id="6" name="AutoShape 5"/>
          <p:cNvSpPr>
            <a:spLocks/>
          </p:cNvSpPr>
          <p:nvPr userDrawn="1"/>
        </p:nvSpPr>
        <p:spPr bwMode="auto">
          <a:xfrm>
            <a:off x="0" y="684250"/>
            <a:ext cx="13030200" cy="1828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lumMod val="5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lvl="0"/>
            <a:endParaRPr lang="en-US" sz="2200" b="0" i="0" u="none"/>
          </a:p>
        </p:txBody>
      </p:sp>
      <p:sp>
        <p:nvSpPr>
          <p:cNvPr id="9" name="Content Placeholder 11"/>
          <p:cNvSpPr>
            <a:spLocks noGrp="1"/>
          </p:cNvSpPr>
          <p:nvPr>
            <p:ph sz="quarter" idx="14" hasCustomPrompt="1"/>
          </p:nvPr>
        </p:nvSpPr>
        <p:spPr>
          <a:xfrm>
            <a:off x="635000" y="68425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0" name="Content Placeholder 11"/>
          <p:cNvSpPr>
            <a:spLocks noGrp="1"/>
          </p:cNvSpPr>
          <p:nvPr>
            <p:ph sz="quarter" idx="15" hasCustomPrompt="1"/>
          </p:nvPr>
        </p:nvSpPr>
        <p:spPr>
          <a:xfrm>
            <a:off x="10541000" y="68425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1" name="Content Placeholder 11"/>
          <p:cNvSpPr>
            <a:spLocks noGrp="1"/>
          </p:cNvSpPr>
          <p:nvPr>
            <p:ph sz="quarter" idx="16" hasCustomPrompt="1"/>
          </p:nvPr>
        </p:nvSpPr>
        <p:spPr>
          <a:xfrm>
            <a:off x="5588000" y="68580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2" name="Slide Number Placeholder 1"/>
          <p:cNvSpPr>
            <a:spLocks noGrp="1"/>
          </p:cNvSpPr>
          <p:nvPr>
            <p:ph type="sldNum" sz="quarter" idx="17"/>
          </p:nvPr>
        </p:nvSpPr>
        <p:spPr/>
        <p:txBody>
          <a:bodyPr/>
          <a:lstStyle/>
          <a:p>
            <a:fld id="{0CB7B8A4-D1E3-43FA-AD2F-EFA10A54BCDD}" type="slidenum">
              <a:rPr lang="en-US" smtClean="0"/>
              <a:pPr/>
              <a:t>‹#›</a:t>
            </a:fld>
            <a:endParaRPr lang="en-US"/>
          </a:p>
        </p:txBody>
      </p:sp>
      <p:sp>
        <p:nvSpPr>
          <p:cNvPr id="5" name="Date Placeholder 4"/>
          <p:cNvSpPr>
            <a:spLocks noGrp="1"/>
          </p:cNvSpPr>
          <p:nvPr>
            <p:ph type="dt" sz="half" idx="18"/>
          </p:nvPr>
        </p:nvSpPr>
        <p:spPr>
          <a:xfrm>
            <a:off x="8454962" y="7955280"/>
            <a:ext cx="2925762" cy="519112"/>
          </a:xfrm>
        </p:spPr>
        <p:txBody>
          <a:bodyPr/>
          <a:lstStyle/>
          <a:p>
            <a:pPr algn="r"/>
            <a:fld id="{D1E2CEBC-97DF-4516-856C-76C82C51C30D}" type="datetime1">
              <a:rPr lang="en-US" smtClean="0"/>
              <a:t>7/9/2024</a:t>
            </a:fld>
            <a:endParaRPr lang="en-US"/>
          </a:p>
        </p:txBody>
      </p:sp>
      <p:sp>
        <p:nvSpPr>
          <p:cNvPr id="12" name="Text Placeholder 5"/>
          <p:cNvSpPr>
            <a:spLocks noGrp="1"/>
          </p:cNvSpPr>
          <p:nvPr>
            <p:ph type="body" sz="quarter" idx="19" hasCustomPrompt="1"/>
          </p:nvPr>
        </p:nvSpPr>
        <p:spPr>
          <a:xfrm>
            <a:off x="4595876" y="7434517"/>
            <a:ext cx="6784848" cy="585216"/>
          </a:xfrm>
          <a:prstGeom prst="rect">
            <a:avLst/>
          </a:prstGeom>
        </p:spPr>
        <p:txBody>
          <a:bodyPr anchor="ctr"/>
          <a:lstStyle>
            <a:lvl1pPr algn="r">
              <a:defRPr sz="2000" b="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Department of Health Care Policy and Financing</a:t>
            </a:r>
          </a:p>
        </p:txBody>
      </p:sp>
    </p:spTree>
    <p:extLst>
      <p:ext uri="{BB962C8B-B14F-4D97-AF65-F5344CB8AC3E}">
        <p14:creationId xmlns:p14="http://schemas.microsoft.com/office/powerpoint/2010/main" val="3093809202"/>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ahoma-Images 2-White Title Slide">
    <p:bg>
      <p:bgRef idx="1001">
        <a:schemeClr val="bg1"/>
      </p:bgRef>
    </p:bg>
    <p:spTree>
      <p:nvGrpSpPr>
        <p:cNvPr id="1" name=""/>
        <p:cNvGrpSpPr/>
        <p:nvPr/>
      </p:nvGrpSpPr>
      <p:grpSpPr>
        <a:xfrm>
          <a:off x="0" y="0"/>
          <a:ext cx="0" cy="0"/>
          <a:chOff x="0" y="0"/>
          <a:chExt cx="0" cy="0"/>
        </a:xfrm>
      </p:grpSpPr>
      <p:sp>
        <p:nvSpPr>
          <p:cNvPr id="4" name="Rectangle 4"/>
          <p:cNvSpPr>
            <a:spLocks noGrp="1"/>
          </p:cNvSpPr>
          <p:nvPr>
            <p:ph type="title"/>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r">
              <a:defRPr>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endParaRPr lang="en-US">
              <a:sym typeface="Trebuchet MS" pitchFamily="-100" charset="0"/>
            </a:endParaRP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ctr">
              <a:defRPr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algn="r">
              <a:defRPr baseline="0">
                <a:solidFill>
                  <a:schemeClr val="bg1"/>
                </a:solidFill>
              </a:defRPr>
            </a:lvl2pPr>
          </a:lstStyle>
          <a:p>
            <a:pPr lvl="0"/>
            <a:r>
              <a:rPr lang="en-US"/>
              <a:t>Click to add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Presented by: Name of Presenter</a:t>
            </a:r>
          </a:p>
        </p:txBody>
      </p:sp>
      <p:sp>
        <p:nvSpPr>
          <p:cNvPr id="12" name="AutoShape 5"/>
          <p:cNvSpPr>
            <a:spLocks/>
          </p:cNvSpPr>
          <p:nvPr userDrawn="1"/>
        </p:nvSpPr>
        <p:spPr bwMode="auto">
          <a:xfrm rot="5400000">
            <a:off x="-3355848" y="3355848"/>
            <a:ext cx="8686800" cy="19751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lumMod val="5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lvl="0"/>
            <a:endParaRPr lang="en-US" sz="2200" b="0" i="0" u="none"/>
          </a:p>
        </p:txBody>
      </p:sp>
      <p:sp>
        <p:nvSpPr>
          <p:cNvPr id="13" name="Content Placeholder 11"/>
          <p:cNvSpPr>
            <a:spLocks noGrp="1"/>
          </p:cNvSpPr>
          <p:nvPr>
            <p:ph sz="quarter" idx="17" hasCustomPrompt="1"/>
          </p:nvPr>
        </p:nvSpPr>
        <p:spPr>
          <a:xfrm>
            <a:off x="-36576" y="524230"/>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4" name="Content Placeholder 11"/>
          <p:cNvSpPr>
            <a:spLocks noGrp="1"/>
          </p:cNvSpPr>
          <p:nvPr>
            <p:ph sz="quarter" idx="18" hasCustomPrompt="1"/>
          </p:nvPr>
        </p:nvSpPr>
        <p:spPr>
          <a:xfrm>
            <a:off x="-36576" y="6164580"/>
            <a:ext cx="2011680" cy="2011680"/>
          </a:xfrm>
          <a:prstGeom prst="rect">
            <a:avLst/>
          </a:prstGeom>
        </p:spPr>
        <p:txBody>
          <a:bodyPr/>
          <a:lstStyle>
            <a:lvl1pPr marL="342900" marR="0" indent="-342900" algn="l" defTabSz="584200" rtl="0" eaLnBrk="0" fontAlgn="base" latinLnBrk="0" hangingPunct="0">
              <a:lnSpc>
                <a:spcPct val="100000"/>
              </a:lnSpc>
              <a:spcBef>
                <a:spcPts val="4200"/>
              </a:spcBef>
              <a:spcAft>
                <a:spcPct val="0"/>
              </a:spcAft>
              <a:buClrTx/>
              <a:buSzTx/>
              <a:buFontTx/>
              <a:buNone/>
              <a:tabLst/>
              <a:defRPr sz="2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342900" marR="0" lvl="0" indent="-34290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5" name="Content Placeholder 11"/>
          <p:cNvSpPr>
            <a:spLocks noGrp="1"/>
          </p:cNvSpPr>
          <p:nvPr>
            <p:ph sz="quarter" idx="19" hasCustomPrompt="1"/>
          </p:nvPr>
        </p:nvSpPr>
        <p:spPr>
          <a:xfrm>
            <a:off x="-36576" y="3344405"/>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2" name="Slide Number Placeholder 1"/>
          <p:cNvSpPr>
            <a:spLocks noGrp="1"/>
          </p:cNvSpPr>
          <p:nvPr>
            <p:ph type="sldNum" sz="quarter" idx="20"/>
          </p:nvPr>
        </p:nvSpPr>
        <p:spPr/>
        <p:txBody>
          <a:bodyPr/>
          <a:lstStyle/>
          <a:p>
            <a:fld id="{0CB7B8A4-D1E3-43FA-AD2F-EFA10A54BCDD}" type="slidenum">
              <a:rPr lang="en-US" smtClean="0"/>
              <a:pPr/>
              <a:t>‹#›</a:t>
            </a:fld>
            <a:endParaRPr lang="en-US"/>
          </a:p>
        </p:txBody>
      </p:sp>
      <p:sp>
        <p:nvSpPr>
          <p:cNvPr id="5" name="Date Placeholder 4"/>
          <p:cNvSpPr>
            <a:spLocks noGrp="1"/>
          </p:cNvSpPr>
          <p:nvPr>
            <p:ph type="dt" sz="half" idx="21"/>
          </p:nvPr>
        </p:nvSpPr>
        <p:spPr>
          <a:xfrm>
            <a:off x="9444038" y="7955280"/>
            <a:ext cx="2925762" cy="519112"/>
          </a:xfrm>
        </p:spPr>
        <p:txBody>
          <a:bodyPr/>
          <a:lstStyle/>
          <a:p>
            <a:pPr algn="r"/>
            <a:fld id="{E631CED8-2E52-433D-A196-89DD4C5A7BEA}" type="datetime1">
              <a:rPr lang="en-US" smtClean="0"/>
              <a:t>7/9/2024</a:t>
            </a:fld>
            <a:endParaRPr lang="en-US"/>
          </a:p>
        </p:txBody>
      </p:sp>
      <p:sp>
        <p:nvSpPr>
          <p:cNvPr id="16" name="Text Placeholder 5"/>
          <p:cNvSpPr>
            <a:spLocks noGrp="1"/>
          </p:cNvSpPr>
          <p:nvPr>
            <p:ph type="body" sz="quarter" idx="15" hasCustomPrompt="1"/>
          </p:nvPr>
        </p:nvSpPr>
        <p:spPr>
          <a:xfrm>
            <a:off x="5584952" y="7434517"/>
            <a:ext cx="6784848" cy="585216"/>
          </a:xfrm>
          <a:prstGeom prst="rect">
            <a:avLst/>
          </a:prstGeom>
        </p:spPr>
        <p:txBody>
          <a:bodyPr anchor="ctr"/>
          <a:lstStyle>
            <a:lvl1pPr algn="r">
              <a:defRPr sz="2000" b="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Department of Health Care Policy and Financing</a:t>
            </a:r>
          </a:p>
        </p:txBody>
      </p:sp>
    </p:spTree>
    <p:extLst>
      <p:ext uri="{BB962C8B-B14F-4D97-AF65-F5344CB8AC3E}">
        <p14:creationId xmlns:p14="http://schemas.microsoft.com/office/powerpoint/2010/main" val="2813736886"/>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ahoma-White Mission Slide">
    <p:spTree>
      <p:nvGrpSpPr>
        <p:cNvPr id="1" name=""/>
        <p:cNvGrpSpPr/>
        <p:nvPr/>
      </p:nvGrpSpPr>
      <p:grpSpPr>
        <a:xfrm>
          <a:off x="0" y="0"/>
          <a:ext cx="0" cy="0"/>
          <a:chOff x="0" y="0"/>
          <a:chExt cx="0" cy="0"/>
        </a:xfrm>
      </p:grpSpPr>
      <p:sp>
        <p:nvSpPr>
          <p:cNvPr id="5" name="TextBox 4"/>
          <p:cNvSpPr txBox="1"/>
          <p:nvPr userDrawn="1"/>
        </p:nvSpPr>
        <p:spPr>
          <a:xfrm>
            <a:off x="893762" y="2891641"/>
            <a:ext cx="11247438" cy="3970318"/>
          </a:xfrm>
          <a:prstGeom prst="rect">
            <a:avLst/>
          </a:prstGeom>
          <a:noFill/>
        </p:spPr>
        <p:txBody>
          <a:bodyPr wrap="square" rtlCol="0" anchor="ctr">
            <a:spAutoFit/>
          </a:bodyPr>
          <a:lstStyle/>
          <a:p>
            <a:pPr marL="0" marR="0" lvl="0" indent="0" algn="ctr" defTabSz="584200" rtl="0" eaLnBrk="1" fontAlgn="base" latinLnBrk="0" hangingPunct="0">
              <a:lnSpc>
                <a:spcPct val="100000"/>
              </a:lnSpc>
              <a:spcBef>
                <a:spcPct val="0"/>
              </a:spcBef>
              <a:spcAft>
                <a:spcPct val="0"/>
              </a:spcAft>
              <a:buClrTx/>
              <a:buSzTx/>
              <a:buFontTx/>
              <a:buNone/>
              <a:tabLst/>
              <a:defRPr/>
            </a:pPr>
            <a:r>
              <a:rPr lang="en-US" sz="6000" b="1">
                <a:solidFill>
                  <a:schemeClr val="tx1"/>
                </a:solidFill>
                <a:latin typeface="Tahoma" panose="020B0604030504040204" pitchFamily="34" charset="0"/>
                <a:ea typeface="Tahoma" panose="020B0604030504040204" pitchFamily="34" charset="0"/>
                <a:cs typeface="Tahoma" panose="020B0604030504040204" pitchFamily="34" charset="0"/>
              </a:rPr>
              <a:t>Improving</a:t>
            </a:r>
            <a:r>
              <a:rPr lang="en-US" sz="6000" b="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5400" b="0">
                <a:solidFill>
                  <a:schemeClr val="tx1"/>
                </a:solidFill>
                <a:latin typeface="Tahoma" panose="020B0604030504040204" pitchFamily="34" charset="0"/>
                <a:ea typeface="Tahoma" panose="020B0604030504040204" pitchFamily="34" charset="0"/>
                <a:cs typeface="Tahoma" panose="020B0604030504040204" pitchFamily="34" charset="0"/>
              </a:rPr>
              <a:t>health care access and outcomes for the </a:t>
            </a:r>
            <a:r>
              <a:rPr lang="en-US" sz="6000" b="1">
                <a:solidFill>
                  <a:schemeClr val="tx1"/>
                </a:solidFill>
                <a:latin typeface="Tahoma" panose="020B0604030504040204" pitchFamily="34" charset="0"/>
                <a:ea typeface="Tahoma" panose="020B0604030504040204" pitchFamily="34" charset="0"/>
                <a:cs typeface="Tahoma" panose="020B0604030504040204" pitchFamily="34" charset="0"/>
              </a:rPr>
              <a:t>people</a:t>
            </a:r>
            <a:r>
              <a:rPr lang="en-US" sz="6000" b="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5400" b="0">
                <a:solidFill>
                  <a:schemeClr val="tx1"/>
                </a:solidFill>
                <a:latin typeface="Tahoma" panose="020B0604030504040204" pitchFamily="34" charset="0"/>
                <a:ea typeface="Tahoma" panose="020B0604030504040204" pitchFamily="34" charset="0"/>
                <a:cs typeface="Tahoma" panose="020B0604030504040204" pitchFamily="34" charset="0"/>
              </a:rPr>
              <a:t>we serve while demonstrating sound stewardship of financial </a:t>
            </a:r>
            <a:r>
              <a:rPr lang="en-US" sz="6000" b="1">
                <a:solidFill>
                  <a:schemeClr val="tx1"/>
                </a:solidFill>
                <a:latin typeface="Tahoma" panose="020B0604030504040204" pitchFamily="34" charset="0"/>
                <a:ea typeface="Tahoma" panose="020B0604030504040204" pitchFamily="34" charset="0"/>
                <a:cs typeface="Tahoma" panose="020B0604030504040204" pitchFamily="34" charset="0"/>
              </a:rPr>
              <a:t>resources</a:t>
            </a:r>
            <a:endParaRPr lang="en-US" sz="5400" b="1">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US">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userDrawn="1"/>
        </p:nvSpPr>
        <p:spPr>
          <a:xfrm>
            <a:off x="893762" y="914400"/>
            <a:ext cx="10896600" cy="1107996"/>
          </a:xfrm>
          <a:prstGeom prst="rect">
            <a:avLst/>
          </a:prstGeom>
          <a:noFill/>
        </p:spPr>
        <p:txBody>
          <a:bodyPr wrap="square" rtlCol="0" anchor="ctr">
            <a:spAutoFit/>
          </a:bodyPr>
          <a:lstStyle/>
          <a:p>
            <a:r>
              <a:rPr lang="en-US" sz="6600" b="1" i="1">
                <a:solidFill>
                  <a:schemeClr val="tx1"/>
                </a:solidFill>
                <a:latin typeface="Tahoma" panose="020B0604030504040204" pitchFamily="34" charset="0"/>
                <a:ea typeface="Tahoma" panose="020B0604030504040204" pitchFamily="34" charset="0"/>
                <a:cs typeface="Tahoma" panose="020B0604030504040204" pitchFamily="34" charset="0"/>
              </a:rPr>
              <a:t>Our Mission</a:t>
            </a:r>
          </a:p>
        </p:txBody>
      </p:sp>
      <p:sp>
        <p:nvSpPr>
          <p:cNvPr id="2" name="Slide Number Placeholder 1"/>
          <p:cNvSpPr>
            <a:spLocks noGrp="1"/>
          </p:cNvSpPr>
          <p:nvPr>
            <p:ph type="sldNum" sz="quarter" idx="10"/>
          </p:nvPr>
        </p:nvSpPr>
        <p:spPr/>
        <p:txBody>
          <a:bodyPr/>
          <a:lstStyle/>
          <a:p>
            <a:fld id="{0CB7B8A4-D1E3-43FA-AD2F-EFA10A54BCDD}" type="slidenum">
              <a:rPr lang="en-US" smtClean="0"/>
              <a:pPr/>
              <a:t>‹#›</a:t>
            </a:fld>
            <a:endParaRPr lang="en-US"/>
          </a:p>
        </p:txBody>
      </p:sp>
    </p:spTree>
    <p:extLst>
      <p:ext uri="{BB962C8B-B14F-4D97-AF65-F5344CB8AC3E}">
        <p14:creationId xmlns:p14="http://schemas.microsoft.com/office/powerpoint/2010/main" val="28878616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ahoma-White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3763" y="228600"/>
            <a:ext cx="11217275" cy="1161288"/>
          </a:xfrm>
          <a:prstGeom prst="rect">
            <a:avLst/>
          </a:prstGeom>
        </p:spPr>
        <p:txBody>
          <a:bodyPr anchor="ctr"/>
          <a:lstStyle>
            <a:lvl1pPr algn="ctr">
              <a:defRPr sz="60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Slide title</a:t>
            </a:r>
          </a:p>
        </p:txBody>
      </p:sp>
      <p:sp>
        <p:nvSpPr>
          <p:cNvPr id="4" name="Content Placeholder 3"/>
          <p:cNvSpPr>
            <a:spLocks noGrp="1"/>
          </p:cNvSpPr>
          <p:nvPr>
            <p:ph sz="quarter" idx="10" hasCustomPrompt="1"/>
          </p:nvPr>
        </p:nvSpPr>
        <p:spPr>
          <a:xfrm>
            <a:off x="893763" y="1673352"/>
            <a:ext cx="11217275" cy="5943600"/>
          </a:xfrm>
          <a:prstGeom prst="rect">
            <a:avLst/>
          </a:prstGeom>
        </p:spPr>
        <p:txBody>
          <a:bodyPr/>
          <a:lstStyle>
            <a:lvl1pPr marL="342900" indent="-342900">
              <a:spcBef>
                <a:spcPts val="768"/>
              </a:spcBef>
              <a:buFont typeface="Arial" panose="020B0604020202020204" pitchFamily="34" charset="0"/>
              <a:buChar char="•"/>
              <a:defRPr sz="320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800100" indent="-342900">
              <a:spcBef>
                <a:spcPts val="768"/>
              </a:spcBef>
              <a:buSzPct val="75000"/>
              <a:buFont typeface="Wingdings" panose="05000000000000000000" pitchFamily="2" charset="2"/>
              <a:buChar char="Ø"/>
              <a:defRPr sz="280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200150" indent="-285750">
              <a:spcBef>
                <a:spcPts val="768"/>
              </a:spcBef>
              <a:buSzPct val="75000"/>
              <a:buFont typeface="Wingdings" panose="05000000000000000000" pitchFamily="2" charset="2"/>
              <a:buChar char="§"/>
              <a:defRPr sz="2400">
                <a:solidFill>
                  <a:schemeClr val="tx1"/>
                </a:solidFill>
              </a:defRPr>
            </a:lvl3pPr>
            <a:lvl4pPr marL="1200150" indent="-171450">
              <a:spcBef>
                <a:spcPts val="768"/>
              </a:spcBef>
              <a:buFont typeface="Arial" panose="020B0604020202020204" pitchFamily="34" charset="0"/>
              <a:buChar char="•"/>
              <a:defRPr sz="2400"/>
            </a:lvl4pPr>
            <a:lvl5pPr marL="1371600" indent="-457200">
              <a:spcBef>
                <a:spcPts val="768"/>
              </a:spcBef>
              <a:buFont typeface="Arial" panose="020B0604020202020204" pitchFamily="34" charset="0"/>
              <a:buChar char="•"/>
              <a:defRPr sz="2000"/>
            </a:lvl5pPr>
          </a:lstStyle>
          <a:p>
            <a:pPr lvl="0"/>
            <a:r>
              <a:rPr lang="en-US"/>
              <a:t>Use bullet points sparingly</a:t>
            </a:r>
          </a:p>
          <a:p>
            <a:pPr lvl="1"/>
            <a:r>
              <a:rPr lang="en-US"/>
              <a:t>Try to keep it at 3 – 5 per slide</a:t>
            </a:r>
          </a:p>
          <a:p>
            <a:pPr lvl="0"/>
            <a:r>
              <a:rPr lang="en-US"/>
              <a:t>Only represent key ideas</a:t>
            </a:r>
          </a:p>
          <a:p>
            <a:pPr lvl="0"/>
            <a:r>
              <a:rPr lang="en-US"/>
              <a:t>Examine your font size</a:t>
            </a:r>
          </a:p>
          <a:p>
            <a:pPr lvl="1"/>
            <a:r>
              <a:rPr lang="en-US"/>
              <a:t>Don’t go below 20 </a:t>
            </a:r>
          </a:p>
          <a:p>
            <a:pPr lvl="0"/>
            <a:r>
              <a:rPr lang="en-US"/>
              <a:t>Only add images/other media if relevant</a:t>
            </a:r>
          </a:p>
          <a:p>
            <a:pPr lvl="1"/>
            <a:r>
              <a:rPr lang="en-US"/>
              <a:t>Second level</a:t>
            </a:r>
          </a:p>
          <a:p>
            <a:pPr lvl="2"/>
            <a:r>
              <a:rPr lang="en-US"/>
              <a:t>Third level</a:t>
            </a:r>
          </a:p>
        </p:txBody>
      </p:sp>
      <p:sp>
        <p:nvSpPr>
          <p:cNvPr id="3" name="Slide Number Placeholder 2"/>
          <p:cNvSpPr>
            <a:spLocks noGrp="1"/>
          </p:cNvSpPr>
          <p:nvPr>
            <p:ph type="sldNum" sz="quarter" idx="11"/>
          </p:nvPr>
        </p:nvSpPr>
        <p:spPr/>
        <p:txBody>
          <a:bodyPr/>
          <a:lstStyle/>
          <a:p>
            <a:fld id="{0CB7B8A4-D1E3-43FA-AD2F-EFA10A54BCDD}" type="slidenum">
              <a:rPr lang="en-US" smtClean="0"/>
              <a:pPr/>
              <a:t>‹#›</a:t>
            </a:fld>
            <a:endParaRPr lang="en-US"/>
          </a:p>
        </p:txBody>
      </p:sp>
    </p:spTree>
    <p:extLst>
      <p:ext uri="{BB962C8B-B14F-4D97-AF65-F5344CB8AC3E}">
        <p14:creationId xmlns:p14="http://schemas.microsoft.com/office/powerpoint/2010/main" val="31033945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ahoma-White-Graphics and Content">
    <p:spTree>
      <p:nvGrpSpPr>
        <p:cNvPr id="1" name=""/>
        <p:cNvGrpSpPr/>
        <p:nvPr/>
      </p:nvGrpSpPr>
      <p:grpSpPr>
        <a:xfrm>
          <a:off x="0" y="0"/>
          <a:ext cx="0" cy="0"/>
          <a:chOff x="0" y="0"/>
          <a:chExt cx="0" cy="0"/>
        </a:xfrm>
      </p:grpSpPr>
      <p:sp>
        <p:nvSpPr>
          <p:cNvPr id="13" name="Media Placeholder 3"/>
          <p:cNvSpPr>
            <a:spLocks noGrp="1"/>
          </p:cNvSpPr>
          <p:nvPr>
            <p:ph type="media" sz="quarter" idx="17" hasCustomPrompt="1"/>
          </p:nvPr>
        </p:nvSpPr>
        <p:spPr>
          <a:xfrm>
            <a:off x="8493870" y="1755648"/>
            <a:ext cx="3684588" cy="5184648"/>
          </a:xfrm>
          <a:prstGeom prst="rect">
            <a:avLst/>
          </a:prstGeom>
          <a:ln w="19050">
            <a:solidFill>
              <a:schemeClr val="tx1"/>
            </a:solidFill>
          </a:ln>
          <a:effectLst>
            <a:reflection blurRad="6350" stA="52000" endA="300" endPos="35000" dir="5400000" sy="-100000" algn="bl" rotWithShape="0"/>
          </a:effectLst>
        </p:spPr>
        <p:txBody>
          <a:bodyPr/>
          <a:lstStyle>
            <a:lvl1pPr marL="0" indent="0">
              <a:defRPr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a:t>Insert image or other media</a:t>
            </a:r>
          </a:p>
        </p:txBody>
      </p:sp>
      <p:sp>
        <p:nvSpPr>
          <p:cNvPr id="4" name="Media Placeholder 3"/>
          <p:cNvSpPr>
            <a:spLocks noGrp="1"/>
          </p:cNvSpPr>
          <p:nvPr>
            <p:ph type="media" sz="quarter" idx="16" hasCustomPrompt="1"/>
          </p:nvPr>
        </p:nvSpPr>
        <p:spPr>
          <a:xfrm>
            <a:off x="760412" y="1755648"/>
            <a:ext cx="3684588" cy="5184648"/>
          </a:xfrm>
          <a:prstGeom prst="rect">
            <a:avLst/>
          </a:prstGeom>
          <a:ln w="19050">
            <a:solidFill>
              <a:schemeClr val="tx1"/>
            </a:solidFill>
          </a:ln>
          <a:effectLst>
            <a:reflection blurRad="6350" stA="52000" endA="300" endPos="35000" dir="5400000" sy="-100000" algn="bl" rotWithShape="0"/>
          </a:effectLst>
        </p:spPr>
        <p:txBody>
          <a:bodyPr/>
          <a:lstStyle>
            <a:lvl1pPr marL="0" indent="0">
              <a:defRPr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a:t>Insert image or other media</a:t>
            </a:r>
          </a:p>
        </p:txBody>
      </p:sp>
      <p:sp>
        <p:nvSpPr>
          <p:cNvPr id="14" name="Media Placeholder 3"/>
          <p:cNvSpPr>
            <a:spLocks noGrp="1"/>
          </p:cNvSpPr>
          <p:nvPr>
            <p:ph type="media" sz="quarter" idx="18" hasCustomPrompt="1"/>
          </p:nvPr>
        </p:nvSpPr>
        <p:spPr>
          <a:xfrm>
            <a:off x="4620078" y="1755648"/>
            <a:ext cx="3684588" cy="2368296"/>
          </a:xfrm>
          <a:prstGeom prst="rect">
            <a:avLst/>
          </a:prstGeom>
          <a:ln w="19050">
            <a:solidFill>
              <a:schemeClr val="tx1"/>
            </a:solidFill>
          </a:ln>
          <a:effectLst>
            <a:reflection blurRad="6350" stA="52000" endA="300" endPos="35000" dir="5400000" sy="-100000" algn="bl" rotWithShape="0"/>
          </a:effectLst>
        </p:spPr>
        <p:txBody>
          <a:bodyPr/>
          <a:lstStyle>
            <a:lvl1pPr marL="0" indent="0">
              <a:defRPr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a:t>Insert image or other media</a:t>
            </a:r>
          </a:p>
        </p:txBody>
      </p:sp>
      <p:sp>
        <p:nvSpPr>
          <p:cNvPr id="15" name="Media Placeholder 3"/>
          <p:cNvSpPr>
            <a:spLocks noGrp="1"/>
          </p:cNvSpPr>
          <p:nvPr>
            <p:ph type="media" sz="quarter" idx="19" hasCustomPrompt="1"/>
          </p:nvPr>
        </p:nvSpPr>
        <p:spPr>
          <a:xfrm>
            <a:off x="4620078" y="4572000"/>
            <a:ext cx="3684588" cy="2368296"/>
          </a:xfrm>
          <a:prstGeom prst="rect">
            <a:avLst/>
          </a:prstGeom>
          <a:ln w="19050">
            <a:solidFill>
              <a:schemeClr val="tx1"/>
            </a:solidFill>
          </a:ln>
          <a:effectLst>
            <a:reflection blurRad="6350" stA="52000" endA="300" endPos="35000" dir="5400000" sy="-100000" algn="bl" rotWithShape="0"/>
          </a:effectLst>
        </p:spPr>
        <p:txBody>
          <a:bodyPr/>
          <a:lstStyle>
            <a:lvl1pPr marL="0" indent="0">
              <a:defRPr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a:t>Insert image or other media</a:t>
            </a:r>
          </a:p>
        </p:txBody>
      </p:sp>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17" name="Text Placeholder 7"/>
          <p:cNvSpPr>
            <a:spLocks noGrp="1"/>
          </p:cNvSpPr>
          <p:nvPr>
            <p:ph type="body" sz="quarter" idx="15" hasCustomPrompt="1"/>
          </p:nvPr>
        </p:nvSpPr>
        <p:spPr>
          <a:xfrm>
            <a:off x="896112" y="228600"/>
            <a:ext cx="11219688" cy="1161288"/>
          </a:xfrm>
          <a:prstGeom prst="rect">
            <a:avLst/>
          </a:prstGeom>
        </p:spPr>
        <p:txBody>
          <a:bodyPr vert="horz" lIns="91440" tIns="45720" rIns="91440" bIns="45720" rtlCol="0" anchor="ctr">
            <a:normAutofit/>
          </a:bodyPr>
          <a:lstStyle>
            <a:lvl1pPr>
              <a:defRPr lang="en-US" sz="6000" b="1" i="1" u="none" dirty="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lgn="ctr">
              <a:spcBef>
                <a:spcPct val="0"/>
              </a:spcBef>
            </a:pPr>
            <a:r>
              <a:rPr lang="en-US"/>
              <a:t>Replace Bullets with Images</a:t>
            </a:r>
          </a:p>
        </p:txBody>
      </p:sp>
    </p:spTree>
    <p:extLst>
      <p:ext uri="{BB962C8B-B14F-4D97-AF65-F5344CB8AC3E}">
        <p14:creationId xmlns:p14="http://schemas.microsoft.com/office/powerpoint/2010/main" val="13997738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ahoma and Verdana-White-Text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37448" t="21953" r="38610" b="26798"/>
          <a:stretch/>
        </p:blipFill>
        <p:spPr>
          <a:xfrm>
            <a:off x="5348963" y="2562947"/>
            <a:ext cx="1340165" cy="3685453"/>
          </a:xfrm>
          <a:prstGeom prst="rect">
            <a:avLst/>
          </a:prstGeom>
        </p:spPr>
      </p:pic>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4" name="Text Placeholder 4"/>
          <p:cNvSpPr>
            <a:spLocks noGrp="1"/>
          </p:cNvSpPr>
          <p:nvPr>
            <p:ph type="body" sz="quarter" idx="11" hasCustomPrompt="1"/>
          </p:nvPr>
        </p:nvSpPr>
        <p:spPr>
          <a:xfrm>
            <a:off x="406400" y="2915914"/>
            <a:ext cx="5142543" cy="2589451"/>
          </a:xfrm>
          <a:prstGeom prst="rect">
            <a:avLst/>
          </a:prstGeom>
        </p:spPr>
        <p:txBody>
          <a:bodyPr anchor="ctr"/>
          <a:lstStyle>
            <a:lvl1pPr marL="0" indent="0">
              <a:buNone/>
              <a:defRPr sz="6000"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YOUR MAIN IDEA</a:t>
            </a:r>
          </a:p>
        </p:txBody>
      </p:sp>
      <p:sp>
        <p:nvSpPr>
          <p:cNvPr id="7" name="Text Placeholder 6"/>
          <p:cNvSpPr>
            <a:spLocks noGrp="1"/>
          </p:cNvSpPr>
          <p:nvPr>
            <p:ph type="body" sz="quarter" idx="12" hasCustomPrompt="1"/>
          </p:nvPr>
        </p:nvSpPr>
        <p:spPr>
          <a:xfrm>
            <a:off x="6556248" y="1920240"/>
            <a:ext cx="5724144" cy="5001768"/>
          </a:xfrm>
          <a:prstGeom prst="rect">
            <a:avLst/>
          </a:prstGeom>
        </p:spPr>
        <p:txBody>
          <a:bodyPr/>
          <a:lstStyle>
            <a:lvl1pPr>
              <a:defRPr lang="en-US" sz="3600" baseline="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vl2pPr>
              <a:defRPr lang="en-US" sz="3200" baseline="0" smtClean="0">
                <a:solidFill>
                  <a:schemeClr val="tx1"/>
                </a:solidFill>
                <a:latin typeface="Tahoma" panose="020B0604030504040204" pitchFamily="34" charset="0"/>
                <a:ea typeface="Tahoma" panose="020B0604030504040204" pitchFamily="34" charset="0"/>
                <a:cs typeface="Tahoma" panose="020B0604030504040204" pitchFamily="34" charset="0"/>
              </a:defRPr>
            </a:lvl2pPr>
            <a:lvl3pPr>
              <a:defRPr lang="en-US" sz="280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a:defRPr lang="en-US" sz="2400" smtClean="0">
                <a:solidFill>
                  <a:schemeClr val="tx1"/>
                </a:solidFill>
                <a:latin typeface="Tahoma" panose="020B0604030504040204" pitchFamily="34" charset="0"/>
                <a:ea typeface="Tahoma" panose="020B0604030504040204" pitchFamily="34" charset="0"/>
                <a:cs typeface="Tahoma" panose="020B0604030504040204" pitchFamily="34" charset="0"/>
              </a:defRPr>
            </a:lvl4pPr>
            <a:lvl5pPr>
              <a:defRPr lang="en-US">
                <a:solidFill>
                  <a:schemeClr val="bg1"/>
                </a:solidFill>
              </a:defRPr>
            </a:lvl5pPr>
          </a:lstStyle>
          <a:p>
            <a:pPr lvl="0">
              <a:spcBef>
                <a:spcPts val="768"/>
              </a:spcBef>
              <a:buFont typeface="Arial" panose="020B0604020202020204" pitchFamily="34" charset="0"/>
              <a:buChar char="•"/>
            </a:pPr>
            <a:r>
              <a:rPr lang="en-US"/>
              <a:t>Click to edit text</a:t>
            </a:r>
          </a:p>
          <a:p>
            <a:pPr marL="800100" lvl="1" indent="-342900">
              <a:spcBef>
                <a:spcPts val="768"/>
              </a:spcBef>
              <a:buSzPct val="75000"/>
              <a:buFont typeface="Wingdings" panose="05000000000000000000" pitchFamily="2" charset="2"/>
              <a:buChar char="Ø"/>
            </a:pPr>
            <a:r>
              <a:rPr lang="en-US"/>
              <a:t>Second level</a:t>
            </a:r>
          </a:p>
          <a:p>
            <a:pPr marL="1200150" lvl="2" indent="-285750">
              <a:spcBef>
                <a:spcPts val="768"/>
              </a:spcBef>
              <a:buSzPct val="75000"/>
              <a:buFont typeface="Wingdings" panose="05000000000000000000" pitchFamily="2" charset="2"/>
              <a:buChar char="§"/>
            </a:pPr>
            <a:r>
              <a:rPr lang="en-US"/>
              <a:t>Third level</a:t>
            </a:r>
          </a:p>
          <a:p>
            <a:pPr marL="1481138" lvl="3" indent="-219075">
              <a:spcBef>
                <a:spcPts val="768"/>
              </a:spcBef>
              <a:buFont typeface="Arial" panose="020B0604020202020204" pitchFamily="34" charset="0"/>
              <a:buChar char="•"/>
            </a:pPr>
            <a:r>
              <a:rPr lang="en-US"/>
              <a:t>Fourth level</a:t>
            </a:r>
          </a:p>
        </p:txBody>
      </p:sp>
    </p:spTree>
    <p:extLst>
      <p:ext uri="{BB962C8B-B14F-4D97-AF65-F5344CB8AC3E}">
        <p14:creationId xmlns:p14="http://schemas.microsoft.com/office/powerpoint/2010/main" val="2729542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buchet and Verdana-Gray-Text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4" name="Text Placeholder 4"/>
          <p:cNvSpPr>
            <a:spLocks noGrp="1"/>
          </p:cNvSpPr>
          <p:nvPr>
            <p:ph type="body" sz="quarter" idx="11" hasCustomPrompt="1"/>
          </p:nvPr>
        </p:nvSpPr>
        <p:spPr>
          <a:xfrm>
            <a:off x="406400" y="2915914"/>
            <a:ext cx="5142543" cy="2589451"/>
          </a:xfrm>
          <a:prstGeom prst="rect">
            <a:avLst/>
          </a:prstGeom>
        </p:spPr>
        <p:txBody>
          <a:bodyPr anchor="ctr"/>
          <a:lstStyle>
            <a:lvl1pPr marL="0" indent="0">
              <a:buNone/>
              <a:defRPr sz="6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YOUR MAIN IDEA</a:t>
            </a: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38793" t="25383" r="38793" b="29556"/>
          <a:stretch/>
        </p:blipFill>
        <p:spPr>
          <a:xfrm>
            <a:off x="5416063" y="2775204"/>
            <a:ext cx="1273065" cy="3291840"/>
          </a:xfrm>
          <a:prstGeom prst="rect">
            <a:avLst/>
          </a:prstGeom>
        </p:spPr>
      </p:pic>
      <p:sp>
        <p:nvSpPr>
          <p:cNvPr id="7" name="Text Placeholder 6"/>
          <p:cNvSpPr>
            <a:spLocks noGrp="1"/>
          </p:cNvSpPr>
          <p:nvPr>
            <p:ph type="body" sz="quarter" idx="12" hasCustomPrompt="1"/>
          </p:nvPr>
        </p:nvSpPr>
        <p:spPr>
          <a:xfrm>
            <a:off x="6556248" y="1920240"/>
            <a:ext cx="5724144" cy="5001768"/>
          </a:xfrm>
          <a:prstGeom prst="rect">
            <a:avLst/>
          </a:prstGeom>
        </p:spPr>
        <p:txBody>
          <a:bodyPr/>
          <a:lstStyle>
            <a:lvl1pPr>
              <a:defRPr lang="en-US" sz="3600" baseline="0" smtClean="0">
                <a:solidFill>
                  <a:schemeClr val="bg1"/>
                </a:solidFill>
              </a:defRPr>
            </a:lvl1pPr>
            <a:lvl2pPr>
              <a:defRPr lang="en-US" sz="3200" baseline="0" smtClean="0">
                <a:solidFill>
                  <a:schemeClr val="bg1"/>
                </a:solidFill>
              </a:defRPr>
            </a:lvl2pPr>
            <a:lvl3pPr>
              <a:defRPr lang="en-US" sz="2800" smtClean="0">
                <a:solidFill>
                  <a:schemeClr val="bg1"/>
                </a:solidFill>
              </a:defRPr>
            </a:lvl3pPr>
            <a:lvl4pPr>
              <a:defRPr lang="en-US" sz="2400" smtClean="0">
                <a:solidFill>
                  <a:schemeClr val="bg1"/>
                </a:solidFill>
              </a:defRPr>
            </a:lvl4pPr>
            <a:lvl5pPr>
              <a:defRPr lang="en-US">
                <a:solidFill>
                  <a:schemeClr val="bg1"/>
                </a:solidFill>
              </a:defRPr>
            </a:lvl5pPr>
          </a:lstStyle>
          <a:p>
            <a:pPr lvl="0">
              <a:spcBef>
                <a:spcPts val="768"/>
              </a:spcBef>
              <a:buFont typeface="Arial" panose="020B0604020202020204" pitchFamily="34" charset="0"/>
              <a:buChar char="•"/>
            </a:pPr>
            <a:r>
              <a:rPr lang="en-US"/>
              <a:t>Click to edit text</a:t>
            </a:r>
          </a:p>
          <a:p>
            <a:pPr marL="800100" lvl="1" indent="-342900">
              <a:spcBef>
                <a:spcPts val="768"/>
              </a:spcBef>
              <a:buSzPct val="75000"/>
              <a:buFont typeface="Wingdings" panose="05000000000000000000" pitchFamily="2" charset="2"/>
              <a:buChar char="Ø"/>
            </a:pPr>
            <a:r>
              <a:rPr lang="en-US"/>
              <a:t>Second level</a:t>
            </a:r>
          </a:p>
          <a:p>
            <a:pPr marL="1200150" lvl="2" indent="-285750">
              <a:spcBef>
                <a:spcPts val="768"/>
              </a:spcBef>
              <a:buSzPct val="75000"/>
              <a:buFont typeface="Wingdings" panose="05000000000000000000" pitchFamily="2" charset="2"/>
              <a:buChar char="§"/>
            </a:pPr>
            <a:r>
              <a:rPr lang="en-US"/>
              <a:t>Third level</a:t>
            </a:r>
          </a:p>
          <a:p>
            <a:pPr marL="1481138" lvl="3" indent="-219075">
              <a:spcBef>
                <a:spcPts val="768"/>
              </a:spcBef>
              <a:buFont typeface="Arial" panose="020B0604020202020204" pitchFamily="34" charset="0"/>
              <a:buChar char="•"/>
            </a:pPr>
            <a:r>
              <a:rPr lang="en-US"/>
              <a:t>Fourth level</a:t>
            </a:r>
          </a:p>
        </p:txBody>
      </p:sp>
    </p:spTree>
    <p:extLst>
      <p:ext uri="{BB962C8B-B14F-4D97-AF65-F5344CB8AC3E}">
        <p14:creationId xmlns:p14="http://schemas.microsoft.com/office/powerpoint/2010/main" val="29816822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ahoma-White-Text and Image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4" name="Rectangle 3"/>
          <p:cNvSpPr/>
          <p:nvPr userDrawn="1"/>
        </p:nvSpPr>
        <p:spPr>
          <a:xfrm>
            <a:off x="-1" y="2616819"/>
            <a:ext cx="13004801" cy="3988201"/>
          </a:xfrm>
          <a:prstGeom prst="rect">
            <a:avLst/>
          </a:prstGeom>
          <a:gradFill flip="none" rotWithShape="1">
            <a:gsLst>
              <a:gs pos="6000">
                <a:schemeClr val="bg2">
                  <a:lumMod val="75000"/>
                </a:schemeClr>
              </a:gs>
              <a:gs pos="3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algn="ctr"/>
            <a:endParaRPr lang="en-US"/>
          </a:p>
        </p:txBody>
      </p:sp>
      <p:sp>
        <p:nvSpPr>
          <p:cNvPr id="5" name="Content Placeholder 4"/>
          <p:cNvSpPr>
            <a:spLocks noGrp="1"/>
          </p:cNvSpPr>
          <p:nvPr>
            <p:ph sz="quarter" idx="12" hasCustomPrompt="1"/>
          </p:nvPr>
        </p:nvSpPr>
        <p:spPr>
          <a:xfrm>
            <a:off x="7251555" y="2088221"/>
            <a:ext cx="4768427" cy="5045396"/>
          </a:xfrm>
          <a:prstGeom prst="roundRect">
            <a:avLst>
              <a:gd name="adj" fmla="val 13467"/>
            </a:avLst>
          </a:prstGeom>
          <a:solidFill>
            <a:schemeClr val="bg1"/>
          </a:solidFill>
          <a:ln w="38100">
            <a:solidFill>
              <a:schemeClr val="accent1"/>
            </a:solidFill>
          </a:ln>
          <a:effectLst>
            <a:glow rad="101600">
              <a:schemeClr val="accent1">
                <a:alpha val="60000"/>
              </a:schemeClr>
            </a:glow>
            <a:outerShdw blurRad="50800" dist="63500" dir="8100000" algn="tr" rotWithShape="0">
              <a:schemeClr val="tx1">
                <a:lumMod val="50000"/>
                <a:alpha val="60000"/>
              </a:schemeClr>
            </a:outerShdw>
          </a:effectLst>
        </p:spPr>
        <p:style>
          <a:lnRef idx="2">
            <a:schemeClr val="accent3"/>
          </a:lnRef>
          <a:fillRef idx="1">
            <a:schemeClr val="lt1"/>
          </a:fillRef>
          <a:effectRef idx="0">
            <a:schemeClr val="accent3"/>
          </a:effectRef>
          <a:fontRef idx="none"/>
        </p:style>
        <p:txBody>
          <a:bodyPr/>
          <a:lstStyle>
            <a:lvl1pPr marL="0" marR="0" indent="0" algn="ctr" defTabSz="1167033" rtl="0" eaLnBrk="1" fontAlgn="auto" latinLnBrk="0" hangingPunct="1">
              <a:lnSpc>
                <a:spcPct val="100000"/>
              </a:lnSpc>
              <a:spcBef>
                <a:spcPct val="20000"/>
              </a:spcBef>
              <a:spcAft>
                <a:spcPts val="0"/>
              </a:spcAft>
              <a:buClrTx/>
              <a:buSzTx/>
              <a:buFont typeface="Arial" pitchFamily="34" charset="0"/>
              <a:buNone/>
              <a:tabLst/>
              <a:defRPr sz="2844" b="1" i="1" baseline="0">
                <a:solidFill>
                  <a:schemeClr val="tx1">
                    <a:lumMod val="50000"/>
                  </a:schemeClr>
                </a:solidFill>
                <a:effectLst/>
                <a:latin typeface="Tahoma" panose="020B0604030504040204" pitchFamily="34" charset="0"/>
                <a:ea typeface="Tahoma" panose="020B0604030504040204" pitchFamily="34" charset="0"/>
                <a:cs typeface="Tahoma" panose="020B0604030504040204" pitchFamily="34" charset="0"/>
              </a:defRPr>
            </a:lvl1pPr>
          </a:lstStyle>
          <a:p>
            <a:pPr lvl="0"/>
            <a:r>
              <a:rPr lang="en-US"/>
              <a:t>Click to add image or other media</a:t>
            </a:r>
          </a:p>
        </p:txBody>
      </p:sp>
      <p:sp>
        <p:nvSpPr>
          <p:cNvPr id="6" name="Text Placeholder 11"/>
          <p:cNvSpPr>
            <a:spLocks noGrp="1"/>
          </p:cNvSpPr>
          <p:nvPr>
            <p:ph type="body" sz="quarter" idx="13" hasCustomPrompt="1"/>
          </p:nvPr>
        </p:nvSpPr>
        <p:spPr>
          <a:xfrm>
            <a:off x="1701800" y="3389688"/>
            <a:ext cx="4955371" cy="2442463"/>
          </a:xfrm>
          <a:prstGeom prst="rect">
            <a:avLst/>
          </a:prstGeom>
        </p:spPr>
        <p:txBody>
          <a:bodyPr anchor="ctr"/>
          <a:lstStyle>
            <a:lvl1pPr marL="0" indent="0">
              <a:buNone/>
              <a:defRPr sz="6258" b="1">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defRPr>
            </a:lvl1pPr>
            <a:lvl2pPr>
              <a:buNone/>
              <a:defRPr/>
            </a:lvl2pPr>
            <a:lvl3pPr>
              <a:buNone/>
              <a:defRPr/>
            </a:lvl3pPr>
            <a:lvl4pPr>
              <a:buNone/>
              <a:defRPr/>
            </a:lvl4pPr>
            <a:lvl5pPr>
              <a:buNone/>
              <a:defRPr/>
            </a:lvl5pPr>
          </a:lstStyle>
          <a:p>
            <a:pPr lvl="0"/>
            <a:r>
              <a:rPr lang="en-US" sz="6258"/>
              <a:t>Insert Key Point Here</a:t>
            </a:r>
            <a:endParaRPr lang="en-US"/>
          </a:p>
        </p:txBody>
      </p:sp>
    </p:spTree>
    <p:extLst>
      <p:ext uri="{BB962C8B-B14F-4D97-AF65-F5344CB8AC3E}">
        <p14:creationId xmlns:p14="http://schemas.microsoft.com/office/powerpoint/2010/main" val="26187872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ahoma-White-Text Only Content">
    <p:spTree>
      <p:nvGrpSpPr>
        <p:cNvPr id="1" name=""/>
        <p:cNvGrpSpPr/>
        <p:nvPr/>
      </p:nvGrpSpPr>
      <p:grpSpPr>
        <a:xfrm>
          <a:off x="0" y="0"/>
          <a:ext cx="0" cy="0"/>
          <a:chOff x="0" y="0"/>
          <a:chExt cx="0" cy="0"/>
        </a:xfrm>
      </p:grpSpPr>
      <p:sp>
        <p:nvSpPr>
          <p:cNvPr id="5" name="Rectangle 4"/>
          <p:cNvSpPr/>
          <p:nvPr userDrawn="1"/>
        </p:nvSpPr>
        <p:spPr>
          <a:xfrm>
            <a:off x="-1" y="2616819"/>
            <a:ext cx="13004801" cy="3988201"/>
          </a:xfrm>
          <a:prstGeom prst="rect">
            <a:avLst/>
          </a:prstGeom>
          <a:gradFill flip="none" rotWithShape="1">
            <a:gsLst>
              <a:gs pos="6000">
                <a:schemeClr val="bg2">
                  <a:lumMod val="75000"/>
                </a:schemeClr>
              </a:gs>
              <a:gs pos="3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lgn="ctr"/>
            <a:endParaRPr lang="en-US"/>
          </a:p>
        </p:txBody>
      </p:sp>
      <p:sp>
        <p:nvSpPr>
          <p:cNvPr id="10" name="Text Placeholder 9"/>
          <p:cNvSpPr>
            <a:spLocks noGrp="1"/>
          </p:cNvSpPr>
          <p:nvPr>
            <p:ph type="body" sz="quarter" idx="10" hasCustomPrompt="1"/>
          </p:nvPr>
        </p:nvSpPr>
        <p:spPr>
          <a:xfrm>
            <a:off x="6977459" y="1243133"/>
            <a:ext cx="5316617" cy="3987686"/>
          </a:xfrm>
          <a:prstGeom prst="roundRect">
            <a:avLst/>
          </a:prstGeom>
          <a:ln w="38100">
            <a:solidFill>
              <a:schemeClr val="accent1"/>
            </a:solidFill>
          </a:ln>
          <a:effectLst>
            <a:glow rad="101600">
              <a:schemeClr val="accent1">
                <a:alpha val="60000"/>
              </a:schemeClr>
            </a:glow>
            <a:outerShdw blurRad="50800" dist="63500" dir="8100000" algn="tr" rotWithShape="0">
              <a:schemeClr val="tx1">
                <a:lumMod val="50000"/>
                <a:alpha val="60000"/>
              </a:schemeClr>
            </a:outerShdw>
          </a:effectLst>
        </p:spPr>
        <p:style>
          <a:lnRef idx="2">
            <a:schemeClr val="accent1"/>
          </a:lnRef>
          <a:fillRef idx="1">
            <a:schemeClr val="lt1"/>
          </a:fillRef>
          <a:effectRef idx="0">
            <a:schemeClr val="accent1"/>
          </a:effectRef>
          <a:fontRef idx="none"/>
        </p:style>
        <p:txBody>
          <a:bodyPr anchor="ctr"/>
          <a:lstStyle>
            <a:lvl1pPr marL="404137" indent="-404137">
              <a:buSzPct val="100000"/>
              <a:buFont typeface="Arial" panose="020B0604020202020204" pitchFamily="34" charset="0"/>
              <a:buChar char="•"/>
              <a:defRPr sz="44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Insert supporting text here</a:t>
            </a:r>
          </a:p>
        </p:txBody>
      </p:sp>
      <p:sp>
        <p:nvSpPr>
          <p:cNvPr id="11" name="Text Placeholder 11"/>
          <p:cNvSpPr>
            <a:spLocks noGrp="1"/>
          </p:cNvSpPr>
          <p:nvPr>
            <p:ph type="body" sz="quarter" idx="13" hasCustomPrompt="1"/>
          </p:nvPr>
        </p:nvSpPr>
        <p:spPr>
          <a:xfrm>
            <a:off x="1700784" y="3392424"/>
            <a:ext cx="4955371" cy="2442463"/>
          </a:xfrm>
          <a:prstGeom prst="rect">
            <a:avLst/>
          </a:prstGeom>
        </p:spPr>
        <p:txBody>
          <a:bodyPr anchor="ctr"/>
          <a:lstStyle>
            <a:lvl1pPr>
              <a:defRPr lang="en-US" sz="6258"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pPr marL="0" lvl="0" indent="0">
              <a:buNone/>
            </a:pPr>
            <a:r>
              <a:rPr lang="en-US" sz="6258"/>
              <a:t>Insert Key Point Here</a:t>
            </a:r>
            <a:endParaRPr lang="en-US"/>
          </a:p>
        </p:txBody>
      </p:sp>
      <p:sp>
        <p:nvSpPr>
          <p:cNvPr id="6" name="Slide Number Placeholder 5"/>
          <p:cNvSpPr>
            <a:spLocks noGrp="1"/>
          </p:cNvSpPr>
          <p:nvPr>
            <p:ph type="sldNum" sz="quarter" idx="14"/>
          </p:nvPr>
        </p:nvSpPr>
        <p:spPr/>
        <p:txBody>
          <a:bodyPr/>
          <a:lstStyle/>
          <a:p>
            <a:fld id="{67BDF879-A2E0-4F70-BA76-E296807BF017}" type="slidenum">
              <a:rPr lang="en-US" smtClean="0"/>
              <a:pPr/>
              <a:t>‹#›</a:t>
            </a:fld>
            <a:endParaRPr lang="en-US"/>
          </a:p>
        </p:txBody>
      </p:sp>
    </p:spTree>
    <p:extLst>
      <p:ext uri="{BB962C8B-B14F-4D97-AF65-F5344CB8AC3E}">
        <p14:creationId xmlns:p14="http://schemas.microsoft.com/office/powerpoint/2010/main" val="15762212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ahoma-White-Text and Media Content">
    <p:spTree>
      <p:nvGrpSpPr>
        <p:cNvPr id="1" name=""/>
        <p:cNvGrpSpPr/>
        <p:nvPr/>
      </p:nvGrpSpPr>
      <p:grpSpPr>
        <a:xfrm>
          <a:off x="0" y="0"/>
          <a:ext cx="0" cy="0"/>
          <a:chOff x="0" y="0"/>
          <a:chExt cx="0" cy="0"/>
        </a:xfrm>
      </p:grpSpPr>
      <p:sp>
        <p:nvSpPr>
          <p:cNvPr id="7" name="Rectangle 6"/>
          <p:cNvSpPr/>
          <p:nvPr userDrawn="1"/>
        </p:nvSpPr>
        <p:spPr>
          <a:xfrm>
            <a:off x="2006600" y="2126323"/>
            <a:ext cx="10998201" cy="1145362"/>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buFont typeface="Calibri" pitchFamily="34" charset="0"/>
              <a:buNone/>
            </a:pPr>
            <a:endParaRPr lang="en-US" sz="4551">
              <a:solidFill>
                <a:schemeClr val="tx1">
                  <a:lumMod val="75000"/>
                  <a:lumOff val="25000"/>
                </a:schemeClr>
              </a:solidFill>
            </a:endParaRPr>
          </a:p>
        </p:txBody>
      </p:sp>
      <p:sp>
        <p:nvSpPr>
          <p:cNvPr id="6" name="Rectangle 5"/>
          <p:cNvSpPr/>
          <p:nvPr userDrawn="1"/>
        </p:nvSpPr>
        <p:spPr>
          <a:xfrm>
            <a:off x="2006600" y="4501280"/>
            <a:ext cx="10998201" cy="1145362"/>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buFont typeface="Calibri" pitchFamily="34" charset="0"/>
              <a:buNone/>
            </a:pPr>
            <a:endParaRPr lang="en-US" sz="4551">
              <a:solidFill>
                <a:schemeClr val="tx1">
                  <a:lumMod val="75000"/>
                  <a:lumOff val="25000"/>
                </a:schemeClr>
              </a:solidFill>
            </a:endParaRPr>
          </a:p>
        </p:txBody>
      </p:sp>
      <p:sp>
        <p:nvSpPr>
          <p:cNvPr id="5" name="Rectangle 4"/>
          <p:cNvSpPr/>
          <p:nvPr userDrawn="1"/>
        </p:nvSpPr>
        <p:spPr>
          <a:xfrm>
            <a:off x="2006600" y="6850723"/>
            <a:ext cx="10998201" cy="1145362"/>
          </a:xfrm>
          <a:prstGeom prst="rect">
            <a:avLst/>
          </a:prstGeom>
          <a:gradFill flip="none" rotWithShape="1">
            <a:gsLst>
              <a:gs pos="39000">
                <a:schemeClr val="accent1"/>
              </a:gs>
              <a:gs pos="6000">
                <a:schemeClr val="accent1">
                  <a:lumMod val="40000"/>
                  <a:lumOff val="60000"/>
                </a:schemeClr>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buFont typeface="Calibri" pitchFamily="34" charset="0"/>
              <a:buNone/>
            </a:pPr>
            <a:endParaRPr lang="en-US" sz="4551">
              <a:solidFill>
                <a:schemeClr val="tx1">
                  <a:lumMod val="75000"/>
                  <a:lumOff val="25000"/>
                </a:schemeClr>
              </a:solidFill>
            </a:endParaRPr>
          </a:p>
        </p:txBody>
      </p:sp>
      <p:sp>
        <p:nvSpPr>
          <p:cNvPr id="21" name="Text Placeholder 20"/>
          <p:cNvSpPr>
            <a:spLocks noGrp="1"/>
          </p:cNvSpPr>
          <p:nvPr>
            <p:ph type="body" sz="quarter" idx="20" hasCustomPrompt="1"/>
          </p:nvPr>
        </p:nvSpPr>
        <p:spPr>
          <a:xfrm>
            <a:off x="4214812" y="2100072"/>
            <a:ext cx="8805672" cy="1197864"/>
          </a:xfrm>
          <a:prstGeom prst="rect">
            <a:avLst/>
          </a:prstGeom>
        </p:spPr>
        <p:txBody>
          <a:bodyPr anchor="ctr"/>
          <a:lstStyle>
            <a:lvl1pPr>
              <a:defRPr lang="en-US" sz="4400"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pPr marL="571500" lvl="0" indent="-571500">
              <a:buFont typeface="Calibri" panose="020F0502020204030204" pitchFamily="34" charset="0"/>
              <a:buChar char="→"/>
            </a:pPr>
            <a:r>
              <a:rPr lang="en-US"/>
              <a:t>Click to add text</a:t>
            </a:r>
          </a:p>
        </p:txBody>
      </p:sp>
      <p:sp>
        <p:nvSpPr>
          <p:cNvPr id="23" name="Text Placeholder 22"/>
          <p:cNvSpPr>
            <a:spLocks noGrp="1"/>
          </p:cNvSpPr>
          <p:nvPr>
            <p:ph type="body" sz="quarter" idx="21" hasCustomPrompt="1"/>
          </p:nvPr>
        </p:nvSpPr>
        <p:spPr>
          <a:xfrm>
            <a:off x="4214812" y="4475029"/>
            <a:ext cx="8805672" cy="1197864"/>
          </a:xfrm>
          <a:prstGeom prst="rect">
            <a:avLst/>
          </a:prstGeom>
        </p:spPr>
        <p:txBody>
          <a:bodyPr anchor="ctr"/>
          <a:lstStyle>
            <a:lvl1pPr>
              <a:defRPr lang="en-US" sz="4400"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pPr marL="571500" lvl="0" indent="-571500">
              <a:buFont typeface="Calibri" panose="020F0502020204030204" pitchFamily="34" charset="0"/>
              <a:buChar char="→"/>
            </a:pPr>
            <a:r>
              <a:rPr lang="en-US"/>
              <a:t>Click to add text</a:t>
            </a:r>
          </a:p>
        </p:txBody>
      </p:sp>
      <p:sp>
        <p:nvSpPr>
          <p:cNvPr id="4" name="Text Placeholder 3"/>
          <p:cNvSpPr>
            <a:spLocks noGrp="1"/>
          </p:cNvSpPr>
          <p:nvPr>
            <p:ph type="body" sz="quarter" idx="19" hasCustomPrompt="1"/>
          </p:nvPr>
        </p:nvSpPr>
        <p:spPr>
          <a:xfrm>
            <a:off x="4214812" y="6824472"/>
            <a:ext cx="8805672" cy="1197864"/>
          </a:xfrm>
          <a:prstGeom prst="rect">
            <a:avLst/>
          </a:prstGeom>
        </p:spPr>
        <p:txBody>
          <a:bodyPr anchor="ctr"/>
          <a:lstStyle>
            <a:lvl1pPr marL="571500" indent="-571500">
              <a:buFont typeface="Calibri" panose="020F0502020204030204" pitchFamily="34" charset="0"/>
              <a:buChar char="→"/>
              <a:defRPr sz="440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add text</a:t>
            </a:r>
          </a:p>
        </p:txBody>
      </p:sp>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12" name="Text Placeholder 7"/>
          <p:cNvSpPr>
            <a:spLocks noGrp="1"/>
          </p:cNvSpPr>
          <p:nvPr>
            <p:ph type="body" sz="quarter" idx="15" hasCustomPrompt="1"/>
          </p:nvPr>
        </p:nvSpPr>
        <p:spPr>
          <a:xfrm>
            <a:off x="896112" y="228600"/>
            <a:ext cx="11219688" cy="1161288"/>
          </a:xfrm>
          <a:prstGeom prst="rect">
            <a:avLst/>
          </a:prstGeom>
        </p:spPr>
        <p:txBody>
          <a:bodyPr vert="horz" lIns="91440" tIns="45720" rIns="91440" bIns="45720" rtlCol="0" anchor="ctr">
            <a:normAutofit/>
          </a:bodyPr>
          <a:lstStyle>
            <a:lvl1pPr>
              <a:defRPr lang="en-US" sz="6000" b="1" i="1" u="none" dirty="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lgn="ctr">
              <a:spcBef>
                <a:spcPct val="0"/>
              </a:spcBef>
            </a:pPr>
            <a:r>
              <a:rPr lang="en-US"/>
              <a:t>List 3 Main Concerns</a:t>
            </a:r>
          </a:p>
        </p:txBody>
      </p:sp>
      <p:sp>
        <p:nvSpPr>
          <p:cNvPr id="29" name="Content Placeholder 28"/>
          <p:cNvSpPr>
            <a:spLocks noGrp="1"/>
          </p:cNvSpPr>
          <p:nvPr>
            <p:ph sz="quarter" idx="25" hasCustomPrompt="1"/>
          </p:nvPr>
        </p:nvSpPr>
        <p:spPr>
          <a:xfrm>
            <a:off x="896112" y="1752600"/>
            <a:ext cx="2880360" cy="1892808"/>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844" i="1"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defRPr>
            </a:lvl1pPr>
          </a:lstStyle>
          <a:p>
            <a:pPr marL="0" lvl="0" indent="0" algn="ctr">
              <a:buNone/>
            </a:pPr>
            <a:r>
              <a:rPr lang="en-US"/>
              <a:t>Click to add image</a:t>
            </a:r>
          </a:p>
        </p:txBody>
      </p:sp>
      <p:sp>
        <p:nvSpPr>
          <p:cNvPr id="30" name="Content Placeholder 28"/>
          <p:cNvSpPr>
            <a:spLocks noGrp="1"/>
          </p:cNvSpPr>
          <p:nvPr>
            <p:ph sz="quarter" idx="26" hasCustomPrompt="1"/>
          </p:nvPr>
        </p:nvSpPr>
        <p:spPr>
          <a:xfrm>
            <a:off x="891032" y="4127557"/>
            <a:ext cx="2880360" cy="1892808"/>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844" i="1"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defRPr>
            </a:lvl1pPr>
          </a:lstStyle>
          <a:p>
            <a:pPr marL="0" lvl="0" indent="0" algn="ctr">
              <a:buNone/>
            </a:pPr>
            <a:r>
              <a:rPr lang="en-US"/>
              <a:t>Click to add image</a:t>
            </a:r>
          </a:p>
        </p:txBody>
      </p:sp>
      <p:sp>
        <p:nvSpPr>
          <p:cNvPr id="31" name="Content Placeholder 28"/>
          <p:cNvSpPr>
            <a:spLocks noGrp="1"/>
          </p:cNvSpPr>
          <p:nvPr>
            <p:ph sz="quarter" idx="27" hasCustomPrompt="1"/>
          </p:nvPr>
        </p:nvSpPr>
        <p:spPr>
          <a:xfrm>
            <a:off x="891032" y="6477000"/>
            <a:ext cx="2880360" cy="1892808"/>
          </a:xfrm>
          <a:prstGeom prst="ellipse">
            <a:avLst/>
          </a:prstGeom>
          <a:solidFill>
            <a:schemeClr val="bg1"/>
          </a:solidFill>
          <a:ln w="38100">
            <a:solidFill>
              <a:schemeClr val="accent1">
                <a:lumMod val="75000"/>
              </a:schemeClr>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844" i="1"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defRPr>
            </a:lvl1pPr>
          </a:lstStyle>
          <a:p>
            <a:pPr marL="0" lvl="0" indent="0" algn="ctr">
              <a:buNone/>
            </a:pPr>
            <a:r>
              <a:rPr lang="en-US"/>
              <a:t>Click to add image</a:t>
            </a:r>
          </a:p>
        </p:txBody>
      </p:sp>
    </p:spTree>
    <p:extLst>
      <p:ext uri="{BB962C8B-B14F-4D97-AF65-F5344CB8AC3E}">
        <p14:creationId xmlns:p14="http://schemas.microsoft.com/office/powerpoint/2010/main" val="16416006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ahoma-White-Text and Media">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555625" y="675355"/>
            <a:ext cx="5418326" cy="7690104"/>
          </a:xfrm>
          <a:prstGeom prst="rect">
            <a:avLst/>
          </a:prstGeom>
        </p:spPr>
        <p:txBody>
          <a:bodyPr anchor="ctr"/>
          <a:lstStyle>
            <a:lvl1pPr marL="0" indent="0">
              <a:defRPr sz="5400" b="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enter a relevant quote</a:t>
            </a:r>
          </a:p>
        </p:txBody>
      </p:sp>
      <p:sp>
        <p:nvSpPr>
          <p:cNvPr id="7" name="Content Placeholder 5"/>
          <p:cNvSpPr>
            <a:spLocks noGrp="1"/>
          </p:cNvSpPr>
          <p:nvPr>
            <p:ph sz="quarter" idx="11" hasCustomPrompt="1"/>
          </p:nvPr>
        </p:nvSpPr>
        <p:spPr>
          <a:xfrm>
            <a:off x="6377344" y="0"/>
            <a:ext cx="6177280" cy="9040814"/>
          </a:xfrm>
          <a:prstGeom prst="roundRect">
            <a:avLst>
              <a:gd name="adj" fmla="val 2517"/>
            </a:avLst>
          </a:prstGeom>
          <a:solidFill>
            <a:schemeClr val="tx2">
              <a:lumMod val="20000"/>
              <a:lumOff val="80000"/>
            </a:schemeClr>
          </a:solidFill>
          <a:effectLst>
            <a:outerShdw blurRad="50800" dist="63500" dir="8100000" algn="tr" rotWithShape="0">
              <a:schemeClr val="tx1">
                <a:lumMod val="50000"/>
                <a:alpha val="60000"/>
              </a:schemeClr>
            </a:outerShdw>
            <a:reflection blurRad="6350" stA="52000" endA="300" endPos="35000" dir="5400000" sy="-100000" algn="bl" rotWithShape="0"/>
          </a:effectLst>
        </p:spPr>
        <p:txBody>
          <a:bodyPr anchor="ctr"/>
          <a:lstStyle>
            <a:lvl1pPr algn="ctr">
              <a:buNone/>
              <a:defRPr sz="8000" b="1" i="1"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sz="2844" b="1" i="1"/>
              <a:t>Click to insert image</a:t>
            </a:r>
            <a:endParaRPr lang="en-US"/>
          </a:p>
        </p:txBody>
      </p:sp>
      <p:sp>
        <p:nvSpPr>
          <p:cNvPr id="5" name="Slide Number Placeholder 4"/>
          <p:cNvSpPr>
            <a:spLocks noGrp="1"/>
          </p:cNvSpPr>
          <p:nvPr>
            <p:ph type="sldNum" sz="quarter" idx="12"/>
          </p:nvPr>
        </p:nvSpPr>
        <p:spPr/>
        <p:txBody>
          <a:bodyPr/>
          <a:lstStyle/>
          <a:p>
            <a:fld id="{67BDF879-A2E0-4F70-BA76-E296807BF017}" type="slidenum">
              <a:rPr lang="en-US" smtClean="0"/>
              <a:pPr/>
              <a:t>‹#›</a:t>
            </a:fld>
            <a:endParaRPr lang="en-US"/>
          </a:p>
        </p:txBody>
      </p:sp>
    </p:spTree>
    <p:extLst>
      <p:ext uri="{BB962C8B-B14F-4D97-AF65-F5344CB8AC3E}">
        <p14:creationId xmlns:p14="http://schemas.microsoft.com/office/powerpoint/2010/main" val="2168007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ahoma-White-Text and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5" name="Content Placeholder 4"/>
          <p:cNvSpPr>
            <a:spLocks noGrp="1"/>
          </p:cNvSpPr>
          <p:nvPr>
            <p:ph sz="quarter" idx="11" hasCustomPrompt="1"/>
          </p:nvPr>
        </p:nvSpPr>
        <p:spPr>
          <a:xfrm>
            <a:off x="525056" y="2264551"/>
            <a:ext cx="6345259" cy="5224498"/>
          </a:xfrm>
          <a:prstGeom prst="roundRect">
            <a:avLst>
              <a:gd name="adj" fmla="val 7126"/>
            </a:avLst>
          </a:prstGeom>
          <a:ln>
            <a:solidFill>
              <a:schemeClr val="accent1">
                <a:lumMod val="75000"/>
              </a:schemeClr>
            </a:solidFill>
          </a:ln>
          <a:effectLst>
            <a:glow rad="63500">
              <a:schemeClr val="accent1">
                <a:satMod val="175000"/>
                <a:alpha val="40000"/>
              </a:schemeClr>
            </a:glow>
            <a:outerShdw blurRad="50800" dist="63500" dir="8100000" algn="tr" rotWithShape="0">
              <a:schemeClr val="tx1">
                <a:lumMod val="50000"/>
                <a:alpha val="60000"/>
              </a:schemeClr>
            </a:outerShdw>
          </a:effectLst>
        </p:spPr>
        <p:style>
          <a:lnRef idx="2">
            <a:schemeClr val="accent6"/>
          </a:lnRef>
          <a:fillRef idx="1">
            <a:schemeClr val="lt1"/>
          </a:fillRef>
          <a:effectRef idx="0">
            <a:schemeClr val="accent6"/>
          </a:effectRef>
          <a:fontRef idx="none"/>
        </p:style>
        <p:txBody>
          <a:bodyPr/>
          <a:lstStyle>
            <a:lvl1pPr algn="ctr">
              <a:buNone/>
              <a:defRPr sz="2844" b="1" i="1">
                <a:latin typeface="Tahoma" panose="020B0604030504040204" pitchFamily="34" charset="0"/>
                <a:ea typeface="Tahoma" panose="020B0604030504040204" pitchFamily="34" charset="0"/>
                <a:cs typeface="Tahoma" panose="020B0604030504040204" pitchFamily="34" charset="0"/>
              </a:defRPr>
            </a:lvl1pPr>
            <a:lvl2pPr>
              <a:buNone/>
              <a:defRPr i="1"/>
            </a:lvl2pPr>
            <a:lvl3pPr>
              <a:buNone/>
              <a:defRPr i="1"/>
            </a:lvl3pPr>
            <a:lvl4pPr>
              <a:buNone/>
              <a:defRPr i="1"/>
            </a:lvl4pPr>
            <a:lvl5pPr>
              <a:buNone/>
              <a:defRPr i="1"/>
            </a:lvl5pPr>
          </a:lstStyle>
          <a:p>
            <a:pPr lvl="0"/>
            <a:r>
              <a:rPr lang="en-US" sz="2844" i="1"/>
              <a:t>Insert image or Clip Art</a:t>
            </a:r>
            <a:endParaRPr lang="en-US"/>
          </a:p>
        </p:txBody>
      </p:sp>
      <p:sp>
        <p:nvSpPr>
          <p:cNvPr id="11" name="Text Placeholder 7"/>
          <p:cNvSpPr>
            <a:spLocks noGrp="1"/>
          </p:cNvSpPr>
          <p:nvPr>
            <p:ph type="body" sz="quarter" idx="15" hasCustomPrompt="1"/>
          </p:nvPr>
        </p:nvSpPr>
        <p:spPr>
          <a:xfrm>
            <a:off x="896112" y="228600"/>
            <a:ext cx="11219688" cy="1161288"/>
          </a:xfrm>
          <a:prstGeom prst="rect">
            <a:avLst/>
          </a:prstGeom>
        </p:spPr>
        <p:txBody>
          <a:bodyPr vert="horz" lIns="91440" tIns="45720" rIns="91440" bIns="45720" rtlCol="0" anchor="ctr">
            <a:normAutofit/>
          </a:bodyPr>
          <a:lstStyle>
            <a:lvl1pPr>
              <a:defRPr lang="en-US" sz="6000" b="1" i="1" u="none" dirty="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lgn="ctr">
              <a:spcBef>
                <a:spcPct val="0"/>
              </a:spcBef>
            </a:pPr>
            <a:r>
              <a:rPr lang="en-US"/>
              <a:t>Click to edit title</a:t>
            </a:r>
          </a:p>
        </p:txBody>
      </p:sp>
      <p:sp>
        <p:nvSpPr>
          <p:cNvPr id="4" name="Text Placeholder 3"/>
          <p:cNvSpPr>
            <a:spLocks noGrp="1"/>
          </p:cNvSpPr>
          <p:nvPr>
            <p:ph type="body" sz="quarter" idx="16"/>
          </p:nvPr>
        </p:nvSpPr>
        <p:spPr>
          <a:xfrm>
            <a:off x="7264400" y="2264551"/>
            <a:ext cx="5257800" cy="5224498"/>
          </a:xfrm>
          <a:prstGeom prst="rect">
            <a:avLst/>
          </a:prstGeom>
        </p:spPr>
        <p:txBody>
          <a:bodyPr/>
          <a:lstStyle>
            <a:lvl1pPr>
              <a:defRPr lang="en-US" sz="3600" baseline="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vl2pPr>
              <a:defRPr lang="en-US" sz="3200" baseline="0" smtClean="0">
                <a:solidFill>
                  <a:schemeClr val="tx1"/>
                </a:solidFill>
                <a:latin typeface="Tahoma" panose="020B0604030504040204" pitchFamily="34" charset="0"/>
                <a:ea typeface="Tahoma" panose="020B0604030504040204" pitchFamily="34" charset="0"/>
                <a:cs typeface="Tahoma" panose="020B0604030504040204" pitchFamily="34" charset="0"/>
              </a:defRPr>
            </a:lvl2pPr>
            <a:lvl3pPr>
              <a:defRPr lang="en-US" sz="280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a:defRPr lang="en-US" sz="2400" smtClean="0">
                <a:solidFill>
                  <a:schemeClr val="tx1"/>
                </a:solidFill>
                <a:latin typeface="Tahoma" panose="020B0604030504040204" pitchFamily="34" charset="0"/>
                <a:ea typeface="Tahoma" panose="020B0604030504040204" pitchFamily="34" charset="0"/>
                <a:cs typeface="Tahoma" panose="020B0604030504040204" pitchFamily="34" charset="0"/>
              </a:defRPr>
            </a:lvl4pPr>
            <a:lvl5pPr>
              <a:defRPr lang="en-US">
                <a:solidFill>
                  <a:schemeClr val="bg1"/>
                </a:solidFill>
              </a:defRPr>
            </a:lvl5pPr>
          </a:lstStyle>
          <a:p>
            <a:pPr lvl="0">
              <a:spcBef>
                <a:spcPts val="768"/>
              </a:spcBef>
              <a:buFont typeface="Arial" panose="020B0604020202020204" pitchFamily="34" charset="0"/>
              <a:buChar char="•"/>
            </a:pPr>
            <a:r>
              <a:rPr lang="en-US"/>
              <a:t>Click to edit Master text styles</a:t>
            </a:r>
          </a:p>
          <a:p>
            <a:pPr marL="800100" lvl="1" indent="-342900">
              <a:spcBef>
                <a:spcPts val="768"/>
              </a:spcBef>
              <a:buSzPct val="75000"/>
              <a:buFont typeface="Wingdings" panose="05000000000000000000" pitchFamily="2" charset="2"/>
              <a:buChar char="Ø"/>
            </a:pPr>
            <a:r>
              <a:rPr lang="en-US"/>
              <a:t>Second level</a:t>
            </a:r>
          </a:p>
          <a:p>
            <a:pPr marL="1200150" lvl="2" indent="-285750">
              <a:spcBef>
                <a:spcPts val="768"/>
              </a:spcBef>
              <a:buSzPct val="75000"/>
              <a:buFont typeface="Wingdings" panose="05000000000000000000" pitchFamily="2" charset="2"/>
              <a:buChar char="§"/>
            </a:pPr>
            <a:r>
              <a:rPr lang="en-US"/>
              <a:t>Third level</a:t>
            </a:r>
          </a:p>
          <a:p>
            <a:pPr marL="1481138" lvl="3" indent="-219075">
              <a:spcBef>
                <a:spcPts val="768"/>
              </a:spcBef>
              <a:buFont typeface="Arial" panose="020B0604020202020204" pitchFamily="34" charset="0"/>
              <a:buChar char="•"/>
            </a:pPr>
            <a:r>
              <a:rPr lang="en-US"/>
              <a:t>Fourth level</a:t>
            </a:r>
          </a:p>
        </p:txBody>
      </p:sp>
    </p:spTree>
    <p:extLst>
      <p:ext uri="{BB962C8B-B14F-4D97-AF65-F5344CB8AC3E}">
        <p14:creationId xmlns:p14="http://schemas.microsoft.com/office/powerpoint/2010/main" val="33054741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ahoma-White-Questions">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0CB7B8A4-D1E3-43FA-AD2F-EFA10A54BCDD}" type="slidenum">
              <a:rPr lang="en-US" smtClean="0"/>
              <a:pPr/>
              <a:t>‹#›</a:t>
            </a:fld>
            <a:endParaRPr lang="en-US"/>
          </a:p>
        </p:txBody>
      </p:sp>
    </p:spTree>
    <p:extLst>
      <p:ext uri="{BB962C8B-B14F-4D97-AF65-F5344CB8AC3E}">
        <p14:creationId xmlns:p14="http://schemas.microsoft.com/office/powerpoint/2010/main" val="1272127180"/>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ahoma-White Thank You Slide">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sym typeface="Trebuchet MS" pitchFamily="-100" charset="0"/>
              </a:rPr>
              <a:t>Click to add Thank You</a:t>
            </a:r>
          </a:p>
        </p:txBody>
      </p:sp>
      <p:sp>
        <p:nvSpPr>
          <p:cNvPr id="2" name="Slide Number Placeholder 1"/>
          <p:cNvSpPr>
            <a:spLocks noGrp="1"/>
          </p:cNvSpPr>
          <p:nvPr>
            <p:ph type="sldNum" sz="quarter" idx="10"/>
          </p:nvPr>
        </p:nvSpPr>
        <p:spPr/>
        <p:txBody>
          <a:bodyPr/>
          <a:lstStyle/>
          <a:p>
            <a:fld id="{0CB7B8A4-D1E3-43FA-AD2F-EFA10A54BCDD}" type="slidenum">
              <a:rPr lang="en-US" smtClean="0"/>
              <a:pPr/>
              <a:t>‹#›</a:t>
            </a:fld>
            <a:endParaRPr lang="en-US"/>
          </a:p>
        </p:txBody>
      </p:sp>
    </p:spTree>
    <p:extLst>
      <p:ext uri="{BB962C8B-B14F-4D97-AF65-F5344CB8AC3E}">
        <p14:creationId xmlns:p14="http://schemas.microsoft.com/office/powerpoint/2010/main" val="3085019492"/>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ahoma-Modern-White Title">
    <p:bg>
      <p:bgRef idx="1001">
        <a:schemeClr val="bg1"/>
      </p:bgRef>
    </p:bg>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r">
              <a:defRPr i="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sym typeface="Trebuchet MS" pitchFamily="-100" charset="0"/>
              </a:rPr>
              <a:t>CLICK TO ADD TITLE</a:t>
            </a: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r">
              <a:defRPr i="1"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algn="r">
              <a:defRPr baseline="0">
                <a:solidFill>
                  <a:schemeClr val="bg1"/>
                </a:solidFill>
              </a:defRPr>
            </a:lvl2pPr>
          </a:lstStyle>
          <a:p>
            <a:pPr lvl="0"/>
            <a:r>
              <a:rPr lang="en-US"/>
              <a:t>Click to add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Presented by: Name of Presenter</a:t>
            </a:r>
          </a:p>
        </p:txBody>
      </p:sp>
      <p:sp>
        <p:nvSpPr>
          <p:cNvPr id="2" name="Slide Number Placeholder 1"/>
          <p:cNvSpPr>
            <a:spLocks noGrp="1"/>
          </p:cNvSpPr>
          <p:nvPr>
            <p:ph type="sldNum" sz="quarter" idx="12"/>
          </p:nvPr>
        </p:nvSpPr>
        <p:spPr/>
        <p:txBody>
          <a:bodyPr/>
          <a:lstStyle/>
          <a:p>
            <a:fld id="{964A0F15-55A0-4146-BB8F-79506879B9E3}" type="slidenum">
              <a:rPr lang="en-US" smtClean="0"/>
              <a:pPr/>
              <a:t>‹#›</a:t>
            </a:fld>
            <a:endParaRPr lang="en-US"/>
          </a:p>
        </p:txBody>
      </p:sp>
      <p:sp>
        <p:nvSpPr>
          <p:cNvPr id="5" name="Date Placeholder 4"/>
          <p:cNvSpPr>
            <a:spLocks noGrp="1"/>
          </p:cNvSpPr>
          <p:nvPr>
            <p:ph type="dt" sz="half" idx="13"/>
          </p:nvPr>
        </p:nvSpPr>
        <p:spPr>
          <a:xfrm>
            <a:off x="9444038" y="7955280"/>
            <a:ext cx="2925762" cy="519112"/>
          </a:xfrm>
        </p:spPr>
        <p:txBody>
          <a:bodyPr/>
          <a:lstStyle/>
          <a:p>
            <a:pPr algn="r"/>
            <a:fld id="{5C7DB349-9A27-4DE4-B23C-6F3045C38361}" type="datetime1">
              <a:rPr lang="en-US" smtClean="0"/>
              <a:t>7/9/2024</a:t>
            </a:fld>
            <a:endParaRPr lang="en-US"/>
          </a:p>
        </p:txBody>
      </p:sp>
      <p:sp>
        <p:nvSpPr>
          <p:cNvPr id="9" name="Text Placeholder 5"/>
          <p:cNvSpPr>
            <a:spLocks noGrp="1"/>
          </p:cNvSpPr>
          <p:nvPr>
            <p:ph type="body" sz="quarter" idx="15" hasCustomPrompt="1"/>
          </p:nvPr>
        </p:nvSpPr>
        <p:spPr>
          <a:xfrm>
            <a:off x="5586476" y="7434517"/>
            <a:ext cx="6784848" cy="585216"/>
          </a:xfrm>
          <a:prstGeom prst="rect">
            <a:avLst/>
          </a:prstGeom>
        </p:spPr>
        <p:txBody>
          <a:bodyPr anchor="ctr"/>
          <a:lstStyle>
            <a:lvl1pPr algn="r">
              <a:defRPr sz="2000" b="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Department of Health Care Policy and Financing</a:t>
            </a:r>
          </a:p>
        </p:txBody>
      </p:sp>
    </p:spTree>
    <p:extLst>
      <p:ext uri="{BB962C8B-B14F-4D97-AF65-F5344CB8AC3E}">
        <p14:creationId xmlns:p14="http://schemas.microsoft.com/office/powerpoint/2010/main" val="1033333377"/>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ahoma-Modern-Images-White Title">
    <p:bg>
      <p:bgRef idx="1001">
        <a:schemeClr val="bg1"/>
      </p:bgRef>
    </p:bg>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r">
              <a:defRPr i="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sym typeface="Trebuchet MS" pitchFamily="-100" charset="0"/>
              </a:rPr>
              <a:t>CLICK TO ADD TITLE</a:t>
            </a: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r">
              <a:defRPr i="1"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algn="r">
              <a:defRPr baseline="0">
                <a:solidFill>
                  <a:schemeClr val="bg1"/>
                </a:solidFill>
              </a:defRPr>
            </a:lvl2pPr>
          </a:lstStyle>
          <a:p>
            <a:pPr lvl="0"/>
            <a:r>
              <a:rPr lang="en-US"/>
              <a:t>Click to add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Presented by: Name of Presenter</a:t>
            </a:r>
          </a:p>
        </p:txBody>
      </p:sp>
      <p:sp>
        <p:nvSpPr>
          <p:cNvPr id="6" name="AutoShape 5"/>
          <p:cNvSpPr>
            <a:spLocks/>
          </p:cNvSpPr>
          <p:nvPr userDrawn="1"/>
        </p:nvSpPr>
        <p:spPr bwMode="auto">
          <a:xfrm>
            <a:off x="0" y="684250"/>
            <a:ext cx="13030200" cy="1828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lumMod val="5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lvl="0"/>
            <a:endParaRPr lang="en-US" sz="2200" b="0" i="0" u="none"/>
          </a:p>
        </p:txBody>
      </p:sp>
      <p:sp>
        <p:nvSpPr>
          <p:cNvPr id="9" name="Content Placeholder 11"/>
          <p:cNvSpPr>
            <a:spLocks noGrp="1"/>
          </p:cNvSpPr>
          <p:nvPr>
            <p:ph sz="quarter" idx="14" hasCustomPrompt="1"/>
          </p:nvPr>
        </p:nvSpPr>
        <p:spPr>
          <a:xfrm>
            <a:off x="635000" y="68425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0" name="Content Placeholder 11"/>
          <p:cNvSpPr>
            <a:spLocks noGrp="1"/>
          </p:cNvSpPr>
          <p:nvPr>
            <p:ph sz="quarter" idx="15" hasCustomPrompt="1"/>
          </p:nvPr>
        </p:nvSpPr>
        <p:spPr>
          <a:xfrm>
            <a:off x="10541000" y="68425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1" name="Content Placeholder 11"/>
          <p:cNvSpPr>
            <a:spLocks noGrp="1"/>
          </p:cNvSpPr>
          <p:nvPr>
            <p:ph sz="quarter" idx="16" hasCustomPrompt="1"/>
          </p:nvPr>
        </p:nvSpPr>
        <p:spPr>
          <a:xfrm>
            <a:off x="5588000" y="685800"/>
            <a:ext cx="1828800" cy="182880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2" name="Slide Number Placeholder 1"/>
          <p:cNvSpPr>
            <a:spLocks noGrp="1"/>
          </p:cNvSpPr>
          <p:nvPr>
            <p:ph type="sldNum" sz="quarter" idx="17"/>
          </p:nvPr>
        </p:nvSpPr>
        <p:spPr/>
        <p:txBody>
          <a:bodyPr/>
          <a:lstStyle/>
          <a:p>
            <a:fld id="{964A0F15-55A0-4146-BB8F-79506879B9E3}" type="slidenum">
              <a:rPr lang="en-US" smtClean="0"/>
              <a:pPr/>
              <a:t>‹#›</a:t>
            </a:fld>
            <a:endParaRPr lang="en-US"/>
          </a:p>
        </p:txBody>
      </p:sp>
      <p:sp>
        <p:nvSpPr>
          <p:cNvPr id="5" name="Date Placeholder 4"/>
          <p:cNvSpPr>
            <a:spLocks noGrp="1"/>
          </p:cNvSpPr>
          <p:nvPr>
            <p:ph type="dt" sz="half" idx="18"/>
          </p:nvPr>
        </p:nvSpPr>
        <p:spPr>
          <a:xfrm>
            <a:off x="9444038" y="7955280"/>
            <a:ext cx="2925762" cy="519112"/>
          </a:xfrm>
        </p:spPr>
        <p:txBody>
          <a:bodyPr/>
          <a:lstStyle/>
          <a:p>
            <a:pPr algn="r"/>
            <a:fld id="{74158224-017C-4E26-A428-C4991F2910ED}" type="datetime1">
              <a:rPr lang="en-US" smtClean="0"/>
              <a:t>7/9/2024</a:t>
            </a:fld>
            <a:endParaRPr lang="en-US"/>
          </a:p>
        </p:txBody>
      </p:sp>
      <p:sp>
        <p:nvSpPr>
          <p:cNvPr id="12" name="Text Placeholder 5"/>
          <p:cNvSpPr>
            <a:spLocks noGrp="1"/>
          </p:cNvSpPr>
          <p:nvPr>
            <p:ph type="body" sz="quarter" idx="19" hasCustomPrompt="1"/>
          </p:nvPr>
        </p:nvSpPr>
        <p:spPr>
          <a:xfrm>
            <a:off x="5586476" y="7434517"/>
            <a:ext cx="6784848" cy="585216"/>
          </a:xfrm>
          <a:prstGeom prst="rect">
            <a:avLst/>
          </a:prstGeom>
        </p:spPr>
        <p:txBody>
          <a:bodyPr anchor="ctr"/>
          <a:lstStyle>
            <a:lvl1pPr algn="r">
              <a:defRPr sz="2000" b="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Department of Health Care Policy and Financing</a:t>
            </a:r>
          </a:p>
        </p:txBody>
      </p:sp>
    </p:spTree>
    <p:extLst>
      <p:ext uri="{BB962C8B-B14F-4D97-AF65-F5344CB8AC3E}">
        <p14:creationId xmlns:p14="http://schemas.microsoft.com/office/powerpoint/2010/main" val="1898281095"/>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ahoma-Modern-Images 2-White Title">
    <p:bg>
      <p:bgRef idx="1001">
        <a:schemeClr val="bg1"/>
      </p:bgRef>
    </p:bg>
    <p:spTree>
      <p:nvGrpSpPr>
        <p:cNvPr id="1" name=""/>
        <p:cNvGrpSpPr/>
        <p:nvPr/>
      </p:nvGrpSpPr>
      <p:grpSpPr>
        <a:xfrm>
          <a:off x="0" y="0"/>
          <a:ext cx="0" cy="0"/>
          <a:chOff x="0" y="0"/>
          <a:chExt cx="0" cy="0"/>
        </a:xfrm>
      </p:grpSpPr>
      <p:sp>
        <p:nvSpPr>
          <p:cNvPr id="4" name="Rectang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r">
              <a:defRPr i="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sym typeface="Trebuchet MS" pitchFamily="-100" charset="0"/>
              </a:rPr>
              <a:t>CLICK TO ADD TITLE</a:t>
            </a:r>
          </a:p>
        </p:txBody>
      </p:sp>
      <p:sp>
        <p:nvSpPr>
          <p:cNvPr id="8" name="Text Placeholder 7"/>
          <p:cNvSpPr>
            <a:spLocks noGrp="1"/>
          </p:cNvSpPr>
          <p:nvPr>
            <p:ph type="body" sz="quarter" idx="10" hasCustomPrompt="1"/>
          </p:nvPr>
        </p:nvSpPr>
        <p:spPr>
          <a:xfrm>
            <a:off x="2613152" y="5181600"/>
            <a:ext cx="9756648" cy="1161288"/>
          </a:xfrm>
          <a:prstGeom prst="rect">
            <a:avLst/>
          </a:prstGeom>
        </p:spPr>
        <p:txBody>
          <a:bodyPr anchor="ctr"/>
          <a:lstStyle>
            <a:lvl1pPr algn="r">
              <a:defRPr i="1"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algn="r">
              <a:defRPr baseline="0">
                <a:solidFill>
                  <a:schemeClr val="bg1"/>
                </a:solidFill>
              </a:defRPr>
            </a:lvl2pPr>
          </a:lstStyle>
          <a:p>
            <a:pPr lvl="0"/>
            <a:r>
              <a:rPr lang="en-US"/>
              <a:t>Click to add subtitle</a:t>
            </a:r>
          </a:p>
        </p:txBody>
      </p:sp>
      <p:sp>
        <p:nvSpPr>
          <p:cNvPr id="3" name="Text Placeholder 2"/>
          <p:cNvSpPr>
            <a:spLocks noGrp="1"/>
          </p:cNvSpPr>
          <p:nvPr>
            <p:ph type="body" sz="quarter" idx="11" hasCustomPrompt="1"/>
          </p:nvPr>
        </p:nvSpPr>
        <p:spPr>
          <a:xfrm>
            <a:off x="5586476" y="6849301"/>
            <a:ext cx="6783324" cy="585216"/>
          </a:xfrm>
          <a:prstGeom prst="rect">
            <a:avLst/>
          </a:prstGeom>
        </p:spPr>
        <p:txBody>
          <a:bodyPr anchor="ctr"/>
          <a:lstStyle>
            <a:lvl1pPr marL="0" algn="r">
              <a:spcBef>
                <a:spcPts val="0"/>
              </a:spcBef>
              <a:defRPr sz="2400" b="1"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Presented by: Name of Presenter</a:t>
            </a:r>
          </a:p>
        </p:txBody>
      </p:sp>
      <p:sp>
        <p:nvSpPr>
          <p:cNvPr id="12" name="AutoShape 5"/>
          <p:cNvSpPr>
            <a:spLocks/>
          </p:cNvSpPr>
          <p:nvPr userDrawn="1"/>
        </p:nvSpPr>
        <p:spPr bwMode="auto">
          <a:xfrm rot="5400000">
            <a:off x="-3355848" y="3355848"/>
            <a:ext cx="8686800" cy="19751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lumMod val="50000"/>
            </a:scheme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lvl="0"/>
            <a:endParaRPr lang="en-US" sz="2200" b="0" i="0" u="none"/>
          </a:p>
        </p:txBody>
      </p:sp>
      <p:sp>
        <p:nvSpPr>
          <p:cNvPr id="13" name="Content Placeholder 11"/>
          <p:cNvSpPr>
            <a:spLocks noGrp="1"/>
          </p:cNvSpPr>
          <p:nvPr>
            <p:ph sz="quarter" idx="17" hasCustomPrompt="1"/>
          </p:nvPr>
        </p:nvSpPr>
        <p:spPr>
          <a:xfrm>
            <a:off x="-36576" y="524230"/>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4" name="Content Placeholder 11"/>
          <p:cNvSpPr>
            <a:spLocks noGrp="1"/>
          </p:cNvSpPr>
          <p:nvPr>
            <p:ph sz="quarter" idx="18" hasCustomPrompt="1"/>
          </p:nvPr>
        </p:nvSpPr>
        <p:spPr>
          <a:xfrm>
            <a:off x="-36576" y="6164580"/>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15" name="Content Placeholder 11"/>
          <p:cNvSpPr>
            <a:spLocks noGrp="1"/>
          </p:cNvSpPr>
          <p:nvPr>
            <p:ph sz="quarter" idx="19" hasCustomPrompt="1"/>
          </p:nvPr>
        </p:nvSpPr>
        <p:spPr>
          <a:xfrm>
            <a:off x="-36576" y="3344405"/>
            <a:ext cx="2011680" cy="2011680"/>
          </a:xfrm>
          <a:prstGeom prst="rect">
            <a:avLst/>
          </a:prstGeom>
        </p:spPr>
        <p:txBody>
          <a:bodyPr/>
          <a:lstStyle>
            <a:lvl1pPr marL="0" marR="0" indent="0" algn="l" defTabSz="584200" rtl="0" eaLnBrk="0" fontAlgn="base" latinLnBrk="0" hangingPunct="0">
              <a:lnSpc>
                <a:spcPct val="100000"/>
              </a:lnSpc>
              <a:spcBef>
                <a:spcPts val="4200"/>
              </a:spcBef>
              <a:spcAft>
                <a:spcPct val="0"/>
              </a:spcAft>
              <a:buClrTx/>
              <a:buSzTx/>
              <a:buFontTx/>
              <a:buNone/>
              <a:tabLst/>
              <a:defRPr lang="en-US" sz="2200"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584200" rtl="0" eaLnBrk="0" fontAlgn="base" latinLnBrk="0" hangingPunct="0">
              <a:lnSpc>
                <a:spcPct val="100000"/>
              </a:lnSpc>
              <a:spcBef>
                <a:spcPts val="4200"/>
              </a:spcBef>
              <a:spcAft>
                <a:spcPct val="0"/>
              </a:spcAft>
              <a:buClrTx/>
              <a:buSzTx/>
              <a:buFontTx/>
              <a:buNone/>
              <a:tabLst/>
              <a:defRPr/>
            </a:pPr>
            <a:r>
              <a:rPr lang="en-US"/>
              <a:t>Click to add Image</a:t>
            </a:r>
          </a:p>
        </p:txBody>
      </p:sp>
      <p:sp>
        <p:nvSpPr>
          <p:cNvPr id="2" name="Slide Number Placeholder 1"/>
          <p:cNvSpPr>
            <a:spLocks noGrp="1"/>
          </p:cNvSpPr>
          <p:nvPr>
            <p:ph type="sldNum" sz="quarter" idx="20"/>
          </p:nvPr>
        </p:nvSpPr>
        <p:spPr/>
        <p:txBody>
          <a:bodyPr/>
          <a:lstStyle/>
          <a:p>
            <a:fld id="{964A0F15-55A0-4146-BB8F-79506879B9E3}" type="slidenum">
              <a:rPr lang="en-US" smtClean="0"/>
              <a:pPr/>
              <a:t>‹#›</a:t>
            </a:fld>
            <a:endParaRPr lang="en-US"/>
          </a:p>
        </p:txBody>
      </p:sp>
      <p:sp>
        <p:nvSpPr>
          <p:cNvPr id="5" name="Date Placeholder 4"/>
          <p:cNvSpPr>
            <a:spLocks noGrp="1"/>
          </p:cNvSpPr>
          <p:nvPr>
            <p:ph type="dt" sz="half" idx="21"/>
          </p:nvPr>
        </p:nvSpPr>
        <p:spPr>
          <a:xfrm>
            <a:off x="9444038" y="7955280"/>
            <a:ext cx="2925762" cy="519112"/>
          </a:xfrm>
        </p:spPr>
        <p:txBody>
          <a:bodyPr/>
          <a:lstStyle/>
          <a:p>
            <a:pPr algn="r"/>
            <a:fld id="{359C94D2-B6BB-4794-A6BF-750767D8AB09}" type="datetime1">
              <a:rPr lang="en-US" smtClean="0"/>
              <a:t>7/9/2024</a:t>
            </a:fld>
            <a:endParaRPr lang="en-US"/>
          </a:p>
        </p:txBody>
      </p:sp>
      <p:sp>
        <p:nvSpPr>
          <p:cNvPr id="16" name="Text Placeholder 5"/>
          <p:cNvSpPr>
            <a:spLocks noGrp="1"/>
          </p:cNvSpPr>
          <p:nvPr>
            <p:ph type="body" sz="quarter" idx="15" hasCustomPrompt="1"/>
          </p:nvPr>
        </p:nvSpPr>
        <p:spPr>
          <a:xfrm>
            <a:off x="5584952" y="7434517"/>
            <a:ext cx="6784848" cy="585216"/>
          </a:xfrm>
          <a:prstGeom prst="rect">
            <a:avLst/>
          </a:prstGeom>
        </p:spPr>
        <p:txBody>
          <a:bodyPr anchor="ctr"/>
          <a:lstStyle>
            <a:lvl1pPr algn="r">
              <a:defRPr sz="2000" b="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Department of Health Care Policy and Financing</a:t>
            </a:r>
          </a:p>
        </p:txBody>
      </p:sp>
    </p:spTree>
    <p:extLst>
      <p:ext uri="{BB962C8B-B14F-4D97-AF65-F5344CB8AC3E}">
        <p14:creationId xmlns:p14="http://schemas.microsoft.com/office/powerpoint/2010/main" val="181711520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ebuchet-Gray-Text and Image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a:p>
        </p:txBody>
      </p:sp>
      <p:sp>
        <p:nvSpPr>
          <p:cNvPr id="4" name="Rectangle 3"/>
          <p:cNvSpPr/>
          <p:nvPr userDrawn="1"/>
        </p:nvSpPr>
        <p:spPr>
          <a:xfrm>
            <a:off x="-1" y="2616819"/>
            <a:ext cx="13004801" cy="3988201"/>
          </a:xfrm>
          <a:prstGeom prst="rect">
            <a:avLst/>
          </a:prstGeom>
          <a:gradFill flip="none" rotWithShape="1">
            <a:gsLst>
              <a:gs pos="6000">
                <a:schemeClr val="bg2">
                  <a:lumMod val="75000"/>
                </a:schemeClr>
              </a:gs>
              <a:gs pos="3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algn="ctr"/>
            <a:endParaRPr lang="en-US"/>
          </a:p>
        </p:txBody>
      </p:sp>
      <p:sp>
        <p:nvSpPr>
          <p:cNvPr id="5" name="Content Placeholder 4"/>
          <p:cNvSpPr>
            <a:spLocks noGrp="1"/>
          </p:cNvSpPr>
          <p:nvPr>
            <p:ph sz="quarter" idx="12" hasCustomPrompt="1"/>
          </p:nvPr>
        </p:nvSpPr>
        <p:spPr>
          <a:xfrm>
            <a:off x="7251555" y="2088221"/>
            <a:ext cx="4768427" cy="5045396"/>
          </a:xfrm>
          <a:prstGeom prst="roundRect">
            <a:avLst>
              <a:gd name="adj" fmla="val 13467"/>
            </a:avLst>
          </a:prstGeom>
          <a:solidFill>
            <a:schemeClr val="bg1"/>
          </a:solidFill>
          <a:ln w="38100">
            <a:solidFill>
              <a:schemeClr val="accent1"/>
            </a:solidFill>
          </a:ln>
          <a:effectLst>
            <a:glow rad="101600">
              <a:schemeClr val="accent1">
                <a:alpha val="60000"/>
              </a:schemeClr>
            </a:glow>
            <a:outerShdw blurRad="50800" dist="63500" dir="8100000" algn="tr" rotWithShape="0">
              <a:schemeClr val="tx1">
                <a:lumMod val="50000"/>
                <a:alpha val="60000"/>
              </a:schemeClr>
            </a:outerShdw>
          </a:effectLst>
        </p:spPr>
        <p:style>
          <a:lnRef idx="2">
            <a:schemeClr val="accent3"/>
          </a:lnRef>
          <a:fillRef idx="1">
            <a:schemeClr val="lt1"/>
          </a:fillRef>
          <a:effectRef idx="0">
            <a:schemeClr val="accent3"/>
          </a:effectRef>
          <a:fontRef idx="none"/>
        </p:style>
        <p:txBody>
          <a:bodyPr/>
          <a:lstStyle>
            <a:lvl1pPr marL="0" marR="0" indent="0" algn="ctr" defTabSz="1167033" rtl="0" eaLnBrk="1" fontAlgn="auto" latinLnBrk="0" hangingPunct="1">
              <a:lnSpc>
                <a:spcPct val="100000"/>
              </a:lnSpc>
              <a:spcBef>
                <a:spcPct val="20000"/>
              </a:spcBef>
              <a:spcAft>
                <a:spcPts val="0"/>
              </a:spcAft>
              <a:buClrTx/>
              <a:buSzTx/>
              <a:buFont typeface="Arial" pitchFamily="34" charset="0"/>
              <a:buNone/>
              <a:tabLst/>
              <a:defRPr sz="2844" b="1" i="1" baseline="0">
                <a:solidFill>
                  <a:schemeClr val="tx1">
                    <a:lumMod val="50000"/>
                  </a:schemeClr>
                </a:solidFill>
                <a:effectLst/>
              </a:defRPr>
            </a:lvl1pPr>
          </a:lstStyle>
          <a:p>
            <a:pPr lvl="0"/>
            <a:r>
              <a:rPr lang="en-US"/>
              <a:t>Click to add image or other media</a:t>
            </a:r>
          </a:p>
        </p:txBody>
      </p:sp>
      <p:sp>
        <p:nvSpPr>
          <p:cNvPr id="6" name="Text Placeholder 11"/>
          <p:cNvSpPr>
            <a:spLocks noGrp="1"/>
          </p:cNvSpPr>
          <p:nvPr>
            <p:ph type="body" sz="quarter" idx="13" hasCustomPrompt="1"/>
          </p:nvPr>
        </p:nvSpPr>
        <p:spPr>
          <a:xfrm>
            <a:off x="1701800" y="3389688"/>
            <a:ext cx="4955371" cy="2442463"/>
          </a:xfrm>
          <a:prstGeom prst="rect">
            <a:avLst/>
          </a:prstGeom>
        </p:spPr>
        <p:txBody>
          <a:bodyPr anchor="ctr"/>
          <a:lstStyle>
            <a:lvl1pPr marL="0" indent="0">
              <a:buNone/>
              <a:defRPr sz="6258" b="1">
                <a:solidFill>
                  <a:schemeClr val="tx1">
                    <a:lumMod val="50000"/>
                  </a:schemeClr>
                </a:solidFill>
              </a:defRPr>
            </a:lvl1pPr>
            <a:lvl2pPr>
              <a:buNone/>
              <a:defRPr/>
            </a:lvl2pPr>
            <a:lvl3pPr>
              <a:buNone/>
              <a:defRPr/>
            </a:lvl3pPr>
            <a:lvl4pPr>
              <a:buNone/>
              <a:defRPr/>
            </a:lvl4pPr>
            <a:lvl5pPr>
              <a:buNone/>
              <a:defRPr/>
            </a:lvl5pPr>
          </a:lstStyle>
          <a:p>
            <a:pPr lvl="0"/>
            <a:r>
              <a:rPr lang="en-US" sz="6258"/>
              <a:t>Insert Key Point Here</a:t>
            </a:r>
            <a:endParaRPr lang="en-US"/>
          </a:p>
        </p:txBody>
      </p:sp>
    </p:spTree>
    <p:extLst>
      <p:ext uri="{BB962C8B-B14F-4D97-AF65-F5344CB8AC3E}">
        <p14:creationId xmlns:p14="http://schemas.microsoft.com/office/powerpoint/2010/main" val="1241012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ahoma-Modern-White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3763" y="228600"/>
            <a:ext cx="11217275" cy="1161288"/>
          </a:xfrm>
          <a:prstGeom prst="rect">
            <a:avLst/>
          </a:prstGeom>
        </p:spPr>
        <p:txBody>
          <a:bodyPr anchor="ctr"/>
          <a:lstStyle>
            <a:lvl1pPr algn="ctr">
              <a:defRPr sz="6000" i="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Slide title</a:t>
            </a:r>
          </a:p>
        </p:txBody>
      </p:sp>
      <p:sp>
        <p:nvSpPr>
          <p:cNvPr id="4" name="Content Placeholder 3"/>
          <p:cNvSpPr>
            <a:spLocks noGrp="1"/>
          </p:cNvSpPr>
          <p:nvPr>
            <p:ph sz="quarter" idx="10" hasCustomPrompt="1"/>
          </p:nvPr>
        </p:nvSpPr>
        <p:spPr>
          <a:xfrm>
            <a:off x="893763" y="1673352"/>
            <a:ext cx="11217275" cy="5943600"/>
          </a:xfrm>
          <a:prstGeom prst="rect">
            <a:avLst/>
          </a:prstGeom>
        </p:spPr>
        <p:txBody>
          <a:bodyPr/>
          <a:lstStyle>
            <a:lvl1pPr marL="342900" indent="-342900">
              <a:spcBef>
                <a:spcPts val="768"/>
              </a:spcBef>
              <a:buFont typeface="Arial" panose="020B0604020202020204" pitchFamily="34" charset="0"/>
              <a:buChar char="•"/>
              <a:defRPr sz="320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800100" indent="-342900">
              <a:spcBef>
                <a:spcPts val="768"/>
              </a:spcBef>
              <a:buSzPct val="75000"/>
              <a:buFont typeface="Wingdings" panose="05000000000000000000" pitchFamily="2" charset="2"/>
              <a:buChar char="Ø"/>
              <a:defRPr sz="280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200150" indent="-285750">
              <a:spcBef>
                <a:spcPts val="768"/>
              </a:spcBef>
              <a:buSzPct val="75000"/>
              <a:buFont typeface="Wingdings" panose="05000000000000000000" pitchFamily="2" charset="2"/>
              <a:buChar char="§"/>
              <a:defRPr sz="2400">
                <a:solidFill>
                  <a:schemeClr val="tx1"/>
                </a:solidFill>
              </a:defRPr>
            </a:lvl3pPr>
            <a:lvl4pPr marL="1200150" indent="-171450">
              <a:spcBef>
                <a:spcPts val="768"/>
              </a:spcBef>
              <a:buFont typeface="Arial" panose="020B0604020202020204" pitchFamily="34" charset="0"/>
              <a:buChar char="•"/>
              <a:defRPr sz="2400"/>
            </a:lvl4pPr>
            <a:lvl5pPr marL="1371600" indent="-457200">
              <a:spcBef>
                <a:spcPts val="768"/>
              </a:spcBef>
              <a:buFont typeface="Arial" panose="020B0604020202020204" pitchFamily="34" charset="0"/>
              <a:buChar char="•"/>
              <a:defRPr sz="2000"/>
            </a:lvl5pPr>
          </a:lstStyle>
          <a:p>
            <a:pPr lvl="0"/>
            <a:r>
              <a:rPr lang="en-US"/>
              <a:t>Use bullet points sparingly</a:t>
            </a:r>
          </a:p>
          <a:p>
            <a:pPr lvl="1"/>
            <a:r>
              <a:rPr lang="en-US"/>
              <a:t>Try to keep it at 3 – 5 per slide</a:t>
            </a:r>
          </a:p>
          <a:p>
            <a:pPr lvl="0"/>
            <a:r>
              <a:rPr lang="en-US"/>
              <a:t>Only represent key ideas</a:t>
            </a:r>
          </a:p>
          <a:p>
            <a:pPr lvl="0"/>
            <a:r>
              <a:rPr lang="en-US"/>
              <a:t>Examine your font size</a:t>
            </a:r>
          </a:p>
          <a:p>
            <a:pPr lvl="1"/>
            <a:r>
              <a:rPr lang="en-US"/>
              <a:t>Don’t go below 20 </a:t>
            </a:r>
          </a:p>
          <a:p>
            <a:pPr lvl="0"/>
            <a:r>
              <a:rPr lang="en-US"/>
              <a:t>Only add images/other media if relevant</a:t>
            </a:r>
          </a:p>
          <a:p>
            <a:pPr lvl="1"/>
            <a:r>
              <a:rPr lang="en-US"/>
              <a:t>Second level</a:t>
            </a:r>
          </a:p>
          <a:p>
            <a:pPr lvl="2"/>
            <a:r>
              <a:rPr lang="en-US"/>
              <a:t>Third level</a:t>
            </a:r>
          </a:p>
        </p:txBody>
      </p:sp>
      <p:sp>
        <p:nvSpPr>
          <p:cNvPr id="3" name="Slide Number Placeholder 2"/>
          <p:cNvSpPr>
            <a:spLocks noGrp="1"/>
          </p:cNvSpPr>
          <p:nvPr>
            <p:ph type="sldNum" sz="quarter" idx="11"/>
          </p:nvPr>
        </p:nvSpPr>
        <p:spPr/>
        <p:txBody>
          <a:bodyPr/>
          <a:lstStyle/>
          <a:p>
            <a:fld id="{964A0F15-55A0-4146-BB8F-79506879B9E3}" type="slidenum">
              <a:rPr lang="en-US" smtClean="0"/>
              <a:pPr/>
              <a:t>‹#›</a:t>
            </a:fld>
            <a:endParaRPr lang="en-US"/>
          </a:p>
        </p:txBody>
      </p:sp>
    </p:spTree>
    <p:extLst>
      <p:ext uri="{BB962C8B-B14F-4D97-AF65-F5344CB8AC3E}">
        <p14:creationId xmlns:p14="http://schemas.microsoft.com/office/powerpoint/2010/main" val="30131221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ahoma-Modern-White Questions">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rtlCol="0" anchor="ctr" anchorCtr="0" compatLnSpc="1">
            <a:prstTxWarp prst="textNoShape">
              <a:avLst/>
            </a:prstTxWarp>
            <a:normAutofit/>
          </a:bodyPr>
          <a:lstStyle>
            <a:lvl1pPr>
              <a:defRPr lang="en-US" i="0" dirty="0">
                <a:solidFill>
                  <a:schemeClr val="tx1"/>
                </a:solidFill>
                <a:latin typeface="Tahoma" panose="020B0604030504040204" pitchFamily="34" charset="0"/>
                <a:ea typeface="Tahoma" panose="020B0604030504040204" pitchFamily="34" charset="0"/>
                <a:cs typeface="Tahoma" panose="020B0604030504040204" pitchFamily="34" charset="0"/>
                <a:sym typeface="Trebuchet MS" pitchFamily="-100" charset="0"/>
              </a:defRPr>
            </a:lvl1pPr>
          </a:lstStyle>
          <a:p>
            <a:pPr lvl="0" algn="r"/>
            <a:r>
              <a:rPr lang="en-US">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964A0F15-55A0-4146-BB8F-79506879B9E3}" type="slidenum">
              <a:rPr lang="en-US" smtClean="0"/>
              <a:pPr/>
              <a:t>‹#›</a:t>
            </a:fld>
            <a:endParaRPr lang="en-US"/>
          </a:p>
        </p:txBody>
      </p:sp>
    </p:spTree>
    <p:extLst>
      <p:ext uri="{BB962C8B-B14F-4D97-AF65-F5344CB8AC3E}">
        <p14:creationId xmlns:p14="http://schemas.microsoft.com/office/powerpoint/2010/main" val="3950628714"/>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ahoma-Modern-White Thank You">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635000" y="2362200"/>
            <a:ext cx="11734800" cy="2312987"/>
          </a:xfrm>
          <a:prstGeom prst="rect">
            <a:avLst/>
          </a:prstGeom>
          <a:noFill/>
          <a:ln w="3175">
            <a:noFill/>
            <a:miter lim="0"/>
            <a:headEnd/>
            <a:tailEnd/>
          </a:ln>
        </p:spPr>
        <p:txBody>
          <a:bodyPr vert="horz" wrap="square" lIns="0" tIns="0" rIns="0" bIns="0" numCol="1" rtlCol="0" anchor="ctr" anchorCtr="0" compatLnSpc="1">
            <a:prstTxWarp prst="textNoShape">
              <a:avLst/>
            </a:prstTxWarp>
            <a:normAutofit/>
          </a:bodyPr>
          <a:lstStyle>
            <a:lvl1pPr>
              <a:defRPr lang="en-US" i="0" dirty="0">
                <a:solidFill>
                  <a:schemeClr val="tx1"/>
                </a:solidFill>
                <a:latin typeface="Tahoma" panose="020B0604030504040204" pitchFamily="34" charset="0"/>
                <a:ea typeface="Tahoma" panose="020B0604030504040204" pitchFamily="34" charset="0"/>
                <a:cs typeface="Tahoma" panose="020B0604030504040204" pitchFamily="34" charset="0"/>
                <a:sym typeface="Trebuchet MS" pitchFamily="-100" charset="0"/>
              </a:defRPr>
            </a:lvl1pPr>
          </a:lstStyle>
          <a:p>
            <a:pPr lvl="0" algn="r"/>
            <a:r>
              <a:rPr lang="en-US">
                <a:sym typeface="Trebuchet MS" pitchFamily="-100" charset="0"/>
              </a:rPr>
              <a:t>CLICK TO ADD THANK YOU</a:t>
            </a:r>
          </a:p>
        </p:txBody>
      </p:sp>
      <p:sp>
        <p:nvSpPr>
          <p:cNvPr id="2" name="Slide Number Placeholder 1"/>
          <p:cNvSpPr>
            <a:spLocks noGrp="1"/>
          </p:cNvSpPr>
          <p:nvPr>
            <p:ph type="sldNum" sz="quarter" idx="10"/>
          </p:nvPr>
        </p:nvSpPr>
        <p:spPr/>
        <p:txBody>
          <a:bodyPr/>
          <a:lstStyle/>
          <a:p>
            <a:fld id="{964A0F15-55A0-4146-BB8F-79506879B9E3}" type="slidenum">
              <a:rPr lang="en-US" smtClean="0"/>
              <a:pPr/>
              <a:t>‹#›</a:t>
            </a:fld>
            <a:endParaRPr lang="en-US"/>
          </a:p>
        </p:txBody>
      </p:sp>
    </p:spTree>
    <p:extLst>
      <p:ext uri="{BB962C8B-B14F-4D97-AF65-F5344CB8AC3E}">
        <p14:creationId xmlns:p14="http://schemas.microsoft.com/office/powerpoint/2010/main" val="3009828400"/>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ebuchet-Gray-Text Only Content">
    <p:spTree>
      <p:nvGrpSpPr>
        <p:cNvPr id="1" name=""/>
        <p:cNvGrpSpPr/>
        <p:nvPr/>
      </p:nvGrpSpPr>
      <p:grpSpPr>
        <a:xfrm>
          <a:off x="0" y="0"/>
          <a:ext cx="0" cy="0"/>
          <a:chOff x="0" y="0"/>
          <a:chExt cx="0" cy="0"/>
        </a:xfrm>
      </p:grpSpPr>
      <p:sp>
        <p:nvSpPr>
          <p:cNvPr id="5" name="Rectangle 4"/>
          <p:cNvSpPr/>
          <p:nvPr userDrawn="1"/>
        </p:nvSpPr>
        <p:spPr>
          <a:xfrm>
            <a:off x="-1" y="2616819"/>
            <a:ext cx="13004801" cy="3988201"/>
          </a:xfrm>
          <a:prstGeom prst="rect">
            <a:avLst/>
          </a:prstGeom>
          <a:gradFill flip="none" rotWithShape="1">
            <a:gsLst>
              <a:gs pos="6000">
                <a:schemeClr val="bg2">
                  <a:lumMod val="75000"/>
                </a:schemeClr>
              </a:gs>
              <a:gs pos="30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6705" tIns="58352" rIns="116705" bIns="58352" rtlCol="0" anchor="ctr"/>
          <a:lstStyle/>
          <a:p>
            <a:pPr lvl="0" algn="ctr"/>
            <a:endParaRPr lang="en-US"/>
          </a:p>
        </p:txBody>
      </p:sp>
      <p:sp>
        <p:nvSpPr>
          <p:cNvPr id="10" name="Text Placeholder 9"/>
          <p:cNvSpPr>
            <a:spLocks noGrp="1"/>
          </p:cNvSpPr>
          <p:nvPr>
            <p:ph type="body" sz="quarter" idx="10" hasCustomPrompt="1"/>
          </p:nvPr>
        </p:nvSpPr>
        <p:spPr>
          <a:xfrm>
            <a:off x="6977459" y="1243133"/>
            <a:ext cx="5316617" cy="3987686"/>
          </a:xfrm>
          <a:prstGeom prst="roundRect">
            <a:avLst/>
          </a:prstGeom>
          <a:ln w="38100">
            <a:solidFill>
              <a:schemeClr val="accent1"/>
            </a:solidFill>
          </a:ln>
          <a:effectLst>
            <a:glow rad="101600">
              <a:schemeClr val="accent1">
                <a:alpha val="60000"/>
              </a:schemeClr>
            </a:glow>
            <a:outerShdw blurRad="50800" dist="63500" dir="8100000" algn="tr" rotWithShape="0">
              <a:schemeClr val="tx1">
                <a:lumMod val="50000"/>
                <a:alpha val="60000"/>
              </a:schemeClr>
            </a:outerShdw>
          </a:effectLst>
        </p:spPr>
        <p:style>
          <a:lnRef idx="2">
            <a:schemeClr val="accent1"/>
          </a:lnRef>
          <a:fillRef idx="1">
            <a:schemeClr val="lt1"/>
          </a:fillRef>
          <a:effectRef idx="0">
            <a:schemeClr val="accent1"/>
          </a:effectRef>
          <a:fontRef idx="none"/>
        </p:style>
        <p:txBody>
          <a:bodyPr anchor="ctr"/>
          <a:lstStyle>
            <a:lvl1pPr marL="404137" indent="-404137">
              <a:buSzPct val="100000"/>
              <a:buFont typeface="Arial" panose="020B0604020202020204" pitchFamily="34" charset="0"/>
              <a:buChar char="•"/>
              <a:defRPr sz="4400">
                <a:solidFill>
                  <a:schemeClr val="tx1"/>
                </a:solidFill>
              </a:defRPr>
            </a:lvl1pPr>
          </a:lstStyle>
          <a:p>
            <a:pPr lvl="0"/>
            <a:r>
              <a:rPr lang="en-US"/>
              <a:t>Insert supporting text here</a:t>
            </a:r>
          </a:p>
        </p:txBody>
      </p:sp>
      <p:sp>
        <p:nvSpPr>
          <p:cNvPr id="11" name="Text Placeholder 11"/>
          <p:cNvSpPr>
            <a:spLocks noGrp="1"/>
          </p:cNvSpPr>
          <p:nvPr>
            <p:ph type="body" sz="quarter" idx="13" hasCustomPrompt="1"/>
          </p:nvPr>
        </p:nvSpPr>
        <p:spPr>
          <a:xfrm>
            <a:off x="1700784" y="3392424"/>
            <a:ext cx="4955371" cy="2442463"/>
          </a:xfrm>
          <a:prstGeom prst="rect">
            <a:avLst/>
          </a:prstGeom>
        </p:spPr>
        <p:txBody>
          <a:bodyPr anchor="ctr"/>
          <a:lstStyle>
            <a:lvl1pPr>
              <a:defRPr lang="en-US" sz="6258" b="1" dirty="0">
                <a:solidFill>
                  <a:schemeClr val="tx1">
                    <a:lumMod val="50000"/>
                  </a:schemeClr>
                </a:solidFill>
              </a:defRPr>
            </a:lvl1pPr>
          </a:lstStyle>
          <a:p>
            <a:pPr marL="0" lvl="0" indent="0">
              <a:buNone/>
            </a:pPr>
            <a:r>
              <a:rPr lang="en-US" sz="6258"/>
              <a:t>Insert Key Point Here</a:t>
            </a:r>
            <a:endParaRPr lang="en-US"/>
          </a:p>
        </p:txBody>
      </p:sp>
      <p:sp>
        <p:nvSpPr>
          <p:cNvPr id="6" name="Slide Number Placeholder 5"/>
          <p:cNvSpPr>
            <a:spLocks noGrp="1"/>
          </p:cNvSpPr>
          <p:nvPr>
            <p:ph type="sldNum" sz="quarter" idx="14"/>
          </p:nvPr>
        </p:nvSpPr>
        <p:spPr/>
        <p:txBody>
          <a:bodyPr/>
          <a:lstStyle/>
          <a:p>
            <a:fld id="{67BDF879-A2E0-4F70-BA76-E296807BF017}" type="slidenum">
              <a:rPr lang="en-US" smtClean="0"/>
              <a:pPr/>
              <a:t>‹#›</a:t>
            </a:fld>
            <a:endParaRPr lang="en-US"/>
          </a:p>
        </p:txBody>
      </p:sp>
    </p:spTree>
    <p:extLst>
      <p:ext uri="{BB962C8B-B14F-4D97-AF65-F5344CB8AC3E}">
        <p14:creationId xmlns:p14="http://schemas.microsoft.com/office/powerpoint/2010/main" val="1452430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image" Target="../media/image3.png"/><Relationship Id="rId2" Type="http://schemas.openxmlformats.org/officeDocument/2006/relationships/slideLayout" Target="../slideLayouts/slideLayout23.xml"/><Relationship Id="rId16" Type="http://schemas.openxmlformats.org/officeDocument/2006/relationships/theme" Target="../theme/theme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9.xml"/><Relationship Id="rId7"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1.pn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5.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6" Type="http://schemas.openxmlformats.org/officeDocument/2006/relationships/image" Target="../media/image3.png"/><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theme" Target="../theme/theme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9.xml"/><Relationship Id="rId7"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5" Type="http://schemas.openxmlformats.org/officeDocument/2006/relationships/slideLayout" Target="../slideLayouts/slideLayout81.xml"/><Relationship Id="rId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50000"/>
          </a:schemeClr>
        </a:solidFill>
        <a:effectLst/>
      </p:bgPr>
    </p:bg>
    <p:spTree>
      <p:nvGrpSpPr>
        <p:cNvPr id="1" name=""/>
        <p:cNvGrpSpPr/>
        <p:nvPr/>
      </p:nvGrpSpPr>
      <p:grpSpPr>
        <a:xfrm>
          <a:off x="0" y="0"/>
          <a:ext cx="0" cy="0"/>
          <a:chOff x="0" y="0"/>
          <a:chExt cx="0" cy="0"/>
        </a:xfrm>
      </p:grpSpPr>
      <p:sp>
        <p:nvSpPr>
          <p:cNvPr id="5125" name="AutoShape 5"/>
          <p:cNvSpPr>
            <a:spLocks/>
          </p:cNvSpPr>
          <p:nvPr/>
        </p:nvSpPr>
        <p:spPr bwMode="auto">
          <a:xfrm>
            <a:off x="0" y="8686800"/>
            <a:ext cx="13030200" cy="1084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FFFF"/>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b="0" i="0" u="none"/>
          </a:p>
        </p:txBody>
      </p:sp>
      <p:pic>
        <p:nvPicPr>
          <p:cNvPr id="6" name="Picture 5" descr="co_hcpf_dept_300_rgb.png"/>
          <p:cNvPicPr>
            <a:picLocks noChangeAspect="1"/>
          </p:cNvPicPr>
          <p:nvPr userDrawn="1"/>
        </p:nvPicPr>
        <p:blipFill>
          <a:blip r:embed="rId17">
            <a:alphaModFix/>
            <a:extLst>
              <a:ext uri="{28A0092B-C50C-407E-A947-70E740481C1C}">
                <a14:useLocalDpi xmlns:a14="http://schemas.microsoft.com/office/drawing/2010/main" val="0"/>
              </a:ext>
            </a:extLst>
          </a:blip>
          <a:stretch>
            <a:fillRect/>
          </a:stretch>
        </p:blipFill>
        <p:spPr>
          <a:xfrm>
            <a:off x="177800" y="8770320"/>
            <a:ext cx="4953000" cy="917222"/>
          </a:xfrm>
          <a:prstGeom prst="rect">
            <a:avLst/>
          </a:prstGeom>
        </p:spPr>
      </p:pic>
      <p:sp>
        <p:nvSpPr>
          <p:cNvPr id="7" name="Title Placeholder 6"/>
          <p:cNvSpPr>
            <a:spLocks noGrp="1"/>
          </p:cNvSpPr>
          <p:nvPr>
            <p:ph type="title"/>
          </p:nvPr>
        </p:nvSpPr>
        <p:spPr>
          <a:xfrm>
            <a:off x="893763" y="519113"/>
            <a:ext cx="11217275" cy="1885950"/>
          </a:xfrm>
          <a:prstGeom prst="rect">
            <a:avLst/>
          </a:prstGeom>
        </p:spPr>
        <p:txBody>
          <a:bodyPr vert="horz" lIns="91440" tIns="45720" rIns="91440" bIns="45720" rtlCol="0" anchor="ctr">
            <a:normAutofit/>
          </a:bodyPr>
          <a:lstStyle/>
          <a:p>
            <a:r>
              <a:rPr lang="en-US"/>
              <a:t>Click to edit Master title style</a:t>
            </a:r>
          </a:p>
        </p:txBody>
      </p:sp>
      <p:sp>
        <p:nvSpPr>
          <p:cNvPr id="2" name="Slide Number Placeholder 1"/>
          <p:cNvSpPr>
            <a:spLocks noGrp="1"/>
          </p:cNvSpPr>
          <p:nvPr>
            <p:ph type="sldNum" sz="quarter" idx="4"/>
          </p:nvPr>
        </p:nvSpPr>
        <p:spPr>
          <a:xfrm>
            <a:off x="9185275" y="9040813"/>
            <a:ext cx="2925763" cy="519112"/>
          </a:xfrm>
          <a:prstGeom prst="rect">
            <a:avLst/>
          </a:prstGeom>
        </p:spPr>
        <p:txBody>
          <a:bodyPr vert="horz" lIns="91440" tIns="45720" rIns="91440" bIns="45720" rtlCol="0" anchor="ctr"/>
          <a:lstStyle>
            <a:lvl1pPr algn="r">
              <a:defRPr sz="1800" b="1">
                <a:solidFill>
                  <a:schemeClr val="tx1"/>
                </a:solidFill>
              </a:defRPr>
            </a:lvl1pPr>
          </a:lstStyle>
          <a:p>
            <a:fld id="{88E71DEA-C72C-42CF-90F7-E467E0733BC8}" type="slidenum">
              <a:rPr lang="en-US" smtClean="0"/>
              <a:pPr/>
              <a:t>‹#›</a:t>
            </a:fld>
            <a:endParaRPr lang="en-US"/>
          </a:p>
        </p:txBody>
      </p:sp>
      <p:sp>
        <p:nvSpPr>
          <p:cNvPr id="3" name="Date Placeholder 2"/>
          <p:cNvSpPr>
            <a:spLocks noGrp="1"/>
          </p:cNvSpPr>
          <p:nvPr>
            <p:ph type="dt" sz="half" idx="2"/>
          </p:nvPr>
        </p:nvSpPr>
        <p:spPr>
          <a:xfrm>
            <a:off x="9185275" y="7956550"/>
            <a:ext cx="2925762" cy="519112"/>
          </a:xfrm>
          <a:prstGeom prst="rect">
            <a:avLst/>
          </a:prstGeom>
        </p:spPr>
        <p:txBody>
          <a:bodyPr vert="horz" lIns="91440" tIns="45720" rIns="91440" bIns="45720" rtlCol="0" anchor="ctr"/>
          <a:lstStyle>
            <a:lvl1pPr algn="r">
              <a:defRPr sz="2000">
                <a:solidFill>
                  <a:schemeClr val="bg1"/>
                </a:solidFill>
              </a:defRPr>
            </a:lvl1pPr>
          </a:lstStyle>
          <a:p>
            <a:fld id="{B0E9F2A5-22BA-45BA-82B6-C7D109FE8915}" type="datetime1">
              <a:rPr lang="en-US" smtClean="0"/>
              <a:t>7/9/2024</a:t>
            </a:fld>
            <a:endParaRPr lang="en-US"/>
          </a:p>
        </p:txBody>
      </p:sp>
    </p:spTree>
    <p:extLst>
      <p:ext uri="{BB962C8B-B14F-4D97-AF65-F5344CB8AC3E}">
        <p14:creationId xmlns:p14="http://schemas.microsoft.com/office/powerpoint/2010/main" val="2362510481"/>
      </p:ext>
    </p:extLst>
  </p:cSld>
  <p:clrMap bg1="lt1" tx1="dk1" bg2="lt2" tx2="dk2" accent1="accent1" accent2="accent2" accent3="accent3" accent4="accent4" accent5="accent5" accent6="accent6" hlink="hlink" folHlink="folHlink"/>
  <p:sldLayoutIdLst>
    <p:sldLayoutId id="2147483719" r:id="rId1"/>
    <p:sldLayoutId id="2147483781" r:id="rId2"/>
    <p:sldLayoutId id="2147483791" r:id="rId3"/>
    <p:sldLayoutId id="2147483729" r:id="rId4"/>
    <p:sldLayoutId id="2147483730" r:id="rId5"/>
    <p:sldLayoutId id="2147483808" r:id="rId6"/>
    <p:sldLayoutId id="2147483809" r:id="rId7"/>
    <p:sldLayoutId id="2147483810" r:id="rId8"/>
    <p:sldLayoutId id="2147483813" r:id="rId9"/>
    <p:sldLayoutId id="2147483811" r:id="rId10"/>
    <p:sldLayoutId id="2147483812" r:id="rId11"/>
    <p:sldLayoutId id="2147483814" r:id="rId12"/>
    <p:sldLayoutId id="2147483799" r:id="rId13"/>
    <p:sldLayoutId id="2147483721" r:id="rId14"/>
    <p:sldLayoutId id="2147483789" r:id="rId15"/>
  </p:sldLayoutIdLst>
  <p:hf sldNum="0" hdr="0" ftr="0"/>
  <p:txStyles>
    <p:titleStyle>
      <a:lvl1pPr algn="ctr" defTabSz="584200" rtl="0" eaLnBrk="1" fontAlgn="base" hangingPunct="1">
        <a:spcBef>
          <a:spcPct val="0"/>
        </a:spcBef>
        <a:spcAft>
          <a:spcPct val="0"/>
        </a:spcAft>
        <a:defRPr sz="6600" b="1" i="1" u="none">
          <a:solidFill>
            <a:srgbClr val="FFFFFF"/>
          </a:solidFill>
          <a:latin typeface="+mj-lt"/>
          <a:ea typeface="+mj-ea"/>
          <a:cs typeface="+mj-cs"/>
          <a:sym typeface="Trebuchet MS" pitchFamily="-100" charset="0"/>
        </a:defRPr>
      </a:lvl1pPr>
      <a:lvl2pPr algn="ctr" defTabSz="584200" rtl="0" eaLnBrk="1" fontAlgn="base" hangingPunct="1">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1" fontAlgn="base" hangingPunct="1">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1" fontAlgn="base" hangingPunct="1">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1" fontAlgn="base" hangingPunct="1">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eaLnBrk="1" fontAlgn="base" hangingPunct="1">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eaLnBrk="1" fontAlgn="base" hangingPunct="1">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eaLnBrk="1" fontAlgn="base" hangingPunct="1">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eaLnBrk="1" fontAlgn="base" hangingPunct="1">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50000"/>
          </a:schemeClr>
        </a:solidFill>
        <a:effectLst/>
      </p:bgPr>
    </p:bg>
    <p:spTree>
      <p:nvGrpSpPr>
        <p:cNvPr id="1" name=""/>
        <p:cNvGrpSpPr/>
        <p:nvPr/>
      </p:nvGrpSpPr>
      <p:grpSpPr>
        <a:xfrm>
          <a:off x="0" y="0"/>
          <a:ext cx="0" cy="0"/>
          <a:chOff x="0" y="0"/>
          <a:chExt cx="0" cy="0"/>
        </a:xfrm>
      </p:grpSpPr>
      <p:sp>
        <p:nvSpPr>
          <p:cNvPr id="5125" name="AutoShape 5"/>
          <p:cNvSpPr>
            <a:spLocks/>
          </p:cNvSpPr>
          <p:nvPr/>
        </p:nvSpPr>
        <p:spPr bwMode="auto">
          <a:xfrm>
            <a:off x="0" y="8686800"/>
            <a:ext cx="13030200" cy="1084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FFFF"/>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b="0" i="0" u="none"/>
          </a:p>
        </p:txBody>
      </p:sp>
      <p:pic>
        <p:nvPicPr>
          <p:cNvPr id="6" name="Picture 5" descr="co_hcpf_dept_300_rgb.png"/>
          <p:cNvPicPr>
            <a:picLocks noChangeAspect="1"/>
          </p:cNvPicPr>
          <p:nvPr userDrawn="1"/>
        </p:nvPicPr>
        <p:blipFill>
          <a:blip r:embed="rId8">
            <a:alphaModFix/>
            <a:extLst>
              <a:ext uri="{28A0092B-C50C-407E-A947-70E740481C1C}">
                <a14:useLocalDpi xmlns:a14="http://schemas.microsoft.com/office/drawing/2010/main" val="0"/>
              </a:ext>
            </a:extLst>
          </a:blip>
          <a:stretch>
            <a:fillRect/>
          </a:stretch>
        </p:blipFill>
        <p:spPr>
          <a:xfrm>
            <a:off x="177800" y="8770320"/>
            <a:ext cx="4953000" cy="917222"/>
          </a:xfrm>
          <a:prstGeom prst="rect">
            <a:avLst/>
          </a:prstGeom>
        </p:spPr>
      </p:pic>
      <p:sp>
        <p:nvSpPr>
          <p:cNvPr id="7" name="Title Placeholder 6"/>
          <p:cNvSpPr>
            <a:spLocks noGrp="1"/>
          </p:cNvSpPr>
          <p:nvPr>
            <p:ph type="title"/>
          </p:nvPr>
        </p:nvSpPr>
        <p:spPr>
          <a:xfrm>
            <a:off x="893763" y="519113"/>
            <a:ext cx="11217275" cy="1885950"/>
          </a:xfrm>
          <a:prstGeom prst="rect">
            <a:avLst/>
          </a:prstGeom>
        </p:spPr>
        <p:txBody>
          <a:bodyPr vert="horz" lIns="91440" tIns="45720" rIns="91440" bIns="45720" rtlCol="0" anchor="ctr">
            <a:normAutofit/>
          </a:bodyPr>
          <a:lstStyle/>
          <a:p>
            <a:r>
              <a:rPr lang="en-US"/>
              <a:t>Click to edit Master title style</a:t>
            </a:r>
          </a:p>
        </p:txBody>
      </p:sp>
      <p:sp>
        <p:nvSpPr>
          <p:cNvPr id="3" name="Slide Number Placeholder 2"/>
          <p:cNvSpPr>
            <a:spLocks noGrp="1"/>
          </p:cNvSpPr>
          <p:nvPr>
            <p:ph type="sldNum" sz="quarter" idx="4"/>
          </p:nvPr>
        </p:nvSpPr>
        <p:spPr>
          <a:xfrm>
            <a:off x="9185275" y="9040813"/>
            <a:ext cx="2925763" cy="519112"/>
          </a:xfrm>
          <a:prstGeom prst="rect">
            <a:avLst/>
          </a:prstGeom>
        </p:spPr>
        <p:txBody>
          <a:bodyPr vert="horz" lIns="91440" tIns="45720" rIns="91440" bIns="45720" rtlCol="0" anchor="ctr"/>
          <a:lstStyle>
            <a:lvl1pPr algn="r">
              <a:defRPr sz="1800" b="1">
                <a:solidFill>
                  <a:schemeClr val="tx1"/>
                </a:solidFill>
              </a:defRPr>
            </a:lvl1pPr>
          </a:lstStyle>
          <a:p>
            <a:fld id="{8810772D-9569-4C05-843B-5835FB48A3D1}" type="slidenum">
              <a:rPr lang="en-US" smtClean="0"/>
              <a:pPr/>
              <a:t>‹#›</a:t>
            </a:fld>
            <a:endParaRPr lang="en-US"/>
          </a:p>
        </p:txBody>
      </p:sp>
      <p:sp>
        <p:nvSpPr>
          <p:cNvPr id="2" name="Date Placeholder 1"/>
          <p:cNvSpPr>
            <a:spLocks noGrp="1"/>
          </p:cNvSpPr>
          <p:nvPr>
            <p:ph type="dt" sz="half" idx="2"/>
          </p:nvPr>
        </p:nvSpPr>
        <p:spPr>
          <a:xfrm>
            <a:off x="9189720" y="7955280"/>
            <a:ext cx="2925762" cy="519112"/>
          </a:xfrm>
          <a:prstGeom prst="rect">
            <a:avLst/>
          </a:prstGeom>
        </p:spPr>
        <p:txBody>
          <a:bodyPr vert="horz" lIns="91440" tIns="45720" rIns="91440" bIns="45720" rtlCol="0" anchor="ctr"/>
          <a:lstStyle>
            <a:lvl1pPr>
              <a:defRPr lang="en-US" sz="2000" smtClean="0">
                <a:solidFill>
                  <a:schemeClr val="bg1"/>
                </a:solidFill>
              </a:defRPr>
            </a:lvl1pPr>
          </a:lstStyle>
          <a:p>
            <a:pPr algn="r"/>
            <a:fld id="{13A5975F-3C48-42C7-A502-76CF55749148}" type="datetime1">
              <a:rPr lang="en-US" smtClean="0"/>
              <a:t>7/9/2024</a:t>
            </a:fld>
            <a:endParaRPr lang="en-US"/>
          </a:p>
        </p:txBody>
      </p:sp>
    </p:spTree>
    <p:extLst>
      <p:ext uri="{BB962C8B-B14F-4D97-AF65-F5344CB8AC3E}">
        <p14:creationId xmlns:p14="http://schemas.microsoft.com/office/powerpoint/2010/main" val="1593572002"/>
      </p:ext>
    </p:extLst>
  </p:cSld>
  <p:clrMap bg1="lt1" tx1="dk1" bg2="lt2" tx2="dk2" accent1="accent1" accent2="accent2" accent3="accent3" accent4="accent4" accent5="accent5" accent6="accent6" hlink="hlink" folHlink="folHlink"/>
  <p:sldLayoutIdLst>
    <p:sldLayoutId id="2147483737" r:id="rId1"/>
    <p:sldLayoutId id="2147483783" r:id="rId2"/>
    <p:sldLayoutId id="2147483792" r:id="rId3"/>
    <p:sldLayoutId id="2147483731" r:id="rId4"/>
    <p:sldLayoutId id="2147483800" r:id="rId5"/>
    <p:sldLayoutId id="2147483724" r:id="rId6"/>
  </p:sldLayoutIdLst>
  <p:hf sldNum="0" hdr="0" ftr="0"/>
  <p:txStyles>
    <p:titleStyle>
      <a:lvl1pPr algn="ctr" defTabSz="584200" rtl="0" eaLnBrk="0" fontAlgn="base" hangingPunct="0">
        <a:spcBef>
          <a:spcPct val="0"/>
        </a:spcBef>
        <a:spcAft>
          <a:spcPct val="0"/>
        </a:spcAft>
        <a:defRPr sz="6600" b="1" i="0" u="none">
          <a:solidFill>
            <a:srgbClr val="FFFFF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sp>
        <p:nvSpPr>
          <p:cNvPr id="3075" name="AutoShape 3"/>
          <p:cNvSpPr>
            <a:spLocks/>
          </p:cNvSpPr>
          <p:nvPr/>
        </p:nvSpPr>
        <p:spPr bwMode="auto">
          <a:xfrm>
            <a:off x="0" y="8686800"/>
            <a:ext cx="13030200" cy="10881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tx2">
              <a:lumMod val="50000"/>
            </a:schemeClr>
          </a:solidFill>
          <a:ln w="12700" cap="flat" cmpd="sng">
            <a:noFill/>
            <a:prstDash val="solid"/>
            <a:miter lim="0"/>
            <a:headEnd/>
            <a:tailEnd/>
          </a:ln>
          <a:effectLst/>
        </p:spPr>
        <p:txBody>
          <a:bodyPr lIns="50800" tIns="50800" rIns="50800" bIns="50800" anchor="ctr">
            <a:prstTxWarp prst="textNoShape">
              <a:avLst/>
            </a:prstTxWarp>
          </a:bodyPr>
          <a:lstStyle/>
          <a:p>
            <a:pPr>
              <a:defRPr/>
            </a:pPr>
            <a:endParaRPr lang="en-US" sz="2200">
              <a:solidFill>
                <a:srgbClr val="53C1DD"/>
              </a:solidFill>
            </a:endParaRPr>
          </a:p>
        </p:txBody>
      </p:sp>
      <p:pic>
        <p:nvPicPr>
          <p:cNvPr id="4" name="Picture 3"/>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73736" y="8773668"/>
            <a:ext cx="4937766" cy="914400"/>
          </a:xfrm>
          <a:prstGeom prst="rect">
            <a:avLst/>
          </a:prstGeom>
        </p:spPr>
      </p:pic>
      <p:sp>
        <p:nvSpPr>
          <p:cNvPr id="5" name="Title 1"/>
          <p:cNvSpPr txBox="1">
            <a:spLocks/>
          </p:cNvSpPr>
          <p:nvPr userDrawn="1"/>
        </p:nvSpPr>
        <p:spPr>
          <a:xfrm>
            <a:off x="893763" y="519113"/>
            <a:ext cx="11217275" cy="1885950"/>
          </a:xfrm>
          <a:prstGeom prst="rect">
            <a:avLst/>
          </a:prstGeom>
        </p:spPr>
        <p:txBody>
          <a:bodyPr anchor="ctr"/>
          <a:lstStyle>
            <a:lvl1pPr algn="l" defTabSz="584200" rtl="0" eaLnBrk="0" fontAlgn="base" hangingPunct="0">
              <a:spcBef>
                <a:spcPct val="0"/>
              </a:spcBef>
              <a:spcAft>
                <a:spcPct val="0"/>
              </a:spcAft>
              <a:defRPr sz="6600" b="1" i="1">
                <a:solidFill>
                  <a:schemeClr val="bg2"/>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a:lstStyle>
          <a:p>
            <a:pPr algn="ctr"/>
            <a:endParaRPr lang="en-US" kern="0"/>
          </a:p>
        </p:txBody>
      </p:sp>
      <p:sp>
        <p:nvSpPr>
          <p:cNvPr id="2" name="Title Placeholder 1"/>
          <p:cNvSpPr>
            <a:spLocks noGrp="1"/>
          </p:cNvSpPr>
          <p:nvPr>
            <p:ph type="title"/>
          </p:nvPr>
        </p:nvSpPr>
        <p:spPr>
          <a:xfrm>
            <a:off x="893763" y="519113"/>
            <a:ext cx="11217275" cy="1885950"/>
          </a:xfrm>
          <a:prstGeom prst="rect">
            <a:avLst/>
          </a:prstGeom>
          <a:noFill/>
          <a:ln w="3175">
            <a:noFill/>
            <a:miter lim="0"/>
            <a:headEnd/>
            <a:tailEnd/>
          </a:ln>
        </p:spPr>
        <p:txBody>
          <a:bodyPr vert="horz" wrap="square" lIns="0" tIns="0" rIns="0" bIns="0" numCol="1" rtlCol="0" anchor="ctr" anchorCtr="0" compatLnSpc="1">
            <a:prstTxWarp prst="textNoShape">
              <a:avLst/>
            </a:prstTxWarp>
            <a:normAutofit/>
          </a:bodyPr>
          <a:lstStyle/>
          <a:p>
            <a:pPr lvl="0" algn="ctr"/>
            <a:r>
              <a:rPr lang="en-US"/>
              <a:t>Click to edit Master title style</a:t>
            </a:r>
          </a:p>
        </p:txBody>
      </p:sp>
      <p:sp>
        <p:nvSpPr>
          <p:cNvPr id="3" name="Slide Number Placeholder 2"/>
          <p:cNvSpPr>
            <a:spLocks noGrp="1"/>
          </p:cNvSpPr>
          <p:nvPr>
            <p:ph type="sldNum" sz="quarter" idx="4"/>
          </p:nvPr>
        </p:nvSpPr>
        <p:spPr>
          <a:xfrm>
            <a:off x="9185275" y="9040813"/>
            <a:ext cx="2925763" cy="519112"/>
          </a:xfrm>
          <a:prstGeom prst="rect">
            <a:avLst/>
          </a:prstGeom>
        </p:spPr>
        <p:txBody>
          <a:bodyPr vert="horz" lIns="91440" tIns="45720" rIns="91440" bIns="45720" rtlCol="0" anchor="ctr"/>
          <a:lstStyle>
            <a:lvl1pPr algn="r">
              <a:defRPr sz="1800" b="1">
                <a:solidFill>
                  <a:schemeClr val="bg1"/>
                </a:solidFill>
              </a:defRPr>
            </a:lvl1pPr>
          </a:lstStyle>
          <a:p>
            <a:fld id="{7CD4B2A3-DF06-4EAB-85AB-0641A4D150A0}" type="slidenum">
              <a:rPr lang="en-US" smtClean="0"/>
              <a:pPr/>
              <a:t>‹#›</a:t>
            </a:fld>
            <a:endParaRPr lang="en-US"/>
          </a:p>
        </p:txBody>
      </p:sp>
      <p:sp>
        <p:nvSpPr>
          <p:cNvPr id="6" name="Date Placeholder 5"/>
          <p:cNvSpPr>
            <a:spLocks noGrp="1"/>
          </p:cNvSpPr>
          <p:nvPr>
            <p:ph type="dt" sz="half" idx="2"/>
          </p:nvPr>
        </p:nvSpPr>
        <p:spPr>
          <a:xfrm>
            <a:off x="9185276" y="7955280"/>
            <a:ext cx="2925762" cy="519112"/>
          </a:xfrm>
          <a:prstGeom prst="rect">
            <a:avLst/>
          </a:prstGeom>
        </p:spPr>
        <p:txBody>
          <a:bodyPr vert="horz" lIns="91440" tIns="45720" rIns="91440" bIns="45720" rtlCol="0" anchor="ctr"/>
          <a:lstStyle>
            <a:lvl1pPr>
              <a:defRPr lang="en-US" sz="2000" smtClean="0">
                <a:solidFill>
                  <a:schemeClr val="tx1"/>
                </a:solidFill>
              </a:defRPr>
            </a:lvl1pPr>
          </a:lstStyle>
          <a:p>
            <a:pPr algn="r"/>
            <a:fld id="{7BD01D67-3BDA-4A81-BBF3-DA9EE504DA1A}" type="datetime1">
              <a:rPr lang="en-US" smtClean="0"/>
              <a:t>7/9/2024</a:t>
            </a:fld>
            <a:endParaRPr lang="en-US"/>
          </a:p>
        </p:txBody>
      </p:sp>
    </p:spTree>
    <p:extLst>
      <p:ext uri="{BB962C8B-B14F-4D97-AF65-F5344CB8AC3E}">
        <p14:creationId xmlns:p14="http://schemas.microsoft.com/office/powerpoint/2010/main" val="1486175714"/>
      </p:ext>
    </p:extLst>
  </p:cSld>
  <p:clrMap bg1="lt1" tx1="dk1" bg2="lt2" tx2="dk2" accent1="accent1" accent2="accent2" accent3="accent3" accent4="accent4" accent5="accent5" accent6="accent6" hlink="hlink" folHlink="folHlink"/>
  <p:sldLayoutIdLst>
    <p:sldLayoutId id="2147483738" r:id="rId1"/>
    <p:sldLayoutId id="2147483785" r:id="rId2"/>
    <p:sldLayoutId id="2147483795" r:id="rId3"/>
    <p:sldLayoutId id="2147483726" r:id="rId4"/>
    <p:sldLayoutId id="2147483727" r:id="rId5"/>
    <p:sldLayoutId id="2147483815" r:id="rId6"/>
    <p:sldLayoutId id="2147483816" r:id="rId7"/>
    <p:sldLayoutId id="2147483817" r:id="rId8"/>
    <p:sldLayoutId id="2147483818" r:id="rId9"/>
    <p:sldLayoutId id="2147483819" r:id="rId10"/>
    <p:sldLayoutId id="2147483820" r:id="rId11"/>
    <p:sldLayoutId id="2147483821" r:id="rId12"/>
    <p:sldLayoutId id="2147483801" r:id="rId13"/>
    <p:sldLayoutId id="2147483756" r:id="rId14"/>
    <p:sldLayoutId id="2147483790" r:id="rId15"/>
  </p:sldLayoutIdLst>
  <p:hf sldNum="0" hdr="0" ftr="0"/>
  <p:txStyles>
    <p:titleStyle>
      <a:lvl1pPr algn="l" defTabSz="584200" rtl="0" eaLnBrk="0" fontAlgn="base" hangingPunct="0">
        <a:spcBef>
          <a:spcPct val="0"/>
        </a:spcBef>
        <a:spcAft>
          <a:spcPct val="0"/>
        </a:spcAft>
        <a:defRPr lang="en-US" sz="6600" b="1" i="1" smtClean="0">
          <a:solidFill>
            <a:schemeClr val="tx1"/>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sp>
        <p:nvSpPr>
          <p:cNvPr id="5" name="Title 1"/>
          <p:cNvSpPr txBox="1">
            <a:spLocks/>
          </p:cNvSpPr>
          <p:nvPr userDrawn="1"/>
        </p:nvSpPr>
        <p:spPr>
          <a:xfrm>
            <a:off x="893763" y="519113"/>
            <a:ext cx="11217275" cy="1885950"/>
          </a:xfrm>
          <a:prstGeom prst="rect">
            <a:avLst/>
          </a:prstGeom>
        </p:spPr>
        <p:txBody>
          <a:bodyPr anchor="ctr"/>
          <a:lstStyle>
            <a:lvl1pPr algn="l" defTabSz="584200" rtl="0" eaLnBrk="0" fontAlgn="base" hangingPunct="0">
              <a:spcBef>
                <a:spcPct val="0"/>
              </a:spcBef>
              <a:spcAft>
                <a:spcPct val="0"/>
              </a:spcAft>
              <a:defRPr sz="6600" b="1" i="1">
                <a:solidFill>
                  <a:schemeClr val="bg2"/>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a:lstStyle>
          <a:p>
            <a:pPr algn="ctr"/>
            <a:endParaRPr lang="en-US" i="0" kern="0"/>
          </a:p>
        </p:txBody>
      </p:sp>
      <p:sp>
        <p:nvSpPr>
          <p:cNvPr id="6" name="AutoShape 3"/>
          <p:cNvSpPr>
            <a:spLocks/>
          </p:cNvSpPr>
          <p:nvPr userDrawn="1"/>
        </p:nvSpPr>
        <p:spPr bwMode="auto">
          <a:xfrm>
            <a:off x="0" y="8686800"/>
            <a:ext cx="13030200" cy="10881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tx2">
              <a:lumMod val="50000"/>
            </a:schemeClr>
          </a:solidFill>
          <a:ln w="12700" cap="flat" cmpd="sng">
            <a:noFill/>
            <a:prstDash val="solid"/>
            <a:miter lim="0"/>
            <a:headEnd/>
            <a:tailEnd/>
          </a:ln>
          <a:effectLst/>
        </p:spPr>
        <p:txBody>
          <a:bodyPr lIns="50800" tIns="50800" rIns="50800" bIns="50800" anchor="ctr">
            <a:prstTxWarp prst="textNoShape">
              <a:avLst/>
            </a:prstTxWarp>
          </a:bodyPr>
          <a:lstStyle/>
          <a:p>
            <a:pPr>
              <a:defRPr/>
            </a:pPr>
            <a:endParaRPr lang="en-US" sz="2200">
              <a:solidFill>
                <a:srgbClr val="53C1DD"/>
              </a:solidFill>
            </a:endParaRPr>
          </a:p>
        </p:txBody>
      </p:sp>
      <p:pic>
        <p:nvPicPr>
          <p:cNvPr id="7" name="Picture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73736" y="8773668"/>
            <a:ext cx="4937766" cy="914400"/>
          </a:xfrm>
          <a:prstGeom prst="rect">
            <a:avLst/>
          </a:prstGeom>
        </p:spPr>
      </p:pic>
      <p:sp>
        <p:nvSpPr>
          <p:cNvPr id="2" name="Title Placeholder 1"/>
          <p:cNvSpPr>
            <a:spLocks noGrp="1"/>
          </p:cNvSpPr>
          <p:nvPr>
            <p:ph type="title"/>
          </p:nvPr>
        </p:nvSpPr>
        <p:spPr>
          <a:xfrm>
            <a:off x="893763" y="519113"/>
            <a:ext cx="11217275" cy="1885950"/>
          </a:xfrm>
          <a:prstGeom prst="rect">
            <a:avLst/>
          </a:prstGeom>
          <a:noFill/>
          <a:ln w="3175">
            <a:noFill/>
            <a:miter lim="0"/>
            <a:headEnd/>
            <a:tailEnd/>
          </a:ln>
        </p:spPr>
        <p:txBody>
          <a:bodyPr vert="horz" wrap="square" lIns="0" tIns="0" rIns="0" bIns="0" numCol="1" rtlCol="0" anchor="ctr" anchorCtr="0" compatLnSpc="1">
            <a:prstTxWarp prst="textNoShape">
              <a:avLst/>
            </a:prstTxWarp>
            <a:normAutofit/>
          </a:bodyPr>
          <a:lstStyle/>
          <a:p>
            <a:pPr lvl="0" algn="ctr"/>
            <a:r>
              <a:rPr lang="en-US"/>
              <a:t>Click to edit Master title style</a:t>
            </a:r>
          </a:p>
        </p:txBody>
      </p:sp>
      <p:sp>
        <p:nvSpPr>
          <p:cNvPr id="3" name="Slide Number Placeholder 2"/>
          <p:cNvSpPr>
            <a:spLocks noGrp="1"/>
          </p:cNvSpPr>
          <p:nvPr>
            <p:ph type="sldNum" sz="quarter" idx="4"/>
          </p:nvPr>
        </p:nvSpPr>
        <p:spPr>
          <a:xfrm>
            <a:off x="9185275" y="9040813"/>
            <a:ext cx="2925763" cy="519112"/>
          </a:xfrm>
          <a:prstGeom prst="rect">
            <a:avLst/>
          </a:prstGeom>
        </p:spPr>
        <p:txBody>
          <a:bodyPr vert="horz" lIns="91440" tIns="45720" rIns="91440" bIns="45720" rtlCol="0" anchor="ctr"/>
          <a:lstStyle>
            <a:lvl1pPr algn="r">
              <a:defRPr sz="1800" b="1">
                <a:solidFill>
                  <a:schemeClr val="bg1"/>
                </a:solidFill>
              </a:defRPr>
            </a:lvl1pPr>
          </a:lstStyle>
          <a:p>
            <a:fld id="{8232555D-2978-4F3B-B127-F0AFF203E745}" type="slidenum">
              <a:rPr lang="en-US" smtClean="0"/>
              <a:pPr/>
              <a:t>‹#›</a:t>
            </a:fld>
            <a:endParaRPr lang="en-US"/>
          </a:p>
        </p:txBody>
      </p:sp>
      <p:sp>
        <p:nvSpPr>
          <p:cNvPr id="4" name="Date Placeholder 3"/>
          <p:cNvSpPr>
            <a:spLocks noGrp="1"/>
          </p:cNvSpPr>
          <p:nvPr>
            <p:ph type="dt" sz="half" idx="2"/>
          </p:nvPr>
        </p:nvSpPr>
        <p:spPr>
          <a:xfrm>
            <a:off x="9189720" y="7955280"/>
            <a:ext cx="2925762" cy="519112"/>
          </a:xfrm>
          <a:prstGeom prst="rect">
            <a:avLst/>
          </a:prstGeom>
        </p:spPr>
        <p:txBody>
          <a:bodyPr vert="horz" lIns="91440" tIns="45720" rIns="91440" bIns="45720" rtlCol="0" anchor="ctr"/>
          <a:lstStyle>
            <a:lvl1pPr>
              <a:defRPr lang="en-US" sz="2000" i="0" smtClean="0">
                <a:solidFill>
                  <a:schemeClr val="tx1"/>
                </a:solidFill>
              </a:defRPr>
            </a:lvl1pPr>
          </a:lstStyle>
          <a:p>
            <a:pPr algn="r"/>
            <a:fld id="{A8ADE0CD-3E3E-4F02-87A7-E1F920C798F4}" type="datetime1">
              <a:rPr lang="en-US" smtClean="0"/>
              <a:t>7/9/2024</a:t>
            </a:fld>
            <a:endParaRPr lang="en-US"/>
          </a:p>
        </p:txBody>
      </p:sp>
    </p:spTree>
    <p:extLst>
      <p:ext uri="{BB962C8B-B14F-4D97-AF65-F5344CB8AC3E}">
        <p14:creationId xmlns:p14="http://schemas.microsoft.com/office/powerpoint/2010/main" val="1990761454"/>
      </p:ext>
    </p:extLst>
  </p:cSld>
  <p:clrMap bg1="lt1" tx1="dk1" bg2="lt2" tx2="dk2" accent1="accent1" accent2="accent2" accent3="accent3" accent4="accent4" accent5="accent5" accent6="accent6" hlink="hlink" folHlink="folHlink"/>
  <p:sldLayoutIdLst>
    <p:sldLayoutId id="2147483760" r:id="rId1"/>
    <p:sldLayoutId id="2147483786" r:id="rId2"/>
    <p:sldLayoutId id="2147483796" r:id="rId3"/>
    <p:sldLayoutId id="2147483735" r:id="rId4"/>
    <p:sldLayoutId id="2147483802" r:id="rId5"/>
    <p:sldLayoutId id="2147483757" r:id="rId6"/>
  </p:sldLayoutIdLst>
  <p:hf sldNum="0" hdr="0" ftr="0"/>
  <p:txStyles>
    <p:titleStyle>
      <a:lvl1pPr algn="l" defTabSz="584200" rtl="0" eaLnBrk="0" fontAlgn="base" hangingPunct="0">
        <a:spcBef>
          <a:spcPct val="0"/>
        </a:spcBef>
        <a:spcAft>
          <a:spcPct val="0"/>
        </a:spcAft>
        <a:defRPr lang="en-US" sz="6600" b="1" i="1" smtClean="0">
          <a:solidFill>
            <a:schemeClr val="tx1"/>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50000"/>
          </a:schemeClr>
        </a:solidFill>
        <a:effectLst/>
      </p:bgPr>
    </p:bg>
    <p:spTree>
      <p:nvGrpSpPr>
        <p:cNvPr id="1" name=""/>
        <p:cNvGrpSpPr/>
        <p:nvPr/>
      </p:nvGrpSpPr>
      <p:grpSpPr>
        <a:xfrm>
          <a:off x="0" y="0"/>
          <a:ext cx="0" cy="0"/>
          <a:chOff x="0" y="0"/>
          <a:chExt cx="0" cy="0"/>
        </a:xfrm>
      </p:grpSpPr>
      <p:sp>
        <p:nvSpPr>
          <p:cNvPr id="5125" name="AutoShape 5"/>
          <p:cNvSpPr>
            <a:spLocks/>
          </p:cNvSpPr>
          <p:nvPr/>
        </p:nvSpPr>
        <p:spPr bwMode="auto">
          <a:xfrm>
            <a:off x="0" y="8686800"/>
            <a:ext cx="13030200" cy="1084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FFFF"/>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b="0" i="0" u="none"/>
          </a:p>
        </p:txBody>
      </p:sp>
      <p:pic>
        <p:nvPicPr>
          <p:cNvPr id="6" name="Picture 5" descr="co_hcpf_dept_300_rgb.png"/>
          <p:cNvPicPr>
            <a:picLocks noChangeAspect="1"/>
          </p:cNvPicPr>
          <p:nvPr userDrawn="1"/>
        </p:nvPicPr>
        <p:blipFill>
          <a:blip r:embed="rId16">
            <a:alphaModFix/>
            <a:extLst>
              <a:ext uri="{28A0092B-C50C-407E-A947-70E740481C1C}">
                <a14:useLocalDpi xmlns:a14="http://schemas.microsoft.com/office/drawing/2010/main" val="0"/>
              </a:ext>
            </a:extLst>
          </a:blip>
          <a:stretch>
            <a:fillRect/>
          </a:stretch>
        </p:blipFill>
        <p:spPr>
          <a:xfrm>
            <a:off x="177800" y="8770320"/>
            <a:ext cx="4953000" cy="917222"/>
          </a:xfrm>
          <a:prstGeom prst="rect">
            <a:avLst/>
          </a:prstGeom>
        </p:spPr>
      </p:pic>
      <p:sp>
        <p:nvSpPr>
          <p:cNvPr id="7" name="Title Placeholder 6"/>
          <p:cNvSpPr>
            <a:spLocks noGrp="1"/>
          </p:cNvSpPr>
          <p:nvPr>
            <p:ph type="title"/>
          </p:nvPr>
        </p:nvSpPr>
        <p:spPr>
          <a:xfrm>
            <a:off x="893763" y="519113"/>
            <a:ext cx="11217275" cy="1885950"/>
          </a:xfrm>
          <a:prstGeom prst="rect">
            <a:avLst/>
          </a:prstGeom>
        </p:spPr>
        <p:txBody>
          <a:bodyPr vert="horz" lIns="91440" tIns="45720" rIns="91440" bIns="45720" rtlCol="0" anchor="ctr">
            <a:normAutofit/>
          </a:bodyPr>
          <a:lstStyle/>
          <a:p>
            <a:r>
              <a:rPr lang="en-US"/>
              <a:t>Click to edit Master title style</a:t>
            </a:r>
          </a:p>
        </p:txBody>
      </p:sp>
      <p:sp>
        <p:nvSpPr>
          <p:cNvPr id="2" name="Slide Number Placeholder 1"/>
          <p:cNvSpPr>
            <a:spLocks noGrp="1"/>
          </p:cNvSpPr>
          <p:nvPr>
            <p:ph type="sldNum" sz="quarter" idx="4"/>
          </p:nvPr>
        </p:nvSpPr>
        <p:spPr>
          <a:xfrm>
            <a:off x="9185275" y="9040813"/>
            <a:ext cx="2925763" cy="519112"/>
          </a:xfrm>
          <a:prstGeom prst="rect">
            <a:avLst/>
          </a:prstGeom>
        </p:spPr>
        <p:txBody>
          <a:bodyPr vert="horz" lIns="91440" tIns="45720" rIns="91440" bIns="45720" rtlCol="0" anchor="ctr"/>
          <a:lstStyle>
            <a:lvl1pPr algn="r">
              <a:defRPr sz="1800" b="1" i="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fld id="{F04B62F9-A472-4675-B38E-F437B5EEEB7A}" type="slidenum">
              <a:rPr lang="en-US" smtClean="0"/>
              <a:pPr/>
              <a:t>‹#›</a:t>
            </a:fld>
            <a:endParaRPr lang="en-US"/>
          </a:p>
        </p:txBody>
      </p:sp>
      <p:sp>
        <p:nvSpPr>
          <p:cNvPr id="3" name="Date Placeholder 2"/>
          <p:cNvSpPr>
            <a:spLocks noGrp="1"/>
          </p:cNvSpPr>
          <p:nvPr>
            <p:ph type="dt" sz="half" idx="2"/>
          </p:nvPr>
        </p:nvSpPr>
        <p:spPr>
          <a:xfrm>
            <a:off x="9189720" y="7955280"/>
            <a:ext cx="2925762" cy="519112"/>
          </a:xfrm>
          <a:prstGeom prst="rect">
            <a:avLst/>
          </a:prstGeom>
        </p:spPr>
        <p:txBody>
          <a:bodyPr vert="horz" lIns="91440" tIns="45720" rIns="91440" bIns="45720" rtlCol="0" anchor="ctr"/>
          <a:lstStyle>
            <a:lvl1pPr>
              <a:defRPr lang="en-US" sz="2000" smtClean="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algn="r"/>
            <a:fld id="{4DA56B6C-797E-4C87-8489-303CA8A911F0}" type="datetime1">
              <a:rPr lang="en-US" smtClean="0"/>
              <a:t>7/9/2024</a:t>
            </a:fld>
            <a:endParaRPr lang="en-US"/>
          </a:p>
        </p:txBody>
      </p:sp>
    </p:spTree>
    <p:extLst>
      <p:ext uri="{BB962C8B-B14F-4D97-AF65-F5344CB8AC3E}">
        <p14:creationId xmlns:p14="http://schemas.microsoft.com/office/powerpoint/2010/main" val="1929394997"/>
      </p:ext>
    </p:extLst>
  </p:cSld>
  <p:clrMap bg1="lt1" tx1="dk1" bg2="lt2" tx2="dk2" accent1="accent1" accent2="accent2" accent3="accent3" accent4="accent4" accent5="accent5" accent6="accent6" hlink="hlink" folHlink="folHlink"/>
  <p:sldLayoutIdLst>
    <p:sldLayoutId id="2147483762" r:id="rId1"/>
    <p:sldLayoutId id="2147483782" r:id="rId2"/>
    <p:sldLayoutId id="2147483793" r:id="rId3"/>
    <p:sldLayoutId id="2147483763" r:id="rId4"/>
    <p:sldLayoutId id="2147483764" r:id="rId5"/>
    <p:sldLayoutId id="2147483822" r:id="rId6"/>
    <p:sldLayoutId id="2147483823" r:id="rId7"/>
    <p:sldLayoutId id="2147483824" r:id="rId8"/>
    <p:sldLayoutId id="2147483825" r:id="rId9"/>
    <p:sldLayoutId id="2147483826" r:id="rId10"/>
    <p:sldLayoutId id="2147483827" r:id="rId11"/>
    <p:sldLayoutId id="2147483828" r:id="rId12"/>
    <p:sldLayoutId id="2147483803" r:id="rId13"/>
    <p:sldLayoutId id="2147483765" r:id="rId14"/>
  </p:sldLayoutIdLst>
  <p:hf sldNum="0" hdr="0" ftr="0"/>
  <p:txStyles>
    <p:titleStyle>
      <a:lvl1pPr algn="ctr" defTabSz="584200" rtl="0" eaLnBrk="0" fontAlgn="base" hangingPunct="0">
        <a:spcBef>
          <a:spcPct val="0"/>
        </a:spcBef>
        <a:spcAft>
          <a:spcPct val="0"/>
        </a:spcAft>
        <a:defRPr sz="6600" b="1" i="1" u="none">
          <a:solidFill>
            <a:srgbClr val="FFFFFF"/>
          </a:solidFill>
          <a:latin typeface="Tahoma" panose="020B0604030504040204" pitchFamily="34" charset="0"/>
          <a:ea typeface="Tahoma" panose="020B0604030504040204" pitchFamily="34" charset="0"/>
          <a:cs typeface="Tahoma" panose="020B0604030504040204" pitchFamily="34" charset="0"/>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50000"/>
          </a:schemeClr>
        </a:solidFill>
        <a:effectLst/>
      </p:bgPr>
    </p:bg>
    <p:spTree>
      <p:nvGrpSpPr>
        <p:cNvPr id="1" name=""/>
        <p:cNvGrpSpPr/>
        <p:nvPr/>
      </p:nvGrpSpPr>
      <p:grpSpPr>
        <a:xfrm>
          <a:off x="0" y="0"/>
          <a:ext cx="0" cy="0"/>
          <a:chOff x="0" y="0"/>
          <a:chExt cx="0" cy="0"/>
        </a:xfrm>
      </p:grpSpPr>
      <p:sp>
        <p:nvSpPr>
          <p:cNvPr id="5125" name="AutoShape 5"/>
          <p:cNvSpPr>
            <a:spLocks/>
          </p:cNvSpPr>
          <p:nvPr/>
        </p:nvSpPr>
        <p:spPr bwMode="auto">
          <a:xfrm>
            <a:off x="0" y="8686800"/>
            <a:ext cx="13030200" cy="1084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FFFF"/>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b="0" i="0" u="none"/>
          </a:p>
        </p:txBody>
      </p:sp>
      <p:pic>
        <p:nvPicPr>
          <p:cNvPr id="6" name="Picture 5" descr="co_hcpf_dept_300_rgb.png"/>
          <p:cNvPicPr>
            <a:picLocks noChangeAspect="1"/>
          </p:cNvPicPr>
          <p:nvPr userDrawn="1"/>
        </p:nvPicPr>
        <p:blipFill>
          <a:blip r:embed="rId8">
            <a:alphaModFix/>
            <a:extLst>
              <a:ext uri="{28A0092B-C50C-407E-A947-70E740481C1C}">
                <a14:useLocalDpi xmlns:a14="http://schemas.microsoft.com/office/drawing/2010/main" val="0"/>
              </a:ext>
            </a:extLst>
          </a:blip>
          <a:stretch>
            <a:fillRect/>
          </a:stretch>
        </p:blipFill>
        <p:spPr>
          <a:xfrm>
            <a:off x="177800" y="8770320"/>
            <a:ext cx="4953000" cy="917222"/>
          </a:xfrm>
          <a:prstGeom prst="rect">
            <a:avLst/>
          </a:prstGeom>
        </p:spPr>
      </p:pic>
      <p:sp>
        <p:nvSpPr>
          <p:cNvPr id="7" name="Title Placeholder 6"/>
          <p:cNvSpPr>
            <a:spLocks noGrp="1"/>
          </p:cNvSpPr>
          <p:nvPr>
            <p:ph type="title"/>
          </p:nvPr>
        </p:nvSpPr>
        <p:spPr>
          <a:xfrm>
            <a:off x="893763" y="519113"/>
            <a:ext cx="11217275" cy="1885950"/>
          </a:xfrm>
          <a:prstGeom prst="rect">
            <a:avLst/>
          </a:prstGeom>
        </p:spPr>
        <p:txBody>
          <a:bodyPr vert="horz" lIns="91440" tIns="45720" rIns="91440" bIns="45720" rtlCol="0" anchor="ctr">
            <a:normAutofit/>
          </a:bodyPr>
          <a:lstStyle/>
          <a:p>
            <a:r>
              <a:rPr lang="en-US"/>
              <a:t>Click to edit Master title style</a:t>
            </a:r>
          </a:p>
        </p:txBody>
      </p:sp>
      <p:sp>
        <p:nvSpPr>
          <p:cNvPr id="2" name="Slide Number Placeholder 1"/>
          <p:cNvSpPr>
            <a:spLocks noGrp="1"/>
          </p:cNvSpPr>
          <p:nvPr>
            <p:ph type="sldNum" sz="quarter" idx="4"/>
          </p:nvPr>
        </p:nvSpPr>
        <p:spPr>
          <a:xfrm>
            <a:off x="9185275" y="9040813"/>
            <a:ext cx="2925763" cy="519112"/>
          </a:xfrm>
          <a:prstGeom prst="rect">
            <a:avLst/>
          </a:prstGeom>
        </p:spPr>
        <p:txBody>
          <a:bodyPr vert="horz" lIns="91440" tIns="45720" rIns="91440" bIns="45720" rtlCol="0" anchor="ctr"/>
          <a:lstStyle>
            <a:lvl1pPr algn="r">
              <a:defRPr sz="18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fld id="{AAA2D167-5E86-46C2-BE0F-3A70422CE149}" type="slidenum">
              <a:rPr lang="en-US" smtClean="0"/>
              <a:pPr/>
              <a:t>‹#›</a:t>
            </a:fld>
            <a:endParaRPr lang="en-US"/>
          </a:p>
        </p:txBody>
      </p:sp>
      <p:sp>
        <p:nvSpPr>
          <p:cNvPr id="3" name="Date Placeholder 2"/>
          <p:cNvSpPr>
            <a:spLocks noGrp="1"/>
          </p:cNvSpPr>
          <p:nvPr>
            <p:ph type="dt" sz="half" idx="2"/>
          </p:nvPr>
        </p:nvSpPr>
        <p:spPr>
          <a:xfrm>
            <a:off x="9187816" y="7955280"/>
            <a:ext cx="2925762" cy="519112"/>
          </a:xfrm>
          <a:prstGeom prst="rect">
            <a:avLst/>
          </a:prstGeom>
        </p:spPr>
        <p:txBody>
          <a:bodyPr vert="horz" lIns="91440" tIns="45720" rIns="91440" bIns="45720" rtlCol="0" anchor="ctr"/>
          <a:lstStyle>
            <a:lvl1pPr>
              <a:defRPr lang="en-US" sz="2000" smtClean="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algn="r"/>
            <a:fld id="{4F89A57B-64A8-40EE-B0B7-0569914AF600}" type="datetime1">
              <a:rPr lang="en-US" smtClean="0"/>
              <a:t>7/9/2024</a:t>
            </a:fld>
            <a:endParaRPr lang="en-US"/>
          </a:p>
        </p:txBody>
      </p:sp>
    </p:spTree>
    <p:extLst>
      <p:ext uri="{BB962C8B-B14F-4D97-AF65-F5344CB8AC3E}">
        <p14:creationId xmlns:p14="http://schemas.microsoft.com/office/powerpoint/2010/main" val="1032056041"/>
      </p:ext>
    </p:extLst>
  </p:cSld>
  <p:clrMap bg1="lt1" tx1="dk1" bg2="lt2" tx2="dk2" accent1="accent1" accent2="accent2" accent3="accent3" accent4="accent4" accent5="accent5" accent6="accent6" hlink="hlink" folHlink="folHlink"/>
  <p:sldLayoutIdLst>
    <p:sldLayoutId id="2147483767" r:id="rId1"/>
    <p:sldLayoutId id="2147483784" r:id="rId2"/>
    <p:sldLayoutId id="2147483794" r:id="rId3"/>
    <p:sldLayoutId id="2147483768" r:id="rId4"/>
    <p:sldLayoutId id="2147483804" r:id="rId5"/>
    <p:sldLayoutId id="2147483769" r:id="rId6"/>
  </p:sldLayoutIdLst>
  <p:hf sldNum="0" hdr="0" ftr="0"/>
  <p:txStyles>
    <p:titleStyle>
      <a:lvl1pPr algn="ctr" defTabSz="584200" rtl="0" eaLnBrk="0" fontAlgn="base" hangingPunct="0">
        <a:spcBef>
          <a:spcPct val="0"/>
        </a:spcBef>
        <a:spcAft>
          <a:spcPct val="0"/>
        </a:spcAft>
        <a:defRPr sz="6600" b="1" i="0" u="none">
          <a:solidFill>
            <a:srgbClr val="FFFFFF"/>
          </a:solidFill>
          <a:latin typeface="Tahoma" panose="020B0604030504040204" pitchFamily="34" charset="0"/>
          <a:ea typeface="Tahoma" panose="020B0604030504040204" pitchFamily="34" charset="0"/>
          <a:cs typeface="Tahoma" panose="020B0604030504040204" pitchFamily="34" charset="0"/>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sp>
        <p:nvSpPr>
          <p:cNvPr id="5" name="Title 1"/>
          <p:cNvSpPr txBox="1">
            <a:spLocks/>
          </p:cNvSpPr>
          <p:nvPr userDrawn="1"/>
        </p:nvSpPr>
        <p:spPr>
          <a:xfrm>
            <a:off x="893763" y="519113"/>
            <a:ext cx="11217275" cy="1885950"/>
          </a:xfrm>
          <a:prstGeom prst="rect">
            <a:avLst/>
          </a:prstGeom>
        </p:spPr>
        <p:txBody>
          <a:bodyPr anchor="ctr"/>
          <a:lstStyle>
            <a:lvl1pPr algn="l" defTabSz="584200" rtl="0" eaLnBrk="0" fontAlgn="base" hangingPunct="0">
              <a:spcBef>
                <a:spcPct val="0"/>
              </a:spcBef>
              <a:spcAft>
                <a:spcPct val="0"/>
              </a:spcAft>
              <a:defRPr sz="6600" b="1" i="1">
                <a:solidFill>
                  <a:schemeClr val="bg2"/>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a:lstStyle>
          <a:p>
            <a:pPr algn="ctr"/>
            <a:endParaRPr lang="en-US" kern="0">
              <a:latin typeface="Tahoma" panose="020B0604030504040204" pitchFamily="34" charset="0"/>
              <a:ea typeface="Tahoma" panose="020B0604030504040204" pitchFamily="34" charset="0"/>
              <a:cs typeface="Tahoma" panose="020B0604030504040204" pitchFamily="34" charset="0"/>
            </a:endParaRPr>
          </a:p>
        </p:txBody>
      </p:sp>
      <p:sp>
        <p:nvSpPr>
          <p:cNvPr id="6" name="AutoShape 3"/>
          <p:cNvSpPr>
            <a:spLocks/>
          </p:cNvSpPr>
          <p:nvPr userDrawn="1"/>
        </p:nvSpPr>
        <p:spPr bwMode="auto">
          <a:xfrm>
            <a:off x="0" y="8686800"/>
            <a:ext cx="13030200" cy="10881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tx2">
              <a:lumMod val="50000"/>
            </a:schemeClr>
          </a:solidFill>
          <a:ln w="12700" cap="flat" cmpd="sng">
            <a:noFill/>
            <a:prstDash val="solid"/>
            <a:miter lim="0"/>
            <a:headEnd/>
            <a:tailEnd/>
          </a:ln>
          <a:effectLst/>
        </p:spPr>
        <p:txBody>
          <a:bodyPr lIns="50800" tIns="50800" rIns="50800" bIns="50800" anchor="ctr">
            <a:prstTxWarp prst="textNoShape">
              <a:avLst/>
            </a:prstTxWarp>
          </a:bodyPr>
          <a:lstStyle/>
          <a:p>
            <a:pPr>
              <a:defRPr/>
            </a:pPr>
            <a:endParaRPr lang="en-US" sz="2200">
              <a:solidFill>
                <a:srgbClr val="53C1DD"/>
              </a:solidFill>
            </a:endParaRPr>
          </a:p>
        </p:txBody>
      </p:sp>
      <p:pic>
        <p:nvPicPr>
          <p:cNvPr id="7" name="Picture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3736" y="8773668"/>
            <a:ext cx="4937766" cy="914400"/>
          </a:xfrm>
          <a:prstGeom prst="rect">
            <a:avLst/>
          </a:prstGeom>
        </p:spPr>
      </p:pic>
      <p:sp>
        <p:nvSpPr>
          <p:cNvPr id="2" name="Title Placeholder 1"/>
          <p:cNvSpPr>
            <a:spLocks noGrp="1"/>
          </p:cNvSpPr>
          <p:nvPr>
            <p:ph type="title"/>
          </p:nvPr>
        </p:nvSpPr>
        <p:spPr>
          <a:xfrm>
            <a:off x="893763" y="519113"/>
            <a:ext cx="11217275" cy="1885950"/>
          </a:xfrm>
          <a:prstGeom prst="rect">
            <a:avLst/>
          </a:prstGeom>
        </p:spPr>
        <p:txBody>
          <a:bodyPr vert="horz" lIns="91440" tIns="45720" rIns="91440" bIns="45720" rtlCol="0" anchor="ctr">
            <a:normAutofit/>
          </a:bodyPr>
          <a:lstStyle/>
          <a:p>
            <a:r>
              <a:rPr lang="en-US"/>
              <a:t>Click to edit Master title style</a:t>
            </a:r>
          </a:p>
        </p:txBody>
      </p:sp>
      <p:sp>
        <p:nvSpPr>
          <p:cNvPr id="3" name="Slide Number Placeholder 2"/>
          <p:cNvSpPr>
            <a:spLocks noGrp="1"/>
          </p:cNvSpPr>
          <p:nvPr>
            <p:ph type="sldNum" sz="quarter" idx="4"/>
          </p:nvPr>
        </p:nvSpPr>
        <p:spPr>
          <a:xfrm>
            <a:off x="9185275" y="9040813"/>
            <a:ext cx="2925763" cy="519112"/>
          </a:xfrm>
          <a:prstGeom prst="rect">
            <a:avLst/>
          </a:prstGeom>
        </p:spPr>
        <p:txBody>
          <a:bodyPr vert="horz" lIns="91440" tIns="45720" rIns="91440" bIns="45720" rtlCol="0" anchor="ctr"/>
          <a:lstStyle>
            <a:lvl1pPr algn="r">
              <a:defRPr sz="18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0CB7B8A4-D1E3-43FA-AD2F-EFA10A54BCDD}" type="slidenum">
              <a:rPr lang="en-US" smtClean="0"/>
              <a:pPr/>
              <a:t>‹#›</a:t>
            </a:fld>
            <a:endParaRPr lang="en-US"/>
          </a:p>
        </p:txBody>
      </p:sp>
      <p:sp>
        <p:nvSpPr>
          <p:cNvPr id="4" name="Date Placeholder 3"/>
          <p:cNvSpPr>
            <a:spLocks noGrp="1"/>
          </p:cNvSpPr>
          <p:nvPr>
            <p:ph type="dt" sz="half" idx="2"/>
          </p:nvPr>
        </p:nvSpPr>
        <p:spPr>
          <a:xfrm>
            <a:off x="9185276" y="7955280"/>
            <a:ext cx="2925762" cy="519112"/>
          </a:xfrm>
          <a:prstGeom prst="rect">
            <a:avLst/>
          </a:prstGeom>
        </p:spPr>
        <p:txBody>
          <a:bodyPr vert="horz" lIns="91440" tIns="45720" rIns="91440" bIns="45720" rtlCol="0" anchor="ctr"/>
          <a:lstStyle>
            <a:lvl1pPr>
              <a:defRPr lang="en-US" sz="200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algn="r"/>
            <a:fld id="{27249F23-69F6-4F5F-9623-71F2B6B42F2B}" type="datetime1">
              <a:rPr lang="en-US" smtClean="0"/>
              <a:t>7/9/2024</a:t>
            </a:fld>
            <a:endParaRPr lang="en-US"/>
          </a:p>
        </p:txBody>
      </p:sp>
    </p:spTree>
    <p:extLst>
      <p:ext uri="{BB962C8B-B14F-4D97-AF65-F5344CB8AC3E}">
        <p14:creationId xmlns:p14="http://schemas.microsoft.com/office/powerpoint/2010/main" val="3665298433"/>
      </p:ext>
    </p:extLst>
  </p:cSld>
  <p:clrMap bg1="lt1" tx1="dk1" bg2="lt2" tx2="dk2" accent1="accent1" accent2="accent2" accent3="accent3" accent4="accent4" accent5="accent5" accent6="accent6" hlink="hlink" folHlink="folHlink"/>
  <p:sldLayoutIdLst>
    <p:sldLayoutId id="2147483771" r:id="rId1"/>
    <p:sldLayoutId id="2147483787" r:id="rId2"/>
    <p:sldLayoutId id="2147483797" r:id="rId3"/>
    <p:sldLayoutId id="2147483772" r:id="rId4"/>
    <p:sldLayoutId id="2147483773" r:id="rId5"/>
    <p:sldLayoutId id="2147483829" r:id="rId6"/>
    <p:sldLayoutId id="2147483830" r:id="rId7"/>
    <p:sldLayoutId id="2147483831" r:id="rId8"/>
    <p:sldLayoutId id="2147483832" r:id="rId9"/>
    <p:sldLayoutId id="2147483833" r:id="rId10"/>
    <p:sldLayoutId id="2147483834" r:id="rId11"/>
    <p:sldLayoutId id="2147483835" r:id="rId12"/>
    <p:sldLayoutId id="2147483805" r:id="rId13"/>
    <p:sldLayoutId id="2147483774" r:id="rId14"/>
  </p:sldLayoutIdLst>
  <p:hf sldNum="0" hdr="0" ftr="0"/>
  <p:txStyles>
    <p:titleStyle>
      <a:lvl1pPr algn="ctr" defTabSz="584200" rtl="0" eaLnBrk="0" fontAlgn="base" hangingPunct="0">
        <a:spcBef>
          <a:spcPct val="0"/>
        </a:spcBef>
        <a:spcAft>
          <a:spcPct val="0"/>
        </a:spcAft>
        <a:defRPr sz="6600" b="1" i="1">
          <a:solidFill>
            <a:schemeClr val="tx1"/>
          </a:solidFill>
          <a:latin typeface="Tahoma" panose="020B0604030504040204" pitchFamily="34" charset="0"/>
          <a:ea typeface="Tahoma" panose="020B0604030504040204" pitchFamily="34" charset="0"/>
          <a:cs typeface="Tahoma" panose="020B0604030504040204" pitchFamily="34" charset="0"/>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sp>
        <p:nvSpPr>
          <p:cNvPr id="5" name="Title 1"/>
          <p:cNvSpPr txBox="1">
            <a:spLocks/>
          </p:cNvSpPr>
          <p:nvPr userDrawn="1"/>
        </p:nvSpPr>
        <p:spPr>
          <a:xfrm>
            <a:off x="893763" y="519113"/>
            <a:ext cx="11217275" cy="1885950"/>
          </a:xfrm>
          <a:prstGeom prst="rect">
            <a:avLst/>
          </a:prstGeom>
        </p:spPr>
        <p:txBody>
          <a:bodyPr anchor="ctr"/>
          <a:lstStyle>
            <a:lvl1pPr algn="l" defTabSz="584200" rtl="0" eaLnBrk="0" fontAlgn="base" hangingPunct="0">
              <a:spcBef>
                <a:spcPct val="0"/>
              </a:spcBef>
              <a:spcAft>
                <a:spcPct val="0"/>
              </a:spcAft>
              <a:defRPr sz="6600" b="1" i="1">
                <a:solidFill>
                  <a:schemeClr val="bg2"/>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a:lstStyle>
          <a:p>
            <a:pPr algn="ctr"/>
            <a:endParaRPr lang="en-US" i="0" kern="0">
              <a:latin typeface="Tahoma" panose="020B0604030504040204" pitchFamily="34" charset="0"/>
              <a:ea typeface="Tahoma" panose="020B0604030504040204" pitchFamily="34" charset="0"/>
              <a:cs typeface="Tahoma" panose="020B0604030504040204" pitchFamily="34" charset="0"/>
            </a:endParaRPr>
          </a:p>
        </p:txBody>
      </p:sp>
      <p:sp>
        <p:nvSpPr>
          <p:cNvPr id="6" name="AutoShape 3"/>
          <p:cNvSpPr>
            <a:spLocks/>
          </p:cNvSpPr>
          <p:nvPr userDrawn="1"/>
        </p:nvSpPr>
        <p:spPr bwMode="auto">
          <a:xfrm>
            <a:off x="0" y="8686800"/>
            <a:ext cx="13030200" cy="10881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tx2">
              <a:lumMod val="50000"/>
            </a:schemeClr>
          </a:solidFill>
          <a:ln w="12700" cap="flat" cmpd="sng">
            <a:noFill/>
            <a:prstDash val="solid"/>
            <a:miter lim="0"/>
            <a:headEnd/>
            <a:tailEnd/>
          </a:ln>
          <a:effectLst/>
        </p:spPr>
        <p:txBody>
          <a:bodyPr lIns="50800" tIns="50800" rIns="50800" bIns="50800" anchor="ctr">
            <a:prstTxWarp prst="textNoShape">
              <a:avLst/>
            </a:prstTxWarp>
          </a:bodyPr>
          <a:lstStyle/>
          <a:p>
            <a:pPr>
              <a:defRPr/>
            </a:pPr>
            <a:endParaRPr lang="en-US" sz="2200">
              <a:solidFill>
                <a:srgbClr val="53C1DD"/>
              </a:solidFill>
            </a:endParaRPr>
          </a:p>
        </p:txBody>
      </p:sp>
      <p:pic>
        <p:nvPicPr>
          <p:cNvPr id="7" name="Picture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73736" y="8773668"/>
            <a:ext cx="4937766" cy="914400"/>
          </a:xfrm>
          <a:prstGeom prst="rect">
            <a:avLst/>
          </a:prstGeom>
        </p:spPr>
      </p:pic>
      <p:sp>
        <p:nvSpPr>
          <p:cNvPr id="2" name="Title Placeholder 1"/>
          <p:cNvSpPr>
            <a:spLocks noGrp="1"/>
          </p:cNvSpPr>
          <p:nvPr>
            <p:ph type="title"/>
          </p:nvPr>
        </p:nvSpPr>
        <p:spPr>
          <a:xfrm>
            <a:off x="893763" y="519113"/>
            <a:ext cx="11217275" cy="1885950"/>
          </a:xfrm>
          <a:prstGeom prst="rect">
            <a:avLst/>
          </a:prstGeom>
        </p:spPr>
        <p:txBody>
          <a:bodyPr vert="horz" lIns="91440" tIns="45720" rIns="91440" bIns="45720" rtlCol="0" anchor="ctr">
            <a:normAutofit/>
          </a:bodyPr>
          <a:lstStyle/>
          <a:p>
            <a:r>
              <a:rPr lang="en-US"/>
              <a:t>Click to edit Master title style</a:t>
            </a:r>
          </a:p>
        </p:txBody>
      </p:sp>
      <p:sp>
        <p:nvSpPr>
          <p:cNvPr id="3" name="Slide Number Placeholder 2"/>
          <p:cNvSpPr>
            <a:spLocks noGrp="1"/>
          </p:cNvSpPr>
          <p:nvPr>
            <p:ph type="sldNum" sz="quarter" idx="4"/>
          </p:nvPr>
        </p:nvSpPr>
        <p:spPr>
          <a:xfrm>
            <a:off x="9185275" y="9040813"/>
            <a:ext cx="2925763" cy="519112"/>
          </a:xfrm>
          <a:prstGeom prst="rect">
            <a:avLst/>
          </a:prstGeom>
        </p:spPr>
        <p:txBody>
          <a:bodyPr vert="horz" lIns="91440" tIns="45720" rIns="91440" bIns="45720" rtlCol="0" anchor="ctr"/>
          <a:lstStyle>
            <a:lvl1pPr algn="r">
              <a:defRPr sz="1800" b="1">
                <a:solidFill>
                  <a:schemeClr val="bg1"/>
                </a:solidFill>
              </a:defRPr>
            </a:lvl1pPr>
          </a:lstStyle>
          <a:p>
            <a:fld id="{964A0F15-55A0-4146-BB8F-79506879B9E3}" type="slidenum">
              <a:rPr lang="en-US" smtClean="0"/>
              <a:pPr/>
              <a:t>‹#›</a:t>
            </a:fld>
            <a:endParaRPr lang="en-US"/>
          </a:p>
        </p:txBody>
      </p:sp>
      <p:sp>
        <p:nvSpPr>
          <p:cNvPr id="4" name="Date Placeholder 3"/>
          <p:cNvSpPr>
            <a:spLocks noGrp="1"/>
          </p:cNvSpPr>
          <p:nvPr>
            <p:ph type="dt" sz="half" idx="2"/>
          </p:nvPr>
        </p:nvSpPr>
        <p:spPr>
          <a:xfrm>
            <a:off x="9185276" y="7955280"/>
            <a:ext cx="2925762" cy="519112"/>
          </a:xfrm>
          <a:prstGeom prst="rect">
            <a:avLst/>
          </a:prstGeom>
        </p:spPr>
        <p:txBody>
          <a:bodyPr vert="horz" lIns="91440" tIns="45720" rIns="91440" bIns="45720" rtlCol="0" anchor="ctr"/>
          <a:lstStyle>
            <a:lvl1pPr>
              <a:defRPr lang="en-US" sz="200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algn="r"/>
            <a:fld id="{E2792ABC-C83A-4287-A5F2-E27B55C6CBFC}" type="datetime1">
              <a:rPr lang="en-US" smtClean="0"/>
              <a:t>7/9/2024</a:t>
            </a:fld>
            <a:endParaRPr lang="en-US"/>
          </a:p>
        </p:txBody>
      </p:sp>
    </p:spTree>
    <p:extLst>
      <p:ext uri="{BB962C8B-B14F-4D97-AF65-F5344CB8AC3E}">
        <p14:creationId xmlns:p14="http://schemas.microsoft.com/office/powerpoint/2010/main" val="3868552685"/>
      </p:ext>
    </p:extLst>
  </p:cSld>
  <p:clrMap bg1="lt1" tx1="dk1" bg2="lt2" tx2="dk2" accent1="accent1" accent2="accent2" accent3="accent3" accent4="accent4" accent5="accent5" accent6="accent6" hlink="hlink" folHlink="folHlink"/>
  <p:sldLayoutIdLst>
    <p:sldLayoutId id="2147483776" r:id="rId1"/>
    <p:sldLayoutId id="2147483788" r:id="rId2"/>
    <p:sldLayoutId id="2147483798" r:id="rId3"/>
    <p:sldLayoutId id="2147483777" r:id="rId4"/>
    <p:sldLayoutId id="2147483806" r:id="rId5"/>
    <p:sldLayoutId id="2147483778" r:id="rId6"/>
  </p:sldLayoutIdLst>
  <p:hf sldNum="0" hdr="0" ftr="0"/>
  <p:txStyles>
    <p:titleStyle>
      <a:lvl1pPr algn="ctr" defTabSz="584200" rtl="0" eaLnBrk="0" fontAlgn="base" hangingPunct="0">
        <a:spcBef>
          <a:spcPct val="0"/>
        </a:spcBef>
        <a:spcAft>
          <a:spcPct val="0"/>
        </a:spcAft>
        <a:defRPr sz="6600" b="1" i="1">
          <a:solidFill>
            <a:schemeClr val="tx1"/>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hyperlink" Target="https://hcpf.colorado.gov/par&#8203;" TargetMode="Externa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hyperlink" Target="https://hcpf.colorado.gov/par"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hyperlink" Target="https://hcpf.colorado.gov/speech-therapy-manual"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hyperlink" Target="https://www.colorado.gov/pacific/hcpf/early-intervention-manual"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7.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7.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7.png"/><Relationship Id="rId5" Type="http://schemas.openxmlformats.org/officeDocument/2006/relationships/image" Target="../media/image11.jpe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7.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7.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7.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7.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7.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7.png"/><Relationship Id="rId5" Type="http://schemas.openxmlformats.org/officeDocument/2006/relationships/image" Target="../media/image5.png"/><Relationship Id="rId4" Type="http://schemas.microsoft.com/office/2018/10/relationships/comments" Target="../comments/modernComment_117_5EDBCE8D.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7.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hyperlink" Target="https://hcpf.colorado.gov/early-and-periodic-screening-diagnostic-and-treatment-epsdt" TargetMode="Externa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7.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7.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7.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hyperlink" Target="https://hcpf.colorado.gov/sites/hcpf/files/2021.How%20to%20Complete%20Change%20of%20Provider%20Form%20Rev.pdf" TargetMode="External"/><Relationship Id="rId5" Type="http://schemas.openxmlformats.org/officeDocument/2006/relationships/hyperlink" Target="https://hcpf.colorado.gov/sites/hcpf/files/Change%20of%20Provider%20%28COP%29%20Form.pdf" TargetMode="Externa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6.xml"/><Relationship Id="rId7" Type="http://schemas.openxmlformats.org/officeDocument/2006/relationships/hyperlink" Target="https://hcpf.colorado.gov/provider-news" TargetMode="Externa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hyperlink" Target="https://hcpf.colorado.gov/par" TargetMode="External"/><Relationship Id="rId5" Type="http://schemas.openxmlformats.org/officeDocument/2006/relationships/hyperlink" Target="https://portal.kepro.com&#8203;" TargetMode="Externa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8" Type="http://schemas.openxmlformats.org/officeDocument/2006/relationships/hyperlink" Target="mailto:coproviderissue@kepro.com" TargetMode="External"/><Relationship Id="rId3" Type="http://schemas.openxmlformats.org/officeDocument/2006/relationships/slideLayout" Target="../slideLayouts/slideLayout26.xml"/><Relationship Id="rId7" Type="http://schemas.openxmlformats.org/officeDocument/2006/relationships/hyperlink" Target="mailto:Hcpf_um@state.co.us" TargetMode="Externa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6.xml"/><Relationship Id="rId7"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6.xml"/><Relationship Id="rId7" Type="http://schemas.openxmlformats.org/officeDocument/2006/relationships/hyperlink" Target="https://hcpf.colorado.gov/par"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mailto:coproviderissue@kepro.com" TargetMode="External"/><Relationship Id="rId5" Type="http://schemas.openxmlformats.org/officeDocument/2006/relationships/hyperlink" Target="https://portal.kepro.com/" TargetMode="Externa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hyperlink" Target="https://hcpf.colorado.gov/par" TargetMode="Externa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3762" y="5334000"/>
            <a:ext cx="11217275" cy="1156322"/>
          </a:xfrm>
        </p:spPr>
        <p:txBody>
          <a:bodyPr>
            <a:normAutofit fontScale="90000"/>
          </a:bodyPr>
          <a:lstStyle/>
          <a:p>
            <a:r>
              <a:rPr lang="en-US" sz="3600" dirty="0"/>
              <a:t>On behalf of</a:t>
            </a:r>
            <a:br>
              <a:rPr lang="en-US" sz="3600" dirty="0"/>
            </a:br>
            <a:br>
              <a:rPr lang="en-US" sz="3600" dirty="0"/>
            </a:br>
            <a:r>
              <a:rPr lang="en-US" sz="6700" dirty="0"/>
              <a:t>HEALTH FIRST COLORADO</a:t>
            </a:r>
            <a:br>
              <a:rPr lang="en-US" dirty="0"/>
            </a:br>
            <a:br>
              <a:rPr lang="en-US" dirty="0"/>
            </a:br>
            <a:br>
              <a:rPr lang="en-US" dirty="0"/>
            </a:br>
            <a:r>
              <a:rPr lang="en-US" sz="3100" dirty="0"/>
              <a:t>Speech Therapy Utilization Review</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font, graphics, graphic design, logo&#10;&#10;Description automatically generated">
            <a:extLst>
              <a:ext uri="{FF2B5EF4-FFF2-40B4-BE49-F238E27FC236}">
                <a16:creationId xmlns:a16="http://schemas.microsoft.com/office/drawing/2014/main" id="{37B78968-F8DA-706C-F32D-CC4B3B9431C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02000" y="1371600"/>
            <a:ext cx="6055553" cy="1724915"/>
          </a:xfrm>
          <a:prstGeom prst="rect">
            <a:avLst/>
          </a:prstGeom>
          <a:noFill/>
          <a:ln>
            <a:noFill/>
          </a:ln>
        </p:spPr>
      </p:pic>
      <p:pic>
        <p:nvPicPr>
          <p:cNvPr id="6" name="Audio 5">
            <a:hlinkClick r:id="" action="ppaction://media"/>
            <a:extLst>
              <a:ext uri="{FF2B5EF4-FFF2-40B4-BE49-F238E27FC236}">
                <a16:creationId xmlns:a16="http://schemas.microsoft.com/office/drawing/2014/main" id="{65DE1ADE-A85B-D1D5-DEC7-49FF0A15F99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50196" t="-250196" r="-250196" b="-250196"/>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3891069289"/>
      </p:ext>
    </p:extLst>
  </p:cSld>
  <p:clrMapOvr>
    <a:masterClrMapping/>
  </p:clrMapOvr>
  <mc:AlternateContent xmlns:mc="http://schemas.openxmlformats.org/markup-compatibility/2006" xmlns:p14="http://schemas.microsoft.com/office/powerpoint/2010/main">
    <mc:Choice Requires="p14">
      <p:transition spd="slow" p14:dur="2000" advTm="6338"/>
    </mc:Choice>
    <mc:Fallback xmlns="">
      <p:transition spd="slow" advTm="6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423" y="766315"/>
            <a:ext cx="11217275" cy="1156322"/>
          </a:xfrm>
        </p:spPr>
        <p:txBody>
          <a:bodyPr>
            <a:normAutofit fontScale="90000"/>
          </a:bodyPr>
          <a:lstStyle/>
          <a:p>
            <a:r>
              <a:rPr lang="en-US"/>
              <a:t>Prior Authorization Review Submission</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A511C0F-6D8D-7538-99E9-F119FEE579CE}"/>
              </a:ext>
            </a:extLst>
          </p:cNvPr>
          <p:cNvSpPr txBox="1"/>
          <p:nvPr/>
        </p:nvSpPr>
        <p:spPr>
          <a:xfrm>
            <a:off x="893764" y="2603914"/>
            <a:ext cx="11816138" cy="5262979"/>
          </a:xfrm>
          <a:prstGeom prst="rect">
            <a:avLst/>
          </a:prstGeom>
          <a:noFill/>
        </p:spPr>
        <p:txBody>
          <a:bodyPr wrap="square" lIns="91440" tIns="45720" rIns="91440" bIns="45720" anchor="t">
            <a:spAutoFit/>
          </a:bodyPr>
          <a:lstStyle/>
          <a:p>
            <a:pPr marL="457200" indent="-457200">
              <a:buClr>
                <a:schemeClr val="tx1"/>
              </a:buClr>
              <a:buFont typeface="Arial" panose="020B0604020202020204" pitchFamily="34" charset="0"/>
              <a:buChar char="•"/>
            </a:pPr>
            <a:r>
              <a:rPr lang="en-US" sz="2800">
                <a:latin typeface="+mj-lt"/>
                <a:cs typeface="Arial"/>
              </a:rPr>
              <a:t>Atrezzo portal is accessible 24/7</a:t>
            </a:r>
          </a:p>
          <a:p>
            <a:pPr marL="457200" indent="-457200">
              <a:buClr>
                <a:schemeClr val="tx1"/>
              </a:buClr>
              <a:buFont typeface="Arial" panose="020B0604020202020204" pitchFamily="34" charset="0"/>
              <a:buChar char="•"/>
            </a:pPr>
            <a:endParaRPr lang="en-US" sz="2800">
              <a:latin typeface="+mj-lt"/>
            </a:endParaRPr>
          </a:p>
          <a:p>
            <a:pPr marL="457200" indent="-457200">
              <a:buClr>
                <a:schemeClr val="tx1"/>
              </a:buClr>
              <a:buFont typeface="Arial" panose="020B0604020202020204" pitchFamily="34" charset="0"/>
              <a:buChar char="•"/>
            </a:pPr>
            <a:r>
              <a:rPr lang="en-US" sz="2800">
                <a:latin typeface="+mj-lt"/>
                <a:cs typeface="Arial"/>
              </a:rPr>
              <a:t>PAR requests submitted within business hours: 8:00AM – 5:00PM (MT) will have the same day submission date</a:t>
            </a:r>
          </a:p>
          <a:p>
            <a:pPr marL="457200" indent="-457200">
              <a:buClr>
                <a:schemeClr val="tx1"/>
              </a:buClr>
              <a:buFont typeface="Arial" panose="020B0604020202020204" pitchFamily="34" charset="0"/>
              <a:buChar char="•"/>
            </a:pPr>
            <a:endParaRPr lang="en-US" sz="2800">
              <a:latin typeface="+mj-lt"/>
            </a:endParaRPr>
          </a:p>
          <a:p>
            <a:pPr marL="742950" lvl="1" indent="-285750">
              <a:buClr>
                <a:schemeClr val="tx1"/>
              </a:buClr>
              <a:buFont typeface="Courier New" panose="020B0604020202020204" pitchFamily="34" charset="0"/>
              <a:buChar char="o"/>
            </a:pPr>
            <a:r>
              <a:rPr lang="en-US" sz="2800" i="1">
                <a:latin typeface="+mj-lt"/>
                <a:cs typeface="Arial"/>
              </a:rPr>
              <a:t>After business hours</a:t>
            </a:r>
            <a:r>
              <a:rPr lang="en-US" sz="2800">
                <a:latin typeface="+mj-lt"/>
                <a:cs typeface="Arial"/>
              </a:rPr>
              <a:t>: will have a receipt date of the following business day</a:t>
            </a:r>
          </a:p>
          <a:p>
            <a:pPr marL="742950" lvl="1" indent="-285750">
              <a:buClr>
                <a:schemeClr val="tx1"/>
              </a:buClr>
              <a:buFont typeface="Courier New" panose="020B0604020202020204" pitchFamily="34" charset="0"/>
              <a:buChar char="o"/>
            </a:pPr>
            <a:endParaRPr lang="en-US" sz="2800">
              <a:latin typeface="+mj-lt"/>
              <a:cs typeface="Arial"/>
            </a:endParaRPr>
          </a:p>
          <a:p>
            <a:pPr marL="742950" lvl="1" indent="-285750">
              <a:buClr>
                <a:schemeClr val="tx1"/>
              </a:buClr>
              <a:buFont typeface="Courier New" panose="020B0604020202020204" pitchFamily="34" charset="0"/>
              <a:buChar char="o"/>
            </a:pPr>
            <a:r>
              <a:rPr lang="en-US" sz="2800" i="1">
                <a:latin typeface="+mj-lt"/>
                <a:cs typeface="Arial"/>
              </a:rPr>
              <a:t>Holidays</a:t>
            </a:r>
            <a:r>
              <a:rPr lang="en-US" sz="2800">
                <a:latin typeface="+mj-lt"/>
                <a:cs typeface="Arial"/>
              </a:rPr>
              <a:t>: will have a receipt date of the following business day</a:t>
            </a:r>
          </a:p>
          <a:p>
            <a:pPr marL="742950" lvl="1" indent="-285750">
              <a:buClr>
                <a:schemeClr val="tx1"/>
              </a:buClr>
              <a:buFont typeface="Courier New" panose="020B0604020202020204" pitchFamily="34" charset="0"/>
              <a:buChar char="o"/>
            </a:pPr>
            <a:endParaRPr lang="en-US" sz="2800">
              <a:latin typeface="+mj-lt"/>
              <a:cs typeface="Arial"/>
            </a:endParaRPr>
          </a:p>
          <a:p>
            <a:pPr marL="742950" lvl="1" indent="-285750">
              <a:buClr>
                <a:schemeClr val="tx1"/>
              </a:buClr>
              <a:buFont typeface="Courier New" panose="020B0604020202020204" pitchFamily="34" charset="0"/>
              <a:buChar char="o"/>
            </a:pPr>
            <a:r>
              <a:rPr lang="en-US" sz="2800" i="1">
                <a:latin typeface="+mj-lt"/>
                <a:cs typeface="Arial"/>
              </a:rPr>
              <a:t>Days following state approved closures (i.e., natural disasters)</a:t>
            </a:r>
            <a:r>
              <a:rPr lang="en-US" sz="2800">
                <a:latin typeface="+mj-lt"/>
                <a:cs typeface="Arial"/>
              </a:rPr>
              <a:t>: will have a receipt date of the following business day</a:t>
            </a:r>
          </a:p>
        </p:txBody>
      </p:sp>
      <p:pic>
        <p:nvPicPr>
          <p:cNvPr id="8" name="Audio 7">
            <a:hlinkClick r:id="" action="ppaction://media"/>
            <a:extLst>
              <a:ext uri="{FF2B5EF4-FFF2-40B4-BE49-F238E27FC236}">
                <a16:creationId xmlns:a16="http://schemas.microsoft.com/office/drawing/2014/main" id="{4808CDEF-E58D-7454-E8F1-CAF41FD1FE6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6" t="-250196" r="-250196" b="-250196"/>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3556055006"/>
      </p:ext>
    </p:extLst>
  </p:cSld>
  <p:clrMapOvr>
    <a:masterClrMapping/>
  </p:clrMapOvr>
  <mc:AlternateContent xmlns:mc="http://schemas.openxmlformats.org/markup-compatibility/2006" xmlns:p14="http://schemas.microsoft.com/office/powerpoint/2010/main">
    <mc:Choice Requires="p14">
      <p:transition spd="slow" p14:dur="2000" advTm="20173"/>
    </mc:Choice>
    <mc:Fallback xmlns="">
      <p:transition spd="slow" advTm="20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832" y="332819"/>
            <a:ext cx="12111037" cy="1065835"/>
          </a:xfrm>
        </p:spPr>
        <p:txBody>
          <a:bodyPr>
            <a:noAutofit/>
          </a:bodyPr>
          <a:lstStyle/>
          <a:p>
            <a:r>
              <a:rPr lang="en-US" sz="4800" dirty="0"/>
              <a:t> PAR Submission: General Requirements</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6308B63-0B9F-B26D-A927-943BDE41F170}"/>
              </a:ext>
            </a:extLst>
          </p:cNvPr>
          <p:cNvSpPr txBox="1"/>
          <p:nvPr/>
        </p:nvSpPr>
        <p:spPr>
          <a:xfrm>
            <a:off x="101599" y="1423675"/>
            <a:ext cx="12605269" cy="4699107"/>
          </a:xfrm>
          <a:prstGeom prst="rect">
            <a:avLst/>
          </a:prstGeom>
          <a:noFill/>
        </p:spPr>
        <p:txBody>
          <a:bodyPr wrap="square">
            <a:spAutoFit/>
          </a:bodyPr>
          <a:lstStyle/>
          <a:p>
            <a:pPr marL="342900" indent="-342900">
              <a:lnSpc>
                <a:spcPct val="120000"/>
              </a:lnSpc>
              <a:buClr>
                <a:schemeClr val="tx1"/>
              </a:buClr>
              <a:buFont typeface="Arial" panose="020B0604020202020204" pitchFamily="34" charset="0"/>
              <a:buChar char="•"/>
            </a:pPr>
            <a:r>
              <a:rPr lang="en-US" sz="2800" dirty="0">
                <a:latin typeface="+mj-lt"/>
                <a:ea typeface="Open Sans"/>
                <a:cs typeface="Arial"/>
              </a:rPr>
              <a:t>PAR submissions will require providers to provide the following:</a:t>
            </a:r>
            <a:endParaRPr lang="en-US" sz="2800" dirty="0">
              <a:latin typeface="+mj-lt"/>
            </a:endParaRPr>
          </a:p>
          <a:p>
            <a:pPr marL="800100" lvl="1" indent="-342900">
              <a:lnSpc>
                <a:spcPct val="120000"/>
              </a:lnSpc>
              <a:buClr>
                <a:schemeClr val="tx1"/>
              </a:buClr>
              <a:buFont typeface="Trebuchet MS" panose="020B0603020202020204" pitchFamily="34" charset="0"/>
              <a:buChar char="―"/>
            </a:pPr>
            <a:r>
              <a:rPr lang="en-US" sz="2800" dirty="0">
                <a:latin typeface="+mj-lt"/>
                <a:cs typeface="Arial"/>
              </a:rPr>
              <a:t>Member ID</a:t>
            </a:r>
          </a:p>
          <a:p>
            <a:pPr marL="800100" lvl="1" indent="-342900">
              <a:lnSpc>
                <a:spcPct val="120000"/>
              </a:lnSpc>
              <a:buClr>
                <a:schemeClr val="tx1"/>
              </a:buClr>
              <a:buFont typeface="Trebuchet MS" panose="020B0603020202020204" pitchFamily="34" charset="0"/>
              <a:buChar char="―"/>
            </a:pPr>
            <a:r>
              <a:rPr lang="en-US" sz="2800" dirty="0">
                <a:latin typeface="+mj-lt"/>
                <a:cs typeface="Arial"/>
              </a:rPr>
              <a:t>Name</a:t>
            </a:r>
          </a:p>
          <a:p>
            <a:pPr marL="800100" lvl="1" indent="-342900">
              <a:lnSpc>
                <a:spcPct val="120000"/>
              </a:lnSpc>
              <a:buClr>
                <a:schemeClr val="tx1"/>
              </a:buClr>
              <a:buFont typeface="Trebuchet MS" panose="020B0603020202020204" pitchFamily="34" charset="0"/>
              <a:buChar char="―"/>
            </a:pPr>
            <a:r>
              <a:rPr lang="en-US" sz="2800" dirty="0">
                <a:latin typeface="+mj-lt"/>
                <a:cs typeface="Arial"/>
              </a:rPr>
              <a:t>Date Of Birth</a:t>
            </a:r>
          </a:p>
          <a:p>
            <a:pPr marL="800100" lvl="1" indent="-342900">
              <a:lnSpc>
                <a:spcPct val="120000"/>
              </a:lnSpc>
              <a:buClr>
                <a:schemeClr val="tx1"/>
              </a:buClr>
              <a:buFont typeface="Trebuchet MS" panose="020B0603020202020204" pitchFamily="34" charset="0"/>
              <a:buChar char="―"/>
            </a:pPr>
            <a:r>
              <a:rPr lang="en-US" sz="2800" dirty="0">
                <a:latin typeface="+mj-lt"/>
                <a:cs typeface="Arial"/>
              </a:rPr>
              <a:t>CPT or HCPCS codes to be requested</a:t>
            </a:r>
          </a:p>
          <a:p>
            <a:pPr marL="800100" lvl="1" indent="-342900">
              <a:lnSpc>
                <a:spcPct val="120000"/>
              </a:lnSpc>
              <a:buClr>
                <a:schemeClr val="tx1"/>
              </a:buClr>
              <a:buFont typeface="Trebuchet MS" panose="020B0603020202020204" pitchFamily="34" charset="0"/>
              <a:buChar char="―"/>
            </a:pPr>
            <a:r>
              <a:rPr lang="en-US" sz="2800" dirty="0">
                <a:latin typeface="+mj-lt"/>
                <a:cs typeface="Arial"/>
              </a:rPr>
              <a:t>Dates of service(DOS)</a:t>
            </a:r>
          </a:p>
          <a:p>
            <a:pPr marL="800100" lvl="1" indent="-342900">
              <a:lnSpc>
                <a:spcPct val="120000"/>
              </a:lnSpc>
              <a:buClr>
                <a:schemeClr val="tx1"/>
              </a:buClr>
              <a:buFont typeface="Trebuchet MS" panose="020B0603020202020204" pitchFamily="34" charset="0"/>
              <a:buChar char="―"/>
            </a:pPr>
            <a:r>
              <a:rPr lang="en-US" sz="2800" dirty="0">
                <a:latin typeface="+mj-lt"/>
                <a:cs typeface="Arial"/>
              </a:rPr>
              <a:t>ICD10 code for the diagnosis</a:t>
            </a:r>
          </a:p>
          <a:p>
            <a:pPr marL="800100" lvl="1" indent="-342900">
              <a:lnSpc>
                <a:spcPct val="120000"/>
              </a:lnSpc>
              <a:buClr>
                <a:schemeClr val="tx1"/>
              </a:buClr>
              <a:buFont typeface="Trebuchet MS" panose="020B0603020202020204" pitchFamily="34" charset="0"/>
              <a:buChar char="―"/>
            </a:pPr>
            <a:r>
              <a:rPr lang="en-US" sz="2800" dirty="0">
                <a:latin typeface="+mj-lt"/>
                <a:cs typeface="Arial"/>
              </a:rPr>
              <a:t>Servicing provider (billing provider) National Provider Identifier (NPI) if different than the Requesting provider</a:t>
            </a:r>
          </a:p>
        </p:txBody>
      </p:sp>
      <p:sp>
        <p:nvSpPr>
          <p:cNvPr id="8" name="TextBox 7">
            <a:extLst>
              <a:ext uri="{FF2B5EF4-FFF2-40B4-BE49-F238E27FC236}">
                <a16:creationId xmlns:a16="http://schemas.microsoft.com/office/drawing/2014/main" id="{12FD2507-9C4E-AB4E-FA6F-D4D08A61F7AC}"/>
              </a:ext>
            </a:extLst>
          </p:cNvPr>
          <p:cNvSpPr txBox="1"/>
          <p:nvPr/>
        </p:nvSpPr>
        <p:spPr>
          <a:xfrm>
            <a:off x="8255000" y="8227390"/>
            <a:ext cx="6516806" cy="461665"/>
          </a:xfrm>
          <a:prstGeom prst="rect">
            <a:avLst/>
          </a:prstGeom>
          <a:noFill/>
        </p:spPr>
        <p:txBody>
          <a:bodyPr wrap="square">
            <a:spAutoFit/>
          </a:bodyPr>
          <a:lstStyle/>
          <a:p>
            <a:r>
              <a:rPr lang="en-US" sz="2400">
                <a:hlinkClick r:id="rId5"/>
              </a:rPr>
              <a:t>https://hcpf.colorado.gov/par​</a:t>
            </a:r>
            <a:endParaRPr lang="en-US" sz="2400"/>
          </a:p>
        </p:txBody>
      </p:sp>
      <p:pic>
        <p:nvPicPr>
          <p:cNvPr id="15" name="Audio 14">
            <a:hlinkClick r:id="" action="ppaction://media"/>
            <a:extLst>
              <a:ext uri="{FF2B5EF4-FFF2-40B4-BE49-F238E27FC236}">
                <a16:creationId xmlns:a16="http://schemas.microsoft.com/office/drawing/2014/main" id="{0DF63253-51D0-F861-96DC-D0A59043F77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1619215187"/>
      </p:ext>
    </p:extLst>
  </p:cSld>
  <p:clrMapOvr>
    <a:masterClrMapping/>
  </p:clrMapOvr>
  <mc:AlternateContent xmlns:mc="http://schemas.openxmlformats.org/markup-compatibility/2006" xmlns:p14="http://schemas.microsoft.com/office/powerpoint/2010/main">
    <mc:Choice Requires="p14">
      <p:transition spd="slow" p14:dur="2000" advTm="18847"/>
    </mc:Choice>
    <mc:Fallback xmlns="">
      <p:transition spd="slow" advTm="18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A51B7-99C1-C872-6964-172FCC974ACB}"/>
              </a:ext>
            </a:extLst>
          </p:cNvPr>
          <p:cNvSpPr>
            <a:spLocks noGrp="1"/>
          </p:cNvSpPr>
          <p:nvPr>
            <p:ph type="title"/>
          </p:nvPr>
        </p:nvSpPr>
        <p:spPr/>
        <p:txBody>
          <a:bodyPr/>
          <a:lstStyle/>
          <a:p>
            <a:r>
              <a:rPr lang="en-US"/>
              <a:t>Timely Submission</a:t>
            </a:r>
          </a:p>
        </p:txBody>
      </p:sp>
      <p:sp>
        <p:nvSpPr>
          <p:cNvPr id="3" name="Content Placeholder 2">
            <a:extLst>
              <a:ext uri="{FF2B5EF4-FFF2-40B4-BE49-F238E27FC236}">
                <a16:creationId xmlns:a16="http://schemas.microsoft.com/office/drawing/2014/main" id="{51B4BC37-BFA0-91CE-6B81-EC7B41F03DB6}"/>
              </a:ext>
            </a:extLst>
          </p:cNvPr>
          <p:cNvSpPr>
            <a:spLocks noGrp="1"/>
          </p:cNvSpPr>
          <p:nvPr>
            <p:ph sz="quarter" idx="10"/>
          </p:nvPr>
        </p:nvSpPr>
        <p:spPr/>
        <p:txBody>
          <a:bodyPr/>
          <a:lstStyle/>
          <a:p>
            <a:pPr algn="l" rtl="0" fontAlgn="base"/>
            <a:endParaRPr lang="en-US" sz="2800" b="0" i="0" u="none" strike="noStrike" dirty="0">
              <a:solidFill>
                <a:srgbClr val="000000"/>
              </a:solidFill>
              <a:effectLst/>
            </a:endParaRPr>
          </a:p>
          <a:p>
            <a:pPr algn="l" rtl="0" fontAlgn="base"/>
            <a:endParaRPr lang="en-US" sz="2800" dirty="0">
              <a:solidFill>
                <a:srgbClr val="000000"/>
              </a:solidFill>
            </a:endParaRPr>
          </a:p>
          <a:p>
            <a:pPr algn="l" rtl="0" fontAlgn="base"/>
            <a:r>
              <a:rPr lang="en-US" b="0" i="0" u="none" strike="noStrike" dirty="0">
                <a:solidFill>
                  <a:srgbClr val="000000"/>
                </a:solidFill>
                <a:effectLst/>
              </a:rPr>
              <a:t>A detailed step by step process for submitting both outpatient and inpatient requests can be found in the provider training manual at </a:t>
            </a:r>
            <a:r>
              <a:rPr lang="en-US" b="0" i="0" u="sng" strike="noStrike" dirty="0">
                <a:solidFill>
                  <a:srgbClr val="BDE3E8"/>
                </a:solidFill>
                <a:effectLst/>
                <a:hlinkClick r:id="rId4"/>
              </a:rPr>
              <a:t>hcpf.colorado.gov/par</a:t>
            </a:r>
            <a:r>
              <a:rPr lang="en-US" b="0" i="0" dirty="0">
                <a:solidFill>
                  <a:srgbClr val="0070C0"/>
                </a:solidFill>
                <a:effectLst/>
              </a:rPr>
              <a:t>​</a:t>
            </a:r>
          </a:p>
          <a:p>
            <a:pPr algn="l" rtl="0" fontAlgn="base"/>
            <a:endParaRPr lang="en-US" b="0" i="0" dirty="0">
              <a:solidFill>
                <a:srgbClr val="000000"/>
              </a:solidFill>
              <a:effectLst/>
            </a:endParaRPr>
          </a:p>
          <a:p>
            <a:pPr algn="l" rtl="0" fontAlgn="base"/>
            <a:r>
              <a:rPr lang="en-US" i="0" u="none" strike="noStrike" dirty="0">
                <a:solidFill>
                  <a:srgbClr val="000000"/>
                </a:solidFill>
                <a:effectLst/>
              </a:rPr>
              <a:t>Timely Submission means entering the request before services are rendered and with enough advanced notice for the review to be completed</a:t>
            </a:r>
            <a:r>
              <a:rPr lang="en-US" b="0" i="0" u="none" strike="noStrike" dirty="0">
                <a:solidFill>
                  <a:srgbClr val="000000"/>
                </a:solidFill>
                <a:effectLst/>
              </a:rPr>
              <a:t>. </a:t>
            </a:r>
            <a:endParaRPr lang="en-US" b="0" i="0" dirty="0">
              <a:solidFill>
                <a:srgbClr val="000000"/>
              </a:solidFill>
              <a:effectLst/>
            </a:endParaRPr>
          </a:p>
          <a:p>
            <a:endParaRPr lang="en-US" dirty="0"/>
          </a:p>
        </p:txBody>
      </p:sp>
      <p:pic>
        <p:nvPicPr>
          <p:cNvPr id="4" name="Picture 2" descr="image">
            <a:extLst>
              <a:ext uri="{FF2B5EF4-FFF2-40B4-BE49-F238E27FC236}">
                <a16:creationId xmlns:a16="http://schemas.microsoft.com/office/drawing/2014/main" id="{8B94AF44-1387-1014-0AB4-1576D2CD1A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pic>
        <p:nvPicPr>
          <p:cNvPr id="12" name="Audio 11">
            <a:hlinkClick r:id="" action="ppaction://media"/>
            <a:extLst>
              <a:ext uri="{FF2B5EF4-FFF2-40B4-BE49-F238E27FC236}">
                <a16:creationId xmlns:a16="http://schemas.microsoft.com/office/drawing/2014/main" id="{CD775124-5695-E5AD-1E7A-F51A14865EF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50196" t="-250196" r="-250196" b="-250196"/>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1470085192"/>
      </p:ext>
    </p:extLst>
  </p:cSld>
  <p:clrMapOvr>
    <a:masterClrMapping/>
  </p:clrMapOvr>
  <mc:AlternateContent xmlns:mc="http://schemas.openxmlformats.org/markup-compatibility/2006" xmlns:p14="http://schemas.microsoft.com/office/powerpoint/2010/main">
    <mc:Choice Requires="p14">
      <p:transition spd="slow" p14:dur="2000" advTm="20206"/>
    </mc:Choice>
    <mc:Fallback xmlns="">
      <p:transition spd="slow" advTm="20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832" y="332819"/>
            <a:ext cx="12111037" cy="1065835"/>
          </a:xfrm>
        </p:spPr>
        <p:txBody>
          <a:bodyPr>
            <a:noAutofit/>
          </a:bodyPr>
          <a:lstStyle/>
          <a:p>
            <a:r>
              <a:rPr lang="en-US" sz="4800" dirty="0"/>
              <a:t> Speech Therapy PAR Requirements</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6308B63-0B9F-B26D-A927-943BDE41F170}"/>
              </a:ext>
            </a:extLst>
          </p:cNvPr>
          <p:cNvSpPr txBox="1"/>
          <p:nvPr/>
        </p:nvSpPr>
        <p:spPr>
          <a:xfrm>
            <a:off x="199750" y="1398307"/>
            <a:ext cx="12805050" cy="7507120"/>
          </a:xfrm>
          <a:prstGeom prst="rect">
            <a:avLst/>
          </a:prstGeom>
          <a:noFill/>
        </p:spPr>
        <p:txBody>
          <a:bodyPr wrap="square">
            <a:spAutoFit/>
          </a:bodyPr>
          <a:lstStyle/>
          <a:p>
            <a:pPr algn="l" rtl="0" fontAlgn="base"/>
            <a:r>
              <a:rPr lang="en-US" sz="2000" i="0" u="none" strike="noStrike" dirty="0">
                <a:solidFill>
                  <a:srgbClr val="000000"/>
                </a:solidFill>
                <a:effectLst/>
                <a:latin typeface="+mn-lt"/>
              </a:rPr>
              <a:t>PAR Requests Must Include:</a:t>
            </a:r>
            <a:r>
              <a:rPr lang="en-US" sz="2000" i="0" dirty="0">
                <a:solidFill>
                  <a:srgbClr val="000000"/>
                </a:solidFill>
                <a:effectLst/>
                <a:latin typeface="+mn-lt"/>
              </a:rPr>
              <a:t>​</a:t>
            </a:r>
          </a:p>
          <a:p>
            <a:pPr algn="l" rtl="0" fontAlgn="base"/>
            <a:endParaRPr lang="en-US" sz="2000" b="0" i="0" dirty="0">
              <a:solidFill>
                <a:srgbClr val="000000"/>
              </a:solidFill>
              <a:effectLst/>
              <a:latin typeface="+mn-lt"/>
            </a:endParaRPr>
          </a:p>
          <a:p>
            <a:pPr algn="l" rtl="0" fontAlgn="base">
              <a:buFont typeface="Arial" panose="020B0604020202020204" pitchFamily="34" charset="0"/>
              <a:buChar char="•"/>
            </a:pPr>
            <a:r>
              <a:rPr lang="en-US" sz="2000" b="0" i="0" u="none" strike="noStrike" dirty="0">
                <a:solidFill>
                  <a:srgbClr val="000000"/>
                </a:solidFill>
                <a:effectLst/>
                <a:latin typeface="+mn-lt"/>
              </a:rPr>
              <a:t>Legibly written and signed ordering practitioner prescription or approved Plan of Care, to include: </a:t>
            </a:r>
            <a:r>
              <a:rPr lang="en-US" sz="2000" b="0" i="0" dirty="0">
                <a:solidFill>
                  <a:srgbClr val="000000"/>
                </a:solidFill>
                <a:effectLst/>
                <a:latin typeface="+mn-lt"/>
              </a:rPr>
              <a:t>​</a:t>
            </a:r>
          </a:p>
          <a:p>
            <a:pPr marL="800100" lvl="2" indent="-342900">
              <a:buFont typeface="Courier New" panose="02070309020205020404" pitchFamily="49" charset="0"/>
              <a:buChar char="o"/>
            </a:pPr>
            <a:r>
              <a:rPr lang="en-US" sz="2000" i="0" u="none" strike="noStrike" dirty="0">
                <a:solidFill>
                  <a:srgbClr val="000000"/>
                </a:solidFill>
                <a:effectLst/>
                <a:latin typeface="+mn-lt"/>
              </a:rPr>
              <a:t>diagnosis </a:t>
            </a:r>
            <a:r>
              <a:rPr lang="en-US" sz="2000" i="0" dirty="0">
                <a:solidFill>
                  <a:srgbClr val="000000"/>
                </a:solidFill>
                <a:effectLst/>
                <a:latin typeface="+mn-lt"/>
              </a:rPr>
              <a:t>​</a:t>
            </a:r>
          </a:p>
          <a:p>
            <a:pPr marL="800100" lvl="2" indent="-342900">
              <a:buFont typeface="Courier New" panose="02070309020205020404" pitchFamily="49" charset="0"/>
              <a:buChar char="o"/>
            </a:pPr>
            <a:r>
              <a:rPr lang="en-US" sz="2000" i="0" u="none" strike="noStrike" dirty="0">
                <a:solidFill>
                  <a:srgbClr val="000000"/>
                </a:solidFill>
                <a:effectLst/>
                <a:latin typeface="+mn-lt"/>
              </a:rPr>
              <a:t>reason for therapy</a:t>
            </a:r>
            <a:r>
              <a:rPr lang="en-US" sz="2000" i="0" dirty="0">
                <a:solidFill>
                  <a:srgbClr val="000000"/>
                </a:solidFill>
                <a:effectLst/>
                <a:latin typeface="+mn-lt"/>
              </a:rPr>
              <a:t>​</a:t>
            </a:r>
          </a:p>
          <a:p>
            <a:pPr marL="800100" lvl="2" indent="-342900">
              <a:buFont typeface="Courier New" panose="02070309020205020404" pitchFamily="49" charset="0"/>
              <a:buChar char="o"/>
            </a:pPr>
            <a:r>
              <a:rPr lang="en-US" sz="2000" i="0" u="none" strike="noStrike" dirty="0">
                <a:solidFill>
                  <a:srgbClr val="000000"/>
                </a:solidFill>
                <a:effectLst/>
                <a:latin typeface="+mn-lt"/>
              </a:rPr>
              <a:t>the number of requested therapy sessions per week</a:t>
            </a:r>
            <a:r>
              <a:rPr lang="en-US" sz="2000" i="0" dirty="0">
                <a:solidFill>
                  <a:srgbClr val="000000"/>
                </a:solidFill>
                <a:effectLst/>
                <a:latin typeface="+mn-lt"/>
              </a:rPr>
              <a:t>​</a:t>
            </a:r>
          </a:p>
          <a:p>
            <a:pPr marL="800100" lvl="2" indent="-342900">
              <a:buFont typeface="Courier New" panose="02070309020205020404" pitchFamily="49" charset="0"/>
              <a:buChar char="o"/>
            </a:pPr>
            <a:r>
              <a:rPr lang="en-US" sz="2000" i="0" u="none" strike="noStrike" dirty="0">
                <a:solidFill>
                  <a:srgbClr val="000000"/>
                </a:solidFill>
                <a:effectLst/>
                <a:latin typeface="+mn-lt"/>
              </a:rPr>
              <a:t>total duration of therapy.</a:t>
            </a:r>
            <a:r>
              <a:rPr lang="en-US" sz="2000" i="0" dirty="0">
                <a:solidFill>
                  <a:srgbClr val="000000"/>
                </a:solidFill>
                <a:effectLst/>
                <a:latin typeface="+mn-lt"/>
              </a:rPr>
              <a:t>​</a:t>
            </a:r>
          </a:p>
          <a:p>
            <a:pPr marL="800100" lvl="2" indent="-342900">
              <a:buFont typeface="Courier New" panose="02070309020205020404" pitchFamily="49" charset="0"/>
              <a:buChar char="o"/>
            </a:pPr>
            <a:endParaRPr lang="en-US" sz="2000" i="0" dirty="0">
              <a:solidFill>
                <a:srgbClr val="000000"/>
              </a:solidFill>
              <a:effectLst/>
              <a:latin typeface="+mn-lt"/>
            </a:endParaRPr>
          </a:p>
          <a:p>
            <a:pPr algn="l" rtl="0" fontAlgn="base">
              <a:buFont typeface="Arial" panose="020B0604020202020204" pitchFamily="34" charset="0"/>
              <a:buChar char="•"/>
            </a:pPr>
            <a:r>
              <a:rPr lang="en-US" sz="2000" b="0" i="0" u="none" strike="noStrike" dirty="0">
                <a:solidFill>
                  <a:srgbClr val="000000"/>
                </a:solidFill>
                <a:effectLst/>
                <a:latin typeface="+mn-lt"/>
              </a:rPr>
              <a:t>Member's speech therapy treatment history, to include current assessment and treatment, along with the duration of the previous treatment and treating diagnosis</a:t>
            </a:r>
            <a:r>
              <a:rPr lang="en-US" sz="2000" b="0" i="0" dirty="0">
                <a:solidFill>
                  <a:srgbClr val="000000"/>
                </a:solidFill>
                <a:effectLst/>
                <a:latin typeface="+mn-lt"/>
              </a:rPr>
              <a:t>​</a:t>
            </a:r>
          </a:p>
          <a:p>
            <a:pPr algn="l" rtl="0" fontAlgn="base">
              <a:buFont typeface="Arial" panose="020B0604020202020204" pitchFamily="34" charset="0"/>
              <a:buChar char="•"/>
            </a:pPr>
            <a:endParaRPr lang="en-US" sz="2000" b="0" i="0" dirty="0">
              <a:solidFill>
                <a:srgbClr val="000000"/>
              </a:solidFill>
              <a:effectLst/>
              <a:latin typeface="+mn-lt"/>
            </a:endParaRPr>
          </a:p>
          <a:p>
            <a:pPr algn="l" rtl="0" fontAlgn="base">
              <a:buFont typeface="Arial" panose="020B0604020202020204" pitchFamily="34" charset="0"/>
              <a:buChar char="•"/>
            </a:pPr>
            <a:r>
              <a:rPr lang="en-US" sz="2000" b="0" i="0" u="none" strike="noStrike" dirty="0">
                <a:solidFill>
                  <a:srgbClr val="000000"/>
                </a:solidFill>
                <a:effectLst/>
                <a:latin typeface="+mn-lt"/>
              </a:rPr>
              <a:t>Documentation indicating if the member has received ST under the Home Health Program or inpatient hospital treatment</a:t>
            </a:r>
            <a:r>
              <a:rPr lang="en-US" sz="2000" b="0" i="0" dirty="0">
                <a:solidFill>
                  <a:srgbClr val="000000"/>
                </a:solidFill>
                <a:effectLst/>
                <a:latin typeface="+mn-lt"/>
              </a:rPr>
              <a:t>​</a:t>
            </a:r>
          </a:p>
          <a:p>
            <a:pPr algn="l" rtl="0" fontAlgn="base">
              <a:buFont typeface="Arial" panose="020B0604020202020204" pitchFamily="34" charset="0"/>
              <a:buChar char="•"/>
            </a:pPr>
            <a:endParaRPr lang="en-US" sz="2000" b="0" i="0" dirty="0">
              <a:solidFill>
                <a:srgbClr val="000000"/>
              </a:solidFill>
              <a:effectLst/>
              <a:latin typeface="+mn-lt"/>
            </a:endParaRPr>
          </a:p>
          <a:p>
            <a:pPr algn="l" rtl="0" fontAlgn="base">
              <a:buFont typeface="Arial" panose="020B0604020202020204" pitchFamily="34" charset="0"/>
              <a:buChar char="•"/>
            </a:pPr>
            <a:r>
              <a:rPr lang="en-US" sz="2000" b="0" i="0" u="none" strike="noStrike" dirty="0">
                <a:solidFill>
                  <a:srgbClr val="000000"/>
                </a:solidFill>
                <a:effectLst/>
                <a:latin typeface="+mn-lt"/>
              </a:rPr>
              <a:t>Current treatment diagnosis</a:t>
            </a:r>
            <a:r>
              <a:rPr lang="en-US" sz="2000" b="0" i="0" dirty="0">
                <a:solidFill>
                  <a:srgbClr val="000000"/>
                </a:solidFill>
                <a:effectLst/>
                <a:latin typeface="+mn-lt"/>
              </a:rPr>
              <a:t>​</a:t>
            </a:r>
          </a:p>
          <a:p>
            <a:pPr algn="l" rtl="0" fontAlgn="base">
              <a:buFont typeface="Arial" panose="020B0604020202020204" pitchFamily="34" charset="0"/>
              <a:buChar char="•"/>
            </a:pPr>
            <a:endParaRPr lang="en-US" sz="2000" b="0" i="0" dirty="0">
              <a:solidFill>
                <a:srgbClr val="000000"/>
              </a:solidFill>
              <a:effectLst/>
              <a:latin typeface="+mn-lt"/>
            </a:endParaRPr>
          </a:p>
          <a:p>
            <a:pPr algn="l" rtl="0" fontAlgn="base">
              <a:buFont typeface="Arial" panose="020B0604020202020204" pitchFamily="34" charset="0"/>
              <a:buChar char="•"/>
            </a:pPr>
            <a:r>
              <a:rPr lang="en-US" sz="2000" b="0" i="0" u="none" strike="noStrike" dirty="0">
                <a:solidFill>
                  <a:srgbClr val="000000"/>
                </a:solidFill>
                <a:effectLst/>
                <a:latin typeface="+mn-lt"/>
              </a:rPr>
              <a:t>Course of treatment, measurable goals, and reasonable expectation of completed treatment</a:t>
            </a:r>
            <a:r>
              <a:rPr lang="en-US" sz="2000" b="0" i="0" dirty="0">
                <a:solidFill>
                  <a:srgbClr val="000000"/>
                </a:solidFill>
                <a:effectLst/>
                <a:latin typeface="+mn-lt"/>
              </a:rPr>
              <a:t>​</a:t>
            </a:r>
          </a:p>
          <a:p>
            <a:pPr algn="l" rtl="0" fontAlgn="base">
              <a:buFont typeface="Arial" panose="020B0604020202020204" pitchFamily="34" charset="0"/>
              <a:buChar char="•"/>
            </a:pPr>
            <a:endParaRPr lang="en-US" sz="2000" b="0" i="0" dirty="0">
              <a:solidFill>
                <a:srgbClr val="000000"/>
              </a:solidFill>
              <a:effectLst/>
              <a:latin typeface="+mn-lt"/>
            </a:endParaRPr>
          </a:p>
          <a:p>
            <a:pPr algn="l" rtl="0" fontAlgn="base">
              <a:buFont typeface="Arial" panose="020B0604020202020204" pitchFamily="34" charset="0"/>
              <a:buChar char="•"/>
            </a:pPr>
            <a:r>
              <a:rPr lang="en-US" sz="2000" b="0" i="0" u="none" strike="noStrike" dirty="0">
                <a:solidFill>
                  <a:srgbClr val="000000"/>
                </a:solidFill>
                <a:effectLst/>
                <a:latin typeface="+mn-lt"/>
              </a:rPr>
              <a:t>Documentation supporting medical necessity for the course and duration of treatment being requested</a:t>
            </a:r>
            <a:r>
              <a:rPr lang="en-US" sz="2000" b="0" i="0" dirty="0">
                <a:solidFill>
                  <a:srgbClr val="000000"/>
                </a:solidFill>
                <a:effectLst/>
                <a:latin typeface="+mn-lt"/>
              </a:rPr>
              <a:t>​</a:t>
            </a:r>
          </a:p>
          <a:p>
            <a:pPr algn="l" rtl="0" fontAlgn="base">
              <a:buFont typeface="Arial" panose="020B0604020202020204" pitchFamily="34" charset="0"/>
              <a:buChar char="•"/>
            </a:pPr>
            <a:endParaRPr lang="en-US" sz="2000" dirty="0">
              <a:solidFill>
                <a:srgbClr val="000000"/>
              </a:solidFill>
              <a:latin typeface="+mn-lt"/>
            </a:endParaRPr>
          </a:p>
          <a:p>
            <a:pPr algn="l" rtl="0" fontAlgn="base">
              <a:buFont typeface="Arial" panose="020B0604020202020204" pitchFamily="34" charset="0"/>
              <a:buChar char="•"/>
            </a:pPr>
            <a:r>
              <a:rPr lang="en-US" sz="2000" dirty="0">
                <a:solidFill>
                  <a:srgbClr val="000000"/>
                </a:solidFill>
                <a:latin typeface="+mn-lt"/>
              </a:rPr>
              <a:t>If a member is seeing another provider, then that provider’s plan of care will need to be submitted with the PAR request for coordination of care. </a:t>
            </a:r>
            <a:endParaRPr lang="en-US" sz="2000" b="0" i="0" dirty="0">
              <a:solidFill>
                <a:srgbClr val="000000"/>
              </a:solidFill>
              <a:effectLst/>
              <a:latin typeface="+mn-lt"/>
            </a:endParaRPr>
          </a:p>
          <a:p>
            <a:pPr algn="l" rtl="0" fontAlgn="base"/>
            <a:r>
              <a:rPr lang="en-US" sz="2000" b="0" i="0" dirty="0">
                <a:solidFill>
                  <a:srgbClr val="000000"/>
                </a:solidFill>
                <a:effectLst/>
                <a:latin typeface="Open Sans" panose="020B0606030504020204" pitchFamily="34" charset="0"/>
              </a:rPr>
              <a:t>​</a:t>
            </a:r>
            <a:endParaRPr lang="en-US" sz="2000" b="0" i="0" dirty="0">
              <a:solidFill>
                <a:srgbClr val="000000"/>
              </a:solidFill>
              <a:effectLst/>
              <a:latin typeface="Segoe UI" panose="020B0502040204020203" pitchFamily="34" charset="0"/>
            </a:endParaRPr>
          </a:p>
          <a:p>
            <a:pPr marL="342900" indent="-342900">
              <a:lnSpc>
                <a:spcPct val="120000"/>
              </a:lnSpc>
              <a:buClr>
                <a:schemeClr val="tx1"/>
              </a:buClr>
              <a:buFont typeface="Arial" panose="020B0604020202020204" pitchFamily="34" charset="0"/>
              <a:buChar char="•"/>
            </a:pPr>
            <a:endParaRPr lang="en-US" sz="2000" dirty="0">
              <a:solidFill>
                <a:schemeClr val="tx1"/>
              </a:solidFill>
              <a:latin typeface="+mj-lt"/>
            </a:endParaRPr>
          </a:p>
        </p:txBody>
      </p:sp>
      <p:pic>
        <p:nvPicPr>
          <p:cNvPr id="8" name="Audio 7">
            <a:hlinkClick r:id="" action="ppaction://media"/>
            <a:extLst>
              <a:ext uri="{FF2B5EF4-FFF2-40B4-BE49-F238E27FC236}">
                <a16:creationId xmlns:a16="http://schemas.microsoft.com/office/drawing/2014/main" id="{706DA1EC-CAAC-86D0-EE5B-90FD98770A1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6" t="-250196" r="-250196" b="-250196"/>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2278622382"/>
      </p:ext>
    </p:extLst>
  </p:cSld>
  <p:clrMapOvr>
    <a:masterClrMapping/>
  </p:clrMapOvr>
  <mc:AlternateContent xmlns:mc="http://schemas.openxmlformats.org/markup-compatibility/2006" xmlns:p14="http://schemas.microsoft.com/office/powerpoint/2010/main">
    <mc:Choice Requires="p14">
      <p:transition spd="slow" p14:dur="2000" advTm="48555"/>
    </mc:Choice>
    <mc:Fallback xmlns="">
      <p:transition spd="slow" advTm="48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50A95-EEE3-00EE-5668-684C57CC3FDB}"/>
              </a:ext>
            </a:extLst>
          </p:cNvPr>
          <p:cNvSpPr>
            <a:spLocks noGrp="1"/>
          </p:cNvSpPr>
          <p:nvPr>
            <p:ph type="title"/>
          </p:nvPr>
        </p:nvSpPr>
        <p:spPr/>
        <p:txBody>
          <a:bodyPr/>
          <a:lstStyle/>
          <a:p>
            <a:r>
              <a:rPr lang="en-US" dirty="0"/>
              <a:t>Speech Therapy</a:t>
            </a:r>
          </a:p>
        </p:txBody>
      </p:sp>
      <p:pic>
        <p:nvPicPr>
          <p:cNvPr id="4" name="Picture 2" descr="image">
            <a:extLst>
              <a:ext uri="{FF2B5EF4-FFF2-40B4-BE49-F238E27FC236}">
                <a16:creationId xmlns:a16="http://schemas.microsoft.com/office/drawing/2014/main" id="{851033B3-1591-0E37-AAF8-0A2AAEFBFB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729EDDAF-2CCF-7805-B0C5-CED75876EA8C}"/>
              </a:ext>
            </a:extLst>
          </p:cNvPr>
          <p:cNvGraphicFramePr>
            <a:graphicFrameLocks noGrp="1"/>
          </p:cNvGraphicFramePr>
          <p:nvPr>
            <p:extLst>
              <p:ext uri="{D42A27DB-BD31-4B8C-83A1-F6EECF244321}">
                <p14:modId xmlns:p14="http://schemas.microsoft.com/office/powerpoint/2010/main" val="1184304235"/>
              </p:ext>
            </p:extLst>
          </p:nvPr>
        </p:nvGraphicFramePr>
        <p:xfrm>
          <a:off x="177633" y="1385887"/>
          <a:ext cx="12649533" cy="7268563"/>
        </p:xfrm>
        <a:graphic>
          <a:graphicData uri="http://schemas.openxmlformats.org/drawingml/2006/table">
            <a:tbl>
              <a:tblPr/>
              <a:tblGrid>
                <a:gridCol w="4693036">
                  <a:extLst>
                    <a:ext uri="{9D8B030D-6E8A-4147-A177-3AD203B41FA5}">
                      <a16:colId xmlns:a16="http://schemas.microsoft.com/office/drawing/2014/main" val="1532101305"/>
                    </a:ext>
                  </a:extLst>
                </a:gridCol>
                <a:gridCol w="7956497">
                  <a:extLst>
                    <a:ext uri="{9D8B030D-6E8A-4147-A177-3AD203B41FA5}">
                      <a16:colId xmlns:a16="http://schemas.microsoft.com/office/drawing/2014/main" val="2069216573"/>
                    </a:ext>
                  </a:extLst>
                </a:gridCol>
              </a:tblGrid>
              <a:tr h="1087571">
                <a:tc>
                  <a:txBody>
                    <a:bodyPr/>
                    <a:lstStyle/>
                    <a:p>
                      <a:pPr algn="l" rtl="0" fontAlgn="base"/>
                      <a:r>
                        <a:rPr lang="en-US" sz="2400" b="1" i="0" dirty="0">
                          <a:solidFill>
                            <a:srgbClr val="FFFFFF"/>
                          </a:solidFill>
                          <a:effectLst/>
                          <a:latin typeface="+mn-lt"/>
                        </a:rPr>
                        <a:t>Submissions at a Glance</a:t>
                      </a:r>
                      <a:r>
                        <a:rPr lang="en-US" sz="2400" b="0" i="0" dirty="0">
                          <a:solidFill>
                            <a:srgbClr val="FFFFFF"/>
                          </a:solidFill>
                          <a:effectLst/>
                          <a:latin typeface="+mn-lt"/>
                        </a:rPr>
                        <a:t>​</a:t>
                      </a:r>
                      <a:endParaRPr lang="en-US" sz="2400" b="0" i="0" dirty="0">
                        <a:solidFill>
                          <a:srgbClr val="000000"/>
                        </a:solidFill>
                        <a:effectLst/>
                        <a:latin typeface="+mn-lt"/>
                      </a:endParaRPr>
                    </a:p>
                  </a:txBody>
                  <a:tcPr>
                    <a:lnL w="10919" cap="flat" cmpd="sng" algn="ctr">
                      <a:solidFill>
                        <a:srgbClr val="000000"/>
                      </a:solidFill>
                      <a:prstDash val="solid"/>
                      <a:round/>
                      <a:headEnd type="none" w="med" len="med"/>
                      <a:tailEnd type="none" w="med" len="med"/>
                    </a:lnL>
                    <a:lnR w="10919" cap="flat" cmpd="sng" algn="ctr">
                      <a:solidFill>
                        <a:srgbClr val="000000"/>
                      </a:solidFill>
                      <a:prstDash val="solid"/>
                      <a:round/>
                      <a:headEnd type="none" w="med" len="med"/>
                      <a:tailEnd type="none" w="med" len="med"/>
                    </a:lnR>
                    <a:lnT w="10919" cap="flat" cmpd="sng" algn="ctr">
                      <a:solidFill>
                        <a:srgbClr val="000000"/>
                      </a:solidFill>
                      <a:prstDash val="solid"/>
                      <a:round/>
                      <a:headEnd type="none" w="med" len="med"/>
                      <a:tailEnd type="none" w="med" len="med"/>
                    </a:lnT>
                    <a:lnB w="10919" cap="flat" cmpd="sng" algn="ctr">
                      <a:solidFill>
                        <a:srgbClr val="000000"/>
                      </a:solidFill>
                      <a:prstDash val="solid"/>
                      <a:round/>
                      <a:headEnd type="none" w="med" len="med"/>
                      <a:tailEnd type="none" w="med" len="med"/>
                    </a:lnB>
                    <a:solidFill>
                      <a:srgbClr val="37465E"/>
                    </a:solidFill>
                  </a:tcPr>
                </a:tc>
                <a:tc>
                  <a:txBody>
                    <a:bodyPr/>
                    <a:lstStyle/>
                    <a:p>
                      <a:pPr algn="l" rtl="0" fontAlgn="base"/>
                      <a:r>
                        <a:rPr lang="en-US" sz="2400" b="1" i="0" u="none" strike="noStrike" dirty="0">
                          <a:solidFill>
                            <a:srgbClr val="FFFFFF"/>
                          </a:solidFill>
                          <a:effectLst/>
                          <a:latin typeface="+mn-lt"/>
                        </a:rPr>
                        <a:t>Details</a:t>
                      </a:r>
                      <a:r>
                        <a:rPr lang="en-US" sz="2400" b="0" i="0" dirty="0">
                          <a:solidFill>
                            <a:srgbClr val="FFFFFF"/>
                          </a:solidFill>
                          <a:effectLst/>
                          <a:latin typeface="+mn-lt"/>
                        </a:rPr>
                        <a:t>​</a:t>
                      </a:r>
                      <a:endParaRPr lang="en-US" sz="2400" b="0" i="0" dirty="0">
                        <a:solidFill>
                          <a:srgbClr val="000000"/>
                        </a:solidFill>
                        <a:effectLst/>
                        <a:latin typeface="+mn-lt"/>
                      </a:endParaRPr>
                    </a:p>
                  </a:txBody>
                  <a:tcPr>
                    <a:lnL w="10919" cap="flat" cmpd="sng" algn="ctr">
                      <a:solidFill>
                        <a:srgbClr val="000000"/>
                      </a:solidFill>
                      <a:prstDash val="solid"/>
                      <a:round/>
                      <a:headEnd type="none" w="med" len="med"/>
                      <a:tailEnd type="none" w="med" len="med"/>
                    </a:lnL>
                    <a:lnR w="10919" cap="flat" cmpd="sng" algn="ctr">
                      <a:solidFill>
                        <a:srgbClr val="000000"/>
                      </a:solidFill>
                      <a:prstDash val="solid"/>
                      <a:round/>
                      <a:headEnd type="none" w="med" len="med"/>
                      <a:tailEnd type="none" w="med" len="med"/>
                    </a:lnR>
                    <a:lnT w="10919" cap="flat" cmpd="sng" algn="ctr">
                      <a:solidFill>
                        <a:srgbClr val="000000"/>
                      </a:solidFill>
                      <a:prstDash val="solid"/>
                      <a:round/>
                      <a:headEnd type="none" w="med" len="med"/>
                      <a:tailEnd type="none" w="med" len="med"/>
                    </a:lnT>
                    <a:lnB w="10919" cap="flat" cmpd="sng" algn="ctr">
                      <a:solidFill>
                        <a:srgbClr val="000000"/>
                      </a:solidFill>
                      <a:prstDash val="solid"/>
                      <a:round/>
                      <a:headEnd type="none" w="med" len="med"/>
                      <a:tailEnd type="none" w="med" len="med"/>
                    </a:lnB>
                    <a:solidFill>
                      <a:srgbClr val="37465E"/>
                    </a:solidFill>
                  </a:tcPr>
                </a:tc>
                <a:extLst>
                  <a:ext uri="{0D108BD9-81ED-4DB2-BD59-A6C34878D82A}">
                    <a16:rowId xmlns:a16="http://schemas.microsoft.com/office/drawing/2014/main" val="2184583653"/>
                  </a:ext>
                </a:extLst>
              </a:tr>
              <a:tr h="2022293">
                <a:tc>
                  <a:txBody>
                    <a:bodyPr/>
                    <a:lstStyle/>
                    <a:p>
                      <a:pPr algn="l" rtl="0" fontAlgn="base"/>
                      <a:r>
                        <a:rPr lang="en-US" sz="2000" b="1" i="0" dirty="0">
                          <a:solidFill>
                            <a:srgbClr val="000000"/>
                          </a:solidFill>
                          <a:effectLst/>
                          <a:latin typeface="+mn-lt"/>
                        </a:rPr>
                        <a:t>Provider Timely submission </a:t>
                      </a:r>
                      <a:r>
                        <a:rPr lang="en-US" sz="2000" b="0" i="0" dirty="0">
                          <a:solidFill>
                            <a:srgbClr val="000000"/>
                          </a:solidFill>
                          <a:effectLst/>
                          <a:latin typeface="+mn-lt"/>
                        </a:rPr>
                        <a:t>​</a:t>
                      </a:r>
                    </a:p>
                  </a:txBody>
                  <a:tcPr>
                    <a:lnL w="10919" cap="flat" cmpd="sng" algn="ctr">
                      <a:solidFill>
                        <a:srgbClr val="000000"/>
                      </a:solidFill>
                      <a:prstDash val="solid"/>
                      <a:round/>
                      <a:headEnd type="none" w="med" len="med"/>
                      <a:tailEnd type="none" w="med" len="med"/>
                    </a:lnL>
                    <a:lnR w="10919" cap="flat" cmpd="sng" algn="ctr">
                      <a:solidFill>
                        <a:srgbClr val="000000"/>
                      </a:solidFill>
                      <a:prstDash val="solid"/>
                      <a:round/>
                      <a:headEnd type="none" w="med" len="med"/>
                      <a:tailEnd type="none" w="med" len="med"/>
                    </a:lnR>
                    <a:lnT w="10919" cap="flat" cmpd="sng" algn="ctr">
                      <a:solidFill>
                        <a:srgbClr val="000000"/>
                      </a:solidFill>
                      <a:prstDash val="solid"/>
                      <a:round/>
                      <a:headEnd type="none" w="med" len="med"/>
                      <a:tailEnd type="none" w="med" len="med"/>
                    </a:lnT>
                    <a:lnB w="10919" cap="flat" cmpd="sng" algn="ctr">
                      <a:solidFill>
                        <a:srgbClr val="000000"/>
                      </a:solidFill>
                      <a:prstDash val="solid"/>
                      <a:round/>
                      <a:headEnd type="none" w="med" len="med"/>
                      <a:tailEnd type="none" w="med" len="med"/>
                    </a:lnB>
                    <a:noFill/>
                  </a:tcPr>
                </a:tc>
                <a:tc>
                  <a:txBody>
                    <a:bodyPr/>
                    <a:lstStyle/>
                    <a:p>
                      <a:pPr marL="342900" indent="-342900" algn="l" rtl="0" fontAlgn="base">
                        <a:buFont typeface="Arial" panose="020B0604020202020204" pitchFamily="34" charset="0"/>
                        <a:buChar char="•"/>
                      </a:pPr>
                      <a:r>
                        <a:rPr lang="en-US" sz="2000" b="0" i="0" dirty="0">
                          <a:solidFill>
                            <a:srgbClr val="000000"/>
                          </a:solidFill>
                          <a:effectLst/>
                          <a:latin typeface="+mn-lt"/>
                        </a:rPr>
                        <a:t>No PAR required for 12 sessions per 12-month period.</a:t>
                      </a:r>
                    </a:p>
                    <a:p>
                      <a:pPr marL="342900" indent="-342900" algn="l" rtl="0" fontAlgn="base">
                        <a:buFont typeface="Arial" panose="020B0604020202020204" pitchFamily="34" charset="0"/>
                        <a:buChar char="•"/>
                      </a:pPr>
                      <a:r>
                        <a:rPr lang="en-US" sz="2000" b="0" i="0" dirty="0">
                          <a:solidFill>
                            <a:srgbClr val="000000"/>
                          </a:solidFill>
                          <a:effectLst/>
                          <a:latin typeface="+mn-lt"/>
                        </a:rPr>
                        <a:t>Providers may submit a PAR without exhausting the 12 sessions first.</a:t>
                      </a:r>
                    </a:p>
                    <a:p>
                      <a:pPr marL="342900" indent="-342900" algn="l" rtl="0" fontAlgn="base">
                        <a:buFont typeface="Arial" panose="020B0604020202020204" pitchFamily="34" charset="0"/>
                        <a:buChar char="•"/>
                      </a:pPr>
                      <a:r>
                        <a:rPr lang="en-US" sz="2000" b="0" i="0" dirty="0">
                          <a:solidFill>
                            <a:srgbClr val="000000"/>
                          </a:solidFill>
                          <a:effectLst/>
                          <a:latin typeface="+mn-lt"/>
                        </a:rPr>
                        <a:t>PAR to be submitted prior to session 13.</a:t>
                      </a:r>
                    </a:p>
                    <a:p>
                      <a:pPr marL="342900" indent="-342900" algn="l" rtl="0" fontAlgn="base">
                        <a:buFont typeface="Arial" panose="020B0604020202020204" pitchFamily="34" charset="0"/>
                        <a:buChar char="•"/>
                      </a:pPr>
                      <a:r>
                        <a:rPr lang="en-US" sz="2000" b="0" i="0" dirty="0">
                          <a:solidFill>
                            <a:srgbClr val="000000"/>
                          </a:solidFill>
                          <a:effectLst/>
                          <a:latin typeface="+mn-lt"/>
                        </a:rPr>
                        <a:t>Providers responsibility to track units and know when a PAR is required. ​</a:t>
                      </a:r>
                    </a:p>
                    <a:p>
                      <a:pPr marL="342900" indent="-342900" algn="l" rtl="0" fontAlgn="base">
                        <a:buFont typeface="Arial" panose="020B0604020202020204" pitchFamily="34" charset="0"/>
                        <a:buChar char="•"/>
                      </a:pPr>
                      <a:r>
                        <a:rPr lang="en-US" sz="2000" b="0" i="0" dirty="0">
                          <a:solidFill>
                            <a:srgbClr val="000000"/>
                          </a:solidFill>
                          <a:effectLst/>
                          <a:latin typeface="+mn-lt"/>
                        </a:rPr>
                        <a:t>The 12 sessions follow the member and are not for each provider. </a:t>
                      </a:r>
                    </a:p>
                  </a:txBody>
                  <a:tcPr>
                    <a:lnL w="10919" cap="flat" cmpd="sng" algn="ctr">
                      <a:solidFill>
                        <a:srgbClr val="000000"/>
                      </a:solidFill>
                      <a:prstDash val="solid"/>
                      <a:round/>
                      <a:headEnd type="none" w="med" len="med"/>
                      <a:tailEnd type="none" w="med" len="med"/>
                    </a:lnL>
                    <a:lnR w="10919" cap="flat" cmpd="sng" algn="ctr">
                      <a:solidFill>
                        <a:srgbClr val="000000"/>
                      </a:solidFill>
                      <a:prstDash val="solid"/>
                      <a:round/>
                      <a:headEnd type="none" w="med" len="med"/>
                      <a:tailEnd type="none" w="med" len="med"/>
                    </a:lnR>
                    <a:lnT w="10919" cap="flat" cmpd="sng" algn="ctr">
                      <a:solidFill>
                        <a:srgbClr val="000000"/>
                      </a:solidFill>
                      <a:prstDash val="solid"/>
                      <a:round/>
                      <a:headEnd type="none" w="med" len="med"/>
                      <a:tailEnd type="none" w="med" len="med"/>
                    </a:lnT>
                    <a:lnB w="1091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2526252"/>
                  </a:ext>
                </a:extLst>
              </a:tr>
              <a:tr h="1059296">
                <a:tc>
                  <a:txBody>
                    <a:bodyPr/>
                    <a:lstStyle/>
                    <a:p>
                      <a:pPr algn="l" rtl="0" fontAlgn="base"/>
                      <a:r>
                        <a:rPr lang="en-US" sz="2000" b="1" i="0" dirty="0">
                          <a:solidFill>
                            <a:srgbClr val="000000"/>
                          </a:solidFill>
                          <a:effectLst/>
                          <a:latin typeface="+mn-lt"/>
                        </a:rPr>
                        <a:t>Retroactive Authorization </a:t>
                      </a:r>
                      <a:r>
                        <a:rPr lang="en-US" sz="2000" b="0" i="0" dirty="0">
                          <a:solidFill>
                            <a:srgbClr val="000000"/>
                          </a:solidFill>
                          <a:effectLst/>
                          <a:latin typeface="+mn-lt"/>
                        </a:rPr>
                        <a:t>​</a:t>
                      </a:r>
                      <a:br>
                        <a:rPr lang="en-US" sz="2000" b="0" i="0" dirty="0">
                          <a:solidFill>
                            <a:srgbClr val="000000"/>
                          </a:solidFill>
                          <a:effectLst/>
                          <a:latin typeface="+mn-lt"/>
                        </a:rPr>
                      </a:br>
                      <a:r>
                        <a:rPr lang="en-US" sz="2000" b="1" i="0" dirty="0">
                          <a:solidFill>
                            <a:srgbClr val="000000"/>
                          </a:solidFill>
                          <a:effectLst/>
                          <a:latin typeface="+mn-lt"/>
                        </a:rPr>
                        <a:t>(Member not eligible at time of service) </a:t>
                      </a:r>
                      <a:r>
                        <a:rPr lang="en-US" sz="2000" b="0" i="0" dirty="0">
                          <a:solidFill>
                            <a:srgbClr val="000000"/>
                          </a:solidFill>
                          <a:effectLst/>
                          <a:latin typeface="+mn-lt"/>
                        </a:rPr>
                        <a:t>​</a:t>
                      </a:r>
                    </a:p>
                  </a:txBody>
                  <a:tcPr>
                    <a:lnL w="10919" cap="flat" cmpd="sng" algn="ctr">
                      <a:solidFill>
                        <a:srgbClr val="000000"/>
                      </a:solidFill>
                      <a:prstDash val="solid"/>
                      <a:round/>
                      <a:headEnd type="none" w="med" len="med"/>
                      <a:tailEnd type="none" w="med" len="med"/>
                    </a:lnL>
                    <a:lnR w="10919" cap="flat" cmpd="sng" algn="ctr">
                      <a:solidFill>
                        <a:srgbClr val="000000"/>
                      </a:solidFill>
                      <a:prstDash val="solid"/>
                      <a:round/>
                      <a:headEnd type="none" w="med" len="med"/>
                      <a:tailEnd type="none" w="med" len="med"/>
                    </a:lnR>
                    <a:lnT w="10919" cap="flat" cmpd="sng" algn="ctr">
                      <a:solidFill>
                        <a:srgbClr val="000000"/>
                      </a:solidFill>
                      <a:prstDash val="solid"/>
                      <a:round/>
                      <a:headEnd type="none" w="med" len="med"/>
                      <a:tailEnd type="none" w="med" len="med"/>
                    </a:lnT>
                    <a:lnB w="10919" cap="flat" cmpd="sng" algn="ctr">
                      <a:solidFill>
                        <a:srgbClr val="000000"/>
                      </a:solidFill>
                      <a:prstDash val="solid"/>
                      <a:round/>
                      <a:headEnd type="none" w="med" len="med"/>
                      <a:tailEnd type="none" w="med" len="med"/>
                    </a:lnB>
                    <a:noFill/>
                  </a:tcPr>
                </a:tc>
                <a:tc>
                  <a:txBody>
                    <a:bodyPr/>
                    <a:lstStyle/>
                    <a:p>
                      <a:pPr algn="l" rtl="0" fontAlgn="base"/>
                      <a:r>
                        <a:rPr lang="en-US" sz="2000" b="0" i="0" dirty="0">
                          <a:solidFill>
                            <a:srgbClr val="000000"/>
                          </a:solidFill>
                          <a:effectLst/>
                          <a:latin typeface="+mn-lt"/>
                        </a:rPr>
                        <a:t>Not accepted by Acentra</a:t>
                      </a:r>
                    </a:p>
                    <a:p>
                      <a:pPr algn="l" rtl="0" fontAlgn="base"/>
                      <a:r>
                        <a:rPr lang="en-US" sz="2000" b="0" i="0" dirty="0">
                          <a:solidFill>
                            <a:srgbClr val="000000"/>
                          </a:solidFill>
                          <a:effectLst/>
                          <a:latin typeface="+mn-lt"/>
                        </a:rPr>
                        <a:t>*Exceptions may be made by HCPF​</a:t>
                      </a:r>
                    </a:p>
                  </a:txBody>
                  <a:tcPr>
                    <a:lnL w="10919" cap="flat" cmpd="sng" algn="ctr">
                      <a:solidFill>
                        <a:srgbClr val="000000"/>
                      </a:solidFill>
                      <a:prstDash val="solid"/>
                      <a:round/>
                      <a:headEnd type="none" w="med" len="med"/>
                      <a:tailEnd type="none" w="med" len="med"/>
                    </a:lnL>
                    <a:lnR w="10919" cap="flat" cmpd="sng" algn="ctr">
                      <a:solidFill>
                        <a:srgbClr val="000000"/>
                      </a:solidFill>
                      <a:prstDash val="solid"/>
                      <a:round/>
                      <a:headEnd type="none" w="med" len="med"/>
                      <a:tailEnd type="none" w="med" len="med"/>
                    </a:lnR>
                    <a:lnT w="10919" cap="flat" cmpd="sng" algn="ctr">
                      <a:solidFill>
                        <a:srgbClr val="000000"/>
                      </a:solidFill>
                      <a:prstDash val="solid"/>
                      <a:round/>
                      <a:headEnd type="none" w="med" len="med"/>
                      <a:tailEnd type="none" w="med" len="med"/>
                    </a:lnT>
                    <a:lnB w="1091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4798120"/>
                  </a:ext>
                </a:extLst>
              </a:tr>
              <a:tr h="473264">
                <a:tc>
                  <a:txBody>
                    <a:bodyPr/>
                    <a:lstStyle/>
                    <a:p>
                      <a:pPr algn="l" rtl="0" fontAlgn="base"/>
                      <a:r>
                        <a:rPr lang="en-US" sz="2000" b="1" i="0">
                          <a:solidFill>
                            <a:srgbClr val="000000"/>
                          </a:solidFill>
                          <a:effectLst/>
                          <a:latin typeface="+mn-lt"/>
                        </a:rPr>
                        <a:t>PAR Duration </a:t>
                      </a:r>
                      <a:r>
                        <a:rPr lang="en-US" sz="2000" b="0" i="0">
                          <a:solidFill>
                            <a:srgbClr val="000000"/>
                          </a:solidFill>
                          <a:effectLst/>
                          <a:latin typeface="+mn-lt"/>
                        </a:rPr>
                        <a:t>​</a:t>
                      </a:r>
                    </a:p>
                  </a:txBody>
                  <a:tcPr>
                    <a:lnL w="10919" cap="flat" cmpd="sng" algn="ctr">
                      <a:solidFill>
                        <a:srgbClr val="000000"/>
                      </a:solidFill>
                      <a:prstDash val="solid"/>
                      <a:round/>
                      <a:headEnd type="none" w="med" len="med"/>
                      <a:tailEnd type="none" w="med" len="med"/>
                    </a:lnL>
                    <a:lnR w="10919" cap="flat" cmpd="sng" algn="ctr">
                      <a:solidFill>
                        <a:srgbClr val="000000"/>
                      </a:solidFill>
                      <a:prstDash val="solid"/>
                      <a:round/>
                      <a:headEnd type="none" w="med" len="med"/>
                      <a:tailEnd type="none" w="med" len="med"/>
                    </a:lnR>
                    <a:lnT w="10919" cap="flat" cmpd="sng" algn="ctr">
                      <a:solidFill>
                        <a:srgbClr val="000000"/>
                      </a:solidFill>
                      <a:prstDash val="solid"/>
                      <a:round/>
                      <a:headEnd type="none" w="med" len="med"/>
                      <a:tailEnd type="none" w="med" len="med"/>
                    </a:lnT>
                    <a:lnB w="10919" cap="flat" cmpd="sng" algn="ctr">
                      <a:solidFill>
                        <a:srgbClr val="000000"/>
                      </a:solidFill>
                      <a:prstDash val="solid"/>
                      <a:round/>
                      <a:headEnd type="none" w="med" len="med"/>
                      <a:tailEnd type="none" w="med" len="med"/>
                    </a:lnB>
                    <a:noFill/>
                  </a:tcPr>
                </a:tc>
                <a:tc>
                  <a:txBody>
                    <a:bodyPr/>
                    <a:lstStyle/>
                    <a:p>
                      <a:pPr algn="l" rtl="0" fontAlgn="base"/>
                      <a:r>
                        <a:rPr lang="en-US" sz="2000" b="1" i="0" u="sng" dirty="0">
                          <a:solidFill>
                            <a:srgbClr val="000000"/>
                          </a:solidFill>
                          <a:effectLst/>
                          <a:latin typeface="+mn-lt"/>
                        </a:rPr>
                        <a:t>Change in Policy to allow up to 365 days </a:t>
                      </a:r>
                      <a:r>
                        <a:rPr lang="en-US" sz="2000" b="0" i="0" dirty="0">
                          <a:solidFill>
                            <a:srgbClr val="000000"/>
                          </a:solidFill>
                          <a:effectLst/>
                          <a:latin typeface="+mn-lt"/>
                        </a:rPr>
                        <a:t>​</a:t>
                      </a:r>
                    </a:p>
                  </a:txBody>
                  <a:tcPr>
                    <a:lnL w="10919" cap="flat" cmpd="sng" algn="ctr">
                      <a:solidFill>
                        <a:srgbClr val="000000"/>
                      </a:solidFill>
                      <a:prstDash val="solid"/>
                      <a:round/>
                      <a:headEnd type="none" w="med" len="med"/>
                      <a:tailEnd type="none" w="med" len="med"/>
                    </a:lnL>
                    <a:lnR w="10919" cap="flat" cmpd="sng" algn="ctr">
                      <a:solidFill>
                        <a:srgbClr val="000000"/>
                      </a:solidFill>
                      <a:prstDash val="solid"/>
                      <a:round/>
                      <a:headEnd type="none" w="med" len="med"/>
                      <a:tailEnd type="none" w="med" len="med"/>
                    </a:lnR>
                    <a:lnT w="10919" cap="flat" cmpd="sng" algn="ctr">
                      <a:solidFill>
                        <a:srgbClr val="000000"/>
                      </a:solidFill>
                      <a:prstDash val="solid"/>
                      <a:round/>
                      <a:headEnd type="none" w="med" len="med"/>
                      <a:tailEnd type="none" w="med" len="med"/>
                    </a:lnT>
                    <a:lnB w="1091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99464047"/>
                  </a:ext>
                </a:extLst>
              </a:tr>
              <a:tr h="1059296">
                <a:tc>
                  <a:txBody>
                    <a:bodyPr/>
                    <a:lstStyle/>
                    <a:p>
                      <a:pPr algn="l" rtl="0" fontAlgn="base"/>
                      <a:r>
                        <a:rPr lang="en-US" sz="2000" b="1" i="0">
                          <a:solidFill>
                            <a:srgbClr val="000000"/>
                          </a:solidFill>
                          <a:effectLst/>
                          <a:latin typeface="+mn-lt"/>
                        </a:rPr>
                        <a:t>Servicing Provider (Billing Provider) </a:t>
                      </a:r>
                      <a:r>
                        <a:rPr lang="en-US" sz="2000" b="0" i="0">
                          <a:solidFill>
                            <a:srgbClr val="000000"/>
                          </a:solidFill>
                          <a:effectLst/>
                          <a:latin typeface="+mn-lt"/>
                        </a:rPr>
                        <a:t>​</a:t>
                      </a:r>
                    </a:p>
                  </a:txBody>
                  <a:tcPr>
                    <a:lnL w="10919" cap="flat" cmpd="sng" algn="ctr">
                      <a:solidFill>
                        <a:srgbClr val="000000"/>
                      </a:solidFill>
                      <a:prstDash val="solid"/>
                      <a:round/>
                      <a:headEnd type="none" w="med" len="med"/>
                      <a:tailEnd type="none" w="med" len="med"/>
                    </a:lnL>
                    <a:lnR w="10919" cap="flat" cmpd="sng" algn="ctr">
                      <a:solidFill>
                        <a:srgbClr val="000000"/>
                      </a:solidFill>
                      <a:prstDash val="solid"/>
                      <a:round/>
                      <a:headEnd type="none" w="med" len="med"/>
                      <a:tailEnd type="none" w="med" len="med"/>
                    </a:lnR>
                    <a:lnT w="10919" cap="flat" cmpd="sng" algn="ctr">
                      <a:solidFill>
                        <a:srgbClr val="000000"/>
                      </a:solidFill>
                      <a:prstDash val="solid"/>
                      <a:round/>
                      <a:headEnd type="none" w="med" len="med"/>
                      <a:tailEnd type="none" w="med" len="med"/>
                    </a:lnT>
                    <a:lnB w="10919" cap="flat" cmpd="sng" algn="ctr">
                      <a:solidFill>
                        <a:srgbClr val="000000"/>
                      </a:solidFill>
                      <a:prstDash val="solid"/>
                      <a:round/>
                      <a:headEnd type="none" w="med" len="med"/>
                      <a:tailEnd type="none" w="med" len="med"/>
                    </a:lnB>
                    <a:noFill/>
                  </a:tcPr>
                </a:tc>
                <a:tc>
                  <a:txBody>
                    <a:bodyPr/>
                    <a:lstStyle/>
                    <a:p>
                      <a:pPr algn="l" rtl="0" fontAlgn="base"/>
                      <a:r>
                        <a:rPr lang="en-US" sz="2000" b="0" i="0" dirty="0">
                          <a:solidFill>
                            <a:srgbClr val="000000"/>
                          </a:solidFill>
                          <a:effectLst/>
                          <a:latin typeface="+mn-lt"/>
                        </a:rPr>
                        <a:t>Providers enrolled as clinics, non-physician practitioner groups, rehab agencies, hospitals, or as individual speech therapists or audiologists.​</a:t>
                      </a:r>
                    </a:p>
                  </a:txBody>
                  <a:tcPr>
                    <a:lnL w="10919" cap="flat" cmpd="sng" algn="ctr">
                      <a:solidFill>
                        <a:srgbClr val="000000"/>
                      </a:solidFill>
                      <a:prstDash val="solid"/>
                      <a:round/>
                      <a:headEnd type="none" w="med" len="med"/>
                      <a:tailEnd type="none" w="med" len="med"/>
                    </a:lnL>
                    <a:lnR w="10919" cap="flat" cmpd="sng" algn="ctr">
                      <a:solidFill>
                        <a:srgbClr val="000000"/>
                      </a:solidFill>
                      <a:prstDash val="solid"/>
                      <a:round/>
                      <a:headEnd type="none" w="med" len="med"/>
                      <a:tailEnd type="none" w="med" len="med"/>
                    </a:lnR>
                    <a:lnT w="10919" cap="flat" cmpd="sng" algn="ctr">
                      <a:solidFill>
                        <a:srgbClr val="000000"/>
                      </a:solidFill>
                      <a:prstDash val="solid"/>
                      <a:round/>
                      <a:headEnd type="none" w="med" len="med"/>
                      <a:tailEnd type="none" w="med" len="med"/>
                    </a:lnT>
                    <a:lnB w="1091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4588966"/>
                  </a:ext>
                </a:extLst>
              </a:tr>
              <a:tr h="1059296">
                <a:tc>
                  <a:txBody>
                    <a:bodyPr/>
                    <a:lstStyle/>
                    <a:p>
                      <a:pPr algn="l" rtl="0" fontAlgn="base"/>
                      <a:r>
                        <a:rPr lang="en-US" sz="2000" b="1" i="0" dirty="0">
                          <a:solidFill>
                            <a:srgbClr val="000000"/>
                          </a:solidFill>
                          <a:effectLst/>
                          <a:latin typeface="+mn-lt"/>
                        </a:rPr>
                        <a:t>Requesting Provider (Ordering Provider) </a:t>
                      </a:r>
                      <a:r>
                        <a:rPr lang="en-US" sz="2000" b="0" i="0" dirty="0">
                          <a:solidFill>
                            <a:srgbClr val="000000"/>
                          </a:solidFill>
                          <a:effectLst/>
                          <a:latin typeface="+mn-lt"/>
                        </a:rPr>
                        <a:t>​</a:t>
                      </a:r>
                    </a:p>
                  </a:txBody>
                  <a:tcPr>
                    <a:lnL w="10919" cap="flat" cmpd="sng" algn="ctr">
                      <a:solidFill>
                        <a:srgbClr val="000000"/>
                      </a:solidFill>
                      <a:prstDash val="solid"/>
                      <a:round/>
                      <a:headEnd type="none" w="med" len="med"/>
                      <a:tailEnd type="none" w="med" len="med"/>
                    </a:lnL>
                    <a:lnR w="10919" cap="flat" cmpd="sng" algn="ctr">
                      <a:solidFill>
                        <a:srgbClr val="000000"/>
                      </a:solidFill>
                      <a:prstDash val="solid"/>
                      <a:round/>
                      <a:headEnd type="none" w="med" len="med"/>
                      <a:tailEnd type="none" w="med" len="med"/>
                    </a:lnR>
                    <a:lnT w="10919" cap="flat" cmpd="sng" algn="ctr">
                      <a:solidFill>
                        <a:srgbClr val="000000"/>
                      </a:solidFill>
                      <a:prstDash val="solid"/>
                      <a:round/>
                      <a:headEnd type="none" w="med" len="med"/>
                      <a:tailEnd type="none" w="med" len="med"/>
                    </a:lnT>
                    <a:lnB w="10919" cap="flat" cmpd="sng" algn="ctr">
                      <a:solidFill>
                        <a:srgbClr val="000000"/>
                      </a:solidFill>
                      <a:prstDash val="solid"/>
                      <a:round/>
                      <a:headEnd type="none" w="med" len="med"/>
                      <a:tailEnd type="none" w="med" len="med"/>
                    </a:lnB>
                    <a:noFill/>
                  </a:tcPr>
                </a:tc>
                <a:tc>
                  <a:txBody>
                    <a:bodyPr/>
                    <a:lstStyle/>
                    <a:p>
                      <a:pPr algn="l" rtl="0" fontAlgn="base"/>
                      <a:r>
                        <a:rPr lang="en-US" sz="2000" b="0" i="0" dirty="0">
                          <a:solidFill>
                            <a:srgbClr val="000000"/>
                          </a:solidFill>
                          <a:effectLst/>
                          <a:latin typeface="+mn-lt"/>
                        </a:rPr>
                        <a:t>Hospital, Physician, physician assistant, or Nurse Practitioner, Audiologist, Speech Therapist, Rehabilitation Agency, Non-Physician Practitioner Group​</a:t>
                      </a:r>
                    </a:p>
                  </a:txBody>
                  <a:tcPr>
                    <a:lnL w="10919" cap="flat" cmpd="sng" algn="ctr">
                      <a:solidFill>
                        <a:srgbClr val="000000"/>
                      </a:solidFill>
                      <a:prstDash val="solid"/>
                      <a:round/>
                      <a:headEnd type="none" w="med" len="med"/>
                      <a:tailEnd type="none" w="med" len="med"/>
                    </a:lnL>
                    <a:lnR w="10919" cap="flat" cmpd="sng" algn="ctr">
                      <a:solidFill>
                        <a:srgbClr val="000000"/>
                      </a:solidFill>
                      <a:prstDash val="solid"/>
                      <a:round/>
                      <a:headEnd type="none" w="med" len="med"/>
                      <a:tailEnd type="none" w="med" len="med"/>
                    </a:lnR>
                    <a:lnT w="10919" cap="flat" cmpd="sng" algn="ctr">
                      <a:solidFill>
                        <a:srgbClr val="000000"/>
                      </a:solidFill>
                      <a:prstDash val="solid"/>
                      <a:round/>
                      <a:headEnd type="none" w="med" len="med"/>
                      <a:tailEnd type="none" w="med" len="med"/>
                    </a:lnT>
                    <a:lnB w="1091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94154469"/>
                  </a:ext>
                </a:extLst>
              </a:tr>
            </a:tbl>
          </a:graphicData>
        </a:graphic>
      </p:graphicFrame>
      <p:pic>
        <p:nvPicPr>
          <p:cNvPr id="13" name="Audio 12">
            <a:hlinkClick r:id="" action="ppaction://media"/>
            <a:extLst>
              <a:ext uri="{FF2B5EF4-FFF2-40B4-BE49-F238E27FC236}">
                <a16:creationId xmlns:a16="http://schemas.microsoft.com/office/drawing/2014/main" id="{52FF88DA-41B5-382B-3CF0-93E705675C6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4107749897"/>
      </p:ext>
    </p:extLst>
  </p:cSld>
  <p:clrMapOvr>
    <a:masterClrMapping/>
  </p:clrMapOvr>
  <mc:AlternateContent xmlns:mc="http://schemas.openxmlformats.org/markup-compatibility/2006" xmlns:p14="http://schemas.microsoft.com/office/powerpoint/2010/main">
    <mc:Choice Requires="p14">
      <p:transition spd="slow" p14:dur="2000" advTm="34963"/>
    </mc:Choice>
    <mc:Fallback xmlns="">
      <p:transition spd="slow" advTm="34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3837B-CE04-F39A-4070-A22560AD2164}"/>
              </a:ext>
            </a:extLst>
          </p:cNvPr>
          <p:cNvSpPr>
            <a:spLocks noGrp="1"/>
          </p:cNvSpPr>
          <p:nvPr>
            <p:ph type="title"/>
          </p:nvPr>
        </p:nvSpPr>
        <p:spPr/>
        <p:txBody>
          <a:bodyPr>
            <a:normAutofit fontScale="90000"/>
          </a:bodyPr>
          <a:lstStyle/>
          <a:p>
            <a:r>
              <a:rPr lang="en-US" dirty="0"/>
              <a:t>Understanding Speech Therapy Services</a:t>
            </a:r>
          </a:p>
        </p:txBody>
      </p:sp>
      <p:sp>
        <p:nvSpPr>
          <p:cNvPr id="3" name="Content Placeholder 2">
            <a:extLst>
              <a:ext uri="{FF2B5EF4-FFF2-40B4-BE49-F238E27FC236}">
                <a16:creationId xmlns:a16="http://schemas.microsoft.com/office/drawing/2014/main" id="{631D63B8-49BE-8437-6A11-E5CB52C9C0BF}"/>
              </a:ext>
            </a:extLst>
          </p:cNvPr>
          <p:cNvSpPr>
            <a:spLocks noGrp="1"/>
          </p:cNvSpPr>
          <p:nvPr>
            <p:ph sz="quarter" idx="10"/>
          </p:nvPr>
        </p:nvSpPr>
        <p:spPr>
          <a:xfrm>
            <a:off x="330200" y="1676400"/>
            <a:ext cx="12674599" cy="6858000"/>
          </a:xfrm>
        </p:spPr>
        <p:txBody>
          <a:bodyPr lIns="91440" tIns="45720" rIns="91440" bIns="45720" anchor="t"/>
          <a:lstStyle/>
          <a:p>
            <a:pPr marL="0" indent="0" algn="l" rtl="0" fontAlgn="base">
              <a:buNone/>
            </a:pPr>
            <a:r>
              <a:rPr lang="en-US" sz="2800" b="1" i="0" u="none" strike="noStrike" dirty="0">
                <a:solidFill>
                  <a:srgbClr val="000000"/>
                </a:solidFill>
                <a:effectLst/>
              </a:rPr>
              <a:t>Enrolled members ages 20 and under and adult clients in limited circumstances qualify for medically necessary Speech Therapy services.</a:t>
            </a:r>
            <a:r>
              <a:rPr lang="en-US" sz="2800" b="0" i="0" dirty="0">
                <a:solidFill>
                  <a:srgbClr val="000000"/>
                </a:solidFill>
                <a:effectLst/>
              </a:rPr>
              <a:t>​</a:t>
            </a:r>
          </a:p>
          <a:p>
            <a:pPr marL="0" indent="0" algn="l" rtl="0" fontAlgn="base">
              <a:buNone/>
            </a:pPr>
            <a:endParaRPr lang="en-US" sz="2800" b="0" i="0" dirty="0">
              <a:solidFill>
                <a:srgbClr val="000000"/>
              </a:solidFill>
              <a:effectLst/>
            </a:endParaRPr>
          </a:p>
          <a:p>
            <a:pPr marL="0" indent="0" algn="l" rtl="0" fontAlgn="base">
              <a:buNone/>
            </a:pPr>
            <a:r>
              <a:rPr lang="en-US" sz="2800" b="0" i="0" u="none" strike="noStrike" dirty="0">
                <a:solidFill>
                  <a:srgbClr val="000000"/>
                </a:solidFill>
                <a:effectLst/>
              </a:rPr>
              <a:t>These include but are not limited to:</a:t>
            </a:r>
            <a:r>
              <a:rPr lang="en-US" sz="2800" b="0" i="0" dirty="0">
                <a:solidFill>
                  <a:srgbClr val="000000"/>
                </a:solidFill>
                <a:effectLst/>
              </a:rPr>
              <a:t>​</a:t>
            </a:r>
          </a:p>
          <a:p>
            <a:pPr lvl="1">
              <a:buFont typeface="Arial" panose="020B0604020202020204" pitchFamily="34" charset="0"/>
              <a:buChar char="•"/>
            </a:pPr>
            <a:r>
              <a:rPr lang="en-US" sz="2800" b="0" i="0" u="none" strike="noStrike" dirty="0">
                <a:solidFill>
                  <a:srgbClr val="000000"/>
                </a:solidFill>
                <a:effectLst/>
              </a:rPr>
              <a:t>Evaluation</a:t>
            </a:r>
            <a:r>
              <a:rPr lang="en-US" sz="2800" b="0" i="0" dirty="0">
                <a:solidFill>
                  <a:srgbClr val="000000"/>
                </a:solidFill>
                <a:effectLst/>
              </a:rPr>
              <a:t>​</a:t>
            </a:r>
          </a:p>
          <a:p>
            <a:pPr lvl="1">
              <a:buFont typeface="Arial" panose="020B0604020202020204" pitchFamily="34" charset="0"/>
              <a:buChar char="•"/>
            </a:pPr>
            <a:r>
              <a:rPr lang="en-US" sz="2800" b="0" i="0" u="none" strike="noStrike" dirty="0">
                <a:solidFill>
                  <a:srgbClr val="000000"/>
                </a:solidFill>
                <a:effectLst/>
              </a:rPr>
              <a:t>Individual and group therapeutic treatment</a:t>
            </a:r>
            <a:r>
              <a:rPr lang="en-US" sz="2800" b="0" i="0" dirty="0">
                <a:solidFill>
                  <a:srgbClr val="000000"/>
                </a:solidFill>
                <a:effectLst/>
              </a:rPr>
              <a:t>​</a:t>
            </a:r>
          </a:p>
          <a:p>
            <a:pPr lvl="1">
              <a:buFont typeface="Arial" panose="020B0604020202020204" pitchFamily="34" charset="0"/>
              <a:buChar char="•"/>
            </a:pPr>
            <a:r>
              <a:rPr lang="en-US" sz="2800" b="0" i="0" u="none" strike="noStrike" dirty="0">
                <a:solidFill>
                  <a:srgbClr val="000000"/>
                </a:solidFill>
                <a:effectLst/>
              </a:rPr>
              <a:t>Alternative and augmentative communication device evaluation</a:t>
            </a:r>
            <a:r>
              <a:rPr lang="en-US" sz="2800" b="0" i="0" dirty="0">
                <a:solidFill>
                  <a:srgbClr val="000000"/>
                </a:solidFill>
                <a:effectLst/>
              </a:rPr>
              <a:t>​</a:t>
            </a:r>
          </a:p>
          <a:p>
            <a:pPr lvl="1">
              <a:buFont typeface="Arial" panose="020B0604020202020204" pitchFamily="34" charset="0"/>
              <a:buChar char="•"/>
            </a:pPr>
            <a:r>
              <a:rPr lang="en-US" sz="2800" b="0" i="0" u="none" strike="noStrike" dirty="0">
                <a:solidFill>
                  <a:srgbClr val="000000"/>
                </a:solidFill>
                <a:effectLst/>
              </a:rPr>
              <a:t>Assistive technology assessment</a:t>
            </a:r>
            <a:r>
              <a:rPr lang="en-US" sz="2800" b="0" i="0" dirty="0">
                <a:solidFill>
                  <a:srgbClr val="000000"/>
                </a:solidFill>
                <a:effectLst/>
              </a:rPr>
              <a:t>​</a:t>
            </a:r>
          </a:p>
          <a:p>
            <a:pPr lvl="1">
              <a:buFont typeface="Arial" panose="020B0604020202020204" pitchFamily="34" charset="0"/>
              <a:buChar char="•"/>
            </a:pPr>
            <a:r>
              <a:rPr lang="en-US" sz="2800" b="0" i="0" u="none" strike="noStrike" dirty="0">
                <a:solidFill>
                  <a:srgbClr val="000000"/>
                </a:solidFill>
                <a:effectLst/>
              </a:rPr>
              <a:t>Cognitive skill development</a:t>
            </a:r>
            <a:r>
              <a:rPr lang="en-US" sz="2800" b="0" i="0" dirty="0">
                <a:solidFill>
                  <a:srgbClr val="000000"/>
                </a:solidFill>
                <a:effectLst/>
              </a:rPr>
              <a:t>​</a:t>
            </a:r>
          </a:p>
          <a:p>
            <a:pPr marL="0" indent="0" algn="l" rtl="0" fontAlgn="base">
              <a:buNone/>
            </a:pPr>
            <a:endParaRPr lang="en-US" sz="1800" b="0" i="0" dirty="0">
              <a:solidFill>
                <a:srgbClr val="000000"/>
              </a:solidFill>
              <a:effectLst/>
            </a:endParaRPr>
          </a:p>
          <a:p>
            <a:pPr marL="0" indent="0" algn="l" rtl="0" fontAlgn="base">
              <a:buNone/>
            </a:pPr>
            <a:r>
              <a:rPr lang="en-US" sz="1800" b="0" i="0" dirty="0">
                <a:solidFill>
                  <a:srgbClr val="000000"/>
                </a:solidFill>
                <a:effectLst/>
              </a:rPr>
              <a:t>​</a:t>
            </a:r>
          </a:p>
          <a:p>
            <a:pPr marL="0" marR="0" indent="0" defTabSz="903288">
              <a:lnSpc>
                <a:spcPct val="107000"/>
              </a:lnSpc>
              <a:spcBef>
                <a:spcPts val="0"/>
              </a:spcBef>
              <a:buNone/>
              <a:tabLst>
                <a:tab pos="3889375" algn="l"/>
              </a:tabLst>
            </a:pPr>
            <a:r>
              <a:rPr lang="en-US" sz="2400" b="1" dirty="0">
                <a:effectLst/>
                <a:latin typeface="Arial" panose="020B0604020202020204" pitchFamily="34" charset="0"/>
                <a:ea typeface="Calibri" panose="020F0502020204030204" pitchFamily="34" charset="0"/>
                <a:cs typeface="Arial" panose="020B0604020202020204" pitchFamily="34" charset="0"/>
              </a:rPr>
              <a:t>		</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0" indent="0" defTabSz="903288">
              <a:lnSpc>
                <a:spcPct val="107000"/>
              </a:lnSpc>
              <a:spcBef>
                <a:spcPts val="0"/>
              </a:spcBef>
              <a:buNone/>
              <a:tabLst>
                <a:tab pos="3889375" algn="l"/>
              </a:tabLst>
            </a:pPr>
            <a:r>
              <a:rPr lang="en-US" sz="2400" b="0" i="0" u="sng" strike="noStrike" dirty="0">
                <a:solidFill>
                  <a:srgbClr val="BDE3E8"/>
                </a:solidFill>
                <a:effectLst/>
                <a:hlinkClick r:id="rId4"/>
              </a:rPr>
              <a:t>https://hcpf.colorado.gov/speech-therapy-manual</a:t>
            </a:r>
            <a:r>
              <a:rPr lang="en-US" sz="2400" b="0" i="0" dirty="0">
                <a:solidFill>
                  <a:srgbClr val="000000"/>
                </a:solidFill>
                <a:effectLst/>
              </a:rPr>
              <a:t>​</a:t>
            </a:r>
          </a:p>
          <a:p>
            <a:pPr marL="0" marR="0" indent="0" defTabSz="903288">
              <a:lnSpc>
                <a:spcPct val="107000"/>
              </a:lnSpc>
              <a:spcBef>
                <a:spcPts val="0"/>
              </a:spcBef>
              <a:buNone/>
              <a:tabLst>
                <a:tab pos="3889375" algn="l"/>
              </a:tabLst>
            </a:pPr>
            <a:endParaRPr lang="en-US" sz="1800" b="1" u="sng" dirty="0">
              <a:effectLst/>
              <a:latin typeface="Arial" panose="020B0604020202020204" pitchFamily="34" charset="0"/>
              <a:ea typeface="Calibri" panose="020F0502020204030204" pitchFamily="34" charset="0"/>
              <a:cs typeface="Arial" panose="020B0604020202020204" pitchFamily="34" charset="0"/>
            </a:endParaRPr>
          </a:p>
          <a:p>
            <a:pPr marL="74930" marR="0">
              <a:lnSpc>
                <a:spcPct val="107000"/>
              </a:lnSpc>
              <a:spcBef>
                <a:spcPts val="0"/>
              </a:spcBef>
              <a:tabLst>
                <a:tab pos="3884930" algn="l"/>
              </a:tabLst>
            </a:pPr>
            <a:endParaRPr lang="en-US" sz="1800" b="1" dirty="0">
              <a:effectLst/>
              <a:latin typeface="Arial" panose="020B0604020202020204" pitchFamily="34" charset="0"/>
              <a:ea typeface="Calibri" panose="020F0502020204030204" pitchFamily="34" charset="0"/>
              <a:cs typeface="Arial" panose="020B0604020202020204" pitchFamily="34" charset="0"/>
            </a:endParaRPr>
          </a:p>
          <a:p>
            <a:endParaRPr lang="en-US" sz="1800" dirty="0"/>
          </a:p>
          <a:p>
            <a:endParaRPr lang="en-US" sz="1800" kern="1200" dirty="0">
              <a:solidFill>
                <a:srgbClr val="000000"/>
              </a:solidFill>
              <a:effectLst/>
              <a:latin typeface="Arial" panose="020B0604020202020204" pitchFamily="34" charset="0"/>
              <a:ea typeface="Calibri" panose="020F0502020204030204" pitchFamily="34" charset="0"/>
            </a:endParaRPr>
          </a:p>
          <a:p>
            <a:endParaRPr lang="en-US" sz="1800" kern="1200" dirty="0">
              <a:solidFill>
                <a:srgbClr val="000000"/>
              </a:solidFill>
              <a:latin typeface="Arial" panose="020B0604020202020204" pitchFamily="34" charset="0"/>
              <a:ea typeface="Calibri" panose="020F0502020204030204" pitchFamily="34" charset="0"/>
            </a:endParaRPr>
          </a:p>
          <a:p>
            <a:endParaRPr lang="en-US" sz="1800" kern="1200" dirty="0">
              <a:solidFill>
                <a:srgbClr val="000000"/>
              </a:solidFill>
              <a:effectLst/>
              <a:latin typeface="Arial" panose="020B0604020202020204" pitchFamily="34" charset="0"/>
              <a:ea typeface="Calibri" panose="020F0502020204030204" pitchFamily="34" charset="0"/>
            </a:endParaRPr>
          </a:p>
          <a:p>
            <a:endParaRPr lang="en-US" sz="1800" kern="1200" dirty="0">
              <a:solidFill>
                <a:srgbClr val="000000"/>
              </a:solidFill>
              <a:latin typeface="Arial" panose="020B0604020202020204" pitchFamily="34" charset="0"/>
              <a:ea typeface="Calibri" panose="020F0502020204030204" pitchFamily="34" charset="0"/>
            </a:endParaRPr>
          </a:p>
          <a:p>
            <a:endParaRPr lang="en-US" sz="1800" kern="1200" dirty="0">
              <a:solidFill>
                <a:srgbClr val="000000"/>
              </a:solidFill>
              <a:effectLst/>
              <a:latin typeface="Arial" panose="020B0604020202020204" pitchFamily="34" charset="0"/>
              <a:ea typeface="Calibri" panose="020F0502020204030204" pitchFamily="34" charset="0"/>
            </a:endParaRPr>
          </a:p>
          <a:p>
            <a:pPr marL="0" indent="0">
              <a:buNone/>
            </a:pPr>
            <a:endParaRPr lang="en-US" sz="1800" kern="1200" dirty="0">
              <a:solidFill>
                <a:srgbClr val="000000"/>
              </a:solidFill>
              <a:latin typeface="Arial" panose="020B0604020202020204" pitchFamily="34" charset="0"/>
              <a:ea typeface="Calibri" panose="020F0502020204030204" pitchFamily="34" charset="0"/>
            </a:endParaRPr>
          </a:p>
          <a:p>
            <a:pPr marL="0" indent="0">
              <a:buNone/>
            </a:pPr>
            <a:endParaRPr lang="en-US" sz="1800" dirty="0"/>
          </a:p>
        </p:txBody>
      </p:sp>
      <p:pic>
        <p:nvPicPr>
          <p:cNvPr id="4" name="Picture 2" descr="image">
            <a:extLst>
              <a:ext uri="{FF2B5EF4-FFF2-40B4-BE49-F238E27FC236}">
                <a16:creationId xmlns:a16="http://schemas.microsoft.com/office/drawing/2014/main" id="{214D316B-9663-F5A3-4089-27BD200710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pic>
        <p:nvPicPr>
          <p:cNvPr id="13" name="Audio 12">
            <a:hlinkClick r:id="" action="ppaction://media"/>
            <a:extLst>
              <a:ext uri="{FF2B5EF4-FFF2-40B4-BE49-F238E27FC236}">
                <a16:creationId xmlns:a16="http://schemas.microsoft.com/office/drawing/2014/main" id="{A128C76E-8EE1-787C-47CE-0072E75E67A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2540278405"/>
      </p:ext>
    </p:extLst>
  </p:cSld>
  <p:clrMapOvr>
    <a:masterClrMapping/>
  </p:clrMapOvr>
  <mc:AlternateContent xmlns:mc="http://schemas.openxmlformats.org/markup-compatibility/2006" xmlns:p14="http://schemas.microsoft.com/office/powerpoint/2010/main">
    <mc:Choice Requires="p14">
      <p:transition spd="slow" p14:dur="2000" advTm="21941"/>
    </mc:Choice>
    <mc:Fallback xmlns="">
      <p:transition spd="slow" advTm="21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3837B-CE04-F39A-4070-A22560AD2164}"/>
              </a:ext>
            </a:extLst>
          </p:cNvPr>
          <p:cNvSpPr>
            <a:spLocks noGrp="1"/>
          </p:cNvSpPr>
          <p:nvPr>
            <p:ph type="title"/>
          </p:nvPr>
        </p:nvSpPr>
        <p:spPr/>
        <p:txBody>
          <a:bodyPr>
            <a:normAutofit fontScale="90000"/>
          </a:bodyPr>
          <a:lstStyle/>
          <a:p>
            <a:r>
              <a:rPr lang="en-US" dirty="0"/>
              <a:t>Understanding Speech Therapy Services</a:t>
            </a:r>
          </a:p>
        </p:txBody>
      </p:sp>
      <p:sp>
        <p:nvSpPr>
          <p:cNvPr id="3" name="Content Placeholder 2">
            <a:extLst>
              <a:ext uri="{FF2B5EF4-FFF2-40B4-BE49-F238E27FC236}">
                <a16:creationId xmlns:a16="http://schemas.microsoft.com/office/drawing/2014/main" id="{631D63B8-49BE-8437-6A11-E5CB52C9C0BF}"/>
              </a:ext>
            </a:extLst>
          </p:cNvPr>
          <p:cNvSpPr>
            <a:spLocks noGrp="1"/>
          </p:cNvSpPr>
          <p:nvPr>
            <p:ph sz="quarter" idx="10"/>
          </p:nvPr>
        </p:nvSpPr>
        <p:spPr>
          <a:xfrm>
            <a:off x="330200" y="1676400"/>
            <a:ext cx="12674599" cy="6858000"/>
          </a:xfrm>
        </p:spPr>
        <p:txBody>
          <a:bodyPr lIns="91440" tIns="45720" rIns="91440" bIns="45720" anchor="t"/>
          <a:lstStyle/>
          <a:p>
            <a:pPr marL="0" indent="0" algn="l" rtl="0" fontAlgn="base">
              <a:buNone/>
            </a:pPr>
            <a:endParaRPr lang="en-US" sz="1800" b="0" i="0" dirty="0">
              <a:solidFill>
                <a:srgbClr val="000000"/>
              </a:solidFill>
              <a:effectLst/>
            </a:endParaRPr>
          </a:p>
          <a:p>
            <a:pPr marL="0" indent="0" algn="l" rtl="0" fontAlgn="base">
              <a:buNone/>
            </a:pPr>
            <a:r>
              <a:rPr lang="en-US" sz="2400" b="1" i="0" u="none" strike="noStrike" dirty="0">
                <a:solidFill>
                  <a:srgbClr val="000000"/>
                </a:solidFill>
                <a:effectLst/>
              </a:rPr>
              <a:t>Rehabilitative </a:t>
            </a:r>
            <a:r>
              <a:rPr lang="en-US" sz="2400" b="0" i="0" u="none" strike="noStrike" dirty="0">
                <a:solidFill>
                  <a:srgbClr val="000000"/>
                </a:solidFill>
                <a:effectLst/>
              </a:rPr>
              <a:t>therapies are those meant to assist a member with recovery from an acute injury, illness, or surgical recovery; return to their baseline. </a:t>
            </a:r>
            <a:r>
              <a:rPr lang="en-US" sz="2400" b="0" i="0" dirty="0">
                <a:solidFill>
                  <a:srgbClr val="000000"/>
                </a:solidFill>
                <a:effectLst/>
              </a:rPr>
              <a:t>​</a:t>
            </a:r>
          </a:p>
          <a:p>
            <a:pPr marL="0" indent="0" algn="l" rtl="0" fontAlgn="base">
              <a:buNone/>
            </a:pPr>
            <a:r>
              <a:rPr lang="en-US" sz="2400" b="0" i="0" dirty="0">
                <a:solidFill>
                  <a:srgbClr val="000000"/>
                </a:solidFill>
                <a:effectLst/>
              </a:rPr>
              <a:t>​</a:t>
            </a:r>
          </a:p>
          <a:p>
            <a:pPr marL="0" indent="0" algn="l" rtl="0" fontAlgn="base">
              <a:buNone/>
            </a:pPr>
            <a:r>
              <a:rPr lang="en-US" sz="2400" b="1" i="0" u="none" strike="noStrike" dirty="0">
                <a:solidFill>
                  <a:srgbClr val="000000"/>
                </a:solidFill>
                <a:effectLst/>
              </a:rPr>
              <a:t>Habilitative</a:t>
            </a:r>
            <a:r>
              <a:rPr lang="en-US" sz="2400" b="0" i="0" u="none" strike="noStrike" dirty="0">
                <a:solidFill>
                  <a:srgbClr val="000000"/>
                </a:solidFill>
                <a:effectLst/>
              </a:rPr>
              <a:t> therapies are those meant to help the member retain, learn, or improve skills and functions for daily living. This includes the treatment of long-term chronic conditions and meeting developmental milestones. Both children and adults have rehabilitative speech therapies covered, but only some adults have Habilitative speech therapies covered. </a:t>
            </a:r>
            <a:r>
              <a:rPr lang="en-US" sz="2400" b="0" i="0" dirty="0">
                <a:solidFill>
                  <a:srgbClr val="000000"/>
                </a:solidFill>
                <a:effectLst/>
              </a:rPr>
              <a:t>​</a:t>
            </a:r>
          </a:p>
          <a:p>
            <a:pPr marL="0" indent="0" algn="l" rtl="0" fontAlgn="base">
              <a:buNone/>
            </a:pPr>
            <a:r>
              <a:rPr lang="en-US" sz="2400" b="0" i="0" dirty="0">
                <a:solidFill>
                  <a:srgbClr val="000000"/>
                </a:solidFill>
                <a:effectLst/>
              </a:rPr>
              <a:t>​</a:t>
            </a:r>
          </a:p>
          <a:p>
            <a:pPr marL="0" indent="0" algn="l" rtl="0" fontAlgn="base">
              <a:buNone/>
            </a:pPr>
            <a:r>
              <a:rPr lang="en-US" sz="2400" b="1" i="0" u="none" strike="noStrike" dirty="0">
                <a:solidFill>
                  <a:srgbClr val="000000"/>
                </a:solidFill>
                <a:effectLst/>
              </a:rPr>
              <a:t>Early Intervention</a:t>
            </a:r>
            <a:r>
              <a:rPr lang="en-US" sz="2400" b="0" i="0" dirty="0">
                <a:solidFill>
                  <a:srgbClr val="000000"/>
                </a:solidFill>
                <a:effectLst/>
              </a:rPr>
              <a:t>​</a:t>
            </a:r>
            <a:br>
              <a:rPr lang="en-US" sz="2400" b="0" i="0" dirty="0">
                <a:solidFill>
                  <a:srgbClr val="000000"/>
                </a:solidFill>
                <a:effectLst/>
              </a:rPr>
            </a:br>
            <a:r>
              <a:rPr lang="en-US" sz="2400" b="1" i="0" u="sng" strike="noStrike" dirty="0">
                <a:solidFill>
                  <a:srgbClr val="BDE3E8"/>
                </a:solidFill>
                <a:effectLst/>
                <a:hlinkClick r:id="rId4"/>
              </a:rPr>
              <a:t>https://www.colorado.gov/pacific/hcpf/early-intervention-manual</a:t>
            </a:r>
            <a:r>
              <a:rPr lang="en-US" sz="2400" b="0" i="0" dirty="0">
                <a:solidFill>
                  <a:srgbClr val="0070C0"/>
                </a:solidFill>
                <a:effectLst/>
              </a:rPr>
              <a:t>​</a:t>
            </a:r>
            <a:endParaRPr lang="en-US" sz="2400" b="0" i="0" dirty="0">
              <a:solidFill>
                <a:srgbClr val="000000"/>
              </a:solidFill>
              <a:effectLst/>
            </a:endParaRPr>
          </a:p>
          <a:p>
            <a:pPr marL="0" indent="0" algn="l" rtl="0" fontAlgn="base">
              <a:buNone/>
            </a:pPr>
            <a:r>
              <a:rPr lang="en-US" sz="2400" b="0" i="0" u="none" strike="noStrike" dirty="0">
                <a:solidFill>
                  <a:srgbClr val="000000"/>
                </a:solidFill>
                <a:effectLst/>
              </a:rPr>
              <a:t>Early Intervention Services provide developmental supports and services to children birth to four (4) years of age who have either a significant developmental delay or a diagnosed condition that has a high probability of resulting in a developmental delay and are determined to be eligible for the program.  An approved IFSP may serve as an order for services, in lieu of a physician order for Speech Therapy.</a:t>
            </a:r>
            <a:r>
              <a:rPr lang="en-US" sz="2400" b="0" i="0" dirty="0">
                <a:solidFill>
                  <a:srgbClr val="000000"/>
                </a:solidFill>
                <a:effectLst/>
              </a:rPr>
              <a:t>​</a:t>
            </a:r>
          </a:p>
          <a:p>
            <a:pPr marL="0" indent="0" algn="l" rtl="0" fontAlgn="base">
              <a:buNone/>
            </a:pPr>
            <a:r>
              <a:rPr lang="en-US" sz="1800" b="0" i="0" dirty="0">
                <a:solidFill>
                  <a:srgbClr val="000000"/>
                </a:solidFill>
                <a:effectLst/>
              </a:rPr>
              <a:t>​</a:t>
            </a:r>
          </a:p>
          <a:p>
            <a:pPr marL="0" marR="0" indent="0" defTabSz="903288">
              <a:lnSpc>
                <a:spcPct val="107000"/>
              </a:lnSpc>
              <a:spcBef>
                <a:spcPts val="0"/>
              </a:spcBef>
              <a:buNone/>
              <a:tabLst>
                <a:tab pos="3889375" algn="l"/>
              </a:tabLst>
            </a:pPr>
            <a:r>
              <a:rPr lang="en-US" sz="2400" b="1" dirty="0">
                <a:effectLst/>
                <a:latin typeface="Arial" panose="020B0604020202020204" pitchFamily="34" charset="0"/>
                <a:ea typeface="Calibri" panose="020F0502020204030204" pitchFamily="34" charset="0"/>
                <a:cs typeface="Arial" panose="020B0604020202020204" pitchFamily="34" charset="0"/>
              </a:rPr>
              <a:t>		</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0" marR="0" indent="0" defTabSz="903288">
              <a:lnSpc>
                <a:spcPct val="107000"/>
              </a:lnSpc>
              <a:spcBef>
                <a:spcPts val="0"/>
              </a:spcBef>
              <a:buNone/>
              <a:tabLst>
                <a:tab pos="3889375" algn="l"/>
              </a:tabLst>
            </a:pPr>
            <a:endParaRPr lang="en-US" sz="1800" b="1" u="sng" dirty="0">
              <a:effectLst/>
              <a:latin typeface="Arial" panose="020B0604020202020204" pitchFamily="34" charset="0"/>
              <a:ea typeface="Calibri" panose="020F0502020204030204" pitchFamily="34" charset="0"/>
              <a:cs typeface="Arial" panose="020B0604020202020204" pitchFamily="34" charset="0"/>
            </a:endParaRPr>
          </a:p>
          <a:p>
            <a:pPr marL="74930" marR="0">
              <a:lnSpc>
                <a:spcPct val="107000"/>
              </a:lnSpc>
              <a:spcBef>
                <a:spcPts val="0"/>
              </a:spcBef>
              <a:tabLst>
                <a:tab pos="3884930" algn="l"/>
              </a:tabLst>
            </a:pPr>
            <a:endParaRPr lang="en-US" sz="1800" b="1" dirty="0">
              <a:effectLst/>
              <a:latin typeface="Arial" panose="020B0604020202020204" pitchFamily="34" charset="0"/>
              <a:ea typeface="Calibri" panose="020F0502020204030204" pitchFamily="34" charset="0"/>
              <a:cs typeface="Arial" panose="020B0604020202020204" pitchFamily="34" charset="0"/>
            </a:endParaRPr>
          </a:p>
          <a:p>
            <a:endParaRPr lang="en-US" sz="1800" dirty="0"/>
          </a:p>
          <a:p>
            <a:endParaRPr lang="en-US" sz="1800" kern="1200" dirty="0">
              <a:solidFill>
                <a:srgbClr val="000000"/>
              </a:solidFill>
              <a:effectLst/>
              <a:latin typeface="Arial" panose="020B0604020202020204" pitchFamily="34" charset="0"/>
              <a:ea typeface="Calibri" panose="020F0502020204030204" pitchFamily="34" charset="0"/>
            </a:endParaRPr>
          </a:p>
          <a:p>
            <a:endParaRPr lang="en-US" sz="1800" kern="1200" dirty="0">
              <a:solidFill>
                <a:srgbClr val="000000"/>
              </a:solidFill>
              <a:latin typeface="Arial" panose="020B0604020202020204" pitchFamily="34" charset="0"/>
              <a:ea typeface="Calibri" panose="020F0502020204030204" pitchFamily="34" charset="0"/>
            </a:endParaRPr>
          </a:p>
          <a:p>
            <a:endParaRPr lang="en-US" sz="1800" kern="1200" dirty="0">
              <a:solidFill>
                <a:srgbClr val="000000"/>
              </a:solidFill>
              <a:effectLst/>
              <a:latin typeface="Arial" panose="020B0604020202020204" pitchFamily="34" charset="0"/>
              <a:ea typeface="Calibri" panose="020F0502020204030204" pitchFamily="34" charset="0"/>
            </a:endParaRPr>
          </a:p>
          <a:p>
            <a:endParaRPr lang="en-US" sz="1800" kern="1200" dirty="0">
              <a:solidFill>
                <a:srgbClr val="000000"/>
              </a:solidFill>
              <a:latin typeface="Arial" panose="020B0604020202020204" pitchFamily="34" charset="0"/>
              <a:ea typeface="Calibri" panose="020F0502020204030204" pitchFamily="34" charset="0"/>
            </a:endParaRPr>
          </a:p>
          <a:p>
            <a:endParaRPr lang="en-US" sz="1800" kern="1200" dirty="0">
              <a:solidFill>
                <a:srgbClr val="000000"/>
              </a:solidFill>
              <a:effectLst/>
              <a:latin typeface="Arial" panose="020B0604020202020204" pitchFamily="34" charset="0"/>
              <a:ea typeface="Calibri" panose="020F0502020204030204" pitchFamily="34" charset="0"/>
            </a:endParaRPr>
          </a:p>
          <a:p>
            <a:pPr marL="0" indent="0">
              <a:buNone/>
            </a:pPr>
            <a:endParaRPr lang="en-US" sz="1800" kern="1200" dirty="0">
              <a:solidFill>
                <a:srgbClr val="000000"/>
              </a:solidFill>
              <a:latin typeface="Arial" panose="020B0604020202020204" pitchFamily="34" charset="0"/>
              <a:ea typeface="Calibri" panose="020F0502020204030204" pitchFamily="34" charset="0"/>
            </a:endParaRPr>
          </a:p>
          <a:p>
            <a:pPr marL="0" indent="0">
              <a:buNone/>
            </a:pPr>
            <a:endParaRPr lang="en-US" sz="1800" dirty="0"/>
          </a:p>
        </p:txBody>
      </p:sp>
      <p:pic>
        <p:nvPicPr>
          <p:cNvPr id="4" name="Picture 2" descr="image">
            <a:extLst>
              <a:ext uri="{FF2B5EF4-FFF2-40B4-BE49-F238E27FC236}">
                <a16:creationId xmlns:a16="http://schemas.microsoft.com/office/drawing/2014/main" id="{214D316B-9663-F5A3-4089-27BD200710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pic>
        <p:nvPicPr>
          <p:cNvPr id="32" name="Audio 31">
            <a:hlinkClick r:id="" action="ppaction://media"/>
            <a:extLst>
              <a:ext uri="{FF2B5EF4-FFF2-40B4-BE49-F238E27FC236}">
                <a16:creationId xmlns:a16="http://schemas.microsoft.com/office/drawing/2014/main" id="{0317C375-CEDC-18D1-AF74-EFD2059EBDC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1622911767"/>
      </p:ext>
    </p:extLst>
  </p:cSld>
  <p:clrMapOvr>
    <a:masterClrMapping/>
  </p:clrMapOvr>
  <mc:AlternateContent xmlns:mc="http://schemas.openxmlformats.org/markup-compatibility/2006" xmlns:p14="http://schemas.microsoft.com/office/powerpoint/2010/main">
    <mc:Choice Requires="p14">
      <p:transition spd="slow" p14:dur="2000" advTm="50218"/>
    </mc:Choice>
    <mc:Fallback xmlns="">
      <p:transition spd="slow" advTm="50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 Benefit Limitations</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E3E943F-9E95-6D9C-6A15-25E6E72575E9}"/>
              </a:ext>
            </a:extLst>
          </p:cNvPr>
          <p:cNvSpPr txBox="1"/>
          <p:nvPr/>
        </p:nvSpPr>
        <p:spPr>
          <a:xfrm>
            <a:off x="893763" y="1954366"/>
            <a:ext cx="11655173" cy="6001643"/>
          </a:xfrm>
          <a:prstGeom prst="rect">
            <a:avLst/>
          </a:prstGeom>
          <a:noFill/>
        </p:spPr>
        <p:txBody>
          <a:bodyPr wrap="square">
            <a:spAutoFit/>
          </a:bodyPr>
          <a:lstStyle/>
          <a:p>
            <a:pPr marL="342900" indent="-342900" algn="l" rtl="0" fontAlgn="base">
              <a:buFont typeface="Arial" panose="020B0604020202020204" pitchFamily="34" charset="0"/>
              <a:buChar char="•"/>
            </a:pPr>
            <a:r>
              <a:rPr lang="en-US" sz="2400" b="0" i="0" u="none" strike="noStrike" dirty="0">
                <a:solidFill>
                  <a:srgbClr val="000000"/>
                </a:solidFill>
                <a:effectLst/>
                <a:latin typeface="+mn-lt"/>
              </a:rPr>
              <a:t>Eligible members may not receive both Rehabilitative and Habilitative speech therapy services on the same date of service.</a:t>
            </a:r>
            <a:r>
              <a:rPr lang="en-US" sz="2400" b="0" i="0" dirty="0">
                <a:solidFill>
                  <a:srgbClr val="000000"/>
                </a:solidFill>
                <a:effectLst/>
                <a:latin typeface="+mn-lt"/>
              </a:rPr>
              <a:t>​</a:t>
            </a:r>
          </a:p>
          <a:p>
            <a:pPr marL="342900" indent="-342900" algn="l" rtl="0" fontAlgn="base">
              <a:buFont typeface="Arial" panose="020B0604020202020204" pitchFamily="34" charset="0"/>
              <a:buChar char="•"/>
            </a:pPr>
            <a:endParaRPr lang="en-US" sz="2400" b="0" i="0" dirty="0">
              <a:solidFill>
                <a:srgbClr val="000000"/>
              </a:solidFill>
              <a:effectLst/>
              <a:latin typeface="+mn-lt"/>
            </a:endParaRPr>
          </a:p>
          <a:p>
            <a:pPr marL="342900" indent="-342900" algn="l" rtl="0" fontAlgn="base">
              <a:buFont typeface="Arial" panose="020B0604020202020204" pitchFamily="34" charset="0"/>
              <a:buChar char="•"/>
            </a:pPr>
            <a:r>
              <a:rPr lang="en-US" sz="2400" b="0" i="0" u="none" strike="noStrike" dirty="0">
                <a:solidFill>
                  <a:srgbClr val="000000"/>
                </a:solidFill>
                <a:effectLst/>
                <a:latin typeface="+mn-lt"/>
              </a:rPr>
              <a:t>Speech Therapy is limited to five (5) units of service per date of service. Some specific daily limits per procedure code apply. Please see below: </a:t>
            </a:r>
          </a:p>
          <a:p>
            <a:pPr marL="571500" lvl="1" indent="-342900">
              <a:buFont typeface="Arial" panose="020B0604020202020204" pitchFamily="34" charset="0"/>
              <a:buChar char="•"/>
            </a:pPr>
            <a:endParaRPr lang="en-US" sz="2400" b="0" i="0" dirty="0">
              <a:solidFill>
                <a:srgbClr val="000000"/>
              </a:solidFill>
              <a:effectLst/>
              <a:latin typeface="+mn-lt"/>
            </a:endParaRPr>
          </a:p>
          <a:p>
            <a:pPr marL="571500" lvl="1" indent="-342900">
              <a:buFont typeface="Arial" panose="020B0604020202020204" pitchFamily="34" charset="0"/>
              <a:buChar char="•"/>
            </a:pPr>
            <a:r>
              <a:rPr lang="en-US" sz="2400" b="1" i="0" u="none" strike="noStrike" dirty="0">
                <a:solidFill>
                  <a:srgbClr val="000000"/>
                </a:solidFill>
                <a:effectLst/>
                <a:latin typeface="+mn-lt"/>
              </a:rPr>
              <a:t>While a maximum of five units of service is allowed per date of service, providers are required to consult the American Medical Association's (AMA) Current Procedural Terminology (CPT) manual for each coded service. Some codes represent a treatment session without regard to its length of time (one unit maximum) while other codes may be billed incrementally as "timed" units.</a:t>
            </a:r>
          </a:p>
          <a:p>
            <a:pPr algn="l" rtl="0" fontAlgn="base"/>
            <a:endParaRPr lang="en-US" sz="2400" b="0" i="0" dirty="0">
              <a:solidFill>
                <a:srgbClr val="000000"/>
              </a:solidFill>
              <a:effectLst/>
              <a:latin typeface="+mn-lt"/>
            </a:endParaRPr>
          </a:p>
          <a:p>
            <a:pPr marL="342900" indent="-342900" algn="l" rtl="0" fontAlgn="base">
              <a:buFont typeface="Arial" panose="020B0604020202020204" pitchFamily="34" charset="0"/>
              <a:buChar char="•"/>
            </a:pPr>
            <a:r>
              <a:rPr lang="en-US" sz="2400" b="0" i="0" u="none" strike="noStrike" dirty="0">
                <a:solidFill>
                  <a:srgbClr val="000000"/>
                </a:solidFill>
                <a:effectLst/>
                <a:latin typeface="+mn-lt"/>
              </a:rPr>
              <a:t>Members determined to need a speech generating device (HCPCS codes E2500, E2502, E2504, E2510, E2211, E2512, and E2599) should be referred to a Health First Colorado participating medical supplier to be prior authorized</a:t>
            </a:r>
            <a:r>
              <a:rPr lang="en-US" sz="2400" b="0" i="0" u="none" strike="noStrike" dirty="0">
                <a:solidFill>
                  <a:srgbClr val="000000"/>
                </a:solidFill>
                <a:effectLst/>
                <a:latin typeface="Arial" panose="020B0604020202020204" pitchFamily="34" charset="0"/>
              </a:rPr>
              <a:t>.</a:t>
            </a:r>
            <a:r>
              <a:rPr lang="en-US" sz="2400" b="0" i="0" dirty="0">
                <a:solidFill>
                  <a:srgbClr val="000000"/>
                </a:solidFill>
                <a:effectLst/>
                <a:latin typeface="Arial" panose="020B0604020202020204" pitchFamily="34" charset="0"/>
              </a:rPr>
              <a:t>​</a:t>
            </a:r>
          </a:p>
        </p:txBody>
      </p:sp>
      <p:pic>
        <p:nvPicPr>
          <p:cNvPr id="17" name="Audio 16">
            <a:hlinkClick r:id="" action="ppaction://media"/>
            <a:extLst>
              <a:ext uri="{FF2B5EF4-FFF2-40B4-BE49-F238E27FC236}">
                <a16:creationId xmlns:a16="http://schemas.microsoft.com/office/drawing/2014/main" id="{EB531CE8-5AEE-356F-D805-482F6EF0036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477114168"/>
      </p:ext>
    </p:extLst>
  </p:cSld>
  <p:clrMapOvr>
    <a:masterClrMapping/>
  </p:clrMapOvr>
  <mc:AlternateContent xmlns:mc="http://schemas.openxmlformats.org/markup-compatibility/2006" xmlns:p14="http://schemas.microsoft.com/office/powerpoint/2010/main">
    <mc:Choice Requires="p14">
      <p:transition spd="slow" p14:dur="2000" advTm="44756"/>
    </mc:Choice>
    <mc:Fallback xmlns="">
      <p:transition spd="slow" advTm="44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u="none" strike="noStrike" dirty="0">
                <a:solidFill>
                  <a:srgbClr val="37465E"/>
                </a:solidFill>
                <a:effectLst/>
              </a:rPr>
              <a:t>Documentation Requirements</a:t>
            </a:r>
            <a:endParaRPr lang="en-US" sz="4800" dirty="0"/>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A07939D-9DE5-2AEF-40F6-F43A850529ED}"/>
              </a:ext>
            </a:extLst>
          </p:cNvPr>
          <p:cNvSpPr txBox="1"/>
          <p:nvPr/>
        </p:nvSpPr>
        <p:spPr>
          <a:xfrm>
            <a:off x="426849" y="1498862"/>
            <a:ext cx="12151102" cy="7417415"/>
          </a:xfrm>
          <a:prstGeom prst="rect">
            <a:avLst/>
          </a:prstGeom>
          <a:noFill/>
        </p:spPr>
        <p:txBody>
          <a:bodyPr wrap="square">
            <a:spAutoFit/>
          </a:bodyPr>
          <a:lstStyle/>
          <a:p>
            <a:pPr algn="l" rtl="0" fontAlgn="base"/>
            <a:r>
              <a:rPr lang="en-US" sz="2800" b="1" i="0" u="none" strike="noStrike" dirty="0">
                <a:solidFill>
                  <a:srgbClr val="000000"/>
                </a:solidFill>
                <a:effectLst/>
                <a:latin typeface="+mn-lt"/>
              </a:rPr>
              <a:t>Providers need to submit the following documentation on new admissions:</a:t>
            </a:r>
            <a:r>
              <a:rPr lang="en-US" sz="2800" b="0" i="0" dirty="0">
                <a:solidFill>
                  <a:srgbClr val="000000"/>
                </a:solidFill>
                <a:effectLst/>
                <a:latin typeface="+mn-lt"/>
              </a:rPr>
              <a:t>​</a:t>
            </a:r>
          </a:p>
          <a:p>
            <a:pPr algn="l" rtl="0" fontAlgn="base"/>
            <a:endParaRPr lang="en-US" sz="2800" b="0" i="0" dirty="0">
              <a:solidFill>
                <a:srgbClr val="000000"/>
              </a:solidFill>
              <a:effectLst/>
              <a:latin typeface="+mn-lt"/>
            </a:endParaRPr>
          </a:p>
          <a:p>
            <a:pPr algn="l" rtl="0" fontAlgn="base">
              <a:buFont typeface="Arial" panose="020B0604020202020204" pitchFamily="34" charset="0"/>
              <a:buChar char="•"/>
            </a:pPr>
            <a:r>
              <a:rPr lang="en-US" sz="2800" b="0" i="0" u="none" strike="noStrike" dirty="0">
                <a:solidFill>
                  <a:srgbClr val="000000"/>
                </a:solidFill>
                <a:effectLst/>
                <a:latin typeface="+mn-lt"/>
              </a:rPr>
              <a:t>Evaluation/Re-evaluation</a:t>
            </a:r>
            <a:r>
              <a:rPr lang="en-US" sz="2800" b="0" i="0" dirty="0">
                <a:solidFill>
                  <a:srgbClr val="000000"/>
                </a:solidFill>
                <a:effectLst/>
                <a:latin typeface="+mn-lt"/>
              </a:rPr>
              <a:t>​</a:t>
            </a:r>
          </a:p>
          <a:p>
            <a:pPr algn="l" rtl="0" fontAlgn="base">
              <a:buFont typeface="Arial" panose="020B0604020202020204" pitchFamily="34" charset="0"/>
              <a:buChar char="•"/>
            </a:pPr>
            <a:endParaRPr lang="en-US" sz="2800" b="0" i="0" dirty="0">
              <a:solidFill>
                <a:srgbClr val="000000"/>
              </a:solidFill>
              <a:effectLst/>
              <a:latin typeface="+mn-lt"/>
            </a:endParaRPr>
          </a:p>
          <a:p>
            <a:pPr algn="l" rtl="0" fontAlgn="base">
              <a:buFont typeface="Arial" panose="020B0604020202020204" pitchFamily="34" charset="0"/>
              <a:buChar char="•"/>
            </a:pPr>
            <a:r>
              <a:rPr lang="en-US" sz="2800" b="0" i="0" u="none" strike="noStrike" dirty="0">
                <a:solidFill>
                  <a:srgbClr val="000000"/>
                </a:solidFill>
                <a:effectLst/>
                <a:latin typeface="+mn-lt"/>
              </a:rPr>
              <a:t>An order/referral/plan of care that is signed by either an MD, DO, NP or PA with either a physical signature or a CMS compliant electronic signature</a:t>
            </a:r>
          </a:p>
          <a:p>
            <a:pPr algn="l" rtl="0" fontAlgn="base"/>
            <a:r>
              <a:rPr lang="en-US" sz="2800" b="0" i="0" dirty="0">
                <a:solidFill>
                  <a:srgbClr val="000000"/>
                </a:solidFill>
                <a:effectLst/>
                <a:latin typeface="+mn-lt"/>
              </a:rPr>
              <a:t>​</a:t>
            </a:r>
          </a:p>
          <a:p>
            <a:pPr algn="l" rtl="0" fontAlgn="base">
              <a:buFont typeface="Arial" panose="020B0604020202020204" pitchFamily="34" charset="0"/>
              <a:buChar char="•"/>
            </a:pPr>
            <a:r>
              <a:rPr lang="en-US" sz="2800" b="0" i="0" u="none" strike="noStrike" dirty="0">
                <a:solidFill>
                  <a:srgbClr val="000000"/>
                </a:solidFill>
                <a:effectLst/>
                <a:latin typeface="+mn-lt"/>
              </a:rPr>
              <a:t>An order/referral/plan of care that includes the diagnosis, type of therapy, frequency and duration specification and covers the PAR dates requested</a:t>
            </a:r>
            <a:r>
              <a:rPr lang="en-US" sz="2800" b="0" i="0" dirty="0">
                <a:solidFill>
                  <a:srgbClr val="000000"/>
                </a:solidFill>
                <a:effectLst/>
                <a:latin typeface="+mn-lt"/>
              </a:rPr>
              <a:t>​</a:t>
            </a:r>
          </a:p>
          <a:p>
            <a:pPr algn="l" rtl="0" fontAlgn="base">
              <a:buFont typeface="Arial" panose="020B0604020202020204" pitchFamily="34" charset="0"/>
              <a:buChar char="•"/>
            </a:pPr>
            <a:endParaRPr lang="en-US" sz="2800" b="0" i="0" dirty="0">
              <a:solidFill>
                <a:srgbClr val="000000"/>
              </a:solidFill>
              <a:effectLst/>
              <a:latin typeface="+mn-lt"/>
            </a:endParaRPr>
          </a:p>
          <a:p>
            <a:pPr algn="l" rtl="0" fontAlgn="base">
              <a:buFont typeface="Arial" panose="020B0604020202020204" pitchFamily="34" charset="0"/>
              <a:buChar char="•"/>
            </a:pPr>
            <a:r>
              <a:rPr lang="en-US" sz="2800" b="0" i="0" u="none" strike="noStrike" dirty="0">
                <a:solidFill>
                  <a:srgbClr val="000000"/>
                </a:solidFill>
                <a:effectLst/>
                <a:latin typeface="+mn-lt"/>
              </a:rPr>
              <a:t>A plan of care that is within 90 calendar days prior to the requested start date and includes the diagnosis, type of therapy, therapeutic interventions, frequency and duration specifications and cover the PAR dates requested. </a:t>
            </a:r>
            <a:r>
              <a:rPr lang="en-US" sz="2800" b="0" i="0" dirty="0">
                <a:solidFill>
                  <a:srgbClr val="000000"/>
                </a:solidFill>
                <a:effectLst/>
                <a:latin typeface="+mn-lt"/>
              </a:rPr>
              <a:t>​</a:t>
            </a:r>
          </a:p>
          <a:p>
            <a:pPr marL="285750" lvl="0" indent="-285750">
              <a:buClr>
                <a:schemeClr val="tx1"/>
              </a:buClr>
              <a:buFont typeface="Arial" panose="020B0604020202020204" pitchFamily="34" charset="0"/>
              <a:buChar char="•"/>
            </a:pPr>
            <a:endParaRPr lang="en-US" sz="2800" dirty="0"/>
          </a:p>
        </p:txBody>
      </p:sp>
      <p:pic>
        <p:nvPicPr>
          <p:cNvPr id="23" name="Audio 22">
            <a:hlinkClick r:id="" action="ppaction://media"/>
            <a:extLst>
              <a:ext uri="{FF2B5EF4-FFF2-40B4-BE49-F238E27FC236}">
                <a16:creationId xmlns:a16="http://schemas.microsoft.com/office/drawing/2014/main" id="{4C7DC7BD-E2C0-9028-DD4A-6AB1BECCDC3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3083368390"/>
      </p:ext>
    </p:extLst>
  </p:cSld>
  <p:clrMapOvr>
    <a:masterClrMapping/>
  </p:clrMapOvr>
  <mc:AlternateContent xmlns:mc="http://schemas.openxmlformats.org/markup-compatibility/2006" xmlns:p14="http://schemas.microsoft.com/office/powerpoint/2010/main">
    <mc:Choice Requires="p14">
      <p:transition spd="slow" p14:dur="2000" advTm="41339"/>
    </mc:Choice>
    <mc:Fallback xmlns="">
      <p:transition spd="slow" advTm="41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u="none" strike="noStrike" dirty="0">
                <a:solidFill>
                  <a:srgbClr val="37465E"/>
                </a:solidFill>
                <a:effectLst/>
              </a:rPr>
              <a:t>Documentation Requirements</a:t>
            </a:r>
            <a:endParaRPr lang="en-US" sz="4800" dirty="0"/>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A07939D-9DE5-2AEF-40F6-F43A850529ED}"/>
              </a:ext>
            </a:extLst>
          </p:cNvPr>
          <p:cNvSpPr txBox="1"/>
          <p:nvPr/>
        </p:nvSpPr>
        <p:spPr>
          <a:xfrm>
            <a:off x="426849" y="1875978"/>
            <a:ext cx="12151102" cy="7478970"/>
          </a:xfrm>
          <a:prstGeom prst="rect">
            <a:avLst/>
          </a:prstGeom>
          <a:noFill/>
        </p:spPr>
        <p:txBody>
          <a:bodyPr wrap="square">
            <a:spAutoFit/>
          </a:bodyPr>
          <a:lstStyle/>
          <a:p>
            <a:pPr algn="l" rtl="0" fontAlgn="base"/>
            <a:r>
              <a:rPr lang="en-US" sz="2400" b="1" i="0" u="none" strike="noStrike" dirty="0">
                <a:solidFill>
                  <a:srgbClr val="000000"/>
                </a:solidFill>
                <a:effectLst/>
                <a:latin typeface="+mn-lt"/>
              </a:rPr>
              <a:t>Providers need to submit the following documentation for continuation of care reviews:</a:t>
            </a:r>
            <a:r>
              <a:rPr lang="en-US" sz="2400" b="0" i="0" dirty="0">
                <a:solidFill>
                  <a:srgbClr val="000000"/>
                </a:solidFill>
                <a:effectLst/>
                <a:latin typeface="+mn-lt"/>
              </a:rPr>
              <a:t>​</a:t>
            </a:r>
          </a:p>
          <a:p>
            <a:pPr algn="l" rtl="0" fontAlgn="base"/>
            <a:endParaRPr lang="en-US" sz="2400" b="0" i="0" dirty="0">
              <a:solidFill>
                <a:srgbClr val="000000"/>
              </a:solidFill>
              <a:effectLst/>
              <a:latin typeface="+mn-lt"/>
            </a:endParaRPr>
          </a:p>
          <a:p>
            <a:pPr algn="l" rtl="0" fontAlgn="base">
              <a:buFont typeface="Arial" panose="020B0604020202020204" pitchFamily="34" charset="0"/>
              <a:buChar char="•"/>
            </a:pPr>
            <a:r>
              <a:rPr lang="en-US" sz="2400" b="0" i="0" u="none" strike="noStrike" dirty="0">
                <a:solidFill>
                  <a:srgbClr val="000000"/>
                </a:solidFill>
                <a:effectLst/>
                <a:latin typeface="+mn-lt"/>
              </a:rPr>
              <a:t>Evaluation/Re-evaluation</a:t>
            </a:r>
            <a:r>
              <a:rPr lang="en-US" sz="2400" b="0" i="0" dirty="0">
                <a:solidFill>
                  <a:srgbClr val="000000"/>
                </a:solidFill>
                <a:effectLst/>
                <a:latin typeface="+mn-lt"/>
              </a:rPr>
              <a:t>​</a:t>
            </a:r>
          </a:p>
          <a:p>
            <a:pPr algn="l" rtl="0" fontAlgn="base">
              <a:buFont typeface="Arial" panose="020B0604020202020204" pitchFamily="34" charset="0"/>
              <a:buChar char="•"/>
            </a:pPr>
            <a:endParaRPr lang="en-US" sz="2400" b="0" i="0" dirty="0">
              <a:solidFill>
                <a:srgbClr val="000000"/>
              </a:solidFill>
              <a:effectLst/>
              <a:latin typeface="+mn-lt"/>
            </a:endParaRPr>
          </a:p>
          <a:p>
            <a:pPr algn="l" rtl="0" fontAlgn="base">
              <a:buFont typeface="Arial" panose="020B0604020202020204" pitchFamily="34" charset="0"/>
              <a:buChar char="•"/>
            </a:pPr>
            <a:r>
              <a:rPr lang="en-US" sz="2400" b="0" i="0" u="none" strike="noStrike" dirty="0">
                <a:solidFill>
                  <a:srgbClr val="000000"/>
                </a:solidFill>
                <a:effectLst/>
                <a:latin typeface="+mn-lt"/>
              </a:rPr>
              <a:t>An order/referral/plan of care that is signed by either an MD, DO, NP or PA with either a physical signature or a CMS compliant electronic signature</a:t>
            </a:r>
            <a:r>
              <a:rPr lang="en-US" sz="2400" b="0" i="0" dirty="0">
                <a:solidFill>
                  <a:srgbClr val="000000"/>
                </a:solidFill>
                <a:effectLst/>
                <a:latin typeface="+mn-lt"/>
              </a:rPr>
              <a:t>​</a:t>
            </a:r>
          </a:p>
          <a:p>
            <a:pPr algn="l" rtl="0" fontAlgn="base">
              <a:buFont typeface="Arial" panose="020B0604020202020204" pitchFamily="34" charset="0"/>
              <a:buChar char="•"/>
            </a:pPr>
            <a:endParaRPr lang="en-US" sz="2400" b="0" i="0" dirty="0">
              <a:solidFill>
                <a:srgbClr val="000000"/>
              </a:solidFill>
              <a:effectLst/>
              <a:latin typeface="+mn-lt"/>
            </a:endParaRPr>
          </a:p>
          <a:p>
            <a:pPr algn="l" rtl="0" fontAlgn="base">
              <a:buFont typeface="Arial" panose="020B0604020202020204" pitchFamily="34" charset="0"/>
              <a:buChar char="•"/>
            </a:pPr>
            <a:r>
              <a:rPr lang="en-US" sz="2400" b="0" i="0" u="none" strike="noStrike" dirty="0">
                <a:solidFill>
                  <a:srgbClr val="000000"/>
                </a:solidFill>
                <a:effectLst/>
                <a:latin typeface="+mn-lt"/>
              </a:rPr>
              <a:t>An order/referral/plan of care that includes the diagnosis, type of therapy, frequency and duration specification and covers the PAR dates requested</a:t>
            </a:r>
            <a:r>
              <a:rPr lang="en-US" sz="2400" b="0" i="0" dirty="0">
                <a:solidFill>
                  <a:srgbClr val="000000"/>
                </a:solidFill>
                <a:effectLst/>
                <a:latin typeface="+mn-lt"/>
              </a:rPr>
              <a:t>​</a:t>
            </a:r>
          </a:p>
          <a:p>
            <a:pPr algn="l" rtl="0" fontAlgn="base">
              <a:buFont typeface="Arial" panose="020B0604020202020204" pitchFamily="34" charset="0"/>
              <a:buChar char="•"/>
            </a:pPr>
            <a:endParaRPr lang="en-US" sz="2400" b="0" i="0" dirty="0">
              <a:solidFill>
                <a:srgbClr val="000000"/>
              </a:solidFill>
              <a:effectLst/>
              <a:latin typeface="+mn-lt"/>
            </a:endParaRPr>
          </a:p>
          <a:p>
            <a:pPr algn="l" rtl="0" fontAlgn="base">
              <a:buFont typeface="Arial" panose="020B0604020202020204" pitchFamily="34" charset="0"/>
              <a:buChar char="•"/>
            </a:pPr>
            <a:r>
              <a:rPr lang="en-US" sz="2400" b="0" i="0" u="none" strike="noStrike" dirty="0">
                <a:solidFill>
                  <a:srgbClr val="000000"/>
                </a:solidFill>
                <a:effectLst/>
                <a:latin typeface="+mn-lt"/>
              </a:rPr>
              <a:t>A plan of care that is within 90 calendar days prior to the requested start date and includes the diagnosis, type of therapy, therapeutic interventions, frequency and duration specifications and cover the PAR dates requested. </a:t>
            </a:r>
            <a:r>
              <a:rPr lang="en-US" sz="2400" b="0" i="0" dirty="0">
                <a:solidFill>
                  <a:srgbClr val="000000"/>
                </a:solidFill>
                <a:effectLst/>
                <a:latin typeface="+mn-lt"/>
              </a:rPr>
              <a:t>​</a:t>
            </a:r>
          </a:p>
          <a:p>
            <a:pPr algn="l" rtl="0" fontAlgn="base">
              <a:buFont typeface="Arial" panose="020B0604020202020204" pitchFamily="34" charset="0"/>
              <a:buChar char="•"/>
            </a:pPr>
            <a:endParaRPr lang="en-US" sz="2400" b="0" i="0" dirty="0">
              <a:solidFill>
                <a:srgbClr val="000000"/>
              </a:solidFill>
              <a:effectLst/>
              <a:latin typeface="+mn-lt"/>
            </a:endParaRPr>
          </a:p>
          <a:p>
            <a:pPr algn="l" rtl="0" fontAlgn="base">
              <a:buFont typeface="Arial" panose="020B0604020202020204" pitchFamily="34" charset="0"/>
              <a:buChar char="•"/>
            </a:pPr>
            <a:r>
              <a:rPr lang="en-US" sz="2400" b="0" i="0" u="none" strike="noStrike" dirty="0">
                <a:solidFill>
                  <a:srgbClr val="000000"/>
                </a:solidFill>
                <a:effectLst/>
                <a:latin typeface="+mn-lt"/>
              </a:rPr>
              <a:t>A recent complete therapy re-evaluation or updated progress notes on the current plan of care that shows either progress, or lack thereof, for review. This must be performed within the last 60 days prior to start date. </a:t>
            </a:r>
            <a:r>
              <a:rPr lang="en-US" sz="2400" b="0" i="0" dirty="0">
                <a:solidFill>
                  <a:srgbClr val="000000"/>
                </a:solidFill>
                <a:effectLst/>
                <a:latin typeface="+mn-lt"/>
              </a:rPr>
              <a:t>​</a:t>
            </a:r>
          </a:p>
          <a:p>
            <a:pPr algn="l" rtl="0" fontAlgn="base">
              <a:buFont typeface="Arial" panose="020B0604020202020204" pitchFamily="34" charset="0"/>
              <a:buChar char="•"/>
            </a:pPr>
            <a:endParaRPr lang="en-US" sz="2400" b="0" i="0" dirty="0">
              <a:solidFill>
                <a:srgbClr val="000000"/>
              </a:solidFill>
              <a:effectLst/>
              <a:latin typeface="+mn-lt"/>
            </a:endParaRPr>
          </a:p>
          <a:p>
            <a:pPr marL="285750" lvl="0" indent="-285750">
              <a:buClr>
                <a:schemeClr val="tx1"/>
              </a:buClr>
              <a:buFont typeface="Arial" panose="020B0604020202020204" pitchFamily="34" charset="0"/>
              <a:buChar char="•"/>
            </a:pPr>
            <a:endParaRPr lang="en-US" sz="2400" dirty="0"/>
          </a:p>
        </p:txBody>
      </p:sp>
      <p:pic>
        <p:nvPicPr>
          <p:cNvPr id="15" name="Audio 14">
            <a:hlinkClick r:id="" action="ppaction://media"/>
            <a:extLst>
              <a:ext uri="{FF2B5EF4-FFF2-40B4-BE49-F238E27FC236}">
                <a16:creationId xmlns:a16="http://schemas.microsoft.com/office/drawing/2014/main" id="{91D9615F-617A-B751-5734-188F96DA2DA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3996052734"/>
      </p:ext>
    </p:extLst>
  </p:cSld>
  <p:clrMapOvr>
    <a:masterClrMapping/>
  </p:clrMapOvr>
  <mc:AlternateContent xmlns:mc="http://schemas.openxmlformats.org/markup-compatibility/2006" xmlns:p14="http://schemas.microsoft.com/office/powerpoint/2010/main">
    <mc:Choice Requires="p14">
      <p:transition spd="slow" p14:dur="2000" advTm="17930"/>
    </mc:Choice>
    <mc:Fallback xmlns="">
      <p:transition spd="slow" advTm="17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Table of Contents</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0B5611C-206F-D621-6F74-B662B409D6EE}"/>
              </a:ext>
            </a:extLst>
          </p:cNvPr>
          <p:cNvSpPr txBox="1"/>
          <p:nvPr/>
        </p:nvSpPr>
        <p:spPr>
          <a:xfrm>
            <a:off x="6690102" y="1828800"/>
            <a:ext cx="6019800" cy="5593134"/>
          </a:xfrm>
          <a:prstGeom prst="rect">
            <a:avLst/>
          </a:prstGeom>
          <a:noFill/>
        </p:spPr>
        <p:txBody>
          <a:bodyPr wrap="square">
            <a:spAutoFit/>
          </a:bodyPr>
          <a:lstStyle/>
          <a:p>
            <a:pPr marL="0" marR="0">
              <a:lnSpc>
                <a:spcPct val="107000"/>
              </a:lnSpc>
              <a:spcBef>
                <a:spcPts val="0"/>
              </a:spcBef>
              <a:spcAft>
                <a:spcPts val="800"/>
              </a:spcAft>
            </a:pPr>
            <a:r>
              <a:rPr lang="en-US" sz="2800" u="sng" kern="100" dirty="0">
                <a:effectLst/>
                <a:latin typeface="+mn-lt"/>
                <a:ea typeface="Aptos" panose="020B0004020202020204" pitchFamily="34" charset="0"/>
                <a:cs typeface="Times New Roman" panose="02020603050405020304" pitchFamily="18" charset="0"/>
              </a:rPr>
              <a:t>Documentation Requirements</a:t>
            </a:r>
            <a:endParaRPr lang="en-US" sz="28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800" u="sng" kern="100" dirty="0">
                <a:effectLst/>
                <a:latin typeface="+mn-lt"/>
                <a:ea typeface="Aptos" panose="020B0004020202020204" pitchFamily="34" charset="0"/>
                <a:cs typeface="Times New Roman" panose="02020603050405020304" pitchFamily="18" charset="0"/>
              </a:rPr>
              <a:t>Service Units for Speech Therapy</a:t>
            </a:r>
          </a:p>
          <a:p>
            <a:pPr marL="0" marR="0">
              <a:lnSpc>
                <a:spcPct val="107000"/>
              </a:lnSpc>
              <a:spcBef>
                <a:spcPts val="0"/>
              </a:spcBef>
              <a:spcAft>
                <a:spcPts val="800"/>
              </a:spcAft>
            </a:pPr>
            <a:r>
              <a:rPr lang="en-US" sz="2800" u="sng" kern="100" dirty="0">
                <a:latin typeface="+mn-lt"/>
                <a:ea typeface="Aptos" panose="020B0004020202020204" pitchFamily="34" charset="0"/>
                <a:cs typeface="Times New Roman" panose="02020603050405020304" pitchFamily="18" charset="0"/>
              </a:rPr>
              <a:t>Common Pends and Denial</a:t>
            </a:r>
          </a:p>
          <a:p>
            <a:pPr marL="0" marR="0">
              <a:lnSpc>
                <a:spcPct val="107000"/>
              </a:lnSpc>
              <a:spcBef>
                <a:spcPts val="0"/>
              </a:spcBef>
              <a:spcAft>
                <a:spcPts val="800"/>
              </a:spcAft>
            </a:pPr>
            <a:r>
              <a:rPr lang="en-US" sz="2800" u="sng" kern="100" dirty="0">
                <a:effectLst/>
                <a:latin typeface="+mn-lt"/>
                <a:ea typeface="Aptos" panose="020B0004020202020204" pitchFamily="34" charset="0"/>
                <a:cs typeface="Times New Roman" panose="02020603050405020304" pitchFamily="18" charset="0"/>
              </a:rPr>
              <a:t>Tips to Reduce Pends and Denial</a:t>
            </a:r>
            <a:endParaRPr lang="en-US" sz="28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800" u="sng" kern="100" dirty="0">
                <a:effectLst/>
                <a:latin typeface="+mn-lt"/>
                <a:ea typeface="Aptos" panose="020B0004020202020204" pitchFamily="34" charset="0"/>
                <a:cs typeface="Times New Roman" panose="02020603050405020304" pitchFamily="18" charset="0"/>
              </a:rPr>
              <a:t>PAR Determination Process</a:t>
            </a:r>
            <a:endParaRPr lang="en-US" sz="28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800" u="sng" kern="100" dirty="0">
                <a:effectLst/>
                <a:latin typeface="+mn-lt"/>
                <a:ea typeface="Aptos" panose="020B0004020202020204" pitchFamily="34" charset="0"/>
                <a:cs typeface="Times New Roman" panose="02020603050405020304" pitchFamily="18" charset="0"/>
              </a:rPr>
              <a:t>Turnaround Times</a:t>
            </a:r>
            <a:endParaRPr lang="en-US" sz="28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800" u="sng" kern="100" dirty="0">
                <a:effectLst/>
                <a:latin typeface="+mn-lt"/>
                <a:ea typeface="Aptos" panose="020B0004020202020204" pitchFamily="34" charset="0"/>
                <a:cs typeface="Times New Roman" panose="02020603050405020304" pitchFamily="18" charset="0"/>
              </a:rPr>
              <a:t>Medicaid Rule for Medical Necessity</a:t>
            </a:r>
            <a:endParaRPr lang="en-US" sz="28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800" u="sng" kern="100" dirty="0">
                <a:effectLst/>
                <a:latin typeface="+mn-lt"/>
                <a:ea typeface="Aptos" panose="020B0004020202020204" pitchFamily="34" charset="0"/>
                <a:cs typeface="Times New Roman" panose="02020603050405020304" pitchFamily="18" charset="0"/>
              </a:rPr>
              <a:t>PAR Revision</a:t>
            </a:r>
            <a:endParaRPr lang="en-US" sz="28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800" u="sng" kern="100" dirty="0">
                <a:effectLst/>
                <a:latin typeface="+mn-lt"/>
                <a:ea typeface="Aptos" panose="020B0004020202020204" pitchFamily="34" charset="0"/>
                <a:cs typeface="Times New Roman" panose="02020603050405020304" pitchFamily="18" charset="0"/>
              </a:rPr>
              <a:t>Change of Provider Form</a:t>
            </a:r>
            <a:endParaRPr lang="en-US" sz="28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800" u="sng" kern="100" dirty="0">
                <a:effectLst/>
                <a:latin typeface="+mn-lt"/>
                <a:ea typeface="Aptos" panose="020B0004020202020204" pitchFamily="34" charset="0"/>
                <a:cs typeface="Times New Roman" panose="02020603050405020304" pitchFamily="18" charset="0"/>
              </a:rPr>
              <a:t>Recap</a:t>
            </a:r>
            <a:endParaRPr lang="en-US" sz="2800" kern="100" dirty="0">
              <a:effectLst/>
              <a:latin typeface="+mn-lt"/>
              <a:ea typeface="Aptos" panose="020B00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A9D84B61-E2DC-DD12-EB67-03D0FB982E5E}"/>
              </a:ext>
            </a:extLst>
          </p:cNvPr>
          <p:cNvSpPr txBox="1"/>
          <p:nvPr/>
        </p:nvSpPr>
        <p:spPr>
          <a:xfrm>
            <a:off x="330200" y="1828800"/>
            <a:ext cx="6172200" cy="6617774"/>
          </a:xfrm>
          <a:prstGeom prst="rect">
            <a:avLst/>
          </a:prstGeom>
          <a:noFill/>
        </p:spPr>
        <p:txBody>
          <a:bodyPr wrap="square">
            <a:spAutoFit/>
          </a:bodyPr>
          <a:lstStyle/>
          <a:p>
            <a:pPr marL="0" marR="0">
              <a:lnSpc>
                <a:spcPct val="107000"/>
              </a:lnSpc>
              <a:spcBef>
                <a:spcPts val="0"/>
              </a:spcBef>
              <a:spcAft>
                <a:spcPts val="800"/>
              </a:spcAft>
            </a:pPr>
            <a:r>
              <a:rPr lang="en-US" sz="2800" u="sng" kern="100" dirty="0">
                <a:effectLst/>
                <a:latin typeface="+mn-lt"/>
                <a:ea typeface="Aptos" panose="020B0004020202020204" pitchFamily="34" charset="0"/>
                <a:cs typeface="Times New Roman" panose="02020603050405020304" pitchFamily="18" charset="0"/>
              </a:rPr>
              <a:t>EPSDT</a:t>
            </a:r>
            <a:endParaRPr lang="en-US" sz="28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800" u="sng" kern="100" dirty="0">
                <a:effectLst/>
                <a:latin typeface="+mn-lt"/>
                <a:ea typeface="Aptos" panose="020B0004020202020204" pitchFamily="34" charset="0"/>
                <a:cs typeface="Times New Roman" panose="02020603050405020304" pitchFamily="18" charset="0"/>
              </a:rPr>
              <a:t>About Acentra Health</a:t>
            </a:r>
            <a:endParaRPr lang="en-US" sz="28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800" u="sng" kern="100" dirty="0">
                <a:effectLst/>
                <a:latin typeface="+mn-lt"/>
                <a:ea typeface="Aptos" panose="020B0004020202020204" pitchFamily="34" charset="0"/>
                <a:cs typeface="Times New Roman" panose="02020603050405020304" pitchFamily="18" charset="0"/>
              </a:rPr>
              <a:t>Scope of Services</a:t>
            </a:r>
            <a:endParaRPr lang="en-US" sz="28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800" u="sng" kern="100" dirty="0">
                <a:effectLst/>
                <a:latin typeface="+mn-lt"/>
                <a:ea typeface="Aptos" panose="020B0004020202020204" pitchFamily="34" charset="0"/>
                <a:cs typeface="Times New Roman" panose="02020603050405020304" pitchFamily="18" charset="0"/>
              </a:rPr>
              <a:t>Acentra Health Services for Providers</a:t>
            </a:r>
            <a:endParaRPr lang="en-US" sz="28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800" u="sng" kern="100" dirty="0">
                <a:effectLst/>
                <a:latin typeface="+mn-lt"/>
                <a:ea typeface="Aptos" panose="020B0004020202020204" pitchFamily="34" charset="0"/>
                <a:cs typeface="Times New Roman" panose="02020603050405020304" pitchFamily="18" charset="0"/>
              </a:rPr>
              <a:t>Provider Responsibilities</a:t>
            </a:r>
            <a:endParaRPr lang="en-US" sz="28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800" u="sng" kern="100" dirty="0">
                <a:effectLst/>
                <a:latin typeface="+mn-lt"/>
                <a:ea typeface="Aptos" panose="020B0004020202020204" pitchFamily="34" charset="0"/>
                <a:cs typeface="Times New Roman" panose="02020603050405020304" pitchFamily="18" charset="0"/>
              </a:rPr>
              <a:t>Prior </a:t>
            </a:r>
            <a:r>
              <a:rPr lang="en-US" sz="2800" u="sng" kern="100">
                <a:effectLst/>
                <a:latin typeface="+mn-lt"/>
                <a:ea typeface="Aptos" panose="020B0004020202020204" pitchFamily="34" charset="0"/>
                <a:cs typeface="Times New Roman" panose="02020603050405020304" pitchFamily="18" charset="0"/>
              </a:rPr>
              <a:t>Authorization Request (PAR) </a:t>
            </a:r>
            <a:r>
              <a:rPr lang="en-US" sz="2800" u="sng" kern="100" dirty="0">
                <a:effectLst/>
                <a:latin typeface="+mn-lt"/>
                <a:ea typeface="Aptos" panose="020B0004020202020204" pitchFamily="34" charset="0"/>
                <a:cs typeface="Times New Roman" panose="02020603050405020304" pitchFamily="18" charset="0"/>
              </a:rPr>
              <a:t>Submission</a:t>
            </a:r>
            <a:endParaRPr lang="en-US" sz="28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800" u="sng" kern="100" dirty="0">
                <a:effectLst/>
                <a:latin typeface="+mn-lt"/>
                <a:ea typeface="Aptos" panose="020B0004020202020204" pitchFamily="34" charset="0"/>
                <a:cs typeface="Times New Roman" panose="02020603050405020304" pitchFamily="18" charset="0"/>
              </a:rPr>
              <a:t>General Requirements </a:t>
            </a:r>
            <a:endParaRPr lang="en-US" sz="2800" kern="100" dirty="0">
              <a:effectLs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800" u="sng" kern="100" dirty="0">
                <a:effectLst/>
                <a:latin typeface="+mn-lt"/>
                <a:ea typeface="Aptos" panose="020B0004020202020204" pitchFamily="34" charset="0"/>
                <a:cs typeface="Times New Roman" panose="02020603050405020304" pitchFamily="18" charset="0"/>
              </a:rPr>
              <a:t>Submission Requirements</a:t>
            </a:r>
          </a:p>
          <a:p>
            <a:pPr marL="0" marR="0">
              <a:lnSpc>
                <a:spcPct val="107000"/>
              </a:lnSpc>
              <a:spcBef>
                <a:spcPts val="0"/>
              </a:spcBef>
              <a:spcAft>
                <a:spcPts val="800"/>
              </a:spcAft>
            </a:pPr>
            <a:r>
              <a:rPr lang="en-US" sz="2800" u="sng" kern="100" dirty="0">
                <a:latin typeface="+mn-lt"/>
                <a:ea typeface="Aptos" panose="020B0004020202020204" pitchFamily="34" charset="0"/>
                <a:cs typeface="Times New Roman" panose="02020603050405020304" pitchFamily="18" charset="0"/>
              </a:rPr>
              <a:t>Timely Submission</a:t>
            </a:r>
          </a:p>
          <a:p>
            <a:pPr marL="0" marR="0">
              <a:lnSpc>
                <a:spcPct val="107000"/>
              </a:lnSpc>
              <a:spcBef>
                <a:spcPts val="0"/>
              </a:spcBef>
              <a:spcAft>
                <a:spcPts val="800"/>
              </a:spcAft>
            </a:pPr>
            <a:r>
              <a:rPr lang="en-US" sz="2800" u="sng" kern="100" dirty="0">
                <a:effectLst/>
                <a:latin typeface="+mn-lt"/>
                <a:ea typeface="Aptos" panose="020B0004020202020204" pitchFamily="34" charset="0"/>
                <a:cs typeface="Times New Roman" panose="02020603050405020304" pitchFamily="18" charset="0"/>
              </a:rPr>
              <a:t>Speech Therapy PAR Requirements</a:t>
            </a:r>
          </a:p>
          <a:p>
            <a:pPr marL="0" marR="0">
              <a:lnSpc>
                <a:spcPct val="107000"/>
              </a:lnSpc>
              <a:spcBef>
                <a:spcPts val="0"/>
              </a:spcBef>
              <a:spcAft>
                <a:spcPts val="800"/>
              </a:spcAft>
            </a:pPr>
            <a:r>
              <a:rPr lang="en-US" sz="2800" u="sng" kern="100" dirty="0">
                <a:latin typeface="+mn-lt"/>
                <a:ea typeface="Aptos" panose="020B0004020202020204" pitchFamily="34" charset="0"/>
                <a:cs typeface="Times New Roman" panose="02020603050405020304" pitchFamily="18" charset="0"/>
              </a:rPr>
              <a:t>Understanding Speech Therapy</a:t>
            </a:r>
            <a:endParaRPr lang="en-US" sz="2800" kern="100" dirty="0">
              <a:effectLst/>
              <a:latin typeface="+mn-lt"/>
              <a:ea typeface="Aptos" panose="020B0004020202020204" pitchFamily="34" charset="0"/>
              <a:cs typeface="Times New Roman" panose="02020603050405020304" pitchFamily="18" charset="0"/>
            </a:endParaRPr>
          </a:p>
        </p:txBody>
      </p:sp>
      <p:pic>
        <p:nvPicPr>
          <p:cNvPr id="9" name="Audio 8">
            <a:hlinkClick r:id="" action="ppaction://media"/>
            <a:extLst>
              <a:ext uri="{FF2B5EF4-FFF2-40B4-BE49-F238E27FC236}">
                <a16:creationId xmlns:a16="http://schemas.microsoft.com/office/drawing/2014/main" id="{7335E83D-6C3C-1DB6-E4A5-410FDD974FA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6" t="-250196" r="-250196" b="-250196"/>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3208728953"/>
      </p:ext>
    </p:extLst>
  </p:cSld>
  <p:clrMapOvr>
    <a:masterClrMapping/>
  </p:clrMapOvr>
  <mc:AlternateContent xmlns:mc="http://schemas.openxmlformats.org/markup-compatibility/2006" xmlns:p14="http://schemas.microsoft.com/office/powerpoint/2010/main">
    <mc:Choice Requires="p14">
      <p:transition spd="slow" p14:dur="2000" advTm="35465"/>
    </mc:Choice>
    <mc:Fallback xmlns="">
      <p:transition spd="slow" advTm="35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4600" y="381000"/>
            <a:ext cx="11217275" cy="1156322"/>
          </a:xfrm>
        </p:spPr>
        <p:txBody>
          <a:bodyPr>
            <a:normAutofit fontScale="90000"/>
          </a:bodyPr>
          <a:lstStyle/>
          <a:p>
            <a:r>
              <a:rPr lang="en-US" dirty="0"/>
              <a:t>Service Units for Outpatient Therapies</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8E81EC7-4ECC-83C9-EEE2-8F640918A4CB}"/>
              </a:ext>
            </a:extLst>
          </p:cNvPr>
          <p:cNvSpPr txBox="1"/>
          <p:nvPr/>
        </p:nvSpPr>
        <p:spPr>
          <a:xfrm>
            <a:off x="177800" y="1616631"/>
            <a:ext cx="12649200" cy="7755969"/>
          </a:xfrm>
          <a:prstGeom prst="rect">
            <a:avLst/>
          </a:prstGeom>
          <a:noFill/>
        </p:spPr>
        <p:txBody>
          <a:bodyPr wrap="square">
            <a:spAutoFit/>
          </a:bodyPr>
          <a:lstStyle/>
          <a:p>
            <a:pPr algn="l" rtl="0" fontAlgn="base"/>
            <a:r>
              <a:rPr lang="en-US" sz="2400" b="1" i="0" u="none" strike="noStrike" dirty="0">
                <a:solidFill>
                  <a:srgbClr val="000000"/>
                </a:solidFill>
                <a:effectLst/>
                <a:latin typeface="+mn-lt"/>
              </a:rPr>
              <a:t>Unit/Quantity Calculation</a:t>
            </a:r>
            <a:r>
              <a:rPr lang="en-US" sz="2400" b="0" i="0" dirty="0">
                <a:solidFill>
                  <a:srgbClr val="000000"/>
                </a:solidFill>
                <a:effectLst/>
                <a:latin typeface="+mn-lt"/>
              </a:rPr>
              <a:t>​</a:t>
            </a:r>
          </a:p>
          <a:p>
            <a:pPr algn="l" rtl="0" fontAlgn="base"/>
            <a:r>
              <a:rPr lang="en-US" sz="2400" b="0" i="0" u="none" strike="noStrike" dirty="0">
                <a:solidFill>
                  <a:srgbClr val="000000"/>
                </a:solidFill>
                <a:effectLst/>
                <a:latin typeface="+mn-lt"/>
              </a:rPr>
              <a:t>A unit equals either 1) a timed increment, or 2) one treatment session as described in the specific CPT procedure codes.</a:t>
            </a:r>
            <a:r>
              <a:rPr lang="en-US" sz="2400" b="0" i="0" dirty="0">
                <a:solidFill>
                  <a:srgbClr val="000000"/>
                </a:solidFill>
                <a:effectLst/>
                <a:latin typeface="+mn-lt"/>
              </a:rPr>
              <a:t>​</a:t>
            </a:r>
          </a:p>
          <a:p>
            <a:pPr algn="l" rtl="0" fontAlgn="base"/>
            <a:endParaRPr lang="en-US" sz="2400" b="0" i="0" dirty="0">
              <a:solidFill>
                <a:srgbClr val="000000"/>
              </a:solidFill>
              <a:effectLst/>
              <a:latin typeface="+mn-lt"/>
            </a:endParaRPr>
          </a:p>
          <a:p>
            <a:pPr algn="l" rtl="0" fontAlgn="base"/>
            <a:r>
              <a:rPr lang="en-US" sz="2400" b="0" i="0" u="none" strike="noStrike" dirty="0">
                <a:solidFill>
                  <a:srgbClr val="000000"/>
                </a:solidFill>
                <a:effectLst/>
                <a:latin typeface="+mn-lt"/>
              </a:rPr>
              <a:t>Submit PARs for the number of units for each specific procedure code requested, not for the number of services. </a:t>
            </a:r>
            <a:r>
              <a:rPr lang="en-US" sz="2400" b="0" i="0" dirty="0">
                <a:solidFill>
                  <a:srgbClr val="000000"/>
                </a:solidFill>
                <a:effectLst/>
                <a:latin typeface="+mn-lt"/>
              </a:rPr>
              <a:t>​</a:t>
            </a:r>
          </a:p>
          <a:p>
            <a:pPr algn="l" rtl="0" fontAlgn="base"/>
            <a:endParaRPr lang="en-US" sz="2400" b="0" i="0" dirty="0">
              <a:solidFill>
                <a:srgbClr val="000000"/>
              </a:solidFill>
              <a:effectLst/>
              <a:latin typeface="+mn-lt"/>
            </a:endParaRPr>
          </a:p>
          <a:p>
            <a:pPr algn="l" rtl="0" fontAlgn="base"/>
            <a:r>
              <a:rPr lang="en-US" sz="2400" b="1" i="0" u="none" strike="noStrike" dirty="0">
                <a:solidFill>
                  <a:srgbClr val="000000"/>
                </a:solidFill>
                <a:effectLst/>
                <a:latin typeface="+mn-lt"/>
              </a:rPr>
              <a:t>Time and Untimed Codes</a:t>
            </a:r>
            <a:r>
              <a:rPr lang="en-US" sz="2400" b="0" i="0" dirty="0">
                <a:solidFill>
                  <a:srgbClr val="000000"/>
                </a:solidFill>
                <a:effectLst/>
                <a:latin typeface="+mn-lt"/>
              </a:rPr>
              <a:t>​</a:t>
            </a:r>
          </a:p>
          <a:p>
            <a:pPr algn="l" rtl="0" fontAlgn="base"/>
            <a:r>
              <a:rPr lang="en-US" sz="2400" b="0" i="1" u="none" strike="noStrike" dirty="0">
                <a:solidFill>
                  <a:srgbClr val="000000"/>
                </a:solidFill>
                <a:effectLst/>
                <a:latin typeface="+mn-lt"/>
              </a:rPr>
              <a:t>Timed Codes</a:t>
            </a:r>
            <a:r>
              <a:rPr lang="en-US" sz="2400" b="0" i="0" u="none" strike="noStrike" dirty="0">
                <a:solidFill>
                  <a:srgbClr val="000000"/>
                </a:solidFill>
                <a:effectLst/>
                <a:latin typeface="+mn-lt"/>
              </a:rPr>
              <a:t>: 1 unit = 15 minutes</a:t>
            </a:r>
            <a:r>
              <a:rPr lang="en-US" sz="2400" b="0" i="0" dirty="0">
                <a:solidFill>
                  <a:srgbClr val="000000"/>
                </a:solidFill>
                <a:effectLst/>
                <a:latin typeface="+mn-lt"/>
              </a:rPr>
              <a:t>​</a:t>
            </a:r>
          </a:p>
          <a:p>
            <a:pPr algn="l" rtl="0" fontAlgn="base"/>
            <a:r>
              <a:rPr lang="en-US" sz="2400" b="0" i="1" u="none" strike="noStrike" dirty="0">
                <a:solidFill>
                  <a:srgbClr val="000000"/>
                </a:solidFill>
                <a:effectLst/>
                <a:latin typeface="+mn-lt"/>
              </a:rPr>
              <a:t>Untimed Codes</a:t>
            </a:r>
            <a:r>
              <a:rPr lang="en-US" sz="2400" b="0" i="0" u="none" strike="noStrike" dirty="0">
                <a:solidFill>
                  <a:srgbClr val="000000"/>
                </a:solidFill>
                <a:effectLst/>
                <a:latin typeface="+mn-lt"/>
              </a:rPr>
              <a:t>: based on the # of times the procedure is performed. </a:t>
            </a:r>
            <a:r>
              <a:rPr lang="en-US" sz="2400" b="0" i="0" dirty="0">
                <a:solidFill>
                  <a:srgbClr val="000000"/>
                </a:solidFill>
                <a:effectLst/>
                <a:latin typeface="+mn-lt"/>
              </a:rPr>
              <a:t>​</a:t>
            </a:r>
          </a:p>
          <a:p>
            <a:pPr algn="l" rtl="0" fontAlgn="base"/>
            <a:endParaRPr lang="en-US" sz="2400" b="0" i="0" dirty="0">
              <a:solidFill>
                <a:srgbClr val="000000"/>
              </a:solidFill>
              <a:effectLst/>
              <a:latin typeface="+mn-lt"/>
            </a:endParaRPr>
          </a:p>
          <a:p>
            <a:pPr algn="l" rtl="0" fontAlgn="base"/>
            <a:r>
              <a:rPr lang="en-US" sz="2400" b="0" i="0" u="none" strike="noStrike" dirty="0">
                <a:solidFill>
                  <a:srgbClr val="000000"/>
                </a:solidFill>
                <a:effectLst/>
                <a:latin typeface="+mn-lt"/>
              </a:rPr>
              <a:t>When reporting service units for the coding system and the </a:t>
            </a:r>
            <a:r>
              <a:rPr lang="en-US" sz="2400" b="0" i="0" dirty="0">
                <a:solidFill>
                  <a:srgbClr val="000000"/>
                </a:solidFill>
                <a:effectLst/>
                <a:latin typeface="+mn-lt"/>
              </a:rPr>
              <a:t>procedure is not defined by a specific timeframe</a:t>
            </a:r>
            <a:r>
              <a:rPr lang="en-US" sz="2400" b="0" i="0" u="none" strike="noStrike" dirty="0">
                <a:solidFill>
                  <a:srgbClr val="000000"/>
                </a:solidFill>
                <a:effectLst/>
                <a:latin typeface="+mn-lt"/>
              </a:rPr>
              <a:t>, the provider enters </a:t>
            </a:r>
            <a:r>
              <a:rPr lang="en-US" sz="2400" b="1" i="0" u="none" strike="noStrike" dirty="0">
                <a:solidFill>
                  <a:srgbClr val="000000"/>
                </a:solidFill>
                <a:effectLst/>
                <a:latin typeface="+mn-lt"/>
              </a:rPr>
              <a:t>1 </a:t>
            </a:r>
            <a:r>
              <a:rPr lang="en-US" sz="2400" b="0" i="0" u="none" strike="noStrike" dirty="0">
                <a:solidFill>
                  <a:srgbClr val="000000"/>
                </a:solidFill>
                <a:effectLst/>
                <a:latin typeface="+mn-lt"/>
              </a:rPr>
              <a:t>in the labeled </a:t>
            </a:r>
            <a:r>
              <a:rPr lang="en-US" sz="2400" b="1" i="0" u="none" strike="noStrike" dirty="0">
                <a:solidFill>
                  <a:srgbClr val="000000"/>
                </a:solidFill>
                <a:effectLst/>
                <a:latin typeface="+mn-lt"/>
              </a:rPr>
              <a:t>Units</a:t>
            </a:r>
            <a:r>
              <a:rPr lang="en-US" sz="2400" b="0" i="0" u="none" strike="noStrike" dirty="0">
                <a:solidFill>
                  <a:srgbClr val="000000"/>
                </a:solidFill>
                <a:effectLst/>
                <a:latin typeface="+mn-lt"/>
              </a:rPr>
              <a:t> field.  For these types of untimed codes, units are </a:t>
            </a:r>
            <a:r>
              <a:rPr lang="en-US" sz="2400" b="0" i="0" dirty="0">
                <a:solidFill>
                  <a:srgbClr val="000000"/>
                </a:solidFill>
                <a:effectLst/>
                <a:latin typeface="+mn-lt"/>
              </a:rPr>
              <a:t>reported based on the number of times the procedure is performed.​</a:t>
            </a:r>
          </a:p>
          <a:p>
            <a:pPr algn="l" rtl="0" fontAlgn="base"/>
            <a:r>
              <a:rPr lang="en-US" sz="2400" b="1" i="0" u="none" strike="noStrike" dirty="0">
                <a:solidFill>
                  <a:srgbClr val="000000"/>
                </a:solidFill>
                <a:effectLst/>
                <a:latin typeface="+mn-lt"/>
              </a:rPr>
              <a:t>Example A:</a:t>
            </a:r>
            <a:r>
              <a:rPr lang="en-US" sz="2400" b="0" i="0" u="none" strike="noStrike" dirty="0">
                <a:solidFill>
                  <a:srgbClr val="000000"/>
                </a:solidFill>
                <a:effectLst/>
                <a:latin typeface="+mn-lt"/>
              </a:rPr>
              <a:t> 60 minutes of speech therapy has a Timed Code (97130), the provider reports 4 units. </a:t>
            </a:r>
            <a:r>
              <a:rPr lang="en-US" sz="2400" b="0" i="0" dirty="0">
                <a:solidFill>
                  <a:srgbClr val="000000"/>
                </a:solidFill>
                <a:effectLst/>
                <a:latin typeface="+mn-lt"/>
              </a:rPr>
              <a:t>​</a:t>
            </a:r>
          </a:p>
          <a:p>
            <a:pPr algn="l" rtl="0" fontAlgn="base"/>
            <a:r>
              <a:rPr lang="en-US" sz="2400" b="1" i="0" u="none" strike="noStrike" dirty="0">
                <a:solidFill>
                  <a:srgbClr val="000000"/>
                </a:solidFill>
                <a:effectLst/>
                <a:latin typeface="+mn-lt"/>
              </a:rPr>
              <a:t>Example B:</a:t>
            </a:r>
            <a:r>
              <a:rPr lang="en-US" sz="2400" b="0" i="0" u="none" strike="noStrike" dirty="0">
                <a:solidFill>
                  <a:srgbClr val="000000"/>
                </a:solidFill>
                <a:effectLst/>
                <a:latin typeface="+mn-lt"/>
              </a:rPr>
              <a:t> Pathology evaluation used as an Untimed code: 92521 entered as 1; only 1 evaluation was completed.</a:t>
            </a:r>
            <a:r>
              <a:rPr lang="en-US" sz="2400" b="0" i="0" dirty="0">
                <a:solidFill>
                  <a:srgbClr val="000000"/>
                </a:solidFill>
                <a:effectLst/>
                <a:latin typeface="+mn-lt"/>
              </a:rPr>
              <a:t>​</a:t>
            </a:r>
          </a:p>
          <a:p>
            <a:pPr algn="l" rtl="0" fontAlgn="base"/>
            <a:r>
              <a:rPr lang="en-US" sz="2400" b="0" i="0" dirty="0">
                <a:solidFill>
                  <a:srgbClr val="000000"/>
                </a:solidFill>
                <a:effectLst/>
                <a:latin typeface="+mn-lt"/>
              </a:rPr>
              <a:t>​</a:t>
            </a:r>
          </a:p>
          <a:p>
            <a:pPr algn="l"/>
            <a:endParaRPr lang="en-US" b="0" i="0" u="none" strike="noStrike" baseline="0" dirty="0">
              <a:solidFill>
                <a:srgbClr val="000000"/>
              </a:solidFill>
              <a:latin typeface="+mj-lt"/>
            </a:endParaRPr>
          </a:p>
        </p:txBody>
      </p:sp>
      <p:pic>
        <p:nvPicPr>
          <p:cNvPr id="39" name="Audio 38">
            <a:hlinkClick r:id="" action="ppaction://media"/>
            <a:extLst>
              <a:ext uri="{FF2B5EF4-FFF2-40B4-BE49-F238E27FC236}">
                <a16:creationId xmlns:a16="http://schemas.microsoft.com/office/drawing/2014/main" id="{A8E79446-5220-80CE-2D02-09772602973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3386795473"/>
      </p:ext>
    </p:extLst>
  </p:cSld>
  <p:clrMapOvr>
    <a:masterClrMapping/>
  </p:clrMapOvr>
  <mc:AlternateContent xmlns:mc="http://schemas.openxmlformats.org/markup-compatibility/2006" xmlns:p14="http://schemas.microsoft.com/office/powerpoint/2010/main">
    <mc:Choice Requires="p14">
      <p:transition spd="slow" p14:dur="2000" advTm="53788"/>
    </mc:Choice>
    <mc:Fallback xmlns="">
      <p:transition spd="slow" advTm="53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4600" y="381000"/>
            <a:ext cx="11217275" cy="1156322"/>
          </a:xfrm>
        </p:spPr>
        <p:txBody>
          <a:bodyPr>
            <a:normAutofit fontScale="90000"/>
          </a:bodyPr>
          <a:lstStyle/>
          <a:p>
            <a:r>
              <a:rPr lang="en-US" dirty="0"/>
              <a:t>Counting Minutes for Timed Codes</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71B4EEA-F4B8-2E85-EF48-7381417943C0}"/>
              </a:ext>
            </a:extLst>
          </p:cNvPr>
          <p:cNvSpPr txBox="1"/>
          <p:nvPr/>
        </p:nvSpPr>
        <p:spPr>
          <a:xfrm>
            <a:off x="812800" y="2014835"/>
            <a:ext cx="11468100" cy="707886"/>
          </a:xfrm>
          <a:prstGeom prst="rect">
            <a:avLst/>
          </a:prstGeom>
          <a:noFill/>
        </p:spPr>
        <p:txBody>
          <a:bodyPr wrap="square">
            <a:spAutoFit/>
          </a:bodyPr>
          <a:lstStyle/>
          <a:p>
            <a:r>
              <a:rPr lang="en-US" sz="2000" b="0" i="0" u="none" strike="noStrike" dirty="0">
                <a:solidFill>
                  <a:srgbClr val="000000"/>
                </a:solidFill>
                <a:effectLst/>
                <a:latin typeface="+mn-lt"/>
              </a:rPr>
              <a:t>Providers should not bill for services that occur in less than 8 minutes, but they can bill for services provided in the timespan of 8 to 22 minutes as 1 unit. </a:t>
            </a:r>
            <a:r>
              <a:rPr lang="en-US" sz="2000" b="0" i="0" dirty="0">
                <a:solidFill>
                  <a:srgbClr val="000000"/>
                </a:solidFill>
                <a:effectLst/>
                <a:latin typeface="+mn-lt"/>
              </a:rPr>
              <a:t>​</a:t>
            </a:r>
            <a:endParaRPr lang="en-US" sz="2000" dirty="0">
              <a:latin typeface="+mn-lt"/>
            </a:endParaRPr>
          </a:p>
        </p:txBody>
      </p:sp>
      <p:pic>
        <p:nvPicPr>
          <p:cNvPr id="2050" name="Picture 2" descr="Table showing Units Number of Minutes&#10;1 unit is greater than or equal to 8 minutes through 22 minutes&#10;2 units is greater than or equal to 23 minutes through 37 minutes&#10;3 units is greater than or equal to 38 minutes through 52 minutes&#10;4 units is greater than or equal to 53 minutes through 67 minutes&#10;5 units is greater than or equal to 68 minutes through 82 minutes&#10;6 units is greater than or equal to 83 minutes through 97 minutes&#10;7 units is greater than or equal to 98 minutes through 112 minutes&#10;8 units is greater than or equal to 113 minutes through 127 minutes&#10;">
            <a:extLst>
              <a:ext uri="{FF2B5EF4-FFF2-40B4-BE49-F238E27FC236}">
                <a16:creationId xmlns:a16="http://schemas.microsoft.com/office/drawing/2014/main" id="{B47365EF-041F-2733-D767-8DA9D4C06A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3200234"/>
            <a:ext cx="6273800" cy="5210444"/>
          </a:xfrm>
          <a:prstGeom prst="rect">
            <a:avLst/>
          </a:prstGeom>
          <a:noFill/>
          <a:extLst>
            <a:ext uri="{909E8E84-426E-40DD-AFC4-6F175D3DCCD1}">
              <a14:hiddenFill xmlns:a14="http://schemas.microsoft.com/office/drawing/2010/main">
                <a:solidFill>
                  <a:srgbClr val="FFFFFF"/>
                </a:solidFill>
              </a14:hiddenFill>
            </a:ext>
          </a:extLst>
        </p:spPr>
      </p:pic>
      <p:pic>
        <p:nvPicPr>
          <p:cNvPr id="20" name="Audio 19">
            <a:hlinkClick r:id="" action="ppaction://media"/>
            <a:extLst>
              <a:ext uri="{FF2B5EF4-FFF2-40B4-BE49-F238E27FC236}">
                <a16:creationId xmlns:a16="http://schemas.microsoft.com/office/drawing/2014/main" id="{61A2CBA3-9474-1AFF-95D1-FADB2A27595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3707969031"/>
      </p:ext>
    </p:extLst>
  </p:cSld>
  <p:clrMapOvr>
    <a:masterClrMapping/>
  </p:clrMapOvr>
  <mc:AlternateContent xmlns:mc="http://schemas.openxmlformats.org/markup-compatibility/2006" xmlns:p14="http://schemas.microsoft.com/office/powerpoint/2010/main">
    <mc:Choice Requires="p14">
      <p:transition spd="slow" p14:dur="2000" advTm="10338"/>
    </mc:Choice>
    <mc:Fallback xmlns="">
      <p:transition spd="slow" advTm="10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Speech Therapy Modifier Requirements</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CDBB4EC-2E87-2B4D-E3E2-8614119428B1}"/>
              </a:ext>
            </a:extLst>
          </p:cNvPr>
          <p:cNvSpPr txBox="1"/>
          <p:nvPr/>
        </p:nvSpPr>
        <p:spPr>
          <a:xfrm>
            <a:off x="385951" y="1855184"/>
            <a:ext cx="12232897" cy="1200329"/>
          </a:xfrm>
          <a:prstGeom prst="rect">
            <a:avLst/>
          </a:prstGeom>
          <a:noFill/>
        </p:spPr>
        <p:txBody>
          <a:bodyPr wrap="square">
            <a:spAutoFit/>
          </a:bodyPr>
          <a:lstStyle/>
          <a:p>
            <a:pPr algn="l" rtl="0" fontAlgn="base"/>
            <a:r>
              <a:rPr lang="en-US" sz="2400" b="0" i="0" u="none" strike="noStrike" dirty="0">
                <a:solidFill>
                  <a:srgbClr val="000000"/>
                </a:solidFill>
                <a:effectLst/>
                <a:latin typeface="+mn-lt"/>
              </a:rPr>
              <a:t>Modifier codes must be included for all ST requests. The same modifiers used on the PAR must be used on the claim, in the same order.</a:t>
            </a:r>
            <a:r>
              <a:rPr lang="en-US" sz="2400" b="0" i="0" dirty="0">
                <a:solidFill>
                  <a:srgbClr val="000000"/>
                </a:solidFill>
                <a:effectLst/>
                <a:latin typeface="+mn-lt"/>
              </a:rPr>
              <a:t>​</a:t>
            </a:r>
          </a:p>
          <a:p>
            <a:pPr algn="l" rtl="0" fontAlgn="base"/>
            <a:r>
              <a:rPr lang="en-US" sz="2400" b="0" i="0" dirty="0">
                <a:solidFill>
                  <a:srgbClr val="000000"/>
                </a:solidFill>
                <a:effectLst/>
                <a:latin typeface="Open Sans" panose="020B0606030504020204" pitchFamily="34" charset="0"/>
              </a:rPr>
              <a:t>​</a:t>
            </a:r>
            <a:endParaRPr lang="en-US" sz="2400" b="0" i="0" dirty="0">
              <a:solidFill>
                <a:srgbClr val="000000"/>
              </a:solidFill>
              <a:effectLst/>
              <a:latin typeface="Segoe UI" panose="020B0502040204020203" pitchFamily="34" charset="0"/>
            </a:endParaRPr>
          </a:p>
        </p:txBody>
      </p:sp>
      <p:graphicFrame>
        <p:nvGraphicFramePr>
          <p:cNvPr id="7" name="Table 6">
            <a:extLst>
              <a:ext uri="{FF2B5EF4-FFF2-40B4-BE49-F238E27FC236}">
                <a16:creationId xmlns:a16="http://schemas.microsoft.com/office/drawing/2014/main" id="{C25AC61E-AED0-A752-27E0-D364A57A918F}"/>
              </a:ext>
            </a:extLst>
          </p:cNvPr>
          <p:cNvGraphicFramePr>
            <a:graphicFrameLocks noGrp="1"/>
          </p:cNvGraphicFramePr>
          <p:nvPr>
            <p:extLst>
              <p:ext uri="{D42A27DB-BD31-4B8C-83A1-F6EECF244321}">
                <p14:modId xmlns:p14="http://schemas.microsoft.com/office/powerpoint/2010/main" val="2312066736"/>
              </p:ext>
            </p:extLst>
          </p:nvPr>
        </p:nvGraphicFramePr>
        <p:xfrm>
          <a:off x="385951" y="3219767"/>
          <a:ext cx="11882248" cy="4815840"/>
        </p:xfrm>
        <a:graphic>
          <a:graphicData uri="http://schemas.openxmlformats.org/drawingml/2006/table">
            <a:tbl>
              <a:tblPr/>
              <a:tblGrid>
                <a:gridCol w="4386766">
                  <a:extLst>
                    <a:ext uri="{9D8B030D-6E8A-4147-A177-3AD203B41FA5}">
                      <a16:colId xmlns:a16="http://schemas.microsoft.com/office/drawing/2014/main" val="42328393"/>
                    </a:ext>
                  </a:extLst>
                </a:gridCol>
                <a:gridCol w="1632876">
                  <a:extLst>
                    <a:ext uri="{9D8B030D-6E8A-4147-A177-3AD203B41FA5}">
                      <a16:colId xmlns:a16="http://schemas.microsoft.com/office/drawing/2014/main" val="2854714317"/>
                    </a:ext>
                  </a:extLst>
                </a:gridCol>
                <a:gridCol w="1768654">
                  <a:extLst>
                    <a:ext uri="{9D8B030D-6E8A-4147-A177-3AD203B41FA5}">
                      <a16:colId xmlns:a16="http://schemas.microsoft.com/office/drawing/2014/main" val="3009914849"/>
                    </a:ext>
                  </a:extLst>
                </a:gridCol>
                <a:gridCol w="4093952">
                  <a:extLst>
                    <a:ext uri="{9D8B030D-6E8A-4147-A177-3AD203B41FA5}">
                      <a16:colId xmlns:a16="http://schemas.microsoft.com/office/drawing/2014/main" val="1788058644"/>
                    </a:ext>
                  </a:extLst>
                </a:gridCol>
              </a:tblGrid>
              <a:tr h="212126">
                <a:tc>
                  <a:txBody>
                    <a:bodyPr/>
                    <a:lstStyle/>
                    <a:p>
                      <a:pPr algn="l" rtl="0" fontAlgn="base"/>
                      <a:r>
                        <a:rPr lang="en-US" sz="2800" b="1" i="0" dirty="0">
                          <a:solidFill>
                            <a:srgbClr val="000000"/>
                          </a:solidFill>
                          <a:effectLst/>
                          <a:latin typeface="+mn-lt"/>
                        </a:rPr>
                        <a:t>Outpatient Therapy Type</a:t>
                      </a:r>
                      <a:r>
                        <a:rPr lang="en-US" sz="2800" b="0" i="0" dirty="0">
                          <a:solidFill>
                            <a:srgbClr val="000000"/>
                          </a:solidFill>
                          <a:effectLst/>
                          <a:latin typeface="+mn-lt"/>
                        </a:rPr>
                        <a:t>​</a:t>
                      </a:r>
                    </a:p>
                  </a:txBody>
                  <a:tcPr marL="58979" marR="58979">
                    <a:lnL w="10919" cap="flat" cmpd="sng" algn="ctr">
                      <a:solidFill>
                        <a:srgbClr val="000000"/>
                      </a:solidFill>
                      <a:prstDash val="solid"/>
                      <a:round/>
                      <a:headEnd type="none" w="med" len="med"/>
                      <a:tailEnd type="none" w="med" len="med"/>
                    </a:lnL>
                    <a:lnR w="10919" cap="flat" cmpd="sng" algn="ctr">
                      <a:solidFill>
                        <a:srgbClr val="000000"/>
                      </a:solidFill>
                      <a:prstDash val="solid"/>
                      <a:round/>
                      <a:headEnd type="none" w="med" len="med"/>
                      <a:tailEnd type="none" w="med" len="med"/>
                    </a:lnR>
                    <a:lnT w="10919" cap="flat" cmpd="sng" algn="ctr">
                      <a:solidFill>
                        <a:srgbClr val="000000"/>
                      </a:solidFill>
                      <a:prstDash val="solid"/>
                      <a:round/>
                      <a:headEnd type="none" w="med" len="med"/>
                      <a:tailEnd type="none" w="med" len="med"/>
                    </a:lnT>
                    <a:lnB w="10919" cap="flat" cmpd="sng" algn="ctr">
                      <a:solidFill>
                        <a:srgbClr val="000000"/>
                      </a:solidFill>
                      <a:prstDash val="solid"/>
                      <a:round/>
                      <a:headEnd type="none" w="med" len="med"/>
                      <a:tailEnd type="none" w="med" len="med"/>
                    </a:lnB>
                    <a:noFill/>
                  </a:tcPr>
                </a:tc>
                <a:tc>
                  <a:txBody>
                    <a:bodyPr/>
                    <a:lstStyle/>
                    <a:p>
                      <a:pPr algn="l" rtl="0" fontAlgn="base"/>
                      <a:r>
                        <a:rPr lang="en-US" sz="2800" b="1" i="0">
                          <a:solidFill>
                            <a:srgbClr val="000000"/>
                          </a:solidFill>
                          <a:effectLst/>
                          <a:latin typeface="+mn-lt"/>
                        </a:rPr>
                        <a:t>Modifier 1</a:t>
                      </a:r>
                      <a:r>
                        <a:rPr lang="en-US" sz="2800" b="0" i="0">
                          <a:solidFill>
                            <a:srgbClr val="000000"/>
                          </a:solidFill>
                          <a:effectLst/>
                          <a:latin typeface="+mn-lt"/>
                        </a:rPr>
                        <a:t>​</a:t>
                      </a:r>
                    </a:p>
                  </a:txBody>
                  <a:tcPr marL="58979" marR="58979">
                    <a:lnL w="10919" cap="flat" cmpd="sng" algn="ctr">
                      <a:solidFill>
                        <a:srgbClr val="000000"/>
                      </a:solidFill>
                      <a:prstDash val="solid"/>
                      <a:round/>
                      <a:headEnd type="none" w="med" len="med"/>
                      <a:tailEnd type="none" w="med" len="med"/>
                    </a:lnL>
                    <a:lnR w="10919" cap="flat" cmpd="sng" algn="ctr">
                      <a:solidFill>
                        <a:srgbClr val="000000"/>
                      </a:solidFill>
                      <a:prstDash val="solid"/>
                      <a:round/>
                      <a:headEnd type="none" w="med" len="med"/>
                      <a:tailEnd type="none" w="med" len="med"/>
                    </a:lnR>
                    <a:lnT w="10919" cap="flat" cmpd="sng" algn="ctr">
                      <a:solidFill>
                        <a:srgbClr val="000000"/>
                      </a:solidFill>
                      <a:prstDash val="solid"/>
                      <a:round/>
                      <a:headEnd type="none" w="med" len="med"/>
                      <a:tailEnd type="none" w="med" len="med"/>
                    </a:lnT>
                    <a:lnB w="10919" cap="flat" cmpd="sng" algn="ctr">
                      <a:solidFill>
                        <a:srgbClr val="000000"/>
                      </a:solidFill>
                      <a:prstDash val="solid"/>
                      <a:round/>
                      <a:headEnd type="none" w="med" len="med"/>
                      <a:tailEnd type="none" w="med" len="med"/>
                    </a:lnB>
                    <a:noFill/>
                  </a:tcPr>
                </a:tc>
                <a:tc>
                  <a:txBody>
                    <a:bodyPr/>
                    <a:lstStyle/>
                    <a:p>
                      <a:pPr algn="l" rtl="0" fontAlgn="base"/>
                      <a:r>
                        <a:rPr lang="en-US" sz="2800" b="1" i="0">
                          <a:solidFill>
                            <a:srgbClr val="000000"/>
                          </a:solidFill>
                          <a:effectLst/>
                          <a:latin typeface="+mn-lt"/>
                        </a:rPr>
                        <a:t>Modifier 2</a:t>
                      </a:r>
                      <a:r>
                        <a:rPr lang="en-US" sz="2800" b="0" i="0">
                          <a:solidFill>
                            <a:srgbClr val="000000"/>
                          </a:solidFill>
                          <a:effectLst/>
                          <a:latin typeface="+mn-lt"/>
                        </a:rPr>
                        <a:t>​</a:t>
                      </a:r>
                    </a:p>
                  </a:txBody>
                  <a:tcPr marL="58979" marR="58979">
                    <a:lnL w="10919" cap="flat" cmpd="sng" algn="ctr">
                      <a:solidFill>
                        <a:srgbClr val="000000"/>
                      </a:solidFill>
                      <a:prstDash val="solid"/>
                      <a:round/>
                      <a:headEnd type="none" w="med" len="med"/>
                      <a:tailEnd type="none" w="med" len="med"/>
                    </a:lnL>
                    <a:lnR w="10919" cap="flat" cmpd="sng" algn="ctr">
                      <a:solidFill>
                        <a:srgbClr val="000000"/>
                      </a:solidFill>
                      <a:prstDash val="solid"/>
                      <a:round/>
                      <a:headEnd type="none" w="med" len="med"/>
                      <a:tailEnd type="none" w="med" len="med"/>
                    </a:lnR>
                    <a:lnT w="10919" cap="flat" cmpd="sng" algn="ctr">
                      <a:solidFill>
                        <a:srgbClr val="000000"/>
                      </a:solidFill>
                      <a:prstDash val="solid"/>
                      <a:round/>
                      <a:headEnd type="none" w="med" len="med"/>
                      <a:tailEnd type="none" w="med" len="med"/>
                    </a:lnT>
                    <a:lnB w="10919" cap="flat" cmpd="sng" algn="ctr">
                      <a:solidFill>
                        <a:srgbClr val="000000"/>
                      </a:solidFill>
                      <a:prstDash val="solid"/>
                      <a:round/>
                      <a:headEnd type="none" w="med" len="med"/>
                      <a:tailEnd type="none" w="med" len="med"/>
                    </a:lnB>
                    <a:noFill/>
                  </a:tcPr>
                </a:tc>
                <a:tc>
                  <a:txBody>
                    <a:bodyPr/>
                    <a:lstStyle/>
                    <a:p>
                      <a:pPr algn="l" rtl="0" fontAlgn="base"/>
                      <a:r>
                        <a:rPr lang="en-US" sz="2800" b="1" i="0">
                          <a:solidFill>
                            <a:srgbClr val="000000"/>
                          </a:solidFill>
                          <a:effectLst/>
                          <a:latin typeface="+mn-lt"/>
                        </a:rPr>
                        <a:t>Example</a:t>
                      </a:r>
                      <a:r>
                        <a:rPr lang="en-US" sz="2800" b="0" i="0">
                          <a:solidFill>
                            <a:srgbClr val="000000"/>
                          </a:solidFill>
                          <a:effectLst/>
                          <a:latin typeface="+mn-lt"/>
                        </a:rPr>
                        <a:t>​</a:t>
                      </a:r>
                    </a:p>
                  </a:txBody>
                  <a:tcPr marL="58979" marR="58979">
                    <a:lnL w="10919" cap="flat" cmpd="sng" algn="ctr">
                      <a:solidFill>
                        <a:srgbClr val="000000"/>
                      </a:solidFill>
                      <a:prstDash val="solid"/>
                      <a:round/>
                      <a:headEnd type="none" w="med" len="med"/>
                      <a:tailEnd type="none" w="med" len="med"/>
                    </a:lnL>
                    <a:lnR w="10919" cap="flat" cmpd="sng" algn="ctr">
                      <a:solidFill>
                        <a:srgbClr val="000000"/>
                      </a:solidFill>
                      <a:prstDash val="solid"/>
                      <a:round/>
                      <a:headEnd type="none" w="med" len="med"/>
                      <a:tailEnd type="none" w="med" len="med"/>
                    </a:lnR>
                    <a:lnT w="10919" cap="flat" cmpd="sng" algn="ctr">
                      <a:solidFill>
                        <a:srgbClr val="000000"/>
                      </a:solidFill>
                      <a:prstDash val="solid"/>
                      <a:round/>
                      <a:headEnd type="none" w="med" len="med"/>
                      <a:tailEnd type="none" w="med" len="med"/>
                    </a:lnT>
                    <a:lnB w="1091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38167564"/>
                  </a:ext>
                </a:extLst>
              </a:tr>
              <a:tr h="212126">
                <a:tc>
                  <a:txBody>
                    <a:bodyPr/>
                    <a:lstStyle/>
                    <a:p>
                      <a:pPr algn="l" rtl="0" fontAlgn="base"/>
                      <a:r>
                        <a:rPr lang="en-US" sz="2800" b="0" i="0" dirty="0">
                          <a:solidFill>
                            <a:srgbClr val="000000"/>
                          </a:solidFill>
                          <a:effectLst/>
                          <a:latin typeface="+mn-lt"/>
                        </a:rPr>
                        <a:t>Rehabilitative Speech Therapy​</a:t>
                      </a:r>
                    </a:p>
                  </a:txBody>
                  <a:tcPr marL="58979" marR="58979">
                    <a:lnL w="10919" cap="flat" cmpd="sng" algn="ctr">
                      <a:solidFill>
                        <a:srgbClr val="000000"/>
                      </a:solidFill>
                      <a:prstDash val="solid"/>
                      <a:round/>
                      <a:headEnd type="none" w="med" len="med"/>
                      <a:tailEnd type="none" w="med" len="med"/>
                    </a:lnL>
                    <a:lnR w="10919" cap="flat" cmpd="sng" algn="ctr">
                      <a:solidFill>
                        <a:srgbClr val="000000"/>
                      </a:solidFill>
                      <a:prstDash val="solid"/>
                      <a:round/>
                      <a:headEnd type="none" w="med" len="med"/>
                      <a:tailEnd type="none" w="med" len="med"/>
                    </a:lnR>
                    <a:lnT w="10919" cap="flat" cmpd="sng" algn="ctr">
                      <a:solidFill>
                        <a:srgbClr val="000000"/>
                      </a:solidFill>
                      <a:prstDash val="solid"/>
                      <a:round/>
                      <a:headEnd type="none" w="med" len="med"/>
                      <a:tailEnd type="none" w="med" len="med"/>
                    </a:lnT>
                    <a:lnB w="10919" cap="flat" cmpd="sng" algn="ctr">
                      <a:solidFill>
                        <a:srgbClr val="000000"/>
                      </a:solidFill>
                      <a:prstDash val="solid"/>
                      <a:round/>
                      <a:headEnd type="none" w="med" len="med"/>
                      <a:tailEnd type="none" w="med" len="med"/>
                    </a:lnB>
                    <a:noFill/>
                  </a:tcPr>
                </a:tc>
                <a:tc>
                  <a:txBody>
                    <a:bodyPr/>
                    <a:lstStyle/>
                    <a:p>
                      <a:pPr algn="l" rtl="0" fontAlgn="base"/>
                      <a:r>
                        <a:rPr lang="en-US" sz="2800" b="0" i="0">
                          <a:solidFill>
                            <a:srgbClr val="000000"/>
                          </a:solidFill>
                          <a:effectLst/>
                          <a:latin typeface="+mn-lt"/>
                        </a:rPr>
                        <a:t>GN​</a:t>
                      </a:r>
                    </a:p>
                  </a:txBody>
                  <a:tcPr marL="58979" marR="58979">
                    <a:lnL w="10919" cap="flat" cmpd="sng" algn="ctr">
                      <a:solidFill>
                        <a:srgbClr val="000000"/>
                      </a:solidFill>
                      <a:prstDash val="solid"/>
                      <a:round/>
                      <a:headEnd type="none" w="med" len="med"/>
                      <a:tailEnd type="none" w="med" len="med"/>
                    </a:lnL>
                    <a:lnR w="10919" cap="flat" cmpd="sng" algn="ctr">
                      <a:solidFill>
                        <a:srgbClr val="000000"/>
                      </a:solidFill>
                      <a:prstDash val="solid"/>
                      <a:round/>
                      <a:headEnd type="none" w="med" len="med"/>
                      <a:tailEnd type="none" w="med" len="med"/>
                    </a:lnR>
                    <a:lnT w="10919" cap="flat" cmpd="sng" algn="ctr">
                      <a:solidFill>
                        <a:srgbClr val="000000"/>
                      </a:solidFill>
                      <a:prstDash val="solid"/>
                      <a:round/>
                      <a:headEnd type="none" w="med" len="med"/>
                      <a:tailEnd type="none" w="med" len="med"/>
                    </a:lnT>
                    <a:lnB w="10919" cap="flat" cmpd="sng" algn="ctr">
                      <a:solidFill>
                        <a:srgbClr val="000000"/>
                      </a:solidFill>
                      <a:prstDash val="solid"/>
                      <a:round/>
                      <a:headEnd type="none" w="med" len="med"/>
                      <a:tailEnd type="none" w="med" len="med"/>
                    </a:lnB>
                    <a:noFill/>
                  </a:tcPr>
                </a:tc>
                <a:tc>
                  <a:txBody>
                    <a:bodyPr/>
                    <a:lstStyle/>
                    <a:p>
                      <a:pPr algn="l" rtl="0" fontAlgn="base"/>
                      <a:r>
                        <a:rPr lang="en-US" sz="2800" b="0" i="0">
                          <a:solidFill>
                            <a:srgbClr val="000000"/>
                          </a:solidFill>
                          <a:effectLst/>
                          <a:latin typeface="+mn-lt"/>
                        </a:rPr>
                        <a:t>97​</a:t>
                      </a:r>
                    </a:p>
                  </a:txBody>
                  <a:tcPr marL="58979" marR="58979">
                    <a:lnL w="10919" cap="flat" cmpd="sng" algn="ctr">
                      <a:solidFill>
                        <a:srgbClr val="000000"/>
                      </a:solidFill>
                      <a:prstDash val="solid"/>
                      <a:round/>
                      <a:headEnd type="none" w="med" len="med"/>
                      <a:tailEnd type="none" w="med" len="med"/>
                    </a:lnL>
                    <a:lnR w="10919" cap="flat" cmpd="sng" algn="ctr">
                      <a:solidFill>
                        <a:srgbClr val="000000"/>
                      </a:solidFill>
                      <a:prstDash val="solid"/>
                      <a:round/>
                      <a:headEnd type="none" w="med" len="med"/>
                      <a:tailEnd type="none" w="med" len="med"/>
                    </a:lnR>
                    <a:lnT w="10919" cap="flat" cmpd="sng" algn="ctr">
                      <a:solidFill>
                        <a:srgbClr val="000000"/>
                      </a:solidFill>
                      <a:prstDash val="solid"/>
                      <a:round/>
                      <a:headEnd type="none" w="med" len="med"/>
                      <a:tailEnd type="none" w="med" len="med"/>
                    </a:lnT>
                    <a:lnB w="10919" cap="flat" cmpd="sng" algn="ctr">
                      <a:solidFill>
                        <a:srgbClr val="000000"/>
                      </a:solidFill>
                      <a:prstDash val="solid"/>
                      <a:round/>
                      <a:headEnd type="none" w="med" len="med"/>
                      <a:tailEnd type="none" w="med" len="med"/>
                    </a:lnB>
                    <a:noFill/>
                  </a:tcPr>
                </a:tc>
                <a:tc>
                  <a:txBody>
                    <a:bodyPr/>
                    <a:lstStyle/>
                    <a:p>
                      <a:pPr algn="l" rtl="0" fontAlgn="base"/>
                      <a:r>
                        <a:rPr lang="en-US" sz="2800" b="0" i="0">
                          <a:solidFill>
                            <a:srgbClr val="000000"/>
                          </a:solidFill>
                          <a:effectLst/>
                          <a:latin typeface="+mn-lt"/>
                        </a:rPr>
                        <a:t>92507 + GN + 97​</a:t>
                      </a:r>
                    </a:p>
                  </a:txBody>
                  <a:tcPr marL="58979" marR="58979">
                    <a:lnL w="10919" cap="flat" cmpd="sng" algn="ctr">
                      <a:solidFill>
                        <a:srgbClr val="000000"/>
                      </a:solidFill>
                      <a:prstDash val="solid"/>
                      <a:round/>
                      <a:headEnd type="none" w="med" len="med"/>
                      <a:tailEnd type="none" w="med" len="med"/>
                    </a:lnL>
                    <a:lnR w="10919" cap="flat" cmpd="sng" algn="ctr">
                      <a:solidFill>
                        <a:srgbClr val="000000"/>
                      </a:solidFill>
                      <a:prstDash val="solid"/>
                      <a:round/>
                      <a:headEnd type="none" w="med" len="med"/>
                      <a:tailEnd type="none" w="med" len="med"/>
                    </a:lnR>
                    <a:lnT w="10919" cap="flat" cmpd="sng" algn="ctr">
                      <a:solidFill>
                        <a:srgbClr val="000000"/>
                      </a:solidFill>
                      <a:prstDash val="solid"/>
                      <a:round/>
                      <a:headEnd type="none" w="med" len="med"/>
                      <a:tailEnd type="none" w="med" len="med"/>
                    </a:lnT>
                    <a:lnB w="1091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88584884"/>
                  </a:ext>
                </a:extLst>
              </a:tr>
              <a:tr h="0">
                <a:tc>
                  <a:txBody>
                    <a:bodyPr/>
                    <a:lstStyle/>
                    <a:p>
                      <a:pPr algn="l" rtl="0" fontAlgn="auto"/>
                      <a:r>
                        <a:rPr lang="en-US" sz="2800" b="0" i="0" dirty="0">
                          <a:solidFill>
                            <a:srgbClr val="000000"/>
                          </a:solidFill>
                          <a:effectLst/>
                          <a:latin typeface="+mn-lt"/>
                        </a:rPr>
                        <a:t>​</a:t>
                      </a:r>
                    </a:p>
                  </a:txBody>
                  <a:tcPr marL="58979" marR="58979">
                    <a:lnL w="10919" cap="flat" cmpd="sng" algn="ctr">
                      <a:solidFill>
                        <a:srgbClr val="000000"/>
                      </a:solidFill>
                      <a:prstDash val="solid"/>
                      <a:round/>
                      <a:headEnd type="none" w="med" len="med"/>
                      <a:tailEnd type="none" w="med" len="med"/>
                    </a:lnL>
                    <a:lnR w="10919" cap="flat" cmpd="sng" algn="ctr">
                      <a:solidFill>
                        <a:srgbClr val="000000"/>
                      </a:solidFill>
                      <a:prstDash val="solid"/>
                      <a:round/>
                      <a:headEnd type="none" w="med" len="med"/>
                      <a:tailEnd type="none" w="med" len="med"/>
                    </a:lnR>
                    <a:lnT w="10919" cap="flat" cmpd="sng" algn="ctr">
                      <a:solidFill>
                        <a:srgbClr val="000000"/>
                      </a:solidFill>
                      <a:prstDash val="solid"/>
                      <a:round/>
                      <a:headEnd type="none" w="med" len="med"/>
                      <a:tailEnd type="none" w="med" len="med"/>
                    </a:lnT>
                    <a:lnB w="10919" cap="flat" cmpd="sng" algn="ctr">
                      <a:solidFill>
                        <a:srgbClr val="000000"/>
                      </a:solidFill>
                      <a:prstDash val="solid"/>
                      <a:round/>
                      <a:headEnd type="none" w="med" len="med"/>
                      <a:tailEnd type="none" w="med" len="med"/>
                    </a:lnB>
                    <a:solidFill>
                      <a:srgbClr val="1F3864"/>
                    </a:solidFill>
                  </a:tcPr>
                </a:tc>
                <a:tc>
                  <a:txBody>
                    <a:bodyPr/>
                    <a:lstStyle/>
                    <a:p>
                      <a:pPr algn="l" rtl="0" fontAlgn="auto"/>
                      <a:r>
                        <a:rPr lang="en-US" sz="2800" b="0" i="0">
                          <a:solidFill>
                            <a:srgbClr val="000000"/>
                          </a:solidFill>
                          <a:effectLst/>
                          <a:latin typeface="+mn-lt"/>
                        </a:rPr>
                        <a:t>​</a:t>
                      </a:r>
                    </a:p>
                  </a:txBody>
                  <a:tcPr marL="58979" marR="58979">
                    <a:lnL w="10919" cap="flat" cmpd="sng" algn="ctr">
                      <a:solidFill>
                        <a:srgbClr val="000000"/>
                      </a:solidFill>
                      <a:prstDash val="solid"/>
                      <a:round/>
                      <a:headEnd type="none" w="med" len="med"/>
                      <a:tailEnd type="none" w="med" len="med"/>
                    </a:lnL>
                    <a:lnR w="10919" cap="flat" cmpd="sng" algn="ctr">
                      <a:solidFill>
                        <a:srgbClr val="000000"/>
                      </a:solidFill>
                      <a:prstDash val="solid"/>
                      <a:round/>
                      <a:headEnd type="none" w="med" len="med"/>
                      <a:tailEnd type="none" w="med" len="med"/>
                    </a:lnR>
                    <a:lnT w="10919" cap="flat" cmpd="sng" algn="ctr">
                      <a:solidFill>
                        <a:srgbClr val="000000"/>
                      </a:solidFill>
                      <a:prstDash val="solid"/>
                      <a:round/>
                      <a:headEnd type="none" w="med" len="med"/>
                      <a:tailEnd type="none" w="med" len="med"/>
                    </a:lnT>
                    <a:lnB w="10919" cap="flat" cmpd="sng" algn="ctr">
                      <a:solidFill>
                        <a:srgbClr val="000000"/>
                      </a:solidFill>
                      <a:prstDash val="solid"/>
                      <a:round/>
                      <a:headEnd type="none" w="med" len="med"/>
                      <a:tailEnd type="none" w="med" len="med"/>
                    </a:lnB>
                    <a:solidFill>
                      <a:srgbClr val="1F3864"/>
                    </a:solidFill>
                  </a:tcPr>
                </a:tc>
                <a:tc>
                  <a:txBody>
                    <a:bodyPr/>
                    <a:lstStyle/>
                    <a:p>
                      <a:pPr algn="l" rtl="0" fontAlgn="auto"/>
                      <a:r>
                        <a:rPr lang="en-US" sz="2800" b="0" i="0">
                          <a:solidFill>
                            <a:srgbClr val="000000"/>
                          </a:solidFill>
                          <a:effectLst/>
                          <a:latin typeface="+mn-lt"/>
                        </a:rPr>
                        <a:t>​</a:t>
                      </a:r>
                    </a:p>
                  </a:txBody>
                  <a:tcPr marL="58979" marR="58979">
                    <a:lnL w="10919" cap="flat" cmpd="sng" algn="ctr">
                      <a:solidFill>
                        <a:srgbClr val="000000"/>
                      </a:solidFill>
                      <a:prstDash val="solid"/>
                      <a:round/>
                      <a:headEnd type="none" w="med" len="med"/>
                      <a:tailEnd type="none" w="med" len="med"/>
                    </a:lnL>
                    <a:lnR w="10919" cap="flat" cmpd="sng" algn="ctr">
                      <a:solidFill>
                        <a:srgbClr val="000000"/>
                      </a:solidFill>
                      <a:prstDash val="solid"/>
                      <a:round/>
                      <a:headEnd type="none" w="med" len="med"/>
                      <a:tailEnd type="none" w="med" len="med"/>
                    </a:lnR>
                    <a:lnT w="10919" cap="flat" cmpd="sng" algn="ctr">
                      <a:solidFill>
                        <a:srgbClr val="000000"/>
                      </a:solidFill>
                      <a:prstDash val="solid"/>
                      <a:round/>
                      <a:headEnd type="none" w="med" len="med"/>
                      <a:tailEnd type="none" w="med" len="med"/>
                    </a:lnT>
                    <a:lnB w="10919" cap="flat" cmpd="sng" algn="ctr">
                      <a:solidFill>
                        <a:srgbClr val="000000"/>
                      </a:solidFill>
                      <a:prstDash val="solid"/>
                      <a:round/>
                      <a:headEnd type="none" w="med" len="med"/>
                      <a:tailEnd type="none" w="med" len="med"/>
                    </a:lnB>
                    <a:solidFill>
                      <a:srgbClr val="1F3864"/>
                    </a:solidFill>
                  </a:tcPr>
                </a:tc>
                <a:tc>
                  <a:txBody>
                    <a:bodyPr/>
                    <a:lstStyle/>
                    <a:p>
                      <a:pPr algn="l" rtl="0" fontAlgn="auto"/>
                      <a:r>
                        <a:rPr lang="en-US" sz="2800" b="0" i="0">
                          <a:solidFill>
                            <a:srgbClr val="000000"/>
                          </a:solidFill>
                          <a:effectLst/>
                          <a:latin typeface="+mn-lt"/>
                        </a:rPr>
                        <a:t>​</a:t>
                      </a:r>
                    </a:p>
                  </a:txBody>
                  <a:tcPr marL="58979" marR="58979">
                    <a:lnL w="10919" cap="flat" cmpd="sng" algn="ctr">
                      <a:solidFill>
                        <a:srgbClr val="000000"/>
                      </a:solidFill>
                      <a:prstDash val="solid"/>
                      <a:round/>
                      <a:headEnd type="none" w="med" len="med"/>
                      <a:tailEnd type="none" w="med" len="med"/>
                    </a:lnL>
                    <a:lnR w="10919" cap="flat" cmpd="sng" algn="ctr">
                      <a:solidFill>
                        <a:srgbClr val="000000"/>
                      </a:solidFill>
                      <a:prstDash val="solid"/>
                      <a:round/>
                      <a:headEnd type="none" w="med" len="med"/>
                      <a:tailEnd type="none" w="med" len="med"/>
                    </a:lnR>
                    <a:lnT w="10919" cap="flat" cmpd="sng" algn="ctr">
                      <a:solidFill>
                        <a:srgbClr val="000000"/>
                      </a:solidFill>
                      <a:prstDash val="solid"/>
                      <a:round/>
                      <a:headEnd type="none" w="med" len="med"/>
                      <a:tailEnd type="none" w="med" len="med"/>
                    </a:lnT>
                    <a:lnB w="10919" cap="flat" cmpd="sng" algn="ctr">
                      <a:solidFill>
                        <a:srgbClr val="000000"/>
                      </a:solidFill>
                      <a:prstDash val="solid"/>
                      <a:round/>
                      <a:headEnd type="none" w="med" len="med"/>
                      <a:tailEnd type="none" w="med" len="med"/>
                    </a:lnB>
                    <a:solidFill>
                      <a:srgbClr val="1F3864"/>
                    </a:solidFill>
                  </a:tcPr>
                </a:tc>
                <a:extLst>
                  <a:ext uri="{0D108BD9-81ED-4DB2-BD59-A6C34878D82A}">
                    <a16:rowId xmlns:a16="http://schemas.microsoft.com/office/drawing/2014/main" val="2393318377"/>
                  </a:ext>
                </a:extLst>
              </a:tr>
              <a:tr h="212126">
                <a:tc>
                  <a:txBody>
                    <a:bodyPr/>
                    <a:lstStyle/>
                    <a:p>
                      <a:pPr algn="l" rtl="0" fontAlgn="base"/>
                      <a:r>
                        <a:rPr lang="en-US" sz="2800" b="0" i="0">
                          <a:solidFill>
                            <a:srgbClr val="000000"/>
                          </a:solidFill>
                          <a:effectLst/>
                          <a:latin typeface="+mn-lt"/>
                        </a:rPr>
                        <a:t>Habilitative Speech Therapy​</a:t>
                      </a:r>
                    </a:p>
                  </a:txBody>
                  <a:tcPr marL="58979" marR="58979">
                    <a:lnL w="10919" cap="flat" cmpd="sng" algn="ctr">
                      <a:solidFill>
                        <a:srgbClr val="000000"/>
                      </a:solidFill>
                      <a:prstDash val="solid"/>
                      <a:round/>
                      <a:headEnd type="none" w="med" len="med"/>
                      <a:tailEnd type="none" w="med" len="med"/>
                    </a:lnL>
                    <a:lnR w="10919" cap="flat" cmpd="sng" algn="ctr">
                      <a:solidFill>
                        <a:srgbClr val="000000"/>
                      </a:solidFill>
                      <a:prstDash val="solid"/>
                      <a:round/>
                      <a:headEnd type="none" w="med" len="med"/>
                      <a:tailEnd type="none" w="med" len="med"/>
                    </a:lnR>
                    <a:lnT w="10919" cap="flat" cmpd="sng" algn="ctr">
                      <a:solidFill>
                        <a:srgbClr val="000000"/>
                      </a:solidFill>
                      <a:prstDash val="solid"/>
                      <a:round/>
                      <a:headEnd type="none" w="med" len="med"/>
                      <a:tailEnd type="none" w="med" len="med"/>
                    </a:lnT>
                    <a:lnB w="10919" cap="flat" cmpd="sng" algn="ctr">
                      <a:solidFill>
                        <a:srgbClr val="000000"/>
                      </a:solidFill>
                      <a:prstDash val="solid"/>
                      <a:round/>
                      <a:headEnd type="none" w="med" len="med"/>
                      <a:tailEnd type="none" w="med" len="med"/>
                    </a:lnB>
                    <a:noFill/>
                  </a:tcPr>
                </a:tc>
                <a:tc>
                  <a:txBody>
                    <a:bodyPr/>
                    <a:lstStyle/>
                    <a:p>
                      <a:pPr algn="l" rtl="0" fontAlgn="base"/>
                      <a:r>
                        <a:rPr lang="en-US" sz="2800" b="0" i="0" dirty="0">
                          <a:solidFill>
                            <a:srgbClr val="000000"/>
                          </a:solidFill>
                          <a:effectLst/>
                          <a:latin typeface="+mn-lt"/>
                        </a:rPr>
                        <a:t>GN​</a:t>
                      </a:r>
                    </a:p>
                  </a:txBody>
                  <a:tcPr marL="58979" marR="58979">
                    <a:lnL w="10919" cap="flat" cmpd="sng" algn="ctr">
                      <a:solidFill>
                        <a:srgbClr val="000000"/>
                      </a:solidFill>
                      <a:prstDash val="solid"/>
                      <a:round/>
                      <a:headEnd type="none" w="med" len="med"/>
                      <a:tailEnd type="none" w="med" len="med"/>
                    </a:lnL>
                    <a:lnR w="10919" cap="flat" cmpd="sng" algn="ctr">
                      <a:solidFill>
                        <a:srgbClr val="000000"/>
                      </a:solidFill>
                      <a:prstDash val="solid"/>
                      <a:round/>
                      <a:headEnd type="none" w="med" len="med"/>
                      <a:tailEnd type="none" w="med" len="med"/>
                    </a:lnR>
                    <a:lnT w="10919" cap="flat" cmpd="sng" algn="ctr">
                      <a:solidFill>
                        <a:srgbClr val="000000"/>
                      </a:solidFill>
                      <a:prstDash val="solid"/>
                      <a:round/>
                      <a:headEnd type="none" w="med" len="med"/>
                      <a:tailEnd type="none" w="med" len="med"/>
                    </a:lnT>
                    <a:lnB w="10919" cap="flat" cmpd="sng" algn="ctr">
                      <a:solidFill>
                        <a:srgbClr val="000000"/>
                      </a:solidFill>
                      <a:prstDash val="solid"/>
                      <a:round/>
                      <a:headEnd type="none" w="med" len="med"/>
                      <a:tailEnd type="none" w="med" len="med"/>
                    </a:lnB>
                    <a:noFill/>
                  </a:tcPr>
                </a:tc>
                <a:tc>
                  <a:txBody>
                    <a:bodyPr/>
                    <a:lstStyle/>
                    <a:p>
                      <a:pPr algn="l" rtl="0" fontAlgn="base"/>
                      <a:r>
                        <a:rPr lang="en-US" sz="2800" b="0" i="0" dirty="0">
                          <a:solidFill>
                            <a:srgbClr val="000000"/>
                          </a:solidFill>
                          <a:effectLst/>
                          <a:latin typeface="+mn-lt"/>
                        </a:rPr>
                        <a:t>96​</a:t>
                      </a:r>
                    </a:p>
                  </a:txBody>
                  <a:tcPr marL="58979" marR="58979">
                    <a:lnL w="10919" cap="flat" cmpd="sng" algn="ctr">
                      <a:solidFill>
                        <a:srgbClr val="000000"/>
                      </a:solidFill>
                      <a:prstDash val="solid"/>
                      <a:round/>
                      <a:headEnd type="none" w="med" len="med"/>
                      <a:tailEnd type="none" w="med" len="med"/>
                    </a:lnL>
                    <a:lnR w="10919" cap="flat" cmpd="sng" algn="ctr">
                      <a:solidFill>
                        <a:srgbClr val="000000"/>
                      </a:solidFill>
                      <a:prstDash val="solid"/>
                      <a:round/>
                      <a:headEnd type="none" w="med" len="med"/>
                      <a:tailEnd type="none" w="med" len="med"/>
                    </a:lnR>
                    <a:lnT w="10919" cap="flat" cmpd="sng" algn="ctr">
                      <a:solidFill>
                        <a:srgbClr val="000000"/>
                      </a:solidFill>
                      <a:prstDash val="solid"/>
                      <a:round/>
                      <a:headEnd type="none" w="med" len="med"/>
                      <a:tailEnd type="none" w="med" len="med"/>
                    </a:lnT>
                    <a:lnB w="10919" cap="flat" cmpd="sng" algn="ctr">
                      <a:solidFill>
                        <a:srgbClr val="000000"/>
                      </a:solidFill>
                      <a:prstDash val="solid"/>
                      <a:round/>
                      <a:headEnd type="none" w="med" len="med"/>
                      <a:tailEnd type="none" w="med" len="med"/>
                    </a:lnB>
                    <a:noFill/>
                  </a:tcPr>
                </a:tc>
                <a:tc>
                  <a:txBody>
                    <a:bodyPr/>
                    <a:lstStyle/>
                    <a:p>
                      <a:pPr algn="l" rtl="0" fontAlgn="base"/>
                      <a:r>
                        <a:rPr lang="en-US" sz="2800" b="0" i="0" dirty="0">
                          <a:solidFill>
                            <a:srgbClr val="000000"/>
                          </a:solidFill>
                          <a:effectLst/>
                          <a:latin typeface="+mn-lt"/>
                        </a:rPr>
                        <a:t>92507 + GN + 96​</a:t>
                      </a:r>
                    </a:p>
                  </a:txBody>
                  <a:tcPr marL="58979" marR="58979">
                    <a:lnL w="10919" cap="flat" cmpd="sng" algn="ctr">
                      <a:solidFill>
                        <a:srgbClr val="000000"/>
                      </a:solidFill>
                      <a:prstDash val="solid"/>
                      <a:round/>
                      <a:headEnd type="none" w="med" len="med"/>
                      <a:tailEnd type="none" w="med" len="med"/>
                    </a:lnL>
                    <a:lnR w="10919" cap="flat" cmpd="sng" algn="ctr">
                      <a:solidFill>
                        <a:srgbClr val="000000"/>
                      </a:solidFill>
                      <a:prstDash val="solid"/>
                      <a:round/>
                      <a:headEnd type="none" w="med" len="med"/>
                      <a:tailEnd type="none" w="med" len="med"/>
                    </a:lnR>
                    <a:lnT w="10919" cap="flat" cmpd="sng" algn="ctr">
                      <a:solidFill>
                        <a:srgbClr val="000000"/>
                      </a:solidFill>
                      <a:prstDash val="solid"/>
                      <a:round/>
                      <a:headEnd type="none" w="med" len="med"/>
                      <a:tailEnd type="none" w="med" len="med"/>
                    </a:lnT>
                    <a:lnB w="1091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32494587"/>
                  </a:ext>
                </a:extLst>
              </a:tr>
              <a:tr h="0">
                <a:tc>
                  <a:txBody>
                    <a:bodyPr/>
                    <a:lstStyle/>
                    <a:p>
                      <a:pPr algn="l" rtl="0" fontAlgn="auto"/>
                      <a:r>
                        <a:rPr lang="en-US" sz="2800" b="0" i="0">
                          <a:solidFill>
                            <a:srgbClr val="000000"/>
                          </a:solidFill>
                          <a:effectLst/>
                          <a:latin typeface="+mn-lt"/>
                        </a:rPr>
                        <a:t>​</a:t>
                      </a:r>
                    </a:p>
                  </a:txBody>
                  <a:tcPr marL="58979" marR="58979">
                    <a:lnL w="10919" cap="flat" cmpd="sng" algn="ctr">
                      <a:solidFill>
                        <a:srgbClr val="000000"/>
                      </a:solidFill>
                      <a:prstDash val="solid"/>
                      <a:round/>
                      <a:headEnd type="none" w="med" len="med"/>
                      <a:tailEnd type="none" w="med" len="med"/>
                    </a:lnL>
                    <a:lnR w="10919" cap="flat" cmpd="sng" algn="ctr">
                      <a:solidFill>
                        <a:srgbClr val="000000"/>
                      </a:solidFill>
                      <a:prstDash val="solid"/>
                      <a:round/>
                      <a:headEnd type="none" w="med" len="med"/>
                      <a:tailEnd type="none" w="med" len="med"/>
                    </a:lnR>
                    <a:lnT w="10919" cap="flat" cmpd="sng" algn="ctr">
                      <a:solidFill>
                        <a:srgbClr val="000000"/>
                      </a:solidFill>
                      <a:prstDash val="solid"/>
                      <a:round/>
                      <a:headEnd type="none" w="med" len="med"/>
                      <a:tailEnd type="none" w="med" len="med"/>
                    </a:lnT>
                    <a:lnB w="10919" cap="flat" cmpd="sng" algn="ctr">
                      <a:solidFill>
                        <a:srgbClr val="000000"/>
                      </a:solidFill>
                      <a:prstDash val="solid"/>
                      <a:round/>
                      <a:headEnd type="none" w="med" len="med"/>
                      <a:tailEnd type="none" w="med" len="med"/>
                    </a:lnB>
                    <a:solidFill>
                      <a:srgbClr val="1F3864"/>
                    </a:solidFill>
                  </a:tcPr>
                </a:tc>
                <a:tc>
                  <a:txBody>
                    <a:bodyPr/>
                    <a:lstStyle/>
                    <a:p>
                      <a:pPr algn="l" rtl="0" fontAlgn="auto"/>
                      <a:r>
                        <a:rPr lang="en-US" sz="2800" b="0" i="0">
                          <a:solidFill>
                            <a:srgbClr val="000000"/>
                          </a:solidFill>
                          <a:effectLst/>
                          <a:latin typeface="+mn-lt"/>
                        </a:rPr>
                        <a:t>​</a:t>
                      </a:r>
                    </a:p>
                  </a:txBody>
                  <a:tcPr marL="58979" marR="58979">
                    <a:lnL w="10919" cap="flat" cmpd="sng" algn="ctr">
                      <a:solidFill>
                        <a:srgbClr val="000000"/>
                      </a:solidFill>
                      <a:prstDash val="solid"/>
                      <a:round/>
                      <a:headEnd type="none" w="med" len="med"/>
                      <a:tailEnd type="none" w="med" len="med"/>
                    </a:lnL>
                    <a:lnR w="10919" cap="flat" cmpd="sng" algn="ctr">
                      <a:solidFill>
                        <a:srgbClr val="000000"/>
                      </a:solidFill>
                      <a:prstDash val="solid"/>
                      <a:round/>
                      <a:headEnd type="none" w="med" len="med"/>
                      <a:tailEnd type="none" w="med" len="med"/>
                    </a:lnR>
                    <a:lnT w="10919" cap="flat" cmpd="sng" algn="ctr">
                      <a:solidFill>
                        <a:srgbClr val="000000"/>
                      </a:solidFill>
                      <a:prstDash val="solid"/>
                      <a:round/>
                      <a:headEnd type="none" w="med" len="med"/>
                      <a:tailEnd type="none" w="med" len="med"/>
                    </a:lnT>
                    <a:lnB w="10919" cap="flat" cmpd="sng" algn="ctr">
                      <a:solidFill>
                        <a:srgbClr val="000000"/>
                      </a:solidFill>
                      <a:prstDash val="solid"/>
                      <a:round/>
                      <a:headEnd type="none" w="med" len="med"/>
                      <a:tailEnd type="none" w="med" len="med"/>
                    </a:lnB>
                    <a:solidFill>
                      <a:srgbClr val="1F3864"/>
                    </a:solidFill>
                  </a:tcPr>
                </a:tc>
                <a:tc>
                  <a:txBody>
                    <a:bodyPr/>
                    <a:lstStyle/>
                    <a:p>
                      <a:pPr algn="l" rtl="0" fontAlgn="auto"/>
                      <a:r>
                        <a:rPr lang="en-US" sz="2800" b="0" i="0">
                          <a:solidFill>
                            <a:srgbClr val="000000"/>
                          </a:solidFill>
                          <a:effectLst/>
                          <a:latin typeface="+mn-lt"/>
                        </a:rPr>
                        <a:t>​</a:t>
                      </a:r>
                    </a:p>
                  </a:txBody>
                  <a:tcPr marL="58979" marR="58979">
                    <a:lnL w="10919" cap="flat" cmpd="sng" algn="ctr">
                      <a:solidFill>
                        <a:srgbClr val="000000"/>
                      </a:solidFill>
                      <a:prstDash val="solid"/>
                      <a:round/>
                      <a:headEnd type="none" w="med" len="med"/>
                      <a:tailEnd type="none" w="med" len="med"/>
                    </a:lnL>
                    <a:lnR w="10919" cap="flat" cmpd="sng" algn="ctr">
                      <a:solidFill>
                        <a:srgbClr val="000000"/>
                      </a:solidFill>
                      <a:prstDash val="solid"/>
                      <a:round/>
                      <a:headEnd type="none" w="med" len="med"/>
                      <a:tailEnd type="none" w="med" len="med"/>
                    </a:lnR>
                    <a:lnT w="10919" cap="flat" cmpd="sng" algn="ctr">
                      <a:solidFill>
                        <a:srgbClr val="000000"/>
                      </a:solidFill>
                      <a:prstDash val="solid"/>
                      <a:round/>
                      <a:headEnd type="none" w="med" len="med"/>
                      <a:tailEnd type="none" w="med" len="med"/>
                    </a:lnT>
                    <a:lnB w="10919" cap="flat" cmpd="sng" algn="ctr">
                      <a:solidFill>
                        <a:srgbClr val="000000"/>
                      </a:solidFill>
                      <a:prstDash val="solid"/>
                      <a:round/>
                      <a:headEnd type="none" w="med" len="med"/>
                      <a:tailEnd type="none" w="med" len="med"/>
                    </a:lnB>
                    <a:solidFill>
                      <a:srgbClr val="1F3864"/>
                    </a:solidFill>
                  </a:tcPr>
                </a:tc>
                <a:tc>
                  <a:txBody>
                    <a:bodyPr/>
                    <a:lstStyle/>
                    <a:p>
                      <a:pPr algn="l" rtl="0" fontAlgn="auto"/>
                      <a:r>
                        <a:rPr lang="en-US" sz="2800" b="0" i="0" dirty="0">
                          <a:solidFill>
                            <a:srgbClr val="000000"/>
                          </a:solidFill>
                          <a:effectLst/>
                          <a:latin typeface="+mn-lt"/>
                        </a:rPr>
                        <a:t>​</a:t>
                      </a:r>
                    </a:p>
                  </a:txBody>
                  <a:tcPr marL="58979" marR="58979">
                    <a:lnL w="10919" cap="flat" cmpd="sng" algn="ctr">
                      <a:solidFill>
                        <a:srgbClr val="000000"/>
                      </a:solidFill>
                      <a:prstDash val="solid"/>
                      <a:round/>
                      <a:headEnd type="none" w="med" len="med"/>
                      <a:tailEnd type="none" w="med" len="med"/>
                    </a:lnL>
                    <a:lnR w="10919" cap="flat" cmpd="sng" algn="ctr">
                      <a:solidFill>
                        <a:srgbClr val="000000"/>
                      </a:solidFill>
                      <a:prstDash val="solid"/>
                      <a:round/>
                      <a:headEnd type="none" w="med" len="med"/>
                      <a:tailEnd type="none" w="med" len="med"/>
                    </a:lnR>
                    <a:lnT w="10919" cap="flat" cmpd="sng" algn="ctr">
                      <a:solidFill>
                        <a:srgbClr val="000000"/>
                      </a:solidFill>
                      <a:prstDash val="solid"/>
                      <a:round/>
                      <a:headEnd type="none" w="med" len="med"/>
                      <a:tailEnd type="none" w="med" len="med"/>
                    </a:lnT>
                    <a:lnB w="10919" cap="flat" cmpd="sng" algn="ctr">
                      <a:solidFill>
                        <a:srgbClr val="000000"/>
                      </a:solidFill>
                      <a:prstDash val="solid"/>
                      <a:round/>
                      <a:headEnd type="none" w="med" len="med"/>
                      <a:tailEnd type="none" w="med" len="med"/>
                    </a:lnB>
                    <a:solidFill>
                      <a:srgbClr val="1F3864"/>
                    </a:solidFill>
                  </a:tcPr>
                </a:tc>
                <a:extLst>
                  <a:ext uri="{0D108BD9-81ED-4DB2-BD59-A6C34878D82A}">
                    <a16:rowId xmlns:a16="http://schemas.microsoft.com/office/drawing/2014/main" val="612618033"/>
                  </a:ext>
                </a:extLst>
              </a:tr>
              <a:tr h="212126">
                <a:tc>
                  <a:txBody>
                    <a:bodyPr/>
                    <a:lstStyle/>
                    <a:p>
                      <a:pPr algn="l" rtl="0" fontAlgn="base"/>
                      <a:r>
                        <a:rPr lang="en-US" sz="2800" b="0" i="0">
                          <a:solidFill>
                            <a:srgbClr val="000000"/>
                          </a:solidFill>
                          <a:effectLst/>
                          <a:latin typeface="+mn-lt"/>
                        </a:rPr>
                        <a:t>Early Intervention Speech Therapy​</a:t>
                      </a:r>
                    </a:p>
                  </a:txBody>
                  <a:tcPr marL="58979" marR="58979">
                    <a:lnL w="10919" cap="flat" cmpd="sng" algn="ctr">
                      <a:solidFill>
                        <a:srgbClr val="000000"/>
                      </a:solidFill>
                      <a:prstDash val="solid"/>
                      <a:round/>
                      <a:headEnd type="none" w="med" len="med"/>
                      <a:tailEnd type="none" w="med" len="med"/>
                    </a:lnL>
                    <a:lnR w="10919" cap="flat" cmpd="sng" algn="ctr">
                      <a:solidFill>
                        <a:srgbClr val="000000"/>
                      </a:solidFill>
                      <a:prstDash val="solid"/>
                      <a:round/>
                      <a:headEnd type="none" w="med" len="med"/>
                      <a:tailEnd type="none" w="med" len="med"/>
                    </a:lnR>
                    <a:lnT w="10919" cap="flat" cmpd="sng" algn="ctr">
                      <a:solidFill>
                        <a:srgbClr val="000000"/>
                      </a:solidFill>
                      <a:prstDash val="solid"/>
                      <a:round/>
                      <a:headEnd type="none" w="med" len="med"/>
                      <a:tailEnd type="none" w="med" len="med"/>
                    </a:lnT>
                    <a:lnB w="10919" cap="flat" cmpd="sng" algn="ctr">
                      <a:solidFill>
                        <a:srgbClr val="000000"/>
                      </a:solidFill>
                      <a:prstDash val="solid"/>
                      <a:round/>
                      <a:headEnd type="none" w="med" len="med"/>
                      <a:tailEnd type="none" w="med" len="med"/>
                    </a:lnB>
                    <a:noFill/>
                  </a:tcPr>
                </a:tc>
                <a:tc>
                  <a:txBody>
                    <a:bodyPr/>
                    <a:lstStyle/>
                    <a:p>
                      <a:pPr algn="l" rtl="0" fontAlgn="base"/>
                      <a:r>
                        <a:rPr lang="en-US" sz="2800" b="0" i="0">
                          <a:solidFill>
                            <a:srgbClr val="000000"/>
                          </a:solidFill>
                          <a:effectLst/>
                          <a:latin typeface="+mn-lt"/>
                        </a:rPr>
                        <a:t>GN​</a:t>
                      </a:r>
                    </a:p>
                  </a:txBody>
                  <a:tcPr marL="58979" marR="58979">
                    <a:lnL w="10919" cap="flat" cmpd="sng" algn="ctr">
                      <a:solidFill>
                        <a:srgbClr val="000000"/>
                      </a:solidFill>
                      <a:prstDash val="solid"/>
                      <a:round/>
                      <a:headEnd type="none" w="med" len="med"/>
                      <a:tailEnd type="none" w="med" len="med"/>
                    </a:lnL>
                    <a:lnR w="10919" cap="flat" cmpd="sng" algn="ctr">
                      <a:solidFill>
                        <a:srgbClr val="000000"/>
                      </a:solidFill>
                      <a:prstDash val="solid"/>
                      <a:round/>
                      <a:headEnd type="none" w="med" len="med"/>
                      <a:tailEnd type="none" w="med" len="med"/>
                    </a:lnR>
                    <a:lnT w="10919" cap="flat" cmpd="sng" algn="ctr">
                      <a:solidFill>
                        <a:srgbClr val="000000"/>
                      </a:solidFill>
                      <a:prstDash val="solid"/>
                      <a:round/>
                      <a:headEnd type="none" w="med" len="med"/>
                      <a:tailEnd type="none" w="med" len="med"/>
                    </a:lnT>
                    <a:lnB w="10919" cap="flat" cmpd="sng" algn="ctr">
                      <a:solidFill>
                        <a:srgbClr val="000000"/>
                      </a:solidFill>
                      <a:prstDash val="solid"/>
                      <a:round/>
                      <a:headEnd type="none" w="med" len="med"/>
                      <a:tailEnd type="none" w="med" len="med"/>
                    </a:lnB>
                    <a:noFill/>
                  </a:tcPr>
                </a:tc>
                <a:tc>
                  <a:txBody>
                    <a:bodyPr/>
                    <a:lstStyle/>
                    <a:p>
                      <a:pPr algn="l" rtl="0" fontAlgn="base"/>
                      <a:r>
                        <a:rPr lang="en-US" sz="2800" b="0" i="0">
                          <a:solidFill>
                            <a:srgbClr val="000000"/>
                          </a:solidFill>
                          <a:effectLst/>
                          <a:latin typeface="+mn-lt"/>
                        </a:rPr>
                        <a:t>TL​</a:t>
                      </a:r>
                    </a:p>
                  </a:txBody>
                  <a:tcPr marL="58979" marR="58979">
                    <a:lnL w="10919" cap="flat" cmpd="sng" algn="ctr">
                      <a:solidFill>
                        <a:srgbClr val="000000"/>
                      </a:solidFill>
                      <a:prstDash val="solid"/>
                      <a:round/>
                      <a:headEnd type="none" w="med" len="med"/>
                      <a:tailEnd type="none" w="med" len="med"/>
                    </a:lnL>
                    <a:lnR w="10919" cap="flat" cmpd="sng" algn="ctr">
                      <a:solidFill>
                        <a:srgbClr val="000000"/>
                      </a:solidFill>
                      <a:prstDash val="solid"/>
                      <a:round/>
                      <a:headEnd type="none" w="med" len="med"/>
                      <a:tailEnd type="none" w="med" len="med"/>
                    </a:lnR>
                    <a:lnT w="10919" cap="flat" cmpd="sng" algn="ctr">
                      <a:solidFill>
                        <a:srgbClr val="000000"/>
                      </a:solidFill>
                      <a:prstDash val="solid"/>
                      <a:round/>
                      <a:headEnd type="none" w="med" len="med"/>
                      <a:tailEnd type="none" w="med" len="med"/>
                    </a:lnT>
                    <a:lnB w="10919" cap="flat" cmpd="sng" algn="ctr">
                      <a:solidFill>
                        <a:srgbClr val="000000"/>
                      </a:solidFill>
                      <a:prstDash val="solid"/>
                      <a:round/>
                      <a:headEnd type="none" w="med" len="med"/>
                      <a:tailEnd type="none" w="med" len="med"/>
                    </a:lnB>
                    <a:noFill/>
                  </a:tcPr>
                </a:tc>
                <a:tc>
                  <a:txBody>
                    <a:bodyPr/>
                    <a:lstStyle/>
                    <a:p>
                      <a:pPr algn="l" rtl="0" fontAlgn="base"/>
                      <a:r>
                        <a:rPr lang="en-US" sz="2800" b="0" i="0" dirty="0">
                          <a:solidFill>
                            <a:srgbClr val="000000"/>
                          </a:solidFill>
                          <a:effectLst/>
                          <a:latin typeface="+mn-lt"/>
                        </a:rPr>
                        <a:t>92507 + GN + TL​</a:t>
                      </a:r>
                    </a:p>
                  </a:txBody>
                  <a:tcPr marL="58979" marR="58979">
                    <a:lnL w="10919" cap="flat" cmpd="sng" algn="ctr">
                      <a:solidFill>
                        <a:srgbClr val="000000"/>
                      </a:solidFill>
                      <a:prstDash val="solid"/>
                      <a:round/>
                      <a:headEnd type="none" w="med" len="med"/>
                      <a:tailEnd type="none" w="med" len="med"/>
                    </a:lnL>
                    <a:lnR w="10919" cap="flat" cmpd="sng" algn="ctr">
                      <a:solidFill>
                        <a:srgbClr val="000000"/>
                      </a:solidFill>
                      <a:prstDash val="solid"/>
                      <a:round/>
                      <a:headEnd type="none" w="med" len="med"/>
                      <a:tailEnd type="none" w="med" len="med"/>
                    </a:lnR>
                    <a:lnT w="10919" cap="flat" cmpd="sng" algn="ctr">
                      <a:solidFill>
                        <a:srgbClr val="000000"/>
                      </a:solidFill>
                      <a:prstDash val="solid"/>
                      <a:round/>
                      <a:headEnd type="none" w="med" len="med"/>
                      <a:tailEnd type="none" w="med" len="med"/>
                    </a:lnT>
                    <a:lnB w="1091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21027062"/>
                  </a:ext>
                </a:extLst>
              </a:tr>
            </a:tbl>
          </a:graphicData>
        </a:graphic>
      </p:graphicFrame>
      <p:pic>
        <p:nvPicPr>
          <p:cNvPr id="22" name="Audio 21">
            <a:hlinkClick r:id="" action="ppaction://media"/>
            <a:extLst>
              <a:ext uri="{FF2B5EF4-FFF2-40B4-BE49-F238E27FC236}">
                <a16:creationId xmlns:a16="http://schemas.microsoft.com/office/drawing/2014/main" id="{4F025C54-98AB-1ED8-7696-7F776F570B4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2545032975"/>
      </p:ext>
    </p:extLst>
  </p:cSld>
  <p:clrMapOvr>
    <a:masterClrMapping/>
  </p:clrMapOvr>
  <mc:AlternateContent xmlns:mc="http://schemas.openxmlformats.org/markup-compatibility/2006" xmlns:p14="http://schemas.microsoft.com/office/powerpoint/2010/main">
    <mc:Choice Requires="p14">
      <p:transition spd="slow" p14:dur="2000" advTm="28055"/>
    </mc:Choice>
    <mc:Fallback xmlns="">
      <p:transition spd="slow" advTm="28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6E71-7E1D-5175-1440-78BCEBBADD90}"/>
              </a:ext>
            </a:extLst>
          </p:cNvPr>
          <p:cNvSpPr>
            <a:spLocks noGrp="1"/>
          </p:cNvSpPr>
          <p:nvPr>
            <p:ph type="title"/>
          </p:nvPr>
        </p:nvSpPr>
        <p:spPr/>
        <p:txBody>
          <a:bodyPr>
            <a:normAutofit/>
          </a:bodyPr>
          <a:lstStyle/>
          <a:p>
            <a:r>
              <a:rPr lang="en-US" dirty="0"/>
              <a:t> Common Pends and Denials</a:t>
            </a:r>
          </a:p>
        </p:txBody>
      </p:sp>
      <p:sp>
        <p:nvSpPr>
          <p:cNvPr id="3" name="Content Placeholder 2">
            <a:extLst>
              <a:ext uri="{FF2B5EF4-FFF2-40B4-BE49-F238E27FC236}">
                <a16:creationId xmlns:a16="http://schemas.microsoft.com/office/drawing/2014/main" id="{FD2B8703-4A8A-D46D-C829-22A7FFFFB2F0}"/>
              </a:ext>
            </a:extLst>
          </p:cNvPr>
          <p:cNvSpPr>
            <a:spLocks noGrp="1"/>
          </p:cNvSpPr>
          <p:nvPr>
            <p:ph sz="quarter" idx="10"/>
          </p:nvPr>
        </p:nvSpPr>
        <p:spPr/>
        <p:txBody>
          <a:bodyPr/>
          <a:lstStyle/>
          <a:p>
            <a:pPr marL="0" indent="0">
              <a:buNone/>
            </a:pPr>
            <a:r>
              <a:rPr lang="en-US" sz="2800" dirty="0"/>
              <a:t>The following items are frequently missing in the documentation that lead to pends and/or denials.</a:t>
            </a:r>
          </a:p>
          <a:p>
            <a:r>
              <a:rPr lang="en-US" sz="2800" dirty="0"/>
              <a:t>A complete therapy reevaluation or progress notes on the current plan of care showing progress or lack thereof from within the last 60 days prior to requested start date.</a:t>
            </a:r>
          </a:p>
          <a:p>
            <a:r>
              <a:rPr lang="en-US" sz="2800" dirty="0"/>
              <a:t>If a home exercise plan has been or will be provided to member and level of compliance with home exercise plan. </a:t>
            </a:r>
          </a:p>
          <a:p>
            <a:r>
              <a:rPr lang="en-US" sz="2800" dirty="0"/>
              <a:t>Physician signed referral or plan of care that includes frequency and duration specifications and covers the PAR dates requested. </a:t>
            </a:r>
          </a:p>
          <a:p>
            <a:r>
              <a:rPr lang="en-US" sz="2800" dirty="0"/>
              <a:t>Documentation is signed by the clinical fellow and not the SLP.</a:t>
            </a:r>
          </a:p>
          <a:p>
            <a:r>
              <a:rPr lang="en-US" sz="2800" dirty="0"/>
              <a:t>The evaluation with all testing/assessment results.</a:t>
            </a:r>
          </a:p>
          <a:p>
            <a:pPr marL="0" indent="0">
              <a:buNone/>
            </a:pPr>
            <a:r>
              <a:rPr lang="en-US" sz="2800" dirty="0"/>
              <a:t> </a:t>
            </a:r>
          </a:p>
          <a:p>
            <a:pPr marL="0" indent="0">
              <a:buNone/>
            </a:pPr>
            <a:r>
              <a:rPr lang="en-US" sz="2800" dirty="0"/>
              <a:t>***Providers have 10 business days to respond to the request for additional information.</a:t>
            </a:r>
          </a:p>
          <a:p>
            <a:pPr marL="0" indent="0">
              <a:buNone/>
            </a:pPr>
            <a:endParaRPr lang="en-US" sz="2800" dirty="0"/>
          </a:p>
          <a:p>
            <a:pPr marL="0" indent="0">
              <a:buNone/>
            </a:pPr>
            <a:endParaRPr lang="en-US" dirty="0"/>
          </a:p>
        </p:txBody>
      </p:sp>
      <p:pic>
        <p:nvPicPr>
          <p:cNvPr id="6" name="Picture 5">
            <a:extLst>
              <a:ext uri="{FF2B5EF4-FFF2-40B4-BE49-F238E27FC236}">
                <a16:creationId xmlns:a16="http://schemas.microsoft.com/office/drawing/2014/main" id="{8542CD74-1EED-42EA-12F8-F9C5BEF68BED}"/>
              </a:ext>
            </a:extLst>
          </p:cNvPr>
          <p:cNvPicPr>
            <a:picLocks noChangeAspect="1"/>
          </p:cNvPicPr>
          <p:nvPr/>
        </p:nvPicPr>
        <p:blipFill>
          <a:blip r:embed="rId4"/>
          <a:stretch>
            <a:fillRect/>
          </a:stretch>
        </p:blipFill>
        <p:spPr>
          <a:xfrm>
            <a:off x="11657021" y="8788878"/>
            <a:ext cx="1137508" cy="964722"/>
          </a:xfrm>
          <a:prstGeom prst="rect">
            <a:avLst/>
          </a:prstGeom>
        </p:spPr>
      </p:pic>
      <p:pic>
        <p:nvPicPr>
          <p:cNvPr id="30" name="Audio 29">
            <a:hlinkClick r:id="" action="ppaction://media"/>
            <a:extLst>
              <a:ext uri="{FF2B5EF4-FFF2-40B4-BE49-F238E27FC236}">
                <a16:creationId xmlns:a16="http://schemas.microsoft.com/office/drawing/2014/main" id="{1D774F51-9D4E-1605-75A3-EAC58073271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2464529589"/>
      </p:ext>
    </p:extLst>
  </p:cSld>
  <p:clrMapOvr>
    <a:masterClrMapping/>
  </p:clrMapOvr>
  <mc:AlternateContent xmlns:mc="http://schemas.openxmlformats.org/markup-compatibility/2006" xmlns:p14="http://schemas.microsoft.com/office/powerpoint/2010/main">
    <mc:Choice Requires="p14">
      <p:transition spd="slow" p14:dur="2000" advTm="47409"/>
    </mc:Choice>
    <mc:Fallback xmlns="">
      <p:transition spd="slow" advTm="47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A25FA-0347-68F1-8FBE-194690760263}"/>
              </a:ext>
            </a:extLst>
          </p:cNvPr>
          <p:cNvSpPr>
            <a:spLocks noGrp="1"/>
          </p:cNvSpPr>
          <p:nvPr>
            <p:ph type="title"/>
          </p:nvPr>
        </p:nvSpPr>
        <p:spPr/>
        <p:txBody>
          <a:bodyPr>
            <a:normAutofit fontScale="90000"/>
          </a:bodyPr>
          <a:lstStyle/>
          <a:p>
            <a:r>
              <a:rPr lang="en-US" dirty="0"/>
              <a:t>Tips to Reduce Pends and Denials</a:t>
            </a:r>
          </a:p>
        </p:txBody>
      </p:sp>
      <p:sp>
        <p:nvSpPr>
          <p:cNvPr id="3" name="Content Placeholder 2">
            <a:extLst>
              <a:ext uri="{FF2B5EF4-FFF2-40B4-BE49-F238E27FC236}">
                <a16:creationId xmlns:a16="http://schemas.microsoft.com/office/drawing/2014/main" id="{504E262B-E0C2-0471-4655-32D4F733C582}"/>
              </a:ext>
            </a:extLst>
          </p:cNvPr>
          <p:cNvSpPr>
            <a:spLocks noGrp="1"/>
          </p:cNvSpPr>
          <p:nvPr>
            <p:ph sz="quarter" idx="10"/>
          </p:nvPr>
        </p:nvSpPr>
        <p:spPr/>
        <p:txBody>
          <a:bodyPr/>
          <a:lstStyle/>
          <a:p>
            <a:r>
              <a:rPr lang="en-US" sz="2400" dirty="0"/>
              <a:t>Upload all required documentation at the time of submission. </a:t>
            </a:r>
          </a:p>
          <a:p>
            <a:r>
              <a:rPr lang="en-US" sz="2400" dirty="0"/>
              <a:t>On the evaluation be sure to include the following:</a:t>
            </a:r>
          </a:p>
          <a:p>
            <a:pPr lvl="1">
              <a:buFont typeface="Courier New" panose="02070309020205020404" pitchFamily="49" charset="0"/>
              <a:buChar char="o"/>
            </a:pPr>
            <a:r>
              <a:rPr lang="en-US" sz="2400" dirty="0"/>
              <a:t>Referral information. Reason for referral and referral source.</a:t>
            </a:r>
          </a:p>
          <a:p>
            <a:pPr lvl="1">
              <a:buFont typeface="Courier New" panose="02070309020205020404" pitchFamily="49" charset="0"/>
              <a:buChar char="o"/>
            </a:pPr>
            <a:r>
              <a:rPr lang="en-US" sz="2400" dirty="0"/>
              <a:t>History. This should include the diagnosis pertinent to the reason for the referral including date of onset. Cognitive, emotional and or physical loss necessitating referral and date of onset and the current functional limitation or disability as a result of the loss, any preexisting loss or disabilities, available test results, any previous therapies/interventions for the presenting diagnosis and functional changes (or lack thereof) as a result of previous therapies/interventions. </a:t>
            </a:r>
          </a:p>
          <a:p>
            <a:pPr lvl="1">
              <a:buFont typeface="Courier New" panose="02070309020205020404" pitchFamily="49" charset="0"/>
              <a:buChar char="o"/>
            </a:pPr>
            <a:r>
              <a:rPr lang="en-US" sz="2400" dirty="0"/>
              <a:t>Assessment. This should include a summary of the members impairments, functional limitations, and disabilities based on a synthesis of all data/findings gathered from the evaluation procedures. Pertinent factors which influence the treatment diagnosis and prognosis must be highlighted and the inter-relationship between the diagnosis and disability for which the referral was made must be discussed  </a:t>
            </a:r>
          </a:p>
          <a:p>
            <a:pPr lvl="1"/>
            <a:endParaRPr lang="en-US" dirty="0"/>
          </a:p>
        </p:txBody>
      </p:sp>
      <p:pic>
        <p:nvPicPr>
          <p:cNvPr id="5" name="Picture 4">
            <a:extLst>
              <a:ext uri="{FF2B5EF4-FFF2-40B4-BE49-F238E27FC236}">
                <a16:creationId xmlns:a16="http://schemas.microsoft.com/office/drawing/2014/main" id="{5B922FD4-BC5D-2934-6031-D52DA56DD2B9}"/>
              </a:ext>
            </a:extLst>
          </p:cNvPr>
          <p:cNvPicPr>
            <a:picLocks noChangeAspect="1"/>
          </p:cNvPicPr>
          <p:nvPr/>
        </p:nvPicPr>
        <p:blipFill>
          <a:blip r:embed="rId4"/>
          <a:stretch>
            <a:fillRect/>
          </a:stretch>
        </p:blipFill>
        <p:spPr>
          <a:xfrm>
            <a:off x="11599460" y="8788878"/>
            <a:ext cx="1023156" cy="867740"/>
          </a:xfrm>
          <a:prstGeom prst="rect">
            <a:avLst/>
          </a:prstGeom>
        </p:spPr>
      </p:pic>
      <p:pic>
        <p:nvPicPr>
          <p:cNvPr id="12" name="Audio 11">
            <a:hlinkClick r:id="" action="ppaction://media"/>
            <a:extLst>
              <a:ext uri="{FF2B5EF4-FFF2-40B4-BE49-F238E27FC236}">
                <a16:creationId xmlns:a16="http://schemas.microsoft.com/office/drawing/2014/main" id="{B5464614-089B-25EC-FA57-F68C3384EA6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6" t="-250196" r="-250196" b="-250196"/>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3442447844"/>
      </p:ext>
    </p:extLst>
  </p:cSld>
  <p:clrMapOvr>
    <a:masterClrMapping/>
  </p:clrMapOvr>
  <mc:AlternateContent xmlns:mc="http://schemas.openxmlformats.org/markup-compatibility/2006" xmlns:p14="http://schemas.microsoft.com/office/powerpoint/2010/main">
    <mc:Choice Requires="p14">
      <p:transition spd="slow" p14:dur="2000" advTm="68663"/>
    </mc:Choice>
    <mc:Fallback xmlns="">
      <p:transition spd="slow" advTm="68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A25FA-0347-68F1-8FBE-194690760263}"/>
              </a:ext>
            </a:extLst>
          </p:cNvPr>
          <p:cNvSpPr>
            <a:spLocks noGrp="1"/>
          </p:cNvSpPr>
          <p:nvPr>
            <p:ph type="title"/>
          </p:nvPr>
        </p:nvSpPr>
        <p:spPr/>
        <p:txBody>
          <a:bodyPr>
            <a:normAutofit fontScale="90000"/>
          </a:bodyPr>
          <a:lstStyle/>
          <a:p>
            <a:r>
              <a:rPr lang="en-US" dirty="0"/>
              <a:t>Tips to Reduce Pends and Denials </a:t>
            </a:r>
            <a:r>
              <a:rPr lang="en-US" dirty="0" err="1"/>
              <a:t>con’t</a:t>
            </a:r>
            <a:r>
              <a:rPr lang="en-US" dirty="0"/>
              <a:t>.</a:t>
            </a:r>
          </a:p>
        </p:txBody>
      </p:sp>
      <p:sp>
        <p:nvSpPr>
          <p:cNvPr id="3" name="Content Placeholder 2">
            <a:extLst>
              <a:ext uri="{FF2B5EF4-FFF2-40B4-BE49-F238E27FC236}">
                <a16:creationId xmlns:a16="http://schemas.microsoft.com/office/drawing/2014/main" id="{504E262B-E0C2-0471-4655-32D4F733C582}"/>
              </a:ext>
            </a:extLst>
          </p:cNvPr>
          <p:cNvSpPr>
            <a:spLocks noGrp="1"/>
          </p:cNvSpPr>
          <p:nvPr>
            <p:ph sz="quarter" idx="10"/>
          </p:nvPr>
        </p:nvSpPr>
        <p:spPr>
          <a:xfrm>
            <a:off x="602818" y="1620982"/>
            <a:ext cx="11217275" cy="5943600"/>
          </a:xfrm>
        </p:spPr>
        <p:txBody>
          <a:bodyPr/>
          <a:lstStyle/>
          <a:p>
            <a:pPr lvl="2">
              <a:buFont typeface="Courier New" panose="02070309020205020404" pitchFamily="49" charset="0"/>
              <a:buChar char="o"/>
            </a:pPr>
            <a:r>
              <a:rPr lang="en-US" sz="2400" dirty="0"/>
              <a:t>Plan of Care. A detailed plan of care must be included in the documentation of the initial evaluation. This must include specific long-term and short-term treatment goals for the entire episode of care which are functionally based and objectively measured, proposed interventions/treatments that are to be provided during the episode of care, the proposed frequency and duration of services to be provided and an estimated duration of the episode of care. </a:t>
            </a:r>
          </a:p>
          <a:p>
            <a:pPr lvl="1">
              <a:buFont typeface="Arial" panose="020B0604020202020204" pitchFamily="34" charset="0"/>
              <a:buChar char="•"/>
            </a:pPr>
            <a:r>
              <a:rPr lang="en-US" sz="2400" dirty="0"/>
              <a:t>Progress/Re-evaluation. This is to be measured from the period within 60 days prior to requested start date and needs to show the functional status of the member. This is where the member is functionally on the goal. Not a percentage or progressing and should include minimal/moderate/max assist if the member needs assistance working on a goal.</a:t>
            </a:r>
          </a:p>
          <a:p>
            <a:pPr lvl="1">
              <a:buFont typeface="Arial" panose="020B0604020202020204" pitchFamily="34" charset="0"/>
              <a:buChar char="•"/>
            </a:pPr>
            <a:endParaRPr lang="en-US" sz="2400" dirty="0"/>
          </a:p>
          <a:p>
            <a:pPr lvl="1">
              <a:buFont typeface="Arial" panose="020B0604020202020204" pitchFamily="34" charset="0"/>
              <a:buChar char="•"/>
            </a:pPr>
            <a:r>
              <a:rPr lang="en-US" sz="2400" dirty="0"/>
              <a:t>Home Exercise Plan (HEP) Compliance. If exercises are being given to work on at home, are they working on them?  </a:t>
            </a:r>
          </a:p>
          <a:p>
            <a:pPr marL="457200" lvl="1" indent="0">
              <a:buNone/>
            </a:pPr>
            <a:r>
              <a:rPr lang="en-US" sz="2400"/>
              <a:t>*** </a:t>
            </a:r>
            <a:r>
              <a:rPr lang="en-US" sz="2400" dirty="0"/>
              <a:t>These tips are not all inclusive and are only to be used to aid in documentation. </a:t>
            </a:r>
          </a:p>
          <a:p>
            <a:pPr lvl="1">
              <a:buFont typeface="Arial" panose="020B0604020202020204" pitchFamily="34" charset="0"/>
              <a:buChar char="•"/>
            </a:pPr>
            <a:endParaRPr lang="en-US" sz="2400" dirty="0"/>
          </a:p>
          <a:p>
            <a:pPr lvl="1">
              <a:buFont typeface="Arial" panose="020B0604020202020204" pitchFamily="34" charset="0"/>
              <a:buChar char="•"/>
            </a:pPr>
            <a:endParaRPr lang="en-US" sz="2400" dirty="0"/>
          </a:p>
          <a:p>
            <a:pPr lvl="1"/>
            <a:endParaRPr lang="en-US" dirty="0"/>
          </a:p>
        </p:txBody>
      </p:sp>
      <p:pic>
        <p:nvPicPr>
          <p:cNvPr id="5" name="Picture 4">
            <a:extLst>
              <a:ext uri="{FF2B5EF4-FFF2-40B4-BE49-F238E27FC236}">
                <a16:creationId xmlns:a16="http://schemas.microsoft.com/office/drawing/2014/main" id="{5B922FD4-BC5D-2934-6031-D52DA56DD2B9}"/>
              </a:ext>
            </a:extLst>
          </p:cNvPr>
          <p:cNvPicPr>
            <a:picLocks noChangeAspect="1"/>
          </p:cNvPicPr>
          <p:nvPr/>
        </p:nvPicPr>
        <p:blipFill>
          <a:blip r:embed="rId4"/>
          <a:stretch>
            <a:fillRect/>
          </a:stretch>
        </p:blipFill>
        <p:spPr>
          <a:xfrm>
            <a:off x="11599460" y="8788878"/>
            <a:ext cx="1023156" cy="867740"/>
          </a:xfrm>
          <a:prstGeom prst="rect">
            <a:avLst/>
          </a:prstGeom>
        </p:spPr>
      </p:pic>
      <p:pic>
        <p:nvPicPr>
          <p:cNvPr id="9" name="Audio 8">
            <a:hlinkClick r:id="" action="ppaction://media"/>
            <a:extLst>
              <a:ext uri="{FF2B5EF4-FFF2-40B4-BE49-F238E27FC236}">
                <a16:creationId xmlns:a16="http://schemas.microsoft.com/office/drawing/2014/main" id="{9AEFD584-4932-EE1C-E2FF-43CD021A7EA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6" t="-250196" r="-250196" b="-250196"/>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1181441180"/>
      </p:ext>
    </p:extLst>
  </p:cSld>
  <p:clrMapOvr>
    <a:masterClrMapping/>
  </p:clrMapOvr>
  <mc:AlternateContent xmlns:mc="http://schemas.openxmlformats.org/markup-compatibility/2006" xmlns:p14="http://schemas.microsoft.com/office/powerpoint/2010/main">
    <mc:Choice Requires="p14">
      <p:transition spd="slow" p14:dur="2000" advTm="57972"/>
    </mc:Choice>
    <mc:Fallback xmlns="">
      <p:transition spd="slow" advTm="57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 Determination Process</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0888B4C-A7D9-6E5F-7047-D4E6ED6FE1FC}"/>
              </a:ext>
            </a:extLst>
          </p:cNvPr>
          <p:cNvSpPr txBox="1"/>
          <p:nvPr/>
        </p:nvSpPr>
        <p:spPr>
          <a:xfrm>
            <a:off x="294898" y="1596262"/>
            <a:ext cx="12415004" cy="7109639"/>
          </a:xfrm>
          <a:prstGeom prst="rect">
            <a:avLst/>
          </a:prstGeom>
          <a:noFill/>
        </p:spPr>
        <p:txBody>
          <a:bodyPr wrap="square">
            <a:spAutoFit/>
          </a:bodyPr>
          <a:lstStyle/>
          <a:p>
            <a:pPr marL="0" indent="0" algn="l" rtl="0" fontAlgn="base">
              <a:buNone/>
            </a:pPr>
            <a:r>
              <a:rPr lang="en-US" sz="2400" i="0" u="none" strike="noStrike">
                <a:solidFill>
                  <a:srgbClr val="000000"/>
                </a:solidFill>
                <a:effectLst/>
                <a:latin typeface="+mj-lt"/>
                <a:cs typeface="Arial"/>
              </a:rPr>
              <a:t>After submission of a request, you will see one of the following actions occur:</a:t>
            </a:r>
            <a:r>
              <a:rPr lang="en-US" sz="2400" i="0">
                <a:solidFill>
                  <a:srgbClr val="000000"/>
                </a:solidFill>
                <a:effectLst/>
                <a:latin typeface="+mj-lt"/>
                <a:cs typeface="Arial"/>
              </a:rPr>
              <a:t>​</a:t>
            </a:r>
          </a:p>
          <a:p>
            <a:pPr marL="0" indent="0" algn="l" rtl="0" fontAlgn="base">
              <a:buNone/>
            </a:pPr>
            <a:endParaRPr lang="en-US" sz="2400" i="0">
              <a:solidFill>
                <a:srgbClr val="000000"/>
              </a:solidFill>
              <a:effectLst/>
              <a:latin typeface="+mj-lt"/>
              <a:cs typeface="Arial"/>
            </a:endParaRPr>
          </a:p>
          <a:p>
            <a:pPr marL="678815" lvl="1" indent="-457200" fontAlgn="base">
              <a:buClr>
                <a:schemeClr val="tx1"/>
              </a:buClr>
              <a:buAutoNum type="arabicPeriod"/>
            </a:pPr>
            <a:r>
              <a:rPr lang="en-US" sz="2400" b="1">
                <a:solidFill>
                  <a:srgbClr val="000000"/>
                </a:solidFill>
                <a:latin typeface="+mj-lt"/>
                <a:cs typeface="Arial"/>
              </a:rPr>
              <a:t>Approval</a:t>
            </a:r>
            <a:r>
              <a:rPr lang="en-US" sz="2400" b="0" i="0" u="none" strike="noStrike">
                <a:solidFill>
                  <a:srgbClr val="000000"/>
                </a:solidFill>
                <a:effectLst/>
                <a:latin typeface="+mj-lt"/>
                <a:cs typeface="Arial"/>
              </a:rPr>
              <a:t>: Met criteria/</a:t>
            </a:r>
            <a:r>
              <a:rPr lang="en-US" sz="2400">
                <a:solidFill>
                  <a:srgbClr val="000000"/>
                </a:solidFill>
                <a:latin typeface="+mj-lt"/>
                <a:cs typeface="Arial"/>
              </a:rPr>
              <a:t>Code of Colorado Regulations</a:t>
            </a:r>
            <a:r>
              <a:rPr lang="en-US" sz="2400" b="0" i="0" u="none" strike="noStrike">
                <a:solidFill>
                  <a:srgbClr val="000000"/>
                </a:solidFill>
                <a:effectLst/>
                <a:latin typeface="+mj-lt"/>
                <a:cs typeface="Arial"/>
              </a:rPr>
              <a:t> applied for the service requested at first level review or was approved at physician level.</a:t>
            </a:r>
          </a:p>
          <a:p>
            <a:pPr marL="678815" lvl="1" indent="-457200" fontAlgn="base">
              <a:buClr>
                <a:schemeClr val="tx1"/>
              </a:buClr>
              <a:buAutoNum type="arabicPeriod"/>
            </a:pPr>
            <a:endParaRPr lang="en-US" sz="2400">
              <a:solidFill>
                <a:srgbClr val="000000"/>
              </a:solidFill>
              <a:latin typeface="+mj-lt"/>
              <a:cs typeface="Arial"/>
            </a:endParaRPr>
          </a:p>
          <a:p>
            <a:pPr marL="678815" lvl="1" indent="-457200">
              <a:buClr>
                <a:schemeClr val="tx1"/>
              </a:buClr>
              <a:buAutoNum type="arabicPeriod"/>
            </a:pPr>
            <a:r>
              <a:rPr lang="en-US" sz="2400" b="1" u="none" strike="noStrike">
                <a:solidFill>
                  <a:srgbClr val="000000"/>
                </a:solidFill>
                <a:effectLst/>
                <a:latin typeface="+mj-lt"/>
                <a:cs typeface="Arial"/>
              </a:rPr>
              <a:t>Request for additional information</a:t>
            </a:r>
            <a:r>
              <a:rPr lang="en-US" sz="2400" b="0" i="0" u="none" strike="noStrike">
                <a:solidFill>
                  <a:srgbClr val="000000"/>
                </a:solidFill>
                <a:effectLst/>
                <a:latin typeface="+mj-lt"/>
                <a:cs typeface="Arial"/>
              </a:rPr>
              <a:t>: Information for determination is not included and vendor requests this to be submitted to complete the review. </a:t>
            </a:r>
            <a:r>
              <a:rPr lang="en-US" sz="2400" b="0" i="0">
                <a:solidFill>
                  <a:srgbClr val="000000"/>
                </a:solidFill>
                <a:effectLst/>
                <a:latin typeface="+mj-lt"/>
                <a:cs typeface="Arial"/>
              </a:rPr>
              <a:t>​</a:t>
            </a:r>
            <a:endParaRPr lang="en-US" sz="2400">
              <a:solidFill>
                <a:srgbClr val="000000"/>
              </a:solidFill>
              <a:latin typeface="+mj-lt"/>
            </a:endParaRPr>
          </a:p>
          <a:p>
            <a:pPr marL="678815" lvl="1" indent="-457200">
              <a:buClr>
                <a:schemeClr val="tx1"/>
              </a:buClr>
              <a:buAutoNum type="arabicPeriod"/>
            </a:pPr>
            <a:endParaRPr lang="en-US" sz="2400" b="1" u="none" strike="noStrike">
              <a:solidFill>
                <a:srgbClr val="000000"/>
              </a:solidFill>
              <a:effectLst/>
              <a:latin typeface="+mj-lt"/>
              <a:cs typeface="Arial"/>
            </a:endParaRPr>
          </a:p>
          <a:p>
            <a:pPr marL="678815" lvl="1" indent="-457200">
              <a:buClr>
                <a:schemeClr val="tx1"/>
              </a:buClr>
              <a:buAutoNum type="arabicPeriod"/>
            </a:pPr>
            <a:r>
              <a:rPr lang="en-US" sz="2400" b="1" u="none" strike="noStrike">
                <a:solidFill>
                  <a:srgbClr val="000000"/>
                </a:solidFill>
                <a:effectLst/>
                <a:latin typeface="+mj-lt"/>
                <a:cs typeface="Arial"/>
              </a:rPr>
              <a:t>Technical Denial</a:t>
            </a:r>
            <a:r>
              <a:rPr lang="en-US" sz="2400" b="1" i="0" u="none" strike="noStrike">
                <a:solidFill>
                  <a:srgbClr val="000000"/>
                </a:solidFill>
                <a:effectLst/>
                <a:latin typeface="+mj-lt"/>
                <a:cs typeface="Arial"/>
              </a:rPr>
              <a:t>: </a:t>
            </a:r>
            <a:r>
              <a:rPr lang="en-US" sz="2400" b="0" i="0" u="none" strike="noStrike">
                <a:solidFill>
                  <a:srgbClr val="000000"/>
                </a:solidFill>
                <a:effectLst/>
                <a:latin typeface="+mj-lt"/>
                <a:cs typeface="Arial"/>
              </a:rPr>
              <a:t>Health First Colorado Policy is not met for reasons including, but not limited to, the following </a:t>
            </a:r>
            <a:r>
              <a:rPr lang="en-US" sz="2400">
                <a:solidFill>
                  <a:srgbClr val="000000"/>
                </a:solidFill>
                <a:latin typeface="+mj-lt"/>
                <a:cs typeface="Arial"/>
              </a:rPr>
              <a:t>reasons: </a:t>
            </a:r>
          </a:p>
          <a:p>
            <a:pPr marL="678815" lvl="1" indent="-457200">
              <a:buClr>
                <a:schemeClr val="tx1"/>
              </a:buClr>
              <a:buAutoNum type="arabicPeriod"/>
            </a:pPr>
            <a:endParaRPr lang="en-US" sz="2400">
              <a:solidFill>
                <a:srgbClr val="000000"/>
              </a:solidFill>
              <a:latin typeface="+mj-lt"/>
            </a:endParaRPr>
          </a:p>
          <a:p>
            <a:pPr marL="1840230" lvl="6" indent="-342900">
              <a:buFont typeface="Arial" panose="020B0604020202020204" pitchFamily="34" charset="0"/>
              <a:buChar char="•"/>
            </a:pPr>
            <a:r>
              <a:rPr lang="en-US" sz="2400">
                <a:solidFill>
                  <a:srgbClr val="000000"/>
                </a:solidFill>
                <a:latin typeface="+mj-lt"/>
                <a:cs typeface="Arial"/>
              </a:rPr>
              <a:t>Untimely Request</a:t>
            </a:r>
            <a:endParaRPr lang="en-US" sz="2400">
              <a:latin typeface="+mj-lt"/>
              <a:cs typeface="Arial"/>
            </a:endParaRPr>
          </a:p>
          <a:p>
            <a:pPr marL="1840230" lvl="6" indent="-342900">
              <a:buFont typeface="Arial" panose="020B0604020202020204" pitchFamily="34" charset="0"/>
              <a:buChar char="•"/>
            </a:pPr>
            <a:r>
              <a:rPr lang="en-US" sz="2400">
                <a:solidFill>
                  <a:srgbClr val="000000"/>
                </a:solidFill>
                <a:latin typeface="+mj-lt"/>
                <a:cs typeface="Arial"/>
              </a:rPr>
              <a:t>Requested</a:t>
            </a:r>
            <a:r>
              <a:rPr lang="en-US" sz="2400" b="0" u="none" strike="noStrike">
                <a:solidFill>
                  <a:srgbClr val="000000"/>
                </a:solidFill>
                <a:effectLst/>
                <a:latin typeface="+mj-lt"/>
                <a:cs typeface="Arial"/>
              </a:rPr>
              <a:t> information not received</a:t>
            </a:r>
            <a:r>
              <a:rPr lang="en-US" sz="2400">
                <a:solidFill>
                  <a:srgbClr val="000000"/>
                </a:solidFill>
                <a:latin typeface="+mj-lt"/>
                <a:cs typeface="Arial"/>
              </a:rPr>
              <a:t> or Lack</a:t>
            </a:r>
            <a:r>
              <a:rPr lang="en-US" sz="2400" b="0" u="none" strike="noStrike">
                <a:solidFill>
                  <a:srgbClr val="000000"/>
                </a:solidFill>
                <a:effectLst/>
                <a:latin typeface="+mj-lt"/>
                <a:cs typeface="Arial"/>
              </a:rPr>
              <a:t> of Information (LOI)</a:t>
            </a:r>
            <a:r>
              <a:rPr lang="en-US" sz="2400" b="0">
                <a:solidFill>
                  <a:srgbClr val="000000"/>
                </a:solidFill>
                <a:effectLst/>
                <a:latin typeface="+mj-lt"/>
                <a:cs typeface="Arial"/>
              </a:rPr>
              <a:t>​</a:t>
            </a:r>
            <a:endParaRPr lang="en-US" sz="2400">
              <a:latin typeface="+mj-lt"/>
              <a:cs typeface="Arial"/>
            </a:endParaRPr>
          </a:p>
          <a:p>
            <a:pPr marL="1840230" lvl="6" indent="-342900">
              <a:buFont typeface="Arial" panose="020B0604020202020204" pitchFamily="34" charset="0"/>
              <a:buChar char="•"/>
            </a:pPr>
            <a:r>
              <a:rPr lang="en-US" sz="2400" b="0" u="none" strike="noStrike">
                <a:solidFill>
                  <a:srgbClr val="000000"/>
                </a:solidFill>
                <a:effectLst/>
                <a:latin typeface="+mj-lt"/>
                <a:cs typeface="Arial"/>
              </a:rPr>
              <a:t>Duplicate to another request approved for the same provider</a:t>
            </a:r>
            <a:r>
              <a:rPr lang="en-US" sz="2400" b="0">
                <a:solidFill>
                  <a:srgbClr val="000000"/>
                </a:solidFill>
                <a:effectLst/>
                <a:latin typeface="+mj-lt"/>
                <a:cs typeface="Arial"/>
              </a:rPr>
              <a:t>​</a:t>
            </a:r>
            <a:endParaRPr lang="en-US" sz="2400">
              <a:latin typeface="+mj-lt"/>
              <a:cs typeface="Arial"/>
            </a:endParaRPr>
          </a:p>
          <a:p>
            <a:pPr marL="1840230" lvl="6" indent="-342900">
              <a:buFont typeface="Arial" panose="020B0604020202020204" pitchFamily="34" charset="0"/>
              <a:buChar char="•"/>
            </a:pPr>
            <a:r>
              <a:rPr lang="en-US" sz="2400" b="0" u="none" strike="noStrike">
                <a:solidFill>
                  <a:srgbClr val="000000"/>
                </a:solidFill>
                <a:effectLst/>
                <a:latin typeface="+mj-lt"/>
                <a:cs typeface="Arial"/>
              </a:rPr>
              <a:t>Service is previously approved with another provider</a:t>
            </a:r>
            <a:r>
              <a:rPr lang="en-US" sz="2400" b="0">
                <a:solidFill>
                  <a:srgbClr val="000000"/>
                </a:solidFill>
                <a:effectLst/>
                <a:latin typeface="+mj-lt"/>
                <a:cs typeface="Arial"/>
              </a:rPr>
              <a:t>​</a:t>
            </a:r>
          </a:p>
          <a:p>
            <a:pPr marL="1840230" lvl="6" indent="-342900">
              <a:buFont typeface="Arial" panose="020B0604020202020204" pitchFamily="34" charset="0"/>
              <a:buChar char="•"/>
            </a:pPr>
            <a:endParaRPr lang="en-US" sz="2400" b="0">
              <a:effectLst/>
              <a:latin typeface="+mj-lt"/>
              <a:cs typeface="Arial"/>
            </a:endParaRPr>
          </a:p>
          <a:p>
            <a:pPr marL="678815" lvl="1" indent="-457200" algn="l" rtl="0" fontAlgn="base">
              <a:buClr>
                <a:schemeClr val="tx1"/>
              </a:buClr>
              <a:buAutoNum type="arabicPeriod"/>
            </a:pPr>
            <a:r>
              <a:rPr lang="en-US" sz="2400" b="0" i="0">
                <a:solidFill>
                  <a:srgbClr val="000000"/>
                </a:solidFill>
                <a:effectLst/>
                <a:latin typeface="+mj-lt"/>
                <a:cs typeface="Arial"/>
              </a:rPr>
              <a:t>​</a:t>
            </a:r>
            <a:r>
              <a:rPr lang="en-US" sz="2400" b="1" u="none" strike="noStrike">
                <a:solidFill>
                  <a:srgbClr val="000000"/>
                </a:solidFill>
                <a:effectLst/>
                <a:latin typeface="+mj-lt"/>
                <a:cs typeface="Arial"/>
              </a:rPr>
              <a:t>Medical Necessity Denial</a:t>
            </a:r>
            <a:r>
              <a:rPr lang="en-US" sz="2400" b="1" i="1" u="none" strike="noStrike">
                <a:solidFill>
                  <a:srgbClr val="000000"/>
                </a:solidFill>
                <a:effectLst/>
                <a:latin typeface="+mj-lt"/>
                <a:cs typeface="Arial"/>
              </a:rPr>
              <a:t>: </a:t>
            </a:r>
            <a:r>
              <a:rPr lang="en-US" sz="2400" b="0" i="0" u="none" strike="noStrike">
                <a:solidFill>
                  <a:srgbClr val="000000"/>
                </a:solidFill>
                <a:effectLst/>
                <a:latin typeface="+mj-lt"/>
                <a:cs typeface="Arial"/>
              </a:rPr>
              <a:t>Physician level reviewer determines that medical necessity has not been met and has been reviewed under appropriate guidelines. The Physician may fully or partially deny a request.</a:t>
            </a:r>
            <a:r>
              <a:rPr lang="en-US" sz="2400" b="0" i="0">
                <a:solidFill>
                  <a:srgbClr val="000000"/>
                </a:solidFill>
                <a:effectLst/>
                <a:latin typeface="+mj-lt"/>
                <a:cs typeface="Arial"/>
              </a:rPr>
              <a:t>​</a:t>
            </a:r>
          </a:p>
        </p:txBody>
      </p:sp>
      <p:pic>
        <p:nvPicPr>
          <p:cNvPr id="9" name="Audio 8">
            <a:hlinkClick r:id="" action="ppaction://media"/>
            <a:extLst>
              <a:ext uri="{FF2B5EF4-FFF2-40B4-BE49-F238E27FC236}">
                <a16:creationId xmlns:a16="http://schemas.microsoft.com/office/drawing/2014/main" id="{30DBD72F-8E6C-DBF8-4737-FF786C9E97B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6" t="-250196" r="-250196" b="-250196"/>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4136586738"/>
      </p:ext>
    </p:extLst>
  </p:cSld>
  <p:clrMapOvr>
    <a:masterClrMapping/>
  </p:clrMapOvr>
  <mc:AlternateContent xmlns:mc="http://schemas.openxmlformats.org/markup-compatibility/2006" xmlns:p14="http://schemas.microsoft.com/office/powerpoint/2010/main">
    <mc:Choice Requires="p14">
      <p:transition spd="slow" p14:dur="2000" advTm="54458"/>
    </mc:Choice>
    <mc:Fallback xmlns="">
      <p:transition spd="slow" advTm="54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 Determination Process (cont’d…)</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5">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28E87F7-A4E8-7718-F4CE-D16DA8D1768A}"/>
              </a:ext>
            </a:extLst>
          </p:cNvPr>
          <p:cNvSpPr txBox="1"/>
          <p:nvPr/>
        </p:nvSpPr>
        <p:spPr>
          <a:xfrm>
            <a:off x="388749" y="1969856"/>
            <a:ext cx="12227302" cy="6186309"/>
          </a:xfrm>
          <a:prstGeom prst="rect">
            <a:avLst/>
          </a:prstGeom>
          <a:noFill/>
        </p:spPr>
        <p:txBody>
          <a:bodyPr wrap="square">
            <a:spAutoFit/>
          </a:bodyPr>
          <a:lstStyle/>
          <a:p>
            <a:pPr marL="0" indent="0" algn="l" rtl="0" fontAlgn="base">
              <a:buNone/>
            </a:pPr>
            <a:r>
              <a:rPr lang="en-US" sz="2200" b="1" i="0" u="none" strike="noStrike">
                <a:solidFill>
                  <a:srgbClr val="000000"/>
                </a:solidFill>
                <a:effectLst/>
                <a:latin typeface="+mj-lt"/>
                <a:cs typeface="Arial"/>
              </a:rPr>
              <a:t>Denials</a:t>
            </a:r>
            <a:endParaRPr lang="en-US" sz="2200" b="0" i="0">
              <a:solidFill>
                <a:srgbClr val="000000"/>
              </a:solidFill>
              <a:effectLst/>
              <a:latin typeface="+mj-lt"/>
              <a:cs typeface="Arial"/>
            </a:endParaRPr>
          </a:p>
          <a:p>
            <a:pPr marL="342900" indent="-342900" fontAlgn="base">
              <a:buClr>
                <a:schemeClr val="tx1"/>
              </a:buClr>
              <a:buFont typeface="Arial" panose="020B0604020202020204" pitchFamily="34" charset="0"/>
              <a:buChar char="•"/>
            </a:pPr>
            <a:r>
              <a:rPr lang="en-US" sz="2200">
                <a:solidFill>
                  <a:srgbClr val="000000"/>
                </a:solidFill>
                <a:latin typeface="+mj-lt"/>
                <a:cs typeface="Arial"/>
              </a:rPr>
              <a:t>If a </a:t>
            </a:r>
            <a:r>
              <a:rPr lang="en-US" sz="2200" b="1">
                <a:solidFill>
                  <a:srgbClr val="000000"/>
                </a:solidFill>
                <a:latin typeface="+mj-lt"/>
                <a:cs typeface="Arial"/>
              </a:rPr>
              <a:t>technical denial</a:t>
            </a:r>
            <a:r>
              <a:rPr lang="en-US" sz="2200" b="1" i="0" u="none" strike="noStrike">
                <a:solidFill>
                  <a:srgbClr val="000000"/>
                </a:solidFill>
                <a:effectLst/>
                <a:latin typeface="+mj-lt"/>
                <a:cs typeface="Arial"/>
              </a:rPr>
              <a:t> </a:t>
            </a:r>
            <a:r>
              <a:rPr lang="en-US" sz="2200" b="0" i="0" u="none" strike="noStrike">
                <a:solidFill>
                  <a:srgbClr val="000000"/>
                </a:solidFill>
                <a:effectLst/>
                <a:latin typeface="+mj-lt"/>
                <a:cs typeface="Arial"/>
              </a:rPr>
              <a:t>is determined, the provider can request a</a:t>
            </a:r>
            <a:r>
              <a:rPr lang="en-US" sz="2200">
                <a:solidFill>
                  <a:srgbClr val="000000"/>
                </a:solidFill>
                <a:latin typeface="+mj-lt"/>
                <a:cs typeface="Arial"/>
              </a:rPr>
              <a:t> reconsideration.</a:t>
            </a:r>
          </a:p>
          <a:p>
            <a:pPr marL="342900" indent="-342900">
              <a:buClr>
                <a:schemeClr val="tx1"/>
              </a:buClr>
              <a:buFont typeface="Arial" panose="020B0604020202020204" pitchFamily="34" charset="0"/>
              <a:buChar char="•"/>
            </a:pPr>
            <a:r>
              <a:rPr lang="en-US" sz="2200" b="0" i="0" u="none" strike="noStrike">
                <a:solidFill>
                  <a:srgbClr val="000000"/>
                </a:solidFill>
                <a:effectLst/>
                <a:latin typeface="+mj-lt"/>
                <a:cs typeface="Arial"/>
              </a:rPr>
              <a:t>If a </a:t>
            </a:r>
            <a:r>
              <a:rPr lang="en-US" sz="2200" b="1">
                <a:solidFill>
                  <a:srgbClr val="000000"/>
                </a:solidFill>
                <a:latin typeface="+mj-lt"/>
                <a:cs typeface="Arial"/>
              </a:rPr>
              <a:t>medical</a:t>
            </a:r>
            <a:r>
              <a:rPr lang="en-US" sz="2200" b="1" i="0" u="none" strike="noStrike">
                <a:solidFill>
                  <a:srgbClr val="000000"/>
                </a:solidFill>
                <a:effectLst/>
                <a:latin typeface="+mj-lt"/>
                <a:cs typeface="Arial"/>
              </a:rPr>
              <a:t> </a:t>
            </a:r>
            <a:r>
              <a:rPr lang="en-US" sz="2200" b="1">
                <a:solidFill>
                  <a:srgbClr val="000000"/>
                </a:solidFill>
                <a:latin typeface="+mj-lt"/>
                <a:cs typeface="Arial"/>
              </a:rPr>
              <a:t>necessity</a:t>
            </a:r>
            <a:r>
              <a:rPr lang="en-US" sz="2200" b="1" i="0" u="none" strike="noStrike">
                <a:solidFill>
                  <a:srgbClr val="000000"/>
                </a:solidFill>
                <a:effectLst/>
                <a:latin typeface="+mj-lt"/>
                <a:cs typeface="Arial"/>
              </a:rPr>
              <a:t> </a:t>
            </a:r>
            <a:r>
              <a:rPr lang="en-US" sz="2200" b="1">
                <a:solidFill>
                  <a:srgbClr val="000000"/>
                </a:solidFill>
                <a:latin typeface="+mj-lt"/>
                <a:cs typeface="Arial"/>
              </a:rPr>
              <a:t>denial</a:t>
            </a:r>
            <a:r>
              <a:rPr lang="en-US" sz="2200" b="1" i="0" u="none" strike="noStrike">
                <a:solidFill>
                  <a:srgbClr val="000000"/>
                </a:solidFill>
                <a:effectLst/>
                <a:latin typeface="+mj-lt"/>
                <a:cs typeface="Arial"/>
              </a:rPr>
              <a:t> </a:t>
            </a:r>
            <a:r>
              <a:rPr lang="en-US" sz="2200" b="0" i="0" u="none" strike="noStrike">
                <a:solidFill>
                  <a:srgbClr val="000000"/>
                </a:solidFill>
                <a:effectLst/>
                <a:latin typeface="+mj-lt"/>
                <a:cs typeface="Arial"/>
              </a:rPr>
              <a:t>was determined, it was determined by a Medical Director. The Medical Director may fully or partially deny a request. For a medical necessity denial, the provider may request a</a:t>
            </a:r>
            <a:r>
              <a:rPr lang="en-US" sz="2200">
                <a:solidFill>
                  <a:srgbClr val="000000"/>
                </a:solidFill>
                <a:latin typeface="+mj-lt"/>
                <a:cs typeface="Arial"/>
              </a:rPr>
              <a:t> reconsideration</a:t>
            </a:r>
            <a:r>
              <a:rPr lang="en-US" sz="2200" b="1" i="0" u="none" strike="noStrike">
                <a:solidFill>
                  <a:srgbClr val="000000"/>
                </a:solidFill>
                <a:effectLst/>
                <a:latin typeface="+mj-lt"/>
                <a:cs typeface="Arial"/>
              </a:rPr>
              <a:t> </a:t>
            </a:r>
            <a:r>
              <a:rPr lang="en-US" sz="2200" b="0" i="0" u="none" strike="noStrike">
                <a:solidFill>
                  <a:srgbClr val="000000"/>
                </a:solidFill>
                <a:effectLst/>
                <a:latin typeface="+mj-lt"/>
                <a:cs typeface="Arial"/>
              </a:rPr>
              <a:t>and/or a</a:t>
            </a:r>
            <a:r>
              <a:rPr lang="en-US" sz="2200">
                <a:solidFill>
                  <a:srgbClr val="000000"/>
                </a:solidFill>
                <a:latin typeface="+mj-lt"/>
                <a:cs typeface="Arial"/>
              </a:rPr>
              <a:t> Peer-to-Peer.</a:t>
            </a:r>
          </a:p>
          <a:p>
            <a:pPr marL="342900" indent="-342900">
              <a:buClr>
                <a:schemeClr val="tx1"/>
              </a:buClr>
              <a:buFont typeface="Arial" panose="020B0604020202020204" pitchFamily="34" charset="0"/>
              <a:buChar char="•"/>
            </a:pPr>
            <a:endParaRPr lang="en-US" sz="2200">
              <a:solidFill>
                <a:srgbClr val="000000"/>
              </a:solidFill>
              <a:latin typeface="+mj-lt"/>
            </a:endParaRPr>
          </a:p>
          <a:p>
            <a:pPr marL="221615" lvl="1" indent="-221615" algn="l" rtl="0" fontAlgn="base">
              <a:buFont typeface="Arial" panose="020B0604020202020204" pitchFamily="34" charset="0"/>
              <a:buNone/>
            </a:pPr>
            <a:r>
              <a:rPr lang="en-US" sz="2200" b="1" i="0" u="none" strike="noStrike">
                <a:solidFill>
                  <a:srgbClr val="000000"/>
                </a:solidFill>
                <a:effectLst/>
                <a:latin typeface="+mj-lt"/>
                <a:cs typeface="Arial"/>
              </a:rPr>
              <a:t>Steps to consider after a </a:t>
            </a:r>
            <a:r>
              <a:rPr lang="en-US" sz="2200" b="1">
                <a:solidFill>
                  <a:srgbClr val="000000"/>
                </a:solidFill>
                <a:latin typeface="+mj-lt"/>
                <a:cs typeface="Arial"/>
              </a:rPr>
              <a:t>denial</a:t>
            </a:r>
            <a:r>
              <a:rPr lang="en-US" sz="2200" b="1" i="0" u="none" strike="noStrike">
                <a:solidFill>
                  <a:srgbClr val="000000"/>
                </a:solidFill>
                <a:effectLst/>
                <a:latin typeface="+mj-lt"/>
                <a:cs typeface="Arial"/>
              </a:rPr>
              <a:t> is determined:</a:t>
            </a:r>
            <a:r>
              <a:rPr lang="en-US" sz="2200" b="1" i="0">
                <a:solidFill>
                  <a:srgbClr val="000000"/>
                </a:solidFill>
                <a:effectLst/>
                <a:latin typeface="+mj-lt"/>
                <a:cs typeface="Arial"/>
              </a:rPr>
              <a:t>​</a:t>
            </a:r>
          </a:p>
          <a:p>
            <a:pPr marL="221615" lvl="1" indent="-221615" algn="l" rtl="0" fontAlgn="base">
              <a:buFont typeface="Arial" panose="020B0604020202020204" pitchFamily="34" charset="0"/>
              <a:buNone/>
            </a:pPr>
            <a:endParaRPr lang="en-US" sz="2200" b="1" i="0">
              <a:solidFill>
                <a:srgbClr val="000000"/>
              </a:solidFill>
              <a:effectLst/>
              <a:latin typeface="+mj-lt"/>
              <a:cs typeface="Arial"/>
            </a:endParaRPr>
          </a:p>
          <a:p>
            <a:pPr marL="564515" lvl="1" indent="-342900" fontAlgn="base">
              <a:buClr>
                <a:schemeClr val="tx1"/>
              </a:buClr>
              <a:buFont typeface="Trebuchet MS" panose="020B0603020202020204" pitchFamily="34" charset="0"/>
              <a:buChar char="―"/>
            </a:pPr>
            <a:r>
              <a:rPr lang="en-US" sz="2200" b="1" u="none" strike="noStrike">
                <a:solidFill>
                  <a:srgbClr val="000000"/>
                </a:solidFill>
                <a:effectLst/>
                <a:latin typeface="+mj-lt"/>
                <a:cs typeface="Arial"/>
              </a:rPr>
              <a:t>Reconsideration </a:t>
            </a:r>
            <a:r>
              <a:rPr lang="en-US" sz="2200" b="1">
                <a:solidFill>
                  <a:srgbClr val="000000"/>
                </a:solidFill>
                <a:latin typeface="+mj-lt"/>
                <a:cs typeface="Arial"/>
              </a:rPr>
              <a:t>Request</a:t>
            </a:r>
            <a:r>
              <a:rPr lang="en-US" sz="2200" b="1" i="1" u="none" strike="noStrike">
                <a:solidFill>
                  <a:srgbClr val="000000"/>
                </a:solidFill>
                <a:effectLst/>
                <a:latin typeface="+mj-lt"/>
                <a:cs typeface="Arial"/>
              </a:rPr>
              <a:t>: </a:t>
            </a:r>
            <a:r>
              <a:rPr lang="en-US" sz="2200" b="0" i="0" u="none" strike="noStrike">
                <a:solidFill>
                  <a:srgbClr val="000000"/>
                </a:solidFill>
                <a:effectLst/>
                <a:latin typeface="+mj-lt"/>
                <a:cs typeface="Arial"/>
              </a:rPr>
              <a:t>the </a:t>
            </a:r>
            <a:r>
              <a:rPr lang="en-US" sz="2200" i="1" u="none" strike="noStrike">
                <a:solidFill>
                  <a:srgbClr val="000000"/>
                </a:solidFill>
                <a:effectLst/>
                <a:latin typeface="+mj-lt"/>
                <a:cs typeface="Arial"/>
              </a:rPr>
              <a:t>servicing</a:t>
            </a:r>
            <a:r>
              <a:rPr lang="en-US" sz="2200" b="0" i="0" u="none" strike="noStrike">
                <a:solidFill>
                  <a:srgbClr val="000000"/>
                </a:solidFill>
                <a:effectLst/>
                <a:latin typeface="+mj-lt"/>
                <a:cs typeface="Arial"/>
              </a:rPr>
              <a:t> provider may request a reconsideration to Acentra Health within </a:t>
            </a:r>
            <a:r>
              <a:rPr lang="en-US" sz="2200" i="1" u="none" strike="noStrike">
                <a:solidFill>
                  <a:srgbClr val="000000"/>
                </a:solidFill>
                <a:effectLst/>
                <a:latin typeface="+mj-lt"/>
                <a:cs typeface="Arial"/>
              </a:rPr>
              <a:t>10 business days</a:t>
            </a:r>
            <a:r>
              <a:rPr lang="en-US" sz="2200" b="1" i="0" u="none" strike="noStrike">
                <a:solidFill>
                  <a:srgbClr val="000000"/>
                </a:solidFill>
                <a:effectLst/>
                <a:latin typeface="+mj-lt"/>
                <a:cs typeface="Arial"/>
              </a:rPr>
              <a:t> </a:t>
            </a:r>
            <a:r>
              <a:rPr lang="en-US" sz="2200" b="0" i="0" u="none" strike="noStrike">
                <a:solidFill>
                  <a:srgbClr val="000000"/>
                </a:solidFill>
                <a:effectLst/>
                <a:latin typeface="+mj-lt"/>
                <a:cs typeface="Arial"/>
              </a:rPr>
              <a:t>of the </a:t>
            </a:r>
            <a:r>
              <a:rPr lang="en-US" sz="2200">
                <a:solidFill>
                  <a:srgbClr val="000000"/>
                </a:solidFill>
                <a:latin typeface="+mj-lt"/>
                <a:cs typeface="Arial"/>
              </a:rPr>
              <a:t>initial denial</a:t>
            </a:r>
            <a:r>
              <a:rPr lang="en-US" sz="2200" b="0" i="0" u="none" strike="noStrike">
                <a:solidFill>
                  <a:srgbClr val="000000"/>
                </a:solidFill>
                <a:effectLst/>
                <a:latin typeface="+mj-lt"/>
                <a:cs typeface="Arial"/>
              </a:rPr>
              <a:t>.  If the reconsideration is not overturned, the next option is a </a:t>
            </a:r>
            <a:r>
              <a:rPr lang="en-US" sz="2200">
                <a:solidFill>
                  <a:srgbClr val="000000"/>
                </a:solidFill>
                <a:latin typeface="+mj-lt"/>
                <a:cs typeface="Arial"/>
              </a:rPr>
              <a:t>Peer-to-Peer</a:t>
            </a:r>
            <a:r>
              <a:rPr lang="en-US" sz="2200" b="0" i="0" u="none" strike="noStrike">
                <a:solidFill>
                  <a:srgbClr val="000000"/>
                </a:solidFill>
                <a:effectLst/>
                <a:latin typeface="+mj-lt"/>
                <a:cs typeface="Arial"/>
              </a:rPr>
              <a:t> </a:t>
            </a:r>
            <a:r>
              <a:rPr lang="en-US" sz="2200" i="0" u="none" strike="noStrike">
                <a:solidFill>
                  <a:srgbClr val="000000"/>
                </a:solidFill>
                <a:effectLst/>
                <a:latin typeface="+mj-lt"/>
                <a:cs typeface="Arial"/>
              </a:rPr>
              <a:t>(Physician to Physician</a:t>
            </a:r>
            <a:r>
              <a:rPr lang="en-US" sz="2200">
                <a:solidFill>
                  <a:srgbClr val="000000"/>
                </a:solidFill>
                <a:latin typeface="+mj-lt"/>
                <a:cs typeface="Arial"/>
              </a:rPr>
              <a:t>).</a:t>
            </a:r>
            <a:endParaRPr lang="en-US" sz="2200">
              <a:solidFill>
                <a:srgbClr val="000000"/>
              </a:solidFill>
              <a:effectLst/>
              <a:latin typeface="+mj-lt"/>
            </a:endParaRPr>
          </a:p>
          <a:p>
            <a:pPr marL="564515" lvl="1" indent="-342900" fontAlgn="base">
              <a:buClr>
                <a:schemeClr val="tx1"/>
              </a:buClr>
              <a:buFont typeface="Trebuchet MS" panose="020B0603020202020204" pitchFamily="34" charset="0"/>
              <a:buChar char="―"/>
            </a:pPr>
            <a:r>
              <a:rPr lang="en-US" sz="2200" b="1" u="none" strike="noStrike">
                <a:solidFill>
                  <a:srgbClr val="000000"/>
                </a:solidFill>
                <a:effectLst/>
                <a:latin typeface="+mj-lt"/>
                <a:cs typeface="Arial"/>
              </a:rPr>
              <a:t>Peer to Peer Request</a:t>
            </a:r>
            <a:r>
              <a:rPr lang="en-US" sz="2200" b="1" i="1" u="none" strike="noStrike">
                <a:solidFill>
                  <a:srgbClr val="000000"/>
                </a:solidFill>
                <a:effectLst/>
                <a:latin typeface="+mj-lt"/>
                <a:cs typeface="Arial"/>
              </a:rPr>
              <a:t>: </a:t>
            </a:r>
            <a:r>
              <a:rPr lang="en-US" sz="2200" b="0" i="0" u="none" strike="noStrike">
                <a:solidFill>
                  <a:srgbClr val="000000"/>
                </a:solidFill>
                <a:effectLst/>
                <a:latin typeface="+mj-lt"/>
                <a:cs typeface="Arial"/>
              </a:rPr>
              <a:t>an </a:t>
            </a:r>
            <a:r>
              <a:rPr lang="en-US" sz="2200" i="1" u="none" strike="noStrike">
                <a:solidFill>
                  <a:srgbClr val="000000"/>
                </a:solidFill>
                <a:effectLst/>
                <a:latin typeface="+mj-lt"/>
                <a:cs typeface="Arial"/>
              </a:rPr>
              <a:t>ordering</a:t>
            </a:r>
            <a:r>
              <a:rPr lang="en-US" sz="2200" b="0" i="0" u="none" strike="noStrike">
                <a:solidFill>
                  <a:srgbClr val="000000"/>
                </a:solidFill>
                <a:effectLst/>
                <a:latin typeface="+mj-lt"/>
                <a:cs typeface="Arial"/>
              </a:rPr>
              <a:t> provider may request a Peer-to-Peer review within </a:t>
            </a:r>
            <a:r>
              <a:rPr lang="en-US" sz="2200" i="1" u="none" strike="noStrike">
                <a:solidFill>
                  <a:srgbClr val="000000"/>
                </a:solidFill>
                <a:effectLst/>
                <a:latin typeface="+mj-lt"/>
                <a:cs typeface="Arial"/>
              </a:rPr>
              <a:t>10 business days</a:t>
            </a:r>
            <a:r>
              <a:rPr lang="en-US" sz="2200" b="1" i="0" u="none" strike="noStrike">
                <a:solidFill>
                  <a:srgbClr val="000000"/>
                </a:solidFill>
                <a:effectLst/>
                <a:latin typeface="+mj-lt"/>
                <a:cs typeface="Arial"/>
              </a:rPr>
              <a:t> </a:t>
            </a:r>
            <a:r>
              <a:rPr lang="en-US" sz="2200" b="0" i="0" u="none" strike="noStrike">
                <a:solidFill>
                  <a:srgbClr val="000000"/>
                </a:solidFill>
                <a:effectLst/>
                <a:latin typeface="+mj-lt"/>
                <a:cs typeface="Arial"/>
              </a:rPr>
              <a:t>from the date of the medical necessity adverse </a:t>
            </a:r>
            <a:r>
              <a:rPr lang="en-US" sz="2200">
                <a:solidFill>
                  <a:srgbClr val="000000"/>
                </a:solidFill>
                <a:latin typeface="+mj-lt"/>
                <a:cs typeface="Arial"/>
              </a:rPr>
              <a:t>determination.</a:t>
            </a:r>
          </a:p>
          <a:p>
            <a:pPr marL="786130" lvl="2" indent="-342900">
              <a:buClr>
                <a:schemeClr val="tx1"/>
              </a:buClr>
              <a:buFont typeface="Courier New" panose="02070309020205020404" pitchFamily="49" charset="0"/>
              <a:buChar char="o"/>
            </a:pPr>
            <a:r>
              <a:rPr lang="en-US" sz="2200">
                <a:solidFill>
                  <a:srgbClr val="000000"/>
                </a:solidFill>
                <a:latin typeface="+mj-lt"/>
                <a:cs typeface="Arial"/>
              </a:rPr>
              <a:t>Place</a:t>
            </a:r>
            <a:r>
              <a:rPr lang="en-US" sz="2200" b="0" i="0" u="none" strike="noStrike">
                <a:solidFill>
                  <a:srgbClr val="000000"/>
                </a:solidFill>
                <a:effectLst/>
                <a:latin typeface="+mj-lt"/>
                <a:cs typeface="Arial"/>
              </a:rPr>
              <a:t> the request in the case notes, providing the physician’s full name, phone number, and three dates and times of </a:t>
            </a:r>
            <a:r>
              <a:rPr lang="en-US" sz="2200">
                <a:solidFill>
                  <a:srgbClr val="000000"/>
                </a:solidFill>
                <a:latin typeface="+mj-lt"/>
                <a:cs typeface="Arial"/>
              </a:rPr>
              <a:t>availability.</a:t>
            </a:r>
            <a:endParaRPr lang="en-US" sz="2200">
              <a:latin typeface="+mj-lt"/>
            </a:endParaRPr>
          </a:p>
          <a:p>
            <a:pPr marL="786130" lvl="2" indent="-342900" algn="l">
              <a:buClr>
                <a:schemeClr val="tx1"/>
              </a:buClr>
              <a:buFont typeface="Courier New" panose="02070309020205020404" pitchFamily="49" charset="0"/>
              <a:buChar char="o"/>
            </a:pPr>
            <a:r>
              <a:rPr lang="en-US" sz="2200">
                <a:solidFill>
                  <a:srgbClr val="000000"/>
                </a:solidFill>
                <a:latin typeface="+mj-lt"/>
                <a:cs typeface="Arial"/>
              </a:rPr>
              <a:t>The</a:t>
            </a:r>
            <a:r>
              <a:rPr lang="en-US" sz="2200" b="0" i="0" u="none" strike="noStrike">
                <a:solidFill>
                  <a:srgbClr val="000000"/>
                </a:solidFill>
                <a:effectLst/>
                <a:latin typeface="+mj-lt"/>
                <a:cs typeface="Arial"/>
              </a:rPr>
              <a:t> peer-to-peer will be arranged on one of the provided dates and times for the conversation to be conducted. You may also call Customer Service at 720-689-6340 to request the peer-to-peer. </a:t>
            </a:r>
            <a:r>
              <a:rPr lang="en-US" sz="2200" b="0" i="0">
                <a:solidFill>
                  <a:srgbClr val="000000"/>
                </a:solidFill>
                <a:effectLst/>
                <a:latin typeface="+mj-lt"/>
                <a:cs typeface="Arial"/>
              </a:rPr>
              <a:t>​</a:t>
            </a:r>
            <a:endParaRPr lang="en-US" sz="2200">
              <a:latin typeface="+mj-lt"/>
            </a:endParaRPr>
          </a:p>
        </p:txBody>
      </p:sp>
      <p:pic>
        <p:nvPicPr>
          <p:cNvPr id="8" name="Audio 7">
            <a:hlinkClick r:id="" action="ppaction://media"/>
            <a:extLst>
              <a:ext uri="{FF2B5EF4-FFF2-40B4-BE49-F238E27FC236}">
                <a16:creationId xmlns:a16="http://schemas.microsoft.com/office/drawing/2014/main" id="{036B7345-0B11-1BC3-F017-755EE58A70B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50196" t="-250196" r="-250196" b="-250196"/>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1591463565"/>
      </p:ext>
    </p:extLst>
  </p:cSld>
  <p:clrMapOvr>
    <a:masterClrMapping/>
  </p:clrMapOvr>
  <mc:AlternateContent xmlns:mc="http://schemas.openxmlformats.org/markup-compatibility/2006" xmlns:p14="http://schemas.microsoft.com/office/powerpoint/2010/main">
    <mc:Choice Requires="p14">
      <p:transition spd="slow" p14:dur="2000" advTm="65242"/>
    </mc:Choice>
    <mc:Fallback xmlns="">
      <p:transition spd="slow" advTm="65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6950BFC3-D8DA-4A85-94F7-54DA5524770B}">
      <p188:commentRel xmlns:p188="http://schemas.microsoft.com/office/powerpoint/2018/8/main" r:id="rId4"/>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Turnaround Times – Part 1</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CAA38BE-98BA-BD40-3EA1-7F02808E8266}"/>
              </a:ext>
            </a:extLst>
          </p:cNvPr>
          <p:cNvSpPr txBox="1"/>
          <p:nvPr/>
        </p:nvSpPr>
        <p:spPr>
          <a:xfrm>
            <a:off x="146050" y="2060644"/>
            <a:ext cx="12712700" cy="6370975"/>
          </a:xfrm>
          <a:prstGeom prst="rect">
            <a:avLst/>
          </a:prstGeom>
          <a:noFill/>
        </p:spPr>
        <p:txBody>
          <a:bodyPr wrap="square">
            <a:spAutoFit/>
          </a:bodyPr>
          <a:lstStyle/>
          <a:p>
            <a:pPr marL="0" indent="0" fontAlgn="base">
              <a:buNone/>
            </a:pPr>
            <a:r>
              <a:rPr lang="en-US" sz="2400" b="1" i="0" u="none" strike="noStrike" dirty="0">
                <a:solidFill>
                  <a:schemeClr val="tx1"/>
                </a:solidFill>
                <a:effectLst/>
                <a:latin typeface="+mj-lt"/>
                <a:cs typeface="Arial"/>
              </a:rPr>
              <a:t>Turnaround </a:t>
            </a:r>
            <a:r>
              <a:rPr lang="en-US" sz="2400" b="1" dirty="0">
                <a:solidFill>
                  <a:schemeClr val="tx1"/>
                </a:solidFill>
                <a:latin typeface="+mj-lt"/>
                <a:cs typeface="Arial"/>
              </a:rPr>
              <a:t>Time:</a:t>
            </a:r>
            <a:r>
              <a:rPr lang="en-US" sz="2400" dirty="0">
                <a:solidFill>
                  <a:schemeClr val="tx1"/>
                </a:solidFill>
                <a:latin typeface="+mj-lt"/>
                <a:cs typeface="Arial"/>
              </a:rPr>
              <a:t> the</a:t>
            </a:r>
            <a:r>
              <a:rPr lang="en-US" sz="2400" i="0" u="none" strike="noStrike" dirty="0">
                <a:solidFill>
                  <a:schemeClr val="tx1"/>
                </a:solidFill>
                <a:effectLst/>
                <a:latin typeface="+mj-lt"/>
                <a:cs typeface="Arial"/>
              </a:rPr>
              <a:t> </a:t>
            </a:r>
            <a:r>
              <a:rPr lang="en-US" sz="2400" b="0" i="0" u="none" strike="noStrike" dirty="0">
                <a:solidFill>
                  <a:schemeClr val="tx1"/>
                </a:solidFill>
                <a:effectLst/>
                <a:latin typeface="+mj-lt"/>
                <a:cs typeface="Arial"/>
              </a:rPr>
              <a:t>turnaround time for completion of a PAR review ensures: </a:t>
            </a:r>
            <a:r>
              <a:rPr lang="en-US" sz="2400" b="0" i="0" dirty="0">
                <a:solidFill>
                  <a:schemeClr val="tx1"/>
                </a:solidFill>
                <a:effectLst/>
                <a:latin typeface="+mj-lt"/>
                <a:cs typeface="Arial"/>
              </a:rPr>
              <a:t>​</a:t>
            </a:r>
          </a:p>
          <a:p>
            <a:pPr marL="0" indent="0" fontAlgn="base">
              <a:buNone/>
            </a:pPr>
            <a:endParaRPr lang="en-US" sz="2400" b="0" i="0" dirty="0">
              <a:solidFill>
                <a:schemeClr val="tx1"/>
              </a:solidFill>
              <a:effectLst/>
              <a:latin typeface="+mj-lt"/>
              <a:cs typeface="Arial"/>
            </a:endParaRPr>
          </a:p>
          <a:p>
            <a:pPr marL="457200" indent="-457200" algn="l" rtl="0" fontAlgn="base">
              <a:buClr>
                <a:schemeClr val="tx1"/>
              </a:buClr>
              <a:buFont typeface="Arial" panose="020B0604020202020204" pitchFamily="34" charset="0"/>
              <a:buChar char="•"/>
            </a:pPr>
            <a:r>
              <a:rPr lang="en-US" sz="2400" b="0" i="0" dirty="0">
                <a:solidFill>
                  <a:schemeClr val="tx1"/>
                </a:solidFill>
                <a:effectLst/>
                <a:latin typeface="+mj-lt"/>
                <a:cs typeface="Arial"/>
              </a:rPr>
              <a:t>​</a:t>
            </a:r>
            <a:r>
              <a:rPr lang="en-US" sz="2400" b="0" i="0" u="none" strike="noStrike" dirty="0">
                <a:solidFill>
                  <a:schemeClr val="tx1"/>
                </a:solidFill>
                <a:effectLst/>
                <a:latin typeface="+mj-lt"/>
                <a:cs typeface="Arial"/>
              </a:rPr>
              <a:t>A thorough and quality review of all PARs by reviewing</a:t>
            </a:r>
            <a:r>
              <a:rPr lang="en-US" sz="2400" dirty="0">
                <a:solidFill>
                  <a:schemeClr val="tx1"/>
                </a:solidFill>
                <a:latin typeface="+mj-lt"/>
                <a:cs typeface="Arial"/>
              </a:rPr>
              <a:t> all necessary &amp; required  </a:t>
            </a:r>
            <a:r>
              <a:rPr lang="en-US" sz="2400" b="0" i="0" u="none" strike="noStrike" dirty="0">
                <a:solidFill>
                  <a:schemeClr val="tx1"/>
                </a:solidFill>
                <a:effectLst/>
                <a:latin typeface="+mj-lt"/>
                <a:cs typeface="Arial"/>
              </a:rPr>
              <a:t>documentation when it is </a:t>
            </a:r>
            <a:r>
              <a:rPr lang="en-US" sz="2400" i="0" u="none" strike="noStrike" dirty="0">
                <a:solidFill>
                  <a:schemeClr val="tx1"/>
                </a:solidFill>
                <a:effectLst/>
                <a:latin typeface="+mj-lt"/>
                <a:cs typeface="Arial"/>
              </a:rPr>
              <a:t>received</a:t>
            </a:r>
            <a:r>
              <a:rPr lang="en-US" sz="2400" b="0" i="0" u="none" strike="noStrike" dirty="0">
                <a:solidFill>
                  <a:schemeClr val="tx1"/>
                </a:solidFill>
                <a:effectLst/>
                <a:latin typeface="+mj-lt"/>
                <a:cs typeface="Arial"/>
              </a:rPr>
              <a:t> </a:t>
            </a:r>
          </a:p>
          <a:p>
            <a:pPr algn="l" rtl="0" fontAlgn="base">
              <a:buClr>
                <a:schemeClr val="tx1"/>
              </a:buClr>
            </a:pPr>
            <a:r>
              <a:rPr lang="en-US" sz="2400" b="0" i="0" dirty="0">
                <a:solidFill>
                  <a:schemeClr val="tx1"/>
                </a:solidFill>
                <a:effectLst/>
                <a:latin typeface="+mj-lt"/>
                <a:cs typeface="Arial"/>
              </a:rPr>
              <a:t>​</a:t>
            </a:r>
          </a:p>
          <a:p>
            <a:pPr marL="457200" indent="-457200">
              <a:buClr>
                <a:schemeClr val="tx1"/>
              </a:buClr>
              <a:buFont typeface="Arial" panose="020B0604020202020204" pitchFamily="34" charset="0"/>
              <a:buChar char="•"/>
            </a:pPr>
            <a:r>
              <a:rPr lang="en-US" sz="2400" b="0" i="0" u="none" strike="noStrike" dirty="0">
                <a:solidFill>
                  <a:schemeClr val="tx1"/>
                </a:solidFill>
                <a:effectLst/>
                <a:latin typeface="+mj-lt"/>
                <a:cs typeface="Arial"/>
              </a:rPr>
              <a:t>Decreases the number of unnecessary pends to request additional documentation or information </a:t>
            </a:r>
            <a:r>
              <a:rPr lang="en-US" sz="2400" b="0" i="0" dirty="0">
                <a:solidFill>
                  <a:schemeClr val="tx1"/>
                </a:solidFill>
                <a:effectLst/>
                <a:latin typeface="+mj-lt"/>
                <a:cs typeface="Arial"/>
              </a:rPr>
              <a:t>​</a:t>
            </a:r>
          </a:p>
          <a:p>
            <a:pPr marL="457200" indent="-457200">
              <a:buClr>
                <a:schemeClr val="tx1"/>
              </a:buClr>
              <a:buFont typeface="Arial" panose="020B0604020202020204" pitchFamily="34" charset="0"/>
              <a:buChar char="•"/>
            </a:pPr>
            <a:endParaRPr lang="en-US" sz="2400" dirty="0">
              <a:solidFill>
                <a:schemeClr val="tx1"/>
              </a:solidFill>
              <a:latin typeface="+mj-lt"/>
            </a:endParaRPr>
          </a:p>
          <a:p>
            <a:pPr marL="457200" indent="-457200">
              <a:buClr>
                <a:schemeClr val="tx1"/>
              </a:buClr>
              <a:buFont typeface="Arial" panose="020B0604020202020204" pitchFamily="34" charset="0"/>
              <a:buChar char="•"/>
            </a:pPr>
            <a:r>
              <a:rPr lang="en-US" sz="2400" b="0" i="0" u="none" strike="noStrike" dirty="0">
                <a:solidFill>
                  <a:schemeClr val="tx1"/>
                </a:solidFill>
                <a:effectLst/>
                <a:latin typeface="+mj-lt"/>
                <a:cs typeface="Arial"/>
              </a:rPr>
              <a:t>Improves care coordination and data sharing between Acentra Health and the Department’s partners</a:t>
            </a:r>
            <a:r>
              <a:rPr lang="en-US" sz="2400" dirty="0">
                <a:solidFill>
                  <a:schemeClr val="tx1"/>
                </a:solidFill>
                <a:latin typeface="+mj-lt"/>
                <a:cs typeface="Arial"/>
              </a:rPr>
              <a:t> (i.e., </a:t>
            </a:r>
            <a:r>
              <a:rPr lang="en-US" sz="2400" b="0" i="0" u="none" strike="noStrike" dirty="0">
                <a:solidFill>
                  <a:schemeClr val="tx1"/>
                </a:solidFill>
                <a:effectLst/>
                <a:latin typeface="+mj-lt"/>
                <a:cs typeface="Arial"/>
              </a:rPr>
              <a:t>Regional Accountable Entities</a:t>
            </a:r>
            <a:r>
              <a:rPr lang="en-US" sz="2400" dirty="0">
                <a:solidFill>
                  <a:schemeClr val="tx1"/>
                </a:solidFill>
                <a:latin typeface="+mj-lt"/>
                <a:cs typeface="Arial"/>
              </a:rPr>
              <a:t>, </a:t>
            </a:r>
            <a:r>
              <a:rPr lang="en-US" sz="2400" b="0" i="0" u="none" strike="noStrike" dirty="0">
                <a:solidFill>
                  <a:schemeClr val="tx1"/>
                </a:solidFill>
                <a:effectLst/>
                <a:latin typeface="+mj-lt"/>
                <a:cs typeface="Arial"/>
              </a:rPr>
              <a:t>Case Management Agencies</a:t>
            </a:r>
            <a:r>
              <a:rPr lang="en-US" sz="2400" dirty="0">
                <a:solidFill>
                  <a:schemeClr val="tx1"/>
                </a:solidFill>
                <a:latin typeface="+mj-lt"/>
                <a:cs typeface="Arial"/>
              </a:rPr>
              <a:t>, etc.)</a:t>
            </a:r>
          </a:p>
          <a:p>
            <a:pPr marL="457200" indent="-457200">
              <a:buClr>
                <a:schemeClr val="tx1"/>
              </a:buClr>
              <a:buFont typeface="Arial" panose="020B0604020202020204" pitchFamily="34" charset="0"/>
              <a:buChar char="•"/>
            </a:pPr>
            <a:endParaRPr lang="en-US" sz="2400" dirty="0">
              <a:solidFill>
                <a:schemeClr val="tx1"/>
              </a:solidFill>
              <a:latin typeface="+mj-lt"/>
              <a:cs typeface="Arial"/>
            </a:endParaRPr>
          </a:p>
          <a:p>
            <a:pPr marL="457200" indent="-457200">
              <a:buClr>
                <a:schemeClr val="tx1"/>
              </a:buClr>
              <a:buFont typeface="Arial" panose="020B0604020202020204" pitchFamily="34" charset="0"/>
              <a:buChar char="•"/>
            </a:pPr>
            <a:endParaRPr lang="en-US" sz="2400" dirty="0">
              <a:solidFill>
                <a:schemeClr val="tx1"/>
              </a:solidFill>
              <a:latin typeface="+mj-lt"/>
            </a:endParaRPr>
          </a:p>
          <a:p>
            <a:pPr marL="0" indent="0" algn="l" rtl="0" fontAlgn="base">
              <a:buNone/>
            </a:pPr>
            <a:r>
              <a:rPr lang="en-US" sz="2400" b="0" i="0" dirty="0">
                <a:solidFill>
                  <a:schemeClr val="tx1"/>
                </a:solidFill>
                <a:effectLst/>
                <a:latin typeface="+mj-lt"/>
                <a:cs typeface="Arial"/>
              </a:rPr>
              <a:t>​</a:t>
            </a:r>
            <a:r>
              <a:rPr lang="en-US" sz="2400" dirty="0">
                <a:solidFill>
                  <a:schemeClr val="tx1"/>
                </a:solidFill>
                <a:latin typeface="+mj-lt"/>
              </a:rPr>
              <a:t>*For additional information pends: the provider will have 10 business days to respond. If there is no response or there is an insufficient response to the request, Acentra will complete the review and technically deny for Lack of Information (LOI), if appropriate.</a:t>
            </a:r>
            <a:endParaRPr lang="en-US" sz="2400" b="0" i="0" dirty="0">
              <a:solidFill>
                <a:schemeClr val="tx1"/>
              </a:solidFill>
              <a:effectLst/>
              <a:latin typeface="+mj-lt"/>
              <a:cs typeface="Arial"/>
            </a:endParaRPr>
          </a:p>
          <a:p>
            <a:pPr marL="0" indent="0" fontAlgn="base">
              <a:buNone/>
            </a:pPr>
            <a:endParaRPr lang="en-US" sz="2400" b="0" i="0" dirty="0">
              <a:solidFill>
                <a:srgbClr val="000000"/>
              </a:solidFill>
              <a:effectLst/>
              <a:latin typeface="+mj-lt"/>
              <a:cs typeface="Arial"/>
            </a:endParaRPr>
          </a:p>
        </p:txBody>
      </p:sp>
      <p:pic>
        <p:nvPicPr>
          <p:cNvPr id="12" name="Audio 11">
            <a:hlinkClick r:id="" action="ppaction://media"/>
            <a:extLst>
              <a:ext uri="{FF2B5EF4-FFF2-40B4-BE49-F238E27FC236}">
                <a16:creationId xmlns:a16="http://schemas.microsoft.com/office/drawing/2014/main" id="{54B07A02-F6DA-6D7B-8474-5D575288B3A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668057495"/>
      </p:ext>
    </p:extLst>
  </p:cSld>
  <p:clrMapOvr>
    <a:masterClrMapping/>
  </p:clrMapOvr>
  <mc:AlternateContent xmlns:mc="http://schemas.openxmlformats.org/markup-compatibility/2006" xmlns:p14="http://schemas.microsoft.com/office/powerpoint/2010/main">
    <mc:Choice Requires="p14">
      <p:transition spd="slow" p14:dur="2000" advTm="38952"/>
    </mc:Choice>
    <mc:Fallback xmlns="">
      <p:transition spd="slow" advTm="38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Turnaround Times – Part 2</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E75F45D-1068-1E78-8E81-98BEEC8175D7}"/>
              </a:ext>
            </a:extLst>
          </p:cNvPr>
          <p:cNvSpPr txBox="1"/>
          <p:nvPr/>
        </p:nvSpPr>
        <p:spPr>
          <a:xfrm>
            <a:off x="368300" y="1385887"/>
            <a:ext cx="12268199" cy="6524863"/>
          </a:xfrm>
          <a:prstGeom prst="rect">
            <a:avLst/>
          </a:prstGeom>
          <a:noFill/>
        </p:spPr>
        <p:txBody>
          <a:bodyPr wrap="square">
            <a:spAutoFit/>
          </a:bodyPr>
          <a:lstStyle/>
          <a:p>
            <a:pPr algn="l"/>
            <a:r>
              <a:rPr lang="en-US" sz="2200" b="1" dirty="0"/>
              <a:t>Expedited review </a:t>
            </a:r>
            <a:r>
              <a:rPr lang="en-US" sz="2200" dirty="0"/>
              <a:t>: a PAR that is expedited is because a delay could: </a:t>
            </a:r>
          </a:p>
          <a:p>
            <a:pPr algn="l"/>
            <a:r>
              <a:rPr lang="en-US" sz="2200" dirty="0"/>
              <a:t>• Jeopardize Life/Health of member, </a:t>
            </a:r>
          </a:p>
          <a:p>
            <a:pPr algn="l"/>
            <a:r>
              <a:rPr lang="en-US" sz="2200" dirty="0"/>
              <a:t>• Jeopardize ability to regain maximum function </a:t>
            </a:r>
          </a:p>
          <a:p>
            <a:pPr algn="l"/>
            <a:r>
              <a:rPr lang="en-US" sz="2200" dirty="0"/>
              <a:t>• and/or subject to severe pain. </a:t>
            </a:r>
          </a:p>
          <a:p>
            <a:pPr algn="l"/>
            <a:r>
              <a:rPr lang="en-US" sz="2200" dirty="0"/>
              <a:t>These requests will be completed in no more than 4 business hours.</a:t>
            </a:r>
          </a:p>
          <a:p>
            <a:pPr algn="l"/>
            <a:endParaRPr lang="en-US" sz="2200" dirty="0"/>
          </a:p>
          <a:p>
            <a:pPr algn="l"/>
            <a:r>
              <a:rPr lang="en-US" sz="2200" b="1" dirty="0"/>
              <a:t>Rapid review</a:t>
            </a:r>
            <a:r>
              <a:rPr lang="en-US" sz="2200" dirty="0"/>
              <a:t>: a PAR that is requested because a longer TAT could result in a delay in the Health First Colorado member receiving care or services that would be detrimental to their ongoing, long-term care.</a:t>
            </a:r>
          </a:p>
          <a:p>
            <a:pPr algn="l"/>
            <a:endParaRPr lang="en-US" sz="2200" dirty="0"/>
          </a:p>
          <a:p>
            <a:pPr algn="l"/>
            <a:r>
              <a:rPr lang="en-US" sz="2200" dirty="0"/>
              <a:t>A Rapid review may be requested by the Provider in very specific circumstances including: </a:t>
            </a:r>
          </a:p>
          <a:p>
            <a:pPr algn="l"/>
            <a:r>
              <a:rPr lang="en-US" sz="2200" dirty="0"/>
              <a:t>• A service or benefit that requires a PAR and is needed prior to a HFC member’s inpatient hospital discharge. </a:t>
            </a:r>
          </a:p>
          <a:p>
            <a:pPr marL="342900" indent="-342900" algn="l">
              <a:buFont typeface="Arial" panose="020B0604020202020204" pitchFamily="34" charset="0"/>
              <a:buChar char="•"/>
            </a:pPr>
            <a:r>
              <a:rPr lang="en-US" sz="2200" dirty="0"/>
              <a:t>Same Day Diagnostic studies required for cancer treatments.</a:t>
            </a:r>
          </a:p>
          <a:p>
            <a:pPr marL="342900" indent="-342900" algn="l">
              <a:buFont typeface="Arial" panose="020B0604020202020204" pitchFamily="34" charset="0"/>
              <a:buChar char="•"/>
            </a:pPr>
            <a:r>
              <a:rPr lang="en-US" sz="2200" dirty="0"/>
              <a:t>Genetic or Molecular testing requiring amniocentesis </a:t>
            </a:r>
          </a:p>
          <a:p>
            <a:pPr algn="l"/>
            <a:r>
              <a:rPr lang="en-US" sz="2200" dirty="0"/>
              <a:t>These requests will be completed in no more than 1 business day.</a:t>
            </a:r>
          </a:p>
          <a:p>
            <a:pPr algn="l"/>
            <a:endParaRPr lang="en-US" sz="2200" dirty="0"/>
          </a:p>
          <a:p>
            <a:pPr algn="l"/>
            <a:r>
              <a:rPr lang="en-US" sz="2200" b="1" dirty="0"/>
              <a:t>Standard review</a:t>
            </a:r>
            <a:r>
              <a:rPr lang="en-US" sz="2200" dirty="0"/>
              <a:t>: the majority of cases would fall under this category as a Prior Authorization Request is needed. These requests will be completed in no more than 10 business days. </a:t>
            </a:r>
            <a:endParaRPr lang="en-US" sz="2200" b="0" i="1" u="none" strike="noStrike" baseline="0" dirty="0">
              <a:solidFill>
                <a:srgbClr val="000000"/>
              </a:solidFill>
              <a:latin typeface="+mj-lt"/>
            </a:endParaRPr>
          </a:p>
        </p:txBody>
      </p:sp>
      <p:pic>
        <p:nvPicPr>
          <p:cNvPr id="22" name="Audio 21">
            <a:hlinkClick r:id="" action="ppaction://media"/>
            <a:extLst>
              <a:ext uri="{FF2B5EF4-FFF2-40B4-BE49-F238E27FC236}">
                <a16:creationId xmlns:a16="http://schemas.microsoft.com/office/drawing/2014/main" id="{54A1D9C3-6700-8E66-D6CC-1DB761E7A84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2538280352"/>
      </p:ext>
    </p:extLst>
  </p:cSld>
  <p:clrMapOvr>
    <a:masterClrMapping/>
  </p:clrMapOvr>
  <mc:AlternateContent xmlns:mc="http://schemas.openxmlformats.org/markup-compatibility/2006" xmlns:p14="http://schemas.microsoft.com/office/powerpoint/2010/main">
    <mc:Choice Requires="p14">
      <p:transition spd="slow" p14:dur="2000" advTm="41890"/>
    </mc:Choice>
    <mc:Fallback xmlns="">
      <p:transition spd="slow" advTm="4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a:t>Early and Periodic Screening Diagnostic Treatment (EPSDT)</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E13C160-A75C-FFAA-AF17-B90D71295DB8}"/>
              </a:ext>
            </a:extLst>
          </p:cNvPr>
          <p:cNvSpPr txBox="1"/>
          <p:nvPr/>
        </p:nvSpPr>
        <p:spPr>
          <a:xfrm>
            <a:off x="787400" y="2514600"/>
            <a:ext cx="11582400" cy="5262979"/>
          </a:xfrm>
          <a:prstGeom prst="rect">
            <a:avLst/>
          </a:prstGeom>
          <a:noFill/>
        </p:spPr>
        <p:txBody>
          <a:bodyPr wrap="square" rtlCol="0">
            <a:spAutoFit/>
          </a:bodyPr>
          <a:lstStyle/>
          <a:p>
            <a:pPr marL="342900" indent="-342900" fontAlgn="base">
              <a:buClr>
                <a:schemeClr val="tx1"/>
              </a:buClr>
              <a:buFont typeface="Arial" panose="020B0604020202020204" pitchFamily="34" charset="0"/>
              <a:buChar char="•"/>
            </a:pPr>
            <a:r>
              <a:rPr lang="en-US" sz="2400">
                <a:solidFill>
                  <a:srgbClr val="000000"/>
                </a:solidFill>
                <a:latin typeface="+mn-lt"/>
                <a:cs typeface="Arial"/>
              </a:rPr>
              <a:t>Acentra Health</a:t>
            </a:r>
            <a:r>
              <a:rPr lang="en-US" sz="2400" b="0" i="0" u="none" strike="noStrike">
                <a:solidFill>
                  <a:srgbClr val="000000"/>
                </a:solidFill>
                <a:effectLst/>
                <a:latin typeface="+mn-lt"/>
                <a:cs typeface="Arial"/>
              </a:rPr>
              <a:t> follows the </a:t>
            </a:r>
            <a:r>
              <a:rPr lang="en-US" sz="2400">
                <a:solidFill>
                  <a:srgbClr val="000000"/>
                </a:solidFill>
                <a:latin typeface="+mn-lt"/>
                <a:cs typeface="Arial"/>
              </a:rPr>
              <a:t>EPSDT</a:t>
            </a:r>
            <a:r>
              <a:rPr lang="en-US" sz="2400" b="0" i="0" u="none" strike="noStrike">
                <a:solidFill>
                  <a:srgbClr val="000000"/>
                </a:solidFill>
                <a:effectLst/>
                <a:latin typeface="+mn-lt"/>
                <a:cs typeface="Arial"/>
              </a:rPr>
              <a:t> requirements for all medical necessity reviews for Health First Colorado members. </a:t>
            </a:r>
          </a:p>
          <a:p>
            <a:pPr marL="221615" indent="-221615" fontAlgn="base">
              <a:buClr>
                <a:schemeClr val="tx1"/>
              </a:buClr>
            </a:pPr>
            <a:endParaRPr lang="en-US" sz="2400">
              <a:latin typeface="+mn-lt"/>
            </a:endParaRPr>
          </a:p>
          <a:p>
            <a:pPr marL="342900" indent="-342900">
              <a:buClr>
                <a:schemeClr val="tx1"/>
              </a:buClr>
              <a:buFont typeface="Arial" panose="020B0604020202020204" pitchFamily="34" charset="0"/>
              <a:buChar char="•"/>
            </a:pPr>
            <a:r>
              <a:rPr lang="en-US" sz="2400" b="0" i="0" u="none" strike="noStrike">
                <a:solidFill>
                  <a:srgbClr val="000000"/>
                </a:solidFill>
                <a:effectLst/>
                <a:latin typeface="+mn-lt"/>
                <a:cs typeface="Arial"/>
              </a:rPr>
              <a:t>Medical necessity reviews on treatments, products or services requested or prescribed for all members ages 20 years of age and under are based on compliance with federal EPSDT criteria.</a:t>
            </a:r>
            <a:r>
              <a:rPr lang="en-US" sz="2400">
                <a:solidFill>
                  <a:srgbClr val="000000"/>
                </a:solidFill>
                <a:latin typeface="+mn-lt"/>
                <a:cs typeface="Arial"/>
              </a:rPr>
              <a:t> </a:t>
            </a:r>
          </a:p>
          <a:p>
            <a:pPr marL="221615" indent="-221615">
              <a:buClr>
                <a:schemeClr val="tx1"/>
              </a:buClr>
            </a:pPr>
            <a:endParaRPr lang="en-US" sz="2400">
              <a:solidFill>
                <a:srgbClr val="000000"/>
              </a:solidFill>
              <a:latin typeface="+mn-lt"/>
            </a:endParaRPr>
          </a:p>
          <a:p>
            <a:pPr marL="342900" indent="-342900">
              <a:buClr>
                <a:schemeClr val="tx1"/>
              </a:buClr>
              <a:buFont typeface="Arial" panose="020B0604020202020204" pitchFamily="34" charset="0"/>
              <a:buChar char="•"/>
            </a:pPr>
            <a:r>
              <a:rPr lang="en-US" sz="2400" b="0" i="0" u="none" strike="noStrike">
                <a:solidFill>
                  <a:srgbClr val="000000"/>
                </a:solidFill>
                <a:effectLst/>
                <a:latin typeface="+mn-lt"/>
                <a:cs typeface="Arial"/>
              </a:rPr>
              <a:t>Medical necessity is decided based on an individualized, child specific, clinical review of the requested treatment to ‘correct or ameliorate’ a diagnosed health condition in physical or mental illnesses and conditions.</a:t>
            </a:r>
            <a:r>
              <a:rPr lang="en-US" sz="2400">
                <a:solidFill>
                  <a:srgbClr val="000000"/>
                </a:solidFill>
                <a:latin typeface="+mn-lt"/>
                <a:cs typeface="Arial"/>
              </a:rPr>
              <a:t> </a:t>
            </a:r>
          </a:p>
          <a:p>
            <a:pPr marL="221615" indent="-221615">
              <a:buClr>
                <a:schemeClr val="tx1"/>
              </a:buClr>
            </a:pPr>
            <a:endParaRPr lang="en-US" sz="2400">
              <a:solidFill>
                <a:srgbClr val="000000"/>
              </a:solidFill>
              <a:latin typeface="+mn-lt"/>
            </a:endParaRPr>
          </a:p>
          <a:p>
            <a:pPr marL="342900" indent="-342900" algn="l">
              <a:buClr>
                <a:schemeClr val="tx1"/>
              </a:buClr>
              <a:buFont typeface="Arial" panose="020B0604020202020204" pitchFamily="34" charset="0"/>
              <a:buChar char="•"/>
            </a:pPr>
            <a:r>
              <a:rPr lang="en-US" sz="2400" b="0" i="0" u="none" strike="noStrike">
                <a:solidFill>
                  <a:srgbClr val="000000"/>
                </a:solidFill>
                <a:effectLst/>
                <a:latin typeface="+mn-lt"/>
                <a:cs typeface="Arial"/>
              </a:rPr>
              <a:t>EPSDT includes both preventive and treatment components as well as those services which may not be covered for other members in the Colorado State Plan. </a:t>
            </a:r>
            <a:endParaRPr lang="en-US" sz="2400">
              <a:latin typeface="+mn-lt"/>
            </a:endParaRPr>
          </a:p>
        </p:txBody>
      </p:sp>
      <p:sp>
        <p:nvSpPr>
          <p:cNvPr id="4" name="TextBox 3">
            <a:extLst>
              <a:ext uri="{FF2B5EF4-FFF2-40B4-BE49-F238E27FC236}">
                <a16:creationId xmlns:a16="http://schemas.microsoft.com/office/drawing/2014/main" id="{FE3B05C3-3452-4EF0-DC54-3FC577A915FD}"/>
              </a:ext>
            </a:extLst>
          </p:cNvPr>
          <p:cNvSpPr txBox="1"/>
          <p:nvPr/>
        </p:nvSpPr>
        <p:spPr>
          <a:xfrm>
            <a:off x="1127502" y="7965928"/>
            <a:ext cx="11582400" cy="400110"/>
          </a:xfrm>
          <a:prstGeom prst="rect">
            <a:avLst/>
          </a:prstGeom>
          <a:noFill/>
        </p:spPr>
        <p:txBody>
          <a:bodyPr wrap="square" rtlCol="0">
            <a:spAutoFit/>
          </a:bodyPr>
          <a:lstStyle/>
          <a:p>
            <a:r>
              <a:rPr lang="en-US" sz="2000">
                <a:hlinkClick r:id="rId5"/>
              </a:rPr>
              <a:t>https://hcpf.colorado.gov/early-and-periodic-screening-diagnostic-and-treatment-epsdt</a:t>
            </a:r>
            <a:endParaRPr lang="en-US" sz="2000"/>
          </a:p>
        </p:txBody>
      </p:sp>
      <p:pic>
        <p:nvPicPr>
          <p:cNvPr id="9" name="Audio 8">
            <a:hlinkClick r:id="" action="ppaction://media"/>
            <a:extLst>
              <a:ext uri="{FF2B5EF4-FFF2-40B4-BE49-F238E27FC236}">
                <a16:creationId xmlns:a16="http://schemas.microsoft.com/office/drawing/2014/main" id="{488D6F2F-1231-12F7-F695-998147D6112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50196" t="-250196" r="-250196" b="-250196"/>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3931259379"/>
      </p:ext>
    </p:extLst>
  </p:cSld>
  <p:clrMapOvr>
    <a:masterClrMapping/>
  </p:clrMapOvr>
  <mc:AlternateContent xmlns:mc="http://schemas.openxmlformats.org/markup-compatibility/2006" xmlns:p14="http://schemas.microsoft.com/office/powerpoint/2010/main">
    <mc:Choice Requires="p14">
      <p:transition spd="slow" p14:dur="2000" advTm="38731"/>
    </mc:Choice>
    <mc:Fallback xmlns="">
      <p:transition spd="slow" advTm="38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Definition of Medical Necessity</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A9A8BEC-DE13-464F-3BFA-460AEF948489}"/>
              </a:ext>
            </a:extLst>
          </p:cNvPr>
          <p:cNvSpPr txBox="1"/>
          <p:nvPr/>
        </p:nvSpPr>
        <p:spPr>
          <a:xfrm>
            <a:off x="368300" y="1611651"/>
            <a:ext cx="12268199" cy="7078861"/>
          </a:xfrm>
          <a:prstGeom prst="rect">
            <a:avLst/>
          </a:prstGeom>
          <a:noFill/>
        </p:spPr>
        <p:txBody>
          <a:bodyPr wrap="square">
            <a:spAutoFit/>
          </a:bodyPr>
          <a:lstStyle/>
          <a:p>
            <a:pPr marL="0" indent="0" algn="l" rtl="0" fontAlgn="base">
              <a:buNone/>
            </a:pPr>
            <a:r>
              <a:rPr lang="en-US" i="1" dirty="0">
                <a:latin typeface="+mn-lt"/>
                <a:cs typeface="Arial"/>
              </a:rPr>
              <a:t>1</a:t>
            </a:r>
            <a:r>
              <a:rPr lang="en-US" b="0" i="1" u="none" strike="noStrike" dirty="0">
                <a:solidFill>
                  <a:srgbClr val="000000"/>
                </a:solidFill>
                <a:effectLst/>
                <a:latin typeface="+mn-lt"/>
                <a:cs typeface="Arial"/>
              </a:rPr>
              <a:t>0 CCR 2505-10; 8.076.18</a:t>
            </a:r>
            <a:endParaRPr lang="en-US" b="0" i="1" dirty="0">
              <a:solidFill>
                <a:srgbClr val="000000"/>
              </a:solidFill>
              <a:effectLst/>
              <a:latin typeface="+mn-lt"/>
              <a:cs typeface="Arial"/>
            </a:endParaRPr>
          </a:p>
          <a:p>
            <a:pPr marL="0" indent="0" algn="l" rtl="0" fontAlgn="base">
              <a:buNone/>
            </a:pPr>
            <a:r>
              <a:rPr lang="en-US" b="0" i="0" u="none" strike="noStrike" dirty="0">
                <a:solidFill>
                  <a:srgbClr val="000000"/>
                </a:solidFill>
                <a:effectLst/>
                <a:latin typeface="+mn-lt"/>
                <a:cs typeface="Arial"/>
              </a:rPr>
              <a:t>Medical necessity means a Medical Assistance program good or service:</a:t>
            </a:r>
            <a:r>
              <a:rPr lang="en-US" b="0" i="0" dirty="0">
                <a:solidFill>
                  <a:srgbClr val="000000"/>
                </a:solidFill>
                <a:effectLst/>
                <a:latin typeface="+mn-lt"/>
                <a:cs typeface="Arial"/>
              </a:rPr>
              <a:t>​</a:t>
            </a:r>
          </a:p>
          <a:p>
            <a:pPr marL="1122045" lvl="3" indent="-457200" fontAlgn="base">
              <a:buAutoNum type="alphaLcPeriod"/>
            </a:pPr>
            <a:r>
              <a:rPr lang="en-US" b="0" i="0" u="none" strike="noStrike" dirty="0">
                <a:solidFill>
                  <a:srgbClr val="000000"/>
                </a:solidFill>
                <a:effectLst/>
                <a:latin typeface="+mn-lt"/>
                <a:cs typeface="Arial"/>
              </a:rPr>
              <a:t>Will, or is reasonably expected to prevent, diagnose, cure, correct, reduce, or ameliorate the pain and suffering, or the physical, mental, cognitive, or developmental effects of an illness, condition, injury, or disability.</a:t>
            </a:r>
          </a:p>
          <a:p>
            <a:pPr marL="664845" lvl="3" indent="0" fontAlgn="base"/>
            <a:r>
              <a:rPr lang="en-US" b="0" i="0" u="none" strike="noStrike" dirty="0">
                <a:solidFill>
                  <a:srgbClr val="000000"/>
                </a:solidFill>
                <a:effectLst/>
                <a:latin typeface="+mn-lt"/>
                <a:cs typeface="Arial"/>
              </a:rPr>
              <a:t> This may</a:t>
            </a:r>
            <a:r>
              <a:rPr lang="en-US" b="0" i="0" dirty="0">
                <a:solidFill>
                  <a:srgbClr val="000000"/>
                </a:solidFill>
                <a:effectLst/>
                <a:latin typeface="+mn-lt"/>
                <a:cs typeface="Arial"/>
              </a:rPr>
              <a:t>​ </a:t>
            </a:r>
            <a:r>
              <a:rPr lang="en-US" b="0" i="0" u="none" strike="noStrike" dirty="0">
                <a:solidFill>
                  <a:srgbClr val="000000"/>
                </a:solidFill>
                <a:effectLst/>
                <a:latin typeface="+mn-lt"/>
                <a:cs typeface="Arial"/>
              </a:rPr>
              <a:t>include a course of treatment that includes mere observation or no treatment at all;</a:t>
            </a:r>
            <a:r>
              <a:rPr lang="en-US" b="0" i="0" dirty="0">
                <a:solidFill>
                  <a:srgbClr val="000000"/>
                </a:solidFill>
                <a:effectLst/>
                <a:latin typeface="+mn-lt"/>
                <a:cs typeface="Arial"/>
              </a:rPr>
              <a:t>​</a:t>
            </a:r>
          </a:p>
          <a:p>
            <a:pPr marL="664845" lvl="3" indent="0" fontAlgn="base"/>
            <a:endParaRPr lang="en-US" b="0" i="0" dirty="0">
              <a:solidFill>
                <a:srgbClr val="000000"/>
              </a:solidFill>
              <a:effectLst/>
              <a:latin typeface="+mn-lt"/>
              <a:cs typeface="Arial"/>
            </a:endParaRPr>
          </a:p>
          <a:p>
            <a:pPr marL="664845" lvl="3" indent="0" fontAlgn="base">
              <a:buNone/>
            </a:pPr>
            <a:r>
              <a:rPr lang="en-US" b="0" i="0" u="none" strike="noStrike" dirty="0">
                <a:solidFill>
                  <a:srgbClr val="000000"/>
                </a:solidFill>
                <a:effectLst/>
                <a:latin typeface="+mn-lt"/>
                <a:cs typeface="Arial"/>
              </a:rPr>
              <a:t>b. Is provided in accordance with generally accepted professional standards for health care in the United States;</a:t>
            </a:r>
            <a:r>
              <a:rPr lang="en-US" b="0" i="0" dirty="0">
                <a:solidFill>
                  <a:srgbClr val="000000"/>
                </a:solidFill>
                <a:effectLst/>
                <a:latin typeface="+mn-lt"/>
                <a:cs typeface="Arial"/>
              </a:rPr>
              <a:t>​</a:t>
            </a:r>
          </a:p>
          <a:p>
            <a:pPr marL="664845" lvl="3" indent="0" fontAlgn="base">
              <a:buNone/>
            </a:pPr>
            <a:endParaRPr lang="en-US" b="0" i="0" dirty="0">
              <a:solidFill>
                <a:srgbClr val="000000"/>
              </a:solidFill>
              <a:effectLst/>
              <a:latin typeface="+mn-lt"/>
              <a:cs typeface="Arial"/>
            </a:endParaRPr>
          </a:p>
          <a:p>
            <a:pPr marL="664845" lvl="3" indent="0" fontAlgn="base">
              <a:buNone/>
            </a:pPr>
            <a:r>
              <a:rPr lang="en-US" b="0" i="0" u="none" strike="noStrike" dirty="0">
                <a:solidFill>
                  <a:srgbClr val="000000"/>
                </a:solidFill>
                <a:effectLst/>
                <a:latin typeface="+mn-lt"/>
                <a:cs typeface="Arial"/>
              </a:rPr>
              <a:t>c. Is clinically appropriate in terms of type, frequency, extent, site, and duration;</a:t>
            </a:r>
            <a:r>
              <a:rPr lang="en-US" b="0" i="0" dirty="0">
                <a:solidFill>
                  <a:srgbClr val="000000"/>
                </a:solidFill>
                <a:effectLst/>
                <a:latin typeface="+mn-lt"/>
                <a:cs typeface="Arial"/>
              </a:rPr>
              <a:t>​</a:t>
            </a:r>
          </a:p>
          <a:p>
            <a:pPr marL="664845" lvl="3" indent="0" fontAlgn="base">
              <a:buNone/>
            </a:pPr>
            <a:endParaRPr lang="en-US" b="0" i="0" dirty="0">
              <a:solidFill>
                <a:srgbClr val="000000"/>
              </a:solidFill>
              <a:effectLst/>
              <a:latin typeface="+mn-lt"/>
              <a:cs typeface="Arial"/>
            </a:endParaRPr>
          </a:p>
          <a:p>
            <a:pPr marL="664845" lvl="3" indent="0" fontAlgn="base">
              <a:buNone/>
            </a:pPr>
            <a:r>
              <a:rPr lang="en-US" b="0" i="0" u="none" strike="noStrike" dirty="0">
                <a:solidFill>
                  <a:srgbClr val="000000"/>
                </a:solidFill>
                <a:effectLst/>
                <a:latin typeface="+mn-lt"/>
                <a:cs typeface="Arial"/>
              </a:rPr>
              <a:t>d. Is not primarily for the economic benefit of the provider or primarily for the convenience of the client, caretaker, or provider;</a:t>
            </a:r>
            <a:r>
              <a:rPr lang="en-US" b="0" i="0" dirty="0">
                <a:solidFill>
                  <a:srgbClr val="000000"/>
                </a:solidFill>
                <a:effectLst/>
                <a:latin typeface="+mn-lt"/>
                <a:cs typeface="Arial"/>
              </a:rPr>
              <a:t>​</a:t>
            </a:r>
          </a:p>
          <a:p>
            <a:pPr marL="664845" lvl="3" indent="0" fontAlgn="base">
              <a:buNone/>
            </a:pPr>
            <a:endParaRPr lang="en-US" b="0" i="0" dirty="0">
              <a:solidFill>
                <a:srgbClr val="000000"/>
              </a:solidFill>
              <a:effectLst/>
              <a:latin typeface="+mn-lt"/>
              <a:cs typeface="Arial"/>
            </a:endParaRPr>
          </a:p>
          <a:p>
            <a:pPr marL="664845" lvl="3" indent="0" fontAlgn="base">
              <a:buNone/>
            </a:pPr>
            <a:r>
              <a:rPr lang="en-US" b="0" i="0" u="none" strike="noStrike" dirty="0">
                <a:solidFill>
                  <a:srgbClr val="000000"/>
                </a:solidFill>
                <a:effectLst/>
                <a:latin typeface="+mn-lt"/>
                <a:cs typeface="Arial"/>
              </a:rPr>
              <a:t>e. Is delivered in the most appropriate setting(s) required by the client's condition;</a:t>
            </a:r>
            <a:r>
              <a:rPr lang="en-US" b="0" i="0" dirty="0">
                <a:solidFill>
                  <a:srgbClr val="000000"/>
                </a:solidFill>
                <a:effectLst/>
                <a:latin typeface="+mn-lt"/>
                <a:cs typeface="Arial"/>
              </a:rPr>
              <a:t>​</a:t>
            </a:r>
          </a:p>
          <a:p>
            <a:pPr marL="664845" lvl="3" indent="0" fontAlgn="base">
              <a:buNone/>
            </a:pPr>
            <a:endParaRPr lang="en-US" b="0" i="0" dirty="0">
              <a:solidFill>
                <a:srgbClr val="000000"/>
              </a:solidFill>
              <a:effectLst/>
              <a:latin typeface="+mn-lt"/>
              <a:cs typeface="Arial"/>
            </a:endParaRPr>
          </a:p>
          <a:p>
            <a:pPr marL="664845" lvl="3" indent="0" fontAlgn="base">
              <a:buNone/>
            </a:pPr>
            <a:r>
              <a:rPr lang="en-US" b="0" i="0" u="none" strike="noStrike" dirty="0">
                <a:solidFill>
                  <a:srgbClr val="000000"/>
                </a:solidFill>
                <a:effectLst/>
                <a:latin typeface="+mn-lt"/>
                <a:cs typeface="Arial"/>
              </a:rPr>
              <a:t>f. Is not experimental or investigational; and</a:t>
            </a:r>
            <a:r>
              <a:rPr lang="en-US" b="0" i="0" dirty="0">
                <a:solidFill>
                  <a:srgbClr val="000000"/>
                </a:solidFill>
                <a:effectLst/>
                <a:latin typeface="+mn-lt"/>
                <a:cs typeface="Arial"/>
              </a:rPr>
              <a:t>​</a:t>
            </a:r>
          </a:p>
          <a:p>
            <a:pPr marL="664845" lvl="3" indent="0" fontAlgn="base">
              <a:buNone/>
            </a:pPr>
            <a:endParaRPr lang="en-US" b="0" i="0" dirty="0">
              <a:solidFill>
                <a:srgbClr val="000000"/>
              </a:solidFill>
              <a:effectLst/>
              <a:latin typeface="+mn-lt"/>
              <a:cs typeface="Arial"/>
            </a:endParaRPr>
          </a:p>
          <a:p>
            <a:pPr marL="664845" lvl="3" indent="0" fontAlgn="base">
              <a:buNone/>
            </a:pPr>
            <a:r>
              <a:rPr lang="en-US" b="0" i="0" u="none" strike="noStrike" dirty="0">
                <a:solidFill>
                  <a:srgbClr val="000000"/>
                </a:solidFill>
                <a:effectLst/>
                <a:latin typeface="+mn-lt"/>
              </a:rPr>
              <a:t>g. Is not more costly than other equally effective treatment options.</a:t>
            </a:r>
            <a:r>
              <a:rPr lang="en-US" b="0" i="0" dirty="0">
                <a:solidFill>
                  <a:srgbClr val="000000"/>
                </a:solidFill>
                <a:effectLst/>
                <a:latin typeface="+mn-lt"/>
              </a:rPr>
              <a:t>​</a:t>
            </a:r>
          </a:p>
          <a:p>
            <a:pPr marL="664845" lvl="3" indent="0">
              <a:buNone/>
            </a:pPr>
            <a:endParaRPr lang="en-US" dirty="0">
              <a:solidFill>
                <a:srgbClr val="000000"/>
              </a:solidFill>
              <a:latin typeface="+mn-lt"/>
              <a:cs typeface="Arial"/>
            </a:endParaRPr>
          </a:p>
          <a:p>
            <a:pPr marL="342900" indent="-342900" algn="l" rtl="0" fontAlgn="base">
              <a:buClr>
                <a:schemeClr val="tx1"/>
              </a:buClr>
              <a:buFont typeface="Arial" panose="020B0604020202020204" pitchFamily="34" charset="0"/>
              <a:buChar char="•"/>
            </a:pPr>
            <a:r>
              <a:rPr lang="en-US" b="1" i="0" u="none" strike="noStrike" dirty="0">
                <a:solidFill>
                  <a:srgbClr val="000000"/>
                </a:solidFill>
                <a:effectLst/>
                <a:latin typeface="+mn-lt"/>
              </a:rPr>
              <a:t>For EPSDT, medical necessity includes a good or service that will or is reasonably expected to, assist the member to achieve or maintain maximum functional capacity in performing one or more Activities of Daily Living, and meets the criteria, Code of Colorado Regulations, Program </a:t>
            </a:r>
            <a:r>
              <a:rPr lang="en-US" sz="2000" b="1" i="0" u="none" strike="noStrike" dirty="0">
                <a:solidFill>
                  <a:srgbClr val="000000"/>
                </a:solidFill>
                <a:effectLst/>
                <a:latin typeface="+mn-lt"/>
              </a:rPr>
              <a:t>Rules (10 CCR 2505-10.8.280.4.E.2).</a:t>
            </a:r>
            <a:r>
              <a:rPr lang="en-US" sz="2000" b="0" i="0" dirty="0">
                <a:solidFill>
                  <a:srgbClr val="000000"/>
                </a:solidFill>
                <a:effectLst/>
                <a:latin typeface="+mn-lt"/>
              </a:rPr>
              <a:t>​</a:t>
            </a:r>
          </a:p>
        </p:txBody>
      </p:sp>
      <p:pic>
        <p:nvPicPr>
          <p:cNvPr id="17" name="Audio 16">
            <a:hlinkClick r:id="" action="ppaction://media"/>
            <a:extLst>
              <a:ext uri="{FF2B5EF4-FFF2-40B4-BE49-F238E27FC236}">
                <a16:creationId xmlns:a16="http://schemas.microsoft.com/office/drawing/2014/main" id="{4DD77EC3-DABE-581F-A422-52364614B9E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2888505930"/>
      </p:ext>
    </p:extLst>
  </p:cSld>
  <p:clrMapOvr>
    <a:masterClrMapping/>
  </p:clrMapOvr>
  <mc:AlternateContent xmlns:mc="http://schemas.openxmlformats.org/markup-compatibility/2006" xmlns:p14="http://schemas.microsoft.com/office/powerpoint/2010/main">
    <mc:Choice Requires="p14">
      <p:transition spd="slow" p14:dur="2000" advTm="66838"/>
    </mc:Choice>
    <mc:Fallback xmlns="">
      <p:transition spd="slow" advTm="66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3CC11-0933-73E9-82DA-02B4320CA17F}"/>
              </a:ext>
            </a:extLst>
          </p:cNvPr>
          <p:cNvSpPr>
            <a:spLocks noGrp="1"/>
          </p:cNvSpPr>
          <p:nvPr>
            <p:ph type="title"/>
          </p:nvPr>
        </p:nvSpPr>
        <p:spPr/>
        <p:txBody>
          <a:bodyPr/>
          <a:lstStyle/>
          <a:p>
            <a:r>
              <a:rPr lang="en-US" dirty="0"/>
              <a:t>PAR Revision</a:t>
            </a:r>
          </a:p>
        </p:txBody>
      </p:sp>
      <p:sp>
        <p:nvSpPr>
          <p:cNvPr id="3" name="Content Placeholder 2">
            <a:extLst>
              <a:ext uri="{FF2B5EF4-FFF2-40B4-BE49-F238E27FC236}">
                <a16:creationId xmlns:a16="http://schemas.microsoft.com/office/drawing/2014/main" id="{F7E2B6DB-EE6D-0BC1-084C-EB503878B8A9}"/>
              </a:ext>
            </a:extLst>
          </p:cNvPr>
          <p:cNvSpPr>
            <a:spLocks noGrp="1"/>
          </p:cNvSpPr>
          <p:nvPr>
            <p:ph sz="quarter" idx="10"/>
          </p:nvPr>
        </p:nvSpPr>
        <p:spPr/>
        <p:txBody>
          <a:bodyPr/>
          <a:lstStyle/>
          <a:p>
            <a:pPr marL="221615" indent="-221615" fontAlgn="base">
              <a:buClr>
                <a:schemeClr val="tx1"/>
              </a:buClr>
            </a:pPr>
            <a:r>
              <a:rPr lang="en-US" sz="4000" b="0" i="0" u="none" strike="noStrike" dirty="0">
                <a:solidFill>
                  <a:schemeClr val="tx1"/>
                </a:solidFill>
                <a:effectLst/>
                <a:latin typeface="+mj-lt"/>
                <a:cs typeface="Arial"/>
              </a:rPr>
              <a:t>If the number of approved units needs to be amended or reallocated, the provider must submit a request for a PAR revision prior to the PAR end </a:t>
            </a:r>
            <a:r>
              <a:rPr lang="en-US" sz="4000" dirty="0">
                <a:solidFill>
                  <a:schemeClr val="tx1"/>
                </a:solidFill>
                <a:latin typeface="+mj-lt"/>
                <a:cs typeface="Arial"/>
              </a:rPr>
              <a:t>date.</a:t>
            </a:r>
            <a:endParaRPr lang="en-US" sz="4000" dirty="0">
              <a:solidFill>
                <a:schemeClr val="tx1"/>
              </a:solidFill>
              <a:latin typeface="+mj-lt"/>
            </a:endParaRPr>
          </a:p>
          <a:p>
            <a:pPr marL="507365" lvl="1" indent="-285750" algn="l">
              <a:buClr>
                <a:schemeClr val="tx1"/>
              </a:buClr>
              <a:buFont typeface="Trebuchet MS" panose="020B0603020202020204" pitchFamily="34" charset="0"/>
              <a:buChar char="―"/>
            </a:pPr>
            <a:r>
              <a:rPr lang="en-US" sz="4000" dirty="0" err="1">
                <a:solidFill>
                  <a:schemeClr val="tx1"/>
                </a:solidFill>
                <a:latin typeface="+mj-lt"/>
                <a:cs typeface="Arial"/>
              </a:rPr>
              <a:t>Acentra</a:t>
            </a:r>
            <a:r>
              <a:rPr lang="en-US" sz="4000" b="0" i="0" u="none" strike="noStrike" dirty="0">
                <a:solidFill>
                  <a:schemeClr val="tx1"/>
                </a:solidFill>
                <a:effectLst/>
                <a:latin typeface="+mj-lt"/>
                <a:cs typeface="Arial"/>
              </a:rPr>
              <a:t> Health cannot make modifications to an expired PAR or a previously billed PAR.</a:t>
            </a:r>
            <a:r>
              <a:rPr lang="en-US" sz="4000" b="0" i="0" dirty="0">
                <a:solidFill>
                  <a:schemeClr val="tx1"/>
                </a:solidFill>
                <a:effectLst/>
                <a:latin typeface="+mj-lt"/>
                <a:cs typeface="Arial"/>
              </a:rPr>
              <a:t>​</a:t>
            </a:r>
            <a:endParaRPr lang="en-US" sz="4000" dirty="0">
              <a:solidFill>
                <a:schemeClr val="tx1"/>
              </a:solidFill>
              <a:latin typeface="+mj-lt"/>
            </a:endParaRPr>
          </a:p>
          <a:p>
            <a:endParaRPr lang="en-US" dirty="0"/>
          </a:p>
        </p:txBody>
      </p:sp>
      <p:pic>
        <p:nvPicPr>
          <p:cNvPr id="4" name="Picture 2" descr="image">
            <a:extLst>
              <a:ext uri="{FF2B5EF4-FFF2-40B4-BE49-F238E27FC236}">
                <a16:creationId xmlns:a16="http://schemas.microsoft.com/office/drawing/2014/main" id="{E352FA59-7739-DBF9-87B9-E749BDA250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a:extLst>
              <a:ext uri="{FF2B5EF4-FFF2-40B4-BE49-F238E27FC236}">
                <a16:creationId xmlns:a16="http://schemas.microsoft.com/office/drawing/2014/main" id="{38F79CE3-F6B0-193E-8CDF-5FDFF63697C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6" t="-250196" r="-250196" b="-250196"/>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720460648"/>
      </p:ext>
    </p:extLst>
  </p:cSld>
  <p:clrMapOvr>
    <a:masterClrMapping/>
  </p:clrMapOvr>
  <mc:AlternateContent xmlns:mc="http://schemas.openxmlformats.org/markup-compatibility/2006" xmlns:p14="http://schemas.microsoft.com/office/powerpoint/2010/main">
    <mc:Choice Requires="p14">
      <p:transition spd="slow" p14:dur="2000" advTm="14100"/>
    </mc:Choice>
    <mc:Fallback xmlns="">
      <p:transition spd="slow" advTm="14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PAR Revision</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B0DA986-9A05-E6D2-3D0C-B91455979163}"/>
              </a:ext>
            </a:extLst>
          </p:cNvPr>
          <p:cNvSpPr txBox="1"/>
          <p:nvPr/>
        </p:nvSpPr>
        <p:spPr>
          <a:xfrm>
            <a:off x="483570" y="1524000"/>
            <a:ext cx="11811000" cy="1938992"/>
          </a:xfrm>
          <a:prstGeom prst="rect">
            <a:avLst/>
          </a:prstGeom>
          <a:noFill/>
        </p:spPr>
        <p:txBody>
          <a:bodyPr wrap="square">
            <a:spAutoFit/>
          </a:bodyPr>
          <a:lstStyle/>
          <a:p>
            <a:pPr marL="221615" indent="-221615" fontAlgn="base">
              <a:buClr>
                <a:schemeClr val="tx1"/>
              </a:buClr>
            </a:pPr>
            <a:r>
              <a:rPr lang="en-US" sz="2400" b="1" i="0" u="none" strike="noStrike" dirty="0">
                <a:solidFill>
                  <a:schemeClr val="tx1"/>
                </a:solidFill>
                <a:effectLst/>
                <a:latin typeface="+mj-lt"/>
                <a:cs typeface="Arial"/>
              </a:rPr>
              <a:t>To make a revision</a:t>
            </a:r>
            <a:r>
              <a:rPr lang="en-US" sz="2400" dirty="0">
                <a:solidFill>
                  <a:schemeClr val="tx1"/>
                </a:solidFill>
                <a:latin typeface="+mj-lt"/>
                <a:cs typeface="Arial"/>
              </a:rPr>
              <a:t>: </a:t>
            </a:r>
          </a:p>
          <a:p>
            <a:pPr marL="507365" lvl="1" indent="-285750">
              <a:buClr>
                <a:schemeClr val="tx1"/>
              </a:buClr>
              <a:buFont typeface="Trebuchet MS" panose="020B0603020202020204" pitchFamily="34" charset="0"/>
              <a:buChar char="―"/>
            </a:pPr>
            <a:r>
              <a:rPr lang="en-US" sz="2400" dirty="0">
                <a:solidFill>
                  <a:schemeClr val="tx1"/>
                </a:solidFill>
                <a:latin typeface="+mj-lt"/>
                <a:cs typeface="Arial"/>
              </a:rPr>
              <a:t>Select</a:t>
            </a:r>
            <a:r>
              <a:rPr lang="en-US" sz="2400" b="0" i="0" u="none" strike="noStrike" dirty="0">
                <a:solidFill>
                  <a:schemeClr val="tx1"/>
                </a:solidFill>
                <a:effectLst/>
                <a:latin typeface="+mj-lt"/>
                <a:cs typeface="Arial"/>
              </a:rPr>
              <a:t> “Request Revision” under the “Actions” </a:t>
            </a:r>
            <a:r>
              <a:rPr lang="en-US" sz="2400" dirty="0">
                <a:solidFill>
                  <a:schemeClr val="tx1"/>
                </a:solidFill>
                <a:latin typeface="+mj-lt"/>
                <a:cs typeface="Arial"/>
              </a:rPr>
              <a:t>drop-down</a:t>
            </a:r>
            <a:endParaRPr lang="en-US" sz="2400" dirty="0">
              <a:solidFill>
                <a:schemeClr val="tx1"/>
              </a:solidFill>
              <a:latin typeface="+mj-lt"/>
            </a:endParaRPr>
          </a:p>
          <a:p>
            <a:pPr marL="507365" lvl="1" indent="-285750">
              <a:buClr>
                <a:schemeClr val="tx1"/>
              </a:buClr>
              <a:buFont typeface="Trebuchet MS" panose="020B0603020202020204" pitchFamily="34" charset="0"/>
              <a:buChar char="―"/>
            </a:pPr>
            <a:r>
              <a:rPr lang="en-US" sz="2400" dirty="0">
                <a:solidFill>
                  <a:schemeClr val="tx1"/>
                </a:solidFill>
                <a:latin typeface="+mj-lt"/>
                <a:cs typeface="Arial"/>
              </a:rPr>
              <a:t>Select</a:t>
            </a:r>
            <a:r>
              <a:rPr lang="en-US" sz="2400" b="0" i="0" u="none" strike="noStrike" dirty="0">
                <a:solidFill>
                  <a:schemeClr val="tx1"/>
                </a:solidFill>
                <a:effectLst/>
                <a:latin typeface="+mj-lt"/>
                <a:cs typeface="Arial"/>
              </a:rPr>
              <a:t> the Request </a:t>
            </a:r>
            <a:r>
              <a:rPr lang="en-US" sz="2400" dirty="0">
                <a:solidFill>
                  <a:schemeClr val="tx1"/>
                </a:solidFill>
                <a:latin typeface="+mj-lt"/>
                <a:cs typeface="Arial"/>
              </a:rPr>
              <a:t>number and</a:t>
            </a:r>
            <a:r>
              <a:rPr lang="en-US" sz="2400" b="0" i="0" u="none" strike="noStrike" dirty="0">
                <a:solidFill>
                  <a:schemeClr val="tx1"/>
                </a:solidFill>
                <a:effectLst/>
                <a:latin typeface="+mj-lt"/>
                <a:cs typeface="Arial"/>
              </a:rPr>
              <a:t> enter a note in the existing approved case of what revisions you are requesting</a:t>
            </a:r>
            <a:r>
              <a:rPr lang="en-US" sz="2400" dirty="0">
                <a:solidFill>
                  <a:schemeClr val="tx1"/>
                </a:solidFill>
                <a:latin typeface="+mj-lt"/>
                <a:cs typeface="Arial"/>
              </a:rPr>
              <a:t> </a:t>
            </a:r>
            <a:endParaRPr lang="en-US" sz="2400" dirty="0">
              <a:solidFill>
                <a:schemeClr val="tx1"/>
              </a:solidFill>
              <a:latin typeface="+mj-lt"/>
            </a:endParaRPr>
          </a:p>
          <a:p>
            <a:pPr marL="507365" lvl="1" indent="-285750">
              <a:buClr>
                <a:schemeClr val="tx1"/>
              </a:buClr>
              <a:buFont typeface="Trebuchet MS" panose="020B0603020202020204" pitchFamily="34" charset="0"/>
              <a:buChar char="―"/>
            </a:pPr>
            <a:r>
              <a:rPr lang="en-US" sz="2400" dirty="0">
                <a:solidFill>
                  <a:schemeClr val="tx1"/>
                </a:solidFill>
                <a:latin typeface="+mj-lt"/>
                <a:cs typeface="Arial"/>
              </a:rPr>
              <a:t>Upload</a:t>
            </a:r>
            <a:r>
              <a:rPr lang="en-US" sz="2400" b="0" i="0" u="none" strike="noStrike" dirty="0">
                <a:solidFill>
                  <a:schemeClr val="tx1"/>
                </a:solidFill>
                <a:effectLst/>
                <a:latin typeface="+mj-lt"/>
                <a:cs typeface="Arial"/>
              </a:rPr>
              <a:t> additional documentation to support the request as appropriate</a:t>
            </a:r>
            <a:endParaRPr lang="en-US" sz="2400" dirty="0">
              <a:latin typeface="+mj-lt"/>
            </a:endParaRPr>
          </a:p>
        </p:txBody>
      </p:sp>
      <p:pic>
        <p:nvPicPr>
          <p:cNvPr id="5" name="Picture 4" descr="Screenshot showing the actions dropdown tab. The request number dropdown and how to add additional documentation">
            <a:extLst>
              <a:ext uri="{FF2B5EF4-FFF2-40B4-BE49-F238E27FC236}">
                <a16:creationId xmlns:a16="http://schemas.microsoft.com/office/drawing/2014/main" id="{A0DBC984-949B-E24D-AAA6-7E06A14DBBD5}"/>
              </a:ext>
            </a:extLst>
          </p:cNvPr>
          <p:cNvPicPr>
            <a:picLocks noChangeAspect="1"/>
          </p:cNvPicPr>
          <p:nvPr/>
        </p:nvPicPr>
        <p:blipFill>
          <a:blip r:embed="rId5"/>
          <a:stretch>
            <a:fillRect/>
          </a:stretch>
        </p:blipFill>
        <p:spPr>
          <a:xfrm>
            <a:off x="158898" y="4648200"/>
            <a:ext cx="12551004" cy="3326866"/>
          </a:xfrm>
          <a:prstGeom prst="rect">
            <a:avLst/>
          </a:prstGeom>
        </p:spPr>
      </p:pic>
      <p:pic>
        <p:nvPicPr>
          <p:cNvPr id="16" name="Audio 15">
            <a:hlinkClick r:id="" action="ppaction://media"/>
            <a:extLst>
              <a:ext uri="{FF2B5EF4-FFF2-40B4-BE49-F238E27FC236}">
                <a16:creationId xmlns:a16="http://schemas.microsoft.com/office/drawing/2014/main" id="{0F4CF7B2-1BEB-FC12-E935-B16BCDF9896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2102028533"/>
      </p:ext>
    </p:extLst>
  </p:cSld>
  <p:clrMapOvr>
    <a:masterClrMapping/>
  </p:clrMapOvr>
  <mc:AlternateContent xmlns:mc="http://schemas.openxmlformats.org/markup-compatibility/2006" xmlns:p14="http://schemas.microsoft.com/office/powerpoint/2010/main">
    <mc:Choice Requires="p14">
      <p:transition spd="slow" p14:dur="2000" advTm="17113"/>
    </mc:Choice>
    <mc:Fallback xmlns="">
      <p:transition spd="slow" advTm="17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Change of Provider Form</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228D967-3323-6369-480F-58A128250295}"/>
              </a:ext>
            </a:extLst>
          </p:cNvPr>
          <p:cNvSpPr txBox="1"/>
          <p:nvPr/>
        </p:nvSpPr>
        <p:spPr>
          <a:xfrm>
            <a:off x="254000" y="2311042"/>
            <a:ext cx="12227301" cy="5632311"/>
          </a:xfrm>
          <a:prstGeom prst="rect">
            <a:avLst/>
          </a:prstGeom>
          <a:noFill/>
        </p:spPr>
        <p:txBody>
          <a:bodyPr wrap="square">
            <a:spAutoFit/>
          </a:bodyPr>
          <a:lstStyle/>
          <a:p>
            <a:pPr marL="285750" indent="-285750">
              <a:buFont typeface="Arial"/>
              <a:buChar char="•"/>
            </a:pPr>
            <a:r>
              <a:rPr lang="en-US" sz="3600">
                <a:solidFill>
                  <a:srgbClr val="000000"/>
                </a:solidFill>
                <a:latin typeface="+mj-lt"/>
                <a:cs typeface="Arial"/>
              </a:rPr>
              <a:t>When a member receiving services, changes providers during an active PAR certification, the receiving provider will need to complete a </a:t>
            </a:r>
            <a:r>
              <a:rPr lang="en-US" sz="3600" u="sng">
                <a:solidFill>
                  <a:srgbClr val="0896FC"/>
                </a:solidFill>
                <a:latin typeface="+mj-lt"/>
                <a:cs typeface="Arial"/>
                <a:hlinkClick r:id="rId5">
                  <a:extLst>
                    <a:ext uri="{A12FA001-AC4F-418D-AE19-62706E023703}">
                      <ahyp:hlinkClr xmlns:ahyp="http://schemas.microsoft.com/office/drawing/2018/hyperlinkcolor" val="tx"/>
                    </a:ext>
                  </a:extLst>
                </a:hlinkClick>
              </a:rPr>
              <a:t>Change of Provider Form</a:t>
            </a:r>
            <a:r>
              <a:rPr lang="en-US" sz="3600" u="sng">
                <a:solidFill>
                  <a:srgbClr val="0896FC"/>
                </a:solidFill>
                <a:latin typeface="+mj-lt"/>
                <a:cs typeface="Arial"/>
              </a:rPr>
              <a:t>  </a:t>
            </a:r>
            <a:r>
              <a:rPr lang="en-US" sz="3600" u="sng">
                <a:solidFill>
                  <a:srgbClr val="000000"/>
                </a:solidFill>
                <a:latin typeface="+mj-lt"/>
                <a:cs typeface="Arial"/>
              </a:rPr>
              <a:t>(</a:t>
            </a:r>
            <a:r>
              <a:rPr lang="en-US" sz="3600">
                <a:solidFill>
                  <a:srgbClr val="000000"/>
                </a:solidFill>
                <a:latin typeface="+mj-lt"/>
                <a:cs typeface="Arial"/>
              </a:rPr>
              <a:t>COP) to transfer the member’s care from the previous provider to the receiving agency.</a:t>
            </a:r>
          </a:p>
          <a:p>
            <a:pPr marL="285750" indent="-285750">
              <a:buFont typeface="Arial"/>
              <a:buChar char="•"/>
            </a:pPr>
            <a:endParaRPr lang="en-US" sz="3600">
              <a:solidFill>
                <a:srgbClr val="000000"/>
              </a:solidFill>
              <a:latin typeface="+mj-lt"/>
              <a:cs typeface="Arial"/>
            </a:endParaRPr>
          </a:p>
          <a:p>
            <a:pPr marL="285750" indent="-285750">
              <a:buFont typeface="Arial"/>
              <a:buChar char="•"/>
            </a:pPr>
            <a:r>
              <a:rPr lang="en-US" sz="3600">
                <a:solidFill>
                  <a:srgbClr val="000000"/>
                </a:solidFill>
                <a:latin typeface="+mj-lt"/>
                <a:cs typeface="Arial"/>
              </a:rPr>
              <a:t>This form is located on the Provider Forms webpage under the Prior authorization Request (PAR) Forms, drop-down menu, along with “</a:t>
            </a:r>
            <a:r>
              <a:rPr lang="en-US" sz="3600" u="sng">
                <a:solidFill>
                  <a:srgbClr val="0896FC"/>
                </a:solidFill>
                <a:latin typeface="+mj-lt"/>
                <a:cs typeface="Arial"/>
                <a:hlinkClick r:id="rId6">
                  <a:extLst>
                    <a:ext uri="{A12FA001-AC4F-418D-AE19-62706E023703}">
                      <ahyp:hlinkClr xmlns:ahyp="http://schemas.microsoft.com/office/drawing/2018/hyperlinkcolor" val="tx"/>
                    </a:ext>
                  </a:extLst>
                </a:hlinkClick>
              </a:rPr>
              <a:t>How to Complete Change of Provider Form</a:t>
            </a:r>
            <a:r>
              <a:rPr lang="en-US" sz="3600" u="sng">
                <a:solidFill>
                  <a:srgbClr val="0896FC"/>
                </a:solidFill>
                <a:latin typeface="+mj-lt"/>
                <a:cs typeface="Arial"/>
              </a:rPr>
              <a:t>. </a:t>
            </a:r>
            <a:r>
              <a:rPr lang="en-US" sz="3600">
                <a:solidFill>
                  <a:schemeClr val="tx1"/>
                </a:solidFill>
                <a:latin typeface="+mj-lt"/>
                <a:cs typeface="Arial"/>
              </a:rPr>
              <a:t>"</a:t>
            </a:r>
            <a:endParaRPr lang="en-US" sz="3600">
              <a:solidFill>
                <a:schemeClr val="tx1"/>
              </a:solidFill>
              <a:latin typeface="+mj-lt"/>
            </a:endParaRPr>
          </a:p>
        </p:txBody>
      </p:sp>
      <p:pic>
        <p:nvPicPr>
          <p:cNvPr id="12" name="Audio 11">
            <a:hlinkClick r:id="" action="ppaction://media"/>
            <a:extLst>
              <a:ext uri="{FF2B5EF4-FFF2-40B4-BE49-F238E27FC236}">
                <a16:creationId xmlns:a16="http://schemas.microsoft.com/office/drawing/2014/main" id="{4F3DD7EF-8CB2-207F-0D82-9D03A45B90F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1472003445"/>
      </p:ext>
    </p:extLst>
  </p:cSld>
  <p:clrMapOvr>
    <a:masterClrMapping/>
  </p:clrMapOvr>
  <mc:AlternateContent xmlns:mc="http://schemas.openxmlformats.org/markup-compatibility/2006" xmlns:p14="http://schemas.microsoft.com/office/powerpoint/2010/main">
    <mc:Choice Requires="p14">
      <p:transition spd="slow" p14:dur="2000" advTm="23936"/>
    </mc:Choice>
    <mc:Fallback xmlns="">
      <p:transition spd="slow" advTm="23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3763" y="669975"/>
            <a:ext cx="11217275" cy="1156322"/>
          </a:xfrm>
        </p:spPr>
        <p:txBody>
          <a:bodyPr>
            <a:normAutofit fontScale="90000"/>
          </a:bodyPr>
          <a:lstStyle/>
          <a:p>
            <a:r>
              <a:rPr lang="en-US"/>
              <a:t>Acentra Health Services for Providers - Recap</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C63ABE8-76E5-79BB-5B07-85626509DBA1}"/>
              </a:ext>
            </a:extLst>
          </p:cNvPr>
          <p:cNvSpPr txBox="1"/>
          <p:nvPr/>
        </p:nvSpPr>
        <p:spPr>
          <a:xfrm>
            <a:off x="594330" y="2743200"/>
            <a:ext cx="11816139" cy="5016758"/>
          </a:xfrm>
          <a:prstGeom prst="rect">
            <a:avLst/>
          </a:prstGeom>
          <a:noFill/>
        </p:spPr>
        <p:txBody>
          <a:bodyPr wrap="square">
            <a:spAutoFit/>
          </a:bodyPr>
          <a:lstStyle/>
          <a:p>
            <a:pPr marL="664845" lvl="2" indent="-221615" fontAlgn="base">
              <a:buClr>
                <a:schemeClr val="tx1"/>
              </a:buClr>
              <a:buFont typeface="Arial" panose="020B0604020202020204" pitchFamily="34" charset="0"/>
              <a:buChar char="•"/>
            </a:pPr>
            <a:r>
              <a:rPr lang="en-US" sz="3200" b="0" i="0" u="none" strike="noStrike" dirty="0">
                <a:solidFill>
                  <a:srgbClr val="000000"/>
                </a:solidFill>
                <a:effectLst/>
                <a:latin typeface="+mj-lt"/>
                <a:cs typeface="Arial"/>
              </a:rPr>
              <a:t>24-hour/365 days provider </a:t>
            </a:r>
            <a:r>
              <a:rPr lang="en-US" sz="3200" b="1" i="0" u="none" strike="noStrike" dirty="0" err="1">
                <a:solidFill>
                  <a:srgbClr val="000000"/>
                </a:solidFill>
                <a:effectLst/>
                <a:latin typeface="+mj-lt"/>
                <a:cs typeface="Arial"/>
              </a:rPr>
              <a:t>Atrezzo</a:t>
            </a:r>
            <a:r>
              <a:rPr lang="en-US" sz="3200" b="1" i="0" u="none" strike="noStrike" dirty="0">
                <a:solidFill>
                  <a:srgbClr val="000000"/>
                </a:solidFill>
                <a:effectLst/>
                <a:latin typeface="+mj-lt"/>
                <a:cs typeface="Arial"/>
              </a:rPr>
              <a:t> Portal</a:t>
            </a:r>
            <a:r>
              <a:rPr lang="en-US" sz="3200" b="0" i="0" u="none" strike="noStrike" dirty="0">
                <a:solidFill>
                  <a:srgbClr val="000000"/>
                </a:solidFill>
                <a:effectLst/>
                <a:latin typeface="+mj-lt"/>
                <a:cs typeface="Arial"/>
              </a:rPr>
              <a:t> may be accessed at: </a:t>
            </a:r>
            <a:r>
              <a:rPr lang="en-US" sz="3200" b="0" i="0" u="sng" strike="noStrike" dirty="0">
                <a:solidFill>
                  <a:srgbClr val="0070C0"/>
                </a:solidFill>
                <a:effectLst/>
                <a:latin typeface="+mj-lt"/>
                <a:cs typeface="Arial"/>
                <a:hlinkClick r:id="rId5">
                  <a:extLst>
                    <a:ext uri="{A12FA001-AC4F-418D-AE19-62706E023703}">
                      <ahyp:hlinkClr xmlns:ahyp="http://schemas.microsoft.com/office/drawing/2018/hyperlinkcolor" val="tx"/>
                    </a:ext>
                  </a:extLst>
                </a:hlinkClick>
              </a:rPr>
              <a:t>https://portal.kepro.com</a:t>
            </a:r>
            <a:r>
              <a:rPr lang="en-US" sz="3200" b="0" i="0" dirty="0">
                <a:solidFill>
                  <a:srgbClr val="0070C0"/>
                </a:solidFill>
                <a:effectLst/>
                <a:latin typeface="+mj-lt"/>
                <a:cs typeface="Arial"/>
                <a:hlinkClick r:id="rId5">
                  <a:extLst>
                    <a:ext uri="{A12FA001-AC4F-418D-AE19-62706E023703}">
                      <ahyp:hlinkClr xmlns:ahyp="http://schemas.microsoft.com/office/drawing/2018/hyperlinkcolor" val="tx"/>
                    </a:ext>
                  </a:extLst>
                </a:hlinkClick>
              </a:rPr>
              <a:t>​</a:t>
            </a:r>
            <a:endParaRPr lang="en-US" sz="3200" b="0" i="0" dirty="0">
              <a:solidFill>
                <a:srgbClr val="0070C0"/>
              </a:solidFill>
              <a:effectLst/>
              <a:latin typeface="+mj-lt"/>
              <a:cs typeface="Arial"/>
            </a:endParaRPr>
          </a:p>
          <a:p>
            <a:pPr marL="664845" lvl="2" indent="-221615">
              <a:buClr>
                <a:schemeClr val="tx1"/>
              </a:buClr>
              <a:buFont typeface="Arial" panose="020B0604020202020204" pitchFamily="34" charset="0"/>
              <a:buChar char="•"/>
            </a:pPr>
            <a:endParaRPr lang="en-US" sz="3200" dirty="0">
              <a:solidFill>
                <a:srgbClr val="0070C0"/>
              </a:solidFill>
              <a:latin typeface="+mj-lt"/>
              <a:cs typeface="Arial"/>
            </a:endParaRPr>
          </a:p>
          <a:p>
            <a:pPr marL="664845" lvl="2" indent="-221615" fontAlgn="base">
              <a:buClr>
                <a:schemeClr val="tx1"/>
              </a:buClr>
              <a:buFont typeface="Arial" panose="020B0604020202020204" pitchFamily="34" charset="0"/>
              <a:buChar char="•"/>
            </a:pPr>
            <a:r>
              <a:rPr lang="en-US" sz="3200" i="0" u="none" strike="noStrike" dirty="0">
                <a:solidFill>
                  <a:srgbClr val="000000"/>
                </a:solidFill>
                <a:effectLst/>
                <a:latin typeface="+mj-lt"/>
                <a:cs typeface="Arial"/>
              </a:rPr>
              <a:t>System Training</a:t>
            </a:r>
            <a:r>
              <a:rPr lang="en-US" sz="3200" b="0" i="0" u="none" strike="noStrike" dirty="0">
                <a:solidFill>
                  <a:srgbClr val="000000"/>
                </a:solidFill>
                <a:effectLst/>
                <a:latin typeface="+mj-lt"/>
                <a:cs typeface="Arial"/>
              </a:rPr>
              <a:t> materials (including Video recordings and FAQs) and the </a:t>
            </a:r>
            <a:r>
              <a:rPr lang="en-US" sz="3200" b="1" i="0" u="none" strike="noStrike" dirty="0">
                <a:solidFill>
                  <a:srgbClr val="000000"/>
                </a:solidFill>
                <a:effectLst/>
                <a:latin typeface="+mj-lt"/>
                <a:cs typeface="Arial"/>
              </a:rPr>
              <a:t>Provider Manual</a:t>
            </a:r>
            <a:r>
              <a:rPr lang="en-US" sz="3200" b="0" i="0" u="none" strike="noStrike" dirty="0">
                <a:solidFill>
                  <a:srgbClr val="000000"/>
                </a:solidFill>
                <a:effectLst/>
                <a:latin typeface="+mj-lt"/>
                <a:cs typeface="Arial"/>
              </a:rPr>
              <a:t> are located at: </a:t>
            </a:r>
            <a:r>
              <a:rPr lang="en-US" sz="3200" b="0" i="0" u="none" strike="noStrike" dirty="0">
                <a:solidFill>
                  <a:srgbClr val="0070C0"/>
                </a:solidFill>
                <a:effectLst/>
                <a:latin typeface="+mj-lt"/>
                <a:cs typeface="Arial"/>
                <a:hlinkClick r:id="rId6">
                  <a:extLst>
                    <a:ext uri="{A12FA001-AC4F-418D-AE19-62706E023703}">
                      <ahyp:hlinkClr xmlns:ahyp="http://schemas.microsoft.com/office/drawing/2018/hyperlinkcolor" val="tx"/>
                    </a:ext>
                  </a:extLst>
                </a:hlinkClick>
              </a:rPr>
              <a:t>https://hcpf.colorado.gov/par</a:t>
            </a:r>
            <a:endParaRPr lang="en-US" sz="3200" b="0" i="0" u="none" strike="noStrike" dirty="0">
              <a:solidFill>
                <a:srgbClr val="0070C0"/>
              </a:solidFill>
              <a:effectLst/>
              <a:latin typeface="+mj-lt"/>
              <a:cs typeface="Arial"/>
            </a:endParaRPr>
          </a:p>
          <a:p>
            <a:pPr marL="664845" lvl="2" indent="-221615" fontAlgn="base">
              <a:buClr>
                <a:schemeClr val="tx1"/>
              </a:buClr>
              <a:buFont typeface="Arial" panose="020B0604020202020204" pitchFamily="34" charset="0"/>
              <a:buChar char="•"/>
            </a:pPr>
            <a:endParaRPr lang="en-US" sz="3200" dirty="0">
              <a:solidFill>
                <a:srgbClr val="0070C0"/>
              </a:solidFill>
              <a:latin typeface="+mj-lt"/>
              <a:cs typeface="Arial"/>
            </a:endParaRPr>
          </a:p>
          <a:p>
            <a:pPr marL="664845" lvl="2" indent="-221615" fontAlgn="base">
              <a:buClr>
                <a:schemeClr val="tx1"/>
              </a:buClr>
              <a:buFont typeface="Arial" panose="020B0604020202020204" pitchFamily="34" charset="0"/>
              <a:buChar char="•"/>
            </a:pPr>
            <a:r>
              <a:rPr lang="en-US" sz="3200" i="0" u="none" strike="noStrike" dirty="0">
                <a:solidFill>
                  <a:srgbClr val="000000"/>
                </a:solidFill>
                <a:effectLst/>
                <a:latin typeface="+mj-lt"/>
                <a:cs typeface="Arial"/>
              </a:rPr>
              <a:t>For up-to-date information please register for the provider bulletins by visiting </a:t>
            </a:r>
            <a:r>
              <a:rPr lang="en-US" sz="3200" i="0" u="none" strike="noStrike" dirty="0">
                <a:solidFill>
                  <a:srgbClr val="000000"/>
                </a:solidFill>
                <a:effectLst/>
                <a:latin typeface="+mj-lt"/>
                <a:cs typeface="Arial"/>
                <a:hlinkClick r:id="rId7"/>
              </a:rPr>
              <a:t>https://hcpf.colorado.gov/provider-news</a:t>
            </a:r>
            <a:r>
              <a:rPr lang="en-US" sz="3200" i="0" u="none" strike="noStrike" dirty="0">
                <a:solidFill>
                  <a:srgbClr val="000000"/>
                </a:solidFill>
                <a:effectLst/>
                <a:latin typeface="+mj-lt"/>
                <a:cs typeface="Arial"/>
              </a:rPr>
              <a:t> </a:t>
            </a:r>
            <a:r>
              <a:rPr lang="en-US" sz="3200" b="0" i="0" u="none" strike="noStrike" dirty="0">
                <a:solidFill>
                  <a:srgbClr val="000000"/>
                </a:solidFill>
                <a:effectLst/>
                <a:latin typeface="+mj-lt"/>
                <a:cs typeface="Arial"/>
              </a:rPr>
              <a:t> </a:t>
            </a:r>
            <a:endParaRPr lang="en-US" sz="3200" b="0" i="0" dirty="0">
              <a:solidFill>
                <a:srgbClr val="0896FC"/>
              </a:solidFill>
              <a:effectLst/>
              <a:latin typeface="+mj-lt"/>
              <a:cs typeface="Arial"/>
            </a:endParaRPr>
          </a:p>
        </p:txBody>
      </p:sp>
      <p:pic>
        <p:nvPicPr>
          <p:cNvPr id="8" name="Audio 7">
            <a:hlinkClick r:id="" action="ppaction://media"/>
            <a:extLst>
              <a:ext uri="{FF2B5EF4-FFF2-40B4-BE49-F238E27FC236}">
                <a16:creationId xmlns:a16="http://schemas.microsoft.com/office/drawing/2014/main" id="{12197658-3928-A3EC-CB02-BD808D69B169}"/>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50196" t="-250196" r="-250196" b="-250196"/>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398519254"/>
      </p:ext>
    </p:extLst>
  </p:cSld>
  <p:clrMapOvr>
    <a:masterClrMapping/>
  </p:clrMapOvr>
  <mc:AlternateContent xmlns:mc="http://schemas.openxmlformats.org/markup-compatibility/2006" xmlns:p14="http://schemas.microsoft.com/office/powerpoint/2010/main">
    <mc:Choice Requires="p14">
      <p:transition spd="slow" p14:dur="2000" advTm="27937"/>
    </mc:Choice>
    <mc:Fallback xmlns="">
      <p:transition spd="slow" advTm="27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325" y="3505200"/>
            <a:ext cx="11217275" cy="1156322"/>
          </a:xfrm>
        </p:spPr>
        <p:txBody>
          <a:bodyPr>
            <a:normAutofit fontScale="90000"/>
          </a:bodyPr>
          <a:lstStyle/>
          <a:p>
            <a:r>
              <a:rPr lang="en-US"/>
              <a:t>Thank you for your time and participation!</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olorado HCPF logo">
            <a:extLst>
              <a:ext uri="{FF2B5EF4-FFF2-40B4-BE49-F238E27FC236}">
                <a16:creationId xmlns:a16="http://schemas.microsoft.com/office/drawing/2014/main" id="{E0DA8BCC-B35E-4E38-E87D-A7E4292AB137}"/>
              </a:ext>
            </a:extLst>
          </p:cNvPr>
          <p:cNvPicPr>
            <a:picLocks noChangeAspect="1"/>
          </p:cNvPicPr>
          <p:nvPr/>
        </p:nvPicPr>
        <p:blipFill>
          <a:blip r:embed="rId5"/>
          <a:stretch>
            <a:fillRect/>
          </a:stretch>
        </p:blipFill>
        <p:spPr>
          <a:xfrm>
            <a:off x="386392" y="285198"/>
            <a:ext cx="3526227" cy="857802"/>
          </a:xfrm>
          <a:prstGeom prst="rect">
            <a:avLst/>
          </a:prstGeom>
        </p:spPr>
      </p:pic>
      <p:pic>
        <p:nvPicPr>
          <p:cNvPr id="4" name="Picture 3" descr="A picture containing font, graphics, graphic design, logo&#10;&#10;Description automatically generated">
            <a:extLst>
              <a:ext uri="{FF2B5EF4-FFF2-40B4-BE49-F238E27FC236}">
                <a16:creationId xmlns:a16="http://schemas.microsoft.com/office/drawing/2014/main" id="{C0EADF19-5628-3E7C-E3A7-7ADFA83809C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10857" y="213879"/>
            <a:ext cx="3886200" cy="1106978"/>
          </a:xfrm>
          <a:prstGeom prst="rect">
            <a:avLst/>
          </a:prstGeom>
          <a:noFill/>
          <a:ln>
            <a:noFill/>
          </a:ln>
        </p:spPr>
      </p:pic>
      <p:sp>
        <p:nvSpPr>
          <p:cNvPr id="6" name="TextBox 5">
            <a:extLst>
              <a:ext uri="{FF2B5EF4-FFF2-40B4-BE49-F238E27FC236}">
                <a16:creationId xmlns:a16="http://schemas.microsoft.com/office/drawing/2014/main" id="{F381EE62-0141-B128-5CD1-B48949D97757}"/>
              </a:ext>
            </a:extLst>
          </p:cNvPr>
          <p:cNvSpPr txBox="1"/>
          <p:nvPr/>
        </p:nvSpPr>
        <p:spPr>
          <a:xfrm>
            <a:off x="1494050" y="5588570"/>
            <a:ext cx="9656550" cy="1938992"/>
          </a:xfrm>
          <a:prstGeom prst="rect">
            <a:avLst/>
          </a:prstGeom>
          <a:noFill/>
        </p:spPr>
        <p:txBody>
          <a:bodyPr wrap="square">
            <a:spAutoFit/>
          </a:bodyPr>
          <a:lstStyle/>
          <a:p>
            <a:pPr marL="342900" indent="-342900">
              <a:buFont typeface="Arial" panose="020B0604020202020204" pitchFamily="34" charset="0"/>
              <a:buChar char="•"/>
            </a:pPr>
            <a:r>
              <a:rPr lang="en-US" sz="2400" b="1" dirty="0">
                <a:solidFill>
                  <a:schemeClr val="tx1"/>
                </a:solidFill>
                <a:latin typeface="+mj-lt"/>
                <a:cs typeface="Arial"/>
              </a:rPr>
              <a:t>For Escalated Concerns please contact</a:t>
            </a:r>
            <a:r>
              <a:rPr lang="en-US" sz="2400" dirty="0">
                <a:solidFill>
                  <a:schemeClr val="tx1"/>
                </a:solidFill>
                <a:latin typeface="+mj-lt"/>
                <a:cs typeface="Arial"/>
              </a:rPr>
              <a:t>: </a:t>
            </a:r>
            <a:r>
              <a:rPr lang="en-US" sz="2400" dirty="0">
                <a:solidFill>
                  <a:srgbClr val="2BBC2B"/>
                </a:solidFill>
                <a:latin typeface="+mj-lt"/>
                <a:cs typeface="Arial"/>
                <a:hlinkClick r:id="rId7"/>
              </a:rPr>
              <a:t>hcpf_um@state.co.us</a:t>
            </a:r>
            <a:endParaRPr lang="en-US" sz="2400" dirty="0">
              <a:solidFill>
                <a:srgbClr val="2BBC2B"/>
              </a:solidFill>
              <a:latin typeface="+mj-lt"/>
              <a:cs typeface="Arial"/>
            </a:endParaRPr>
          </a:p>
          <a:p>
            <a:r>
              <a:rPr lang="en-US" sz="2400" dirty="0">
                <a:solidFill>
                  <a:srgbClr val="2BBC2B"/>
                </a:solidFill>
                <a:latin typeface="+mj-lt"/>
                <a:cs typeface="Arial"/>
              </a:rPr>
              <a:t> </a:t>
            </a:r>
            <a:endParaRPr lang="en-US" sz="2400" dirty="0">
              <a:latin typeface="+mj-lt"/>
            </a:endParaRPr>
          </a:p>
          <a:p>
            <a:pPr marL="342900" indent="-342900">
              <a:buFont typeface="Arial" panose="020B0604020202020204" pitchFamily="34" charset="0"/>
              <a:buChar char="•"/>
            </a:pPr>
            <a:r>
              <a:rPr lang="en-US" sz="2400" b="1" dirty="0">
                <a:solidFill>
                  <a:schemeClr val="tx1"/>
                </a:solidFill>
                <a:latin typeface="+mj-lt"/>
                <a:cs typeface="Arial"/>
              </a:rPr>
              <a:t>Acentra Health Customer Service:</a:t>
            </a:r>
            <a:r>
              <a:rPr lang="en-US" sz="2400" dirty="0">
                <a:solidFill>
                  <a:schemeClr val="tx1"/>
                </a:solidFill>
                <a:latin typeface="+mj-lt"/>
                <a:cs typeface="Arial"/>
              </a:rPr>
              <a:t> (720) 689-6340</a:t>
            </a:r>
          </a:p>
          <a:p>
            <a:endParaRPr lang="en-US" sz="2400" dirty="0">
              <a:solidFill>
                <a:schemeClr val="tx1"/>
              </a:solidFill>
              <a:latin typeface="+mj-lt"/>
            </a:endParaRPr>
          </a:p>
          <a:p>
            <a:pPr marL="342900" indent="-342900">
              <a:buFont typeface="Arial" panose="020B0604020202020204" pitchFamily="34" charset="0"/>
              <a:buChar char="•"/>
            </a:pPr>
            <a:r>
              <a:rPr lang="en-US" sz="2400" b="1" dirty="0">
                <a:solidFill>
                  <a:schemeClr val="tx1"/>
                </a:solidFill>
                <a:latin typeface="+mj-lt"/>
                <a:cs typeface="Segoe UI"/>
              </a:rPr>
              <a:t>PAR Related Questions</a:t>
            </a:r>
            <a:r>
              <a:rPr lang="en-US" sz="2400" dirty="0">
                <a:solidFill>
                  <a:schemeClr val="tx1"/>
                </a:solidFill>
                <a:latin typeface="+mj-lt"/>
                <a:cs typeface="Segoe UI"/>
              </a:rPr>
              <a:t>: </a:t>
            </a:r>
            <a:r>
              <a:rPr lang="en-US" sz="2400" b="0" i="0" u="sng" strike="noStrike" dirty="0">
                <a:solidFill>
                  <a:srgbClr val="0070C0"/>
                </a:solidFill>
                <a:effectLst/>
                <a:latin typeface="+mj-lt"/>
                <a:cs typeface="Arial"/>
                <a:hlinkClick r:id="rId8">
                  <a:extLst>
                    <a:ext uri="{A12FA001-AC4F-418D-AE19-62706E023703}">
                      <ahyp:hlinkClr xmlns:ahyp="http://schemas.microsoft.com/office/drawing/2018/hyperlinkcolor" val="tx"/>
                    </a:ext>
                  </a:extLst>
                </a:hlinkClick>
              </a:rPr>
              <a:t>coproviderissue@</a:t>
            </a:r>
            <a:r>
              <a:rPr lang="en-US" sz="2400" u="sng" dirty="0">
                <a:solidFill>
                  <a:srgbClr val="0070C0"/>
                </a:solidFill>
                <a:latin typeface="+mj-lt"/>
                <a:cs typeface="Arial"/>
                <a:hlinkClick r:id="rId8">
                  <a:extLst>
                    <a:ext uri="{A12FA001-AC4F-418D-AE19-62706E023703}">
                      <ahyp:hlinkClr xmlns:ahyp="http://schemas.microsoft.com/office/drawing/2018/hyperlinkcolor" val="tx"/>
                    </a:ext>
                  </a:extLst>
                </a:hlinkClick>
              </a:rPr>
              <a:t>acentra</a:t>
            </a:r>
            <a:r>
              <a:rPr lang="en-US" sz="2400" b="0" i="0" u="sng" strike="noStrike" dirty="0">
                <a:solidFill>
                  <a:srgbClr val="0070C0"/>
                </a:solidFill>
                <a:effectLst/>
                <a:latin typeface="+mj-lt"/>
                <a:cs typeface="Arial"/>
                <a:hlinkClick r:id="rId8">
                  <a:extLst>
                    <a:ext uri="{A12FA001-AC4F-418D-AE19-62706E023703}">
                      <ahyp:hlinkClr xmlns:ahyp="http://schemas.microsoft.com/office/drawing/2018/hyperlinkcolor" val="tx"/>
                    </a:ext>
                  </a:extLst>
                </a:hlinkClick>
              </a:rPr>
              <a:t>.com</a:t>
            </a:r>
            <a:r>
              <a:rPr lang="en-US" sz="2400" b="0" i="0" u="none" strike="noStrike" dirty="0">
                <a:solidFill>
                  <a:srgbClr val="0070C0"/>
                </a:solidFill>
                <a:effectLst/>
                <a:latin typeface="+mj-lt"/>
                <a:cs typeface="Arial"/>
              </a:rPr>
              <a:t> </a:t>
            </a:r>
            <a:r>
              <a:rPr lang="en-US" sz="2400" b="0" i="0" dirty="0">
                <a:solidFill>
                  <a:srgbClr val="0896FC"/>
                </a:solidFill>
                <a:effectLst/>
                <a:latin typeface="+mj-lt"/>
                <a:cs typeface="Arial"/>
              </a:rPr>
              <a:t>​</a:t>
            </a:r>
            <a:endParaRPr lang="en-US" sz="2400" dirty="0">
              <a:latin typeface="+mj-lt"/>
            </a:endParaRPr>
          </a:p>
        </p:txBody>
      </p:sp>
      <p:pic>
        <p:nvPicPr>
          <p:cNvPr id="10" name="Audio 9">
            <a:hlinkClick r:id="" action="ppaction://media"/>
            <a:extLst>
              <a:ext uri="{FF2B5EF4-FFF2-40B4-BE49-F238E27FC236}">
                <a16:creationId xmlns:a16="http://schemas.microsoft.com/office/drawing/2014/main" id="{DE464A15-4473-D20D-7B4E-099AC0933ABA}"/>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50196" t="-250196" r="-250196" b="-250196"/>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3258609090"/>
      </p:ext>
    </p:extLst>
  </p:cSld>
  <p:clrMapOvr>
    <a:masterClrMapping/>
  </p:clrMapOvr>
  <mc:AlternateContent xmlns:mc="http://schemas.openxmlformats.org/markup-compatibility/2006" xmlns:p14="http://schemas.microsoft.com/office/powerpoint/2010/main">
    <mc:Choice Requires="p14">
      <p:transition spd="slow" p14:dur="2000" advTm="25365"/>
    </mc:Choice>
    <mc:Fallback xmlns="">
      <p:transition spd="slow" advTm="25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font, graphics, graphic design, logo">
            <a:extLst>
              <a:ext uri="{FF2B5EF4-FFF2-40B4-BE49-F238E27FC236}">
                <a16:creationId xmlns:a16="http://schemas.microsoft.com/office/drawing/2014/main" id="{3BC199F4-3A55-0EAA-8B97-65AD937CFFA6}"/>
              </a:ext>
            </a:extLst>
          </p:cNvPr>
          <p:cNvPicPr/>
          <p:nvPr/>
        </p:nvPicPr>
        <p:blipFill>
          <a:blip r:embed="rId5" cstate="hqprint">
            <a:extLst>
              <a:ext uri="{28A0092B-C50C-407E-A947-70E740481C1C}">
                <a14:useLocalDpi xmlns:a14="http://schemas.microsoft.com/office/drawing/2010/main"/>
              </a:ext>
            </a:extLst>
          </a:blip>
          <a:stretch>
            <a:fillRect/>
          </a:stretch>
        </p:blipFill>
        <p:spPr>
          <a:xfrm>
            <a:off x="6654800" y="1305088"/>
            <a:ext cx="5029200" cy="1606929"/>
          </a:xfrm>
          <a:prstGeom prst="rect">
            <a:avLst/>
          </a:prstGeom>
        </p:spPr>
      </p:pic>
      <p:pic>
        <p:nvPicPr>
          <p:cNvPr id="4" name="Picture 3">
            <a:extLst>
              <a:ext uri="{FF2B5EF4-FFF2-40B4-BE49-F238E27FC236}">
                <a16:creationId xmlns:a16="http://schemas.microsoft.com/office/drawing/2014/main" id="{B2982D3D-4FB9-9311-0A5F-37F77D36CED6}"/>
              </a:ext>
            </a:extLst>
          </p:cNvPr>
          <p:cNvPicPr/>
          <p:nvPr/>
        </p:nvPicPr>
        <p:blipFill rotWithShape="1">
          <a:blip r:embed="rId6" cstate="hqprint">
            <a:extLst>
              <a:ext uri="{28A0092B-C50C-407E-A947-70E740481C1C}">
                <a14:useLocalDpi xmlns:a14="http://schemas.microsoft.com/office/drawing/2010/main"/>
              </a:ext>
            </a:extLst>
          </a:blip>
          <a:srcRect b="-22222"/>
          <a:stretch/>
        </p:blipFill>
        <p:spPr>
          <a:xfrm>
            <a:off x="596956" y="2912018"/>
            <a:ext cx="1660627" cy="638636"/>
          </a:xfrm>
          <a:prstGeom prst="rect">
            <a:avLst/>
          </a:prstGeom>
        </p:spPr>
      </p:pic>
      <p:sp>
        <p:nvSpPr>
          <p:cNvPr id="5" name="Plus Sign 4">
            <a:extLst>
              <a:ext uri="{FF2B5EF4-FFF2-40B4-BE49-F238E27FC236}">
                <a16:creationId xmlns:a16="http://schemas.microsoft.com/office/drawing/2014/main" id="{148F62BB-AB4F-850E-EB2C-59E9C7FC73C7}"/>
              </a:ext>
            </a:extLst>
          </p:cNvPr>
          <p:cNvSpPr/>
          <p:nvPr/>
        </p:nvSpPr>
        <p:spPr>
          <a:xfrm>
            <a:off x="2322242" y="2984978"/>
            <a:ext cx="403592" cy="433106"/>
          </a:xfrm>
          <a:prstGeom prst="mathPlus">
            <a:avLst/>
          </a:prstGeom>
          <a:solidFill>
            <a:srgbClr val="04212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F0502020204030204"/>
              <a:ea typeface="+mn-ea"/>
              <a:cs typeface="+mn-cs"/>
            </a:endParaRPr>
          </a:p>
        </p:txBody>
      </p:sp>
      <p:pic>
        <p:nvPicPr>
          <p:cNvPr id="6" name="Picture 5">
            <a:extLst>
              <a:ext uri="{FF2B5EF4-FFF2-40B4-BE49-F238E27FC236}">
                <a16:creationId xmlns:a16="http://schemas.microsoft.com/office/drawing/2014/main" id="{1663A686-4D21-E97B-746B-3D1C53C1DC6C}"/>
              </a:ext>
            </a:extLst>
          </p:cNvPr>
          <p:cNvPicPr/>
          <p:nvPr/>
        </p:nvPicPr>
        <p:blipFill rotWithShape="1">
          <a:blip r:embed="rId7" cstate="hqprint">
            <a:extLst>
              <a:ext uri="{28A0092B-C50C-407E-A947-70E740481C1C}">
                <a14:useLocalDpi xmlns:a14="http://schemas.microsoft.com/office/drawing/2010/main"/>
              </a:ext>
            </a:extLst>
          </a:blip>
          <a:srcRect t="-22222"/>
          <a:stretch/>
        </p:blipFill>
        <p:spPr>
          <a:xfrm>
            <a:off x="2790494" y="2779448"/>
            <a:ext cx="1806906" cy="771206"/>
          </a:xfrm>
          <a:prstGeom prst="rect">
            <a:avLst/>
          </a:prstGeom>
        </p:spPr>
      </p:pic>
      <p:sp>
        <p:nvSpPr>
          <p:cNvPr id="8" name="TextBox 7">
            <a:extLst>
              <a:ext uri="{FF2B5EF4-FFF2-40B4-BE49-F238E27FC236}">
                <a16:creationId xmlns:a16="http://schemas.microsoft.com/office/drawing/2014/main" id="{40370F4F-5FF5-98C1-8C04-7E2A49BE526F}"/>
              </a:ext>
            </a:extLst>
          </p:cNvPr>
          <p:cNvSpPr txBox="1"/>
          <p:nvPr/>
        </p:nvSpPr>
        <p:spPr>
          <a:xfrm>
            <a:off x="356734" y="4476707"/>
            <a:ext cx="5850428" cy="3829831"/>
          </a:xfrm>
          <a:prstGeom prst="rect">
            <a:avLst/>
          </a:prstGeom>
          <a:noFill/>
        </p:spPr>
        <p:txBody>
          <a:bodyPr wrap="square" lIns="91440" tIns="45720" rIns="91440" bIns="45720" anchor="t">
            <a:spAutoFit/>
          </a:bodyPr>
          <a:lstStyle/>
          <a:p>
            <a:pPr defTabSz="914400" fontAlgn="auto" hangingPunct="1">
              <a:lnSpc>
                <a:spcPct val="92153"/>
              </a:lnSpc>
              <a:spcBef>
                <a:spcPts val="0"/>
              </a:spcBef>
              <a:spcAft>
                <a:spcPts val="0"/>
              </a:spcAft>
              <a:defRPr/>
            </a:pPr>
            <a:r>
              <a:rPr lang="en-US" sz="2400" dirty="0">
                <a:solidFill>
                  <a:srgbClr val="000000"/>
                </a:solidFill>
                <a:latin typeface="+mn-lt"/>
                <a:ea typeface="+mn-ea"/>
              </a:rPr>
              <a:t>In 2021, Kepro was awarded the Department of Health Care Policy and Financing (HCPF) contract for Utilization Management and Physician Administered Drug (PAD) review.</a:t>
            </a:r>
            <a:endParaRPr lang="en-US" sz="2400" dirty="0">
              <a:solidFill>
                <a:srgbClr val="000000"/>
              </a:solidFill>
              <a:latin typeface="Arial"/>
              <a:cs typeface="Arial"/>
            </a:endParaRPr>
          </a:p>
          <a:p>
            <a:pPr marL="0" marR="0" lvl="0" indent="0" defTabSz="914400" eaLnBrk="1" fontAlgn="auto" latinLnBrk="0" hangingPunct="1">
              <a:lnSpc>
                <a:spcPct val="92153"/>
              </a:lnSpc>
              <a:spcBef>
                <a:spcPts val="0"/>
              </a:spcBef>
              <a:spcAft>
                <a:spcPts val="0"/>
              </a:spcAft>
              <a:buClrTx/>
              <a:buSzTx/>
              <a:buFontTx/>
              <a:buNone/>
              <a:tabLst/>
              <a:defRPr/>
            </a:pPr>
            <a:endParaRPr lang="en-US" sz="2400" b="0" i="0" u="none" strike="noStrike" kern="0" cap="none" spc="0" normalizeH="0" baseline="0" noProof="0" dirty="0">
              <a:ln>
                <a:noFill/>
              </a:ln>
              <a:solidFill>
                <a:srgbClr val="042126"/>
              </a:solidFill>
              <a:effectLst/>
              <a:uLnTx/>
              <a:uFillTx/>
              <a:latin typeface="+mj-lt"/>
              <a:cs typeface="Arial"/>
            </a:endParaRPr>
          </a:p>
          <a:p>
            <a:pPr marL="0" marR="0" lvl="0" indent="0" defTabSz="914400" eaLnBrk="1" fontAlgn="auto" latinLnBrk="0" hangingPunct="1">
              <a:lnSpc>
                <a:spcPct val="92153"/>
              </a:lnSpc>
              <a:spcBef>
                <a:spcPts val="0"/>
              </a:spcBef>
              <a:spcAft>
                <a:spcPts val="0"/>
              </a:spcAft>
              <a:buClrTx/>
              <a:buSzTx/>
              <a:buFontTx/>
              <a:buNone/>
              <a:tabLst/>
              <a:defRPr/>
            </a:pPr>
            <a:endParaRPr lang="en-US" sz="2400" kern="0" dirty="0">
              <a:solidFill>
                <a:srgbClr val="042126"/>
              </a:solidFill>
              <a:latin typeface="+mj-lt"/>
              <a:cs typeface="Arial"/>
            </a:endParaRPr>
          </a:p>
          <a:p>
            <a:pPr marL="0" marR="0" lvl="0" indent="0" defTabSz="914400" eaLnBrk="1" fontAlgn="auto" latinLnBrk="0" hangingPunct="1">
              <a:lnSpc>
                <a:spcPct val="92153"/>
              </a:lnSpc>
              <a:spcBef>
                <a:spcPts val="0"/>
              </a:spcBef>
              <a:spcAft>
                <a:spcPts val="0"/>
              </a:spcAft>
              <a:buClrTx/>
              <a:buSzTx/>
              <a:buFontTx/>
              <a:buNone/>
              <a:tabLst/>
              <a:defRPr/>
            </a:pPr>
            <a:endParaRPr lang="en-US" sz="2400" b="0" i="0" u="none" strike="noStrike" kern="0" cap="none" spc="0" normalizeH="0" baseline="0" noProof="0" dirty="0">
              <a:ln>
                <a:noFill/>
              </a:ln>
              <a:solidFill>
                <a:srgbClr val="042126"/>
              </a:solidFill>
              <a:effectLst/>
              <a:uLnTx/>
              <a:uFillTx/>
              <a:latin typeface="+mj-lt"/>
              <a:cs typeface="Arial"/>
            </a:endParaRPr>
          </a:p>
          <a:p>
            <a:pPr marL="0" marR="0" lvl="0" indent="0" defTabSz="914400" eaLnBrk="1" fontAlgn="auto" latinLnBrk="0" hangingPunct="1">
              <a:lnSpc>
                <a:spcPct val="92153"/>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42126"/>
                </a:solidFill>
                <a:effectLst/>
                <a:uLnTx/>
                <a:uFillTx/>
                <a:latin typeface="+mj-lt"/>
                <a:cs typeface="Arial"/>
              </a:rPr>
              <a:t>With over six decades of combined experience, CNSI and Kepro have </a:t>
            </a:r>
            <a:r>
              <a:rPr kumimoji="0" lang="en-US" sz="2400" b="1" i="0" u="none" strike="noStrike" kern="0" cap="none" spc="0" normalizeH="0" baseline="0" noProof="0" dirty="0">
                <a:ln>
                  <a:noFill/>
                </a:ln>
                <a:solidFill>
                  <a:srgbClr val="042126"/>
                </a:solidFill>
                <a:effectLst/>
                <a:uLnTx/>
                <a:uFillTx/>
                <a:latin typeface="+mj-lt"/>
                <a:cs typeface="Arial"/>
              </a:rPr>
              <a:t>come together to become:</a:t>
            </a:r>
            <a:endParaRPr lang="en-US" sz="2400" b="1" i="0" u="none" strike="noStrike" kern="0" cap="none" spc="0" normalizeH="0" baseline="0" noProof="0" dirty="0">
              <a:ln>
                <a:noFill/>
              </a:ln>
              <a:solidFill>
                <a:srgbClr val="042126"/>
              </a:solidFill>
              <a:effectLst/>
              <a:uLnTx/>
              <a:uFillTx/>
              <a:latin typeface="+mj-lt"/>
              <a:cs typeface="Arial"/>
            </a:endParaRPr>
          </a:p>
        </p:txBody>
      </p:sp>
      <p:sp>
        <p:nvSpPr>
          <p:cNvPr id="10" name="TextBox 9">
            <a:extLst>
              <a:ext uri="{FF2B5EF4-FFF2-40B4-BE49-F238E27FC236}">
                <a16:creationId xmlns:a16="http://schemas.microsoft.com/office/drawing/2014/main" id="{E890AAD7-8DFE-85AC-60ED-F221857DF350}"/>
              </a:ext>
            </a:extLst>
          </p:cNvPr>
          <p:cNvSpPr txBox="1"/>
          <p:nvPr/>
        </p:nvSpPr>
        <p:spPr>
          <a:xfrm>
            <a:off x="6481549" y="3853649"/>
            <a:ext cx="6516806" cy="1229439"/>
          </a:xfrm>
          <a:prstGeom prst="rect">
            <a:avLst/>
          </a:prstGeom>
          <a:noFill/>
        </p:spPr>
        <p:txBody>
          <a:bodyPr wrap="square" lIns="91440" tIns="45720" rIns="91440" bIns="45720" anchor="t">
            <a:spAutoFit/>
          </a:bodyPr>
          <a:lstStyle/>
          <a:p>
            <a:pPr>
              <a:lnSpc>
                <a:spcPct val="104719"/>
              </a:lnSpc>
            </a:pPr>
            <a:r>
              <a:rPr lang="en-US" sz="2400" b="1">
                <a:solidFill>
                  <a:srgbClr val="2BBC2B"/>
                </a:solidFill>
                <a:latin typeface="+mj-lt"/>
                <a:cs typeface="Arial"/>
              </a:rPr>
              <a:t>Our purpose </a:t>
            </a:r>
            <a:r>
              <a:rPr lang="en-US" sz="2400">
                <a:solidFill>
                  <a:srgbClr val="042126"/>
                </a:solidFill>
                <a:latin typeface="+mj-lt"/>
                <a:cs typeface="Arial"/>
              </a:rPr>
              <a:t>is to accelerate better </a:t>
            </a:r>
            <a:br>
              <a:rPr lang="en-US" sz="2400">
                <a:latin typeface="+mj-lt"/>
                <a:cs typeface="Arial"/>
              </a:rPr>
            </a:br>
            <a:r>
              <a:rPr lang="en-US" sz="2400">
                <a:solidFill>
                  <a:srgbClr val="042126"/>
                </a:solidFill>
                <a:latin typeface="+mj-lt"/>
                <a:cs typeface="Arial"/>
              </a:rPr>
              <a:t>health outcomes through technology, services, and clinical expertise.</a:t>
            </a:r>
            <a:endParaRPr lang="en-US"/>
          </a:p>
        </p:txBody>
      </p:sp>
      <p:sp>
        <p:nvSpPr>
          <p:cNvPr id="12" name="TextBox 11">
            <a:extLst>
              <a:ext uri="{FF2B5EF4-FFF2-40B4-BE49-F238E27FC236}">
                <a16:creationId xmlns:a16="http://schemas.microsoft.com/office/drawing/2014/main" id="{27853EBE-6959-50A2-4220-B1CEF5D16F30}"/>
              </a:ext>
            </a:extLst>
          </p:cNvPr>
          <p:cNvSpPr txBox="1"/>
          <p:nvPr/>
        </p:nvSpPr>
        <p:spPr>
          <a:xfrm>
            <a:off x="6517564" y="5213547"/>
            <a:ext cx="6516806" cy="841641"/>
          </a:xfrm>
          <a:prstGeom prst="rect">
            <a:avLst/>
          </a:prstGeom>
          <a:noFill/>
        </p:spPr>
        <p:txBody>
          <a:bodyPr wrap="square" lIns="91440" tIns="45720" rIns="91440" bIns="45720" anchor="t">
            <a:spAutoFit/>
          </a:bodyPr>
          <a:lstStyle/>
          <a:p>
            <a:pPr>
              <a:lnSpc>
                <a:spcPct val="104719"/>
              </a:lnSpc>
            </a:pPr>
            <a:r>
              <a:rPr lang="en-US" sz="2400" b="1">
                <a:solidFill>
                  <a:srgbClr val="2BBC2B"/>
                </a:solidFill>
                <a:latin typeface="+mj-lt"/>
                <a:cs typeface="Arial"/>
              </a:rPr>
              <a:t>Our vision </a:t>
            </a:r>
            <a:r>
              <a:rPr lang="en-US" sz="2400">
                <a:solidFill>
                  <a:srgbClr val="042126"/>
                </a:solidFill>
                <a:latin typeface="+mj-lt"/>
                <a:cs typeface="Arial"/>
              </a:rPr>
              <a:t>is to be the vital partner for healthcare solutions in the public sector.</a:t>
            </a:r>
            <a:endParaRPr lang="en-US"/>
          </a:p>
        </p:txBody>
      </p:sp>
      <p:sp>
        <p:nvSpPr>
          <p:cNvPr id="14" name="TextBox 13">
            <a:extLst>
              <a:ext uri="{FF2B5EF4-FFF2-40B4-BE49-F238E27FC236}">
                <a16:creationId xmlns:a16="http://schemas.microsoft.com/office/drawing/2014/main" id="{1ADB9FBE-A04C-B893-E7A7-B334C60EBD0F}"/>
              </a:ext>
            </a:extLst>
          </p:cNvPr>
          <p:cNvSpPr txBox="1"/>
          <p:nvPr/>
        </p:nvSpPr>
        <p:spPr>
          <a:xfrm>
            <a:off x="6474725" y="6333523"/>
            <a:ext cx="6523630" cy="1229439"/>
          </a:xfrm>
          <a:prstGeom prst="rect">
            <a:avLst/>
          </a:prstGeom>
          <a:noFill/>
        </p:spPr>
        <p:txBody>
          <a:bodyPr wrap="square" lIns="91440" tIns="45720" rIns="91440" bIns="45720" anchor="t">
            <a:spAutoFit/>
          </a:bodyPr>
          <a:lstStyle/>
          <a:p>
            <a:pPr>
              <a:lnSpc>
                <a:spcPct val="104719"/>
              </a:lnSpc>
            </a:pPr>
            <a:r>
              <a:rPr lang="en-US" sz="2400" b="1">
                <a:solidFill>
                  <a:srgbClr val="2BBC2B"/>
                </a:solidFill>
                <a:latin typeface="+mn-lt"/>
                <a:cs typeface="Arial"/>
              </a:rPr>
              <a:t>Our mission </a:t>
            </a:r>
            <a:r>
              <a:rPr lang="en-US" sz="2400">
                <a:solidFill>
                  <a:srgbClr val="042126"/>
                </a:solidFill>
                <a:latin typeface="+mn-lt"/>
                <a:cs typeface="Arial"/>
              </a:rPr>
              <a:t>is to continually innovate solutions that deliver maximum value and impact to those we serve.</a:t>
            </a:r>
            <a:endParaRPr lang="en-US"/>
          </a:p>
        </p:txBody>
      </p:sp>
      <p:pic>
        <p:nvPicPr>
          <p:cNvPr id="13" name="Audio 12">
            <a:hlinkClick r:id="" action="ppaction://media"/>
            <a:extLst>
              <a:ext uri="{FF2B5EF4-FFF2-40B4-BE49-F238E27FC236}">
                <a16:creationId xmlns:a16="http://schemas.microsoft.com/office/drawing/2014/main" id="{82B70EDC-512B-6A35-41F7-CB1195A626A0}"/>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50196" t="-250196" r="-250196" b="-250196"/>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2699881513"/>
      </p:ext>
    </p:extLst>
  </p:cSld>
  <p:clrMapOvr>
    <a:masterClrMapping/>
  </p:clrMapOvr>
  <mc:AlternateContent xmlns:mc="http://schemas.openxmlformats.org/markup-compatibility/2006" xmlns:p14="http://schemas.microsoft.com/office/powerpoint/2010/main">
    <mc:Choice Requires="p14">
      <p:transition spd="slow" p14:dur="2000" advTm="31836"/>
    </mc:Choice>
    <mc:Fallback xmlns="">
      <p:transition spd="slow" advTm="31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About Acentra Health (cont’d…)</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8D32471-E407-1E8E-4841-3B3FBF3D2E3D}"/>
              </a:ext>
            </a:extLst>
          </p:cNvPr>
          <p:cNvSpPr txBox="1"/>
          <p:nvPr/>
        </p:nvSpPr>
        <p:spPr>
          <a:xfrm>
            <a:off x="1011219" y="1421083"/>
            <a:ext cx="11815781" cy="6370975"/>
          </a:xfrm>
          <a:prstGeom prst="rect">
            <a:avLst/>
          </a:prstGeom>
          <a:noFill/>
        </p:spPr>
        <p:txBody>
          <a:bodyPr wrap="square">
            <a:spAutoFit/>
          </a:bodyPr>
          <a:lstStyle/>
          <a:p>
            <a:pPr fontAlgn="base"/>
            <a:r>
              <a:rPr lang="en-US" sz="2400" dirty="0">
                <a:solidFill>
                  <a:srgbClr val="000000"/>
                </a:solidFill>
                <a:latin typeface="+mn-lt"/>
                <a:ea typeface="+mn-ea"/>
              </a:rPr>
              <a:t>In addition to UM review, </a:t>
            </a:r>
            <a:r>
              <a:rPr lang="en-US" sz="2400" dirty="0" err="1">
                <a:solidFill>
                  <a:srgbClr val="000000"/>
                </a:solidFill>
                <a:latin typeface="+mn-lt"/>
                <a:ea typeface="+mn-ea"/>
              </a:rPr>
              <a:t>Acentra</a:t>
            </a:r>
            <a:r>
              <a:rPr lang="en-US" sz="2400" dirty="0">
                <a:solidFill>
                  <a:srgbClr val="000000"/>
                </a:solidFill>
                <a:latin typeface="+mn-lt"/>
                <a:ea typeface="+mn-ea"/>
              </a:rPr>
              <a:t> Health will administer or provide support in: </a:t>
            </a:r>
          </a:p>
          <a:p>
            <a:pPr fontAlgn="base"/>
            <a:endParaRPr lang="en-US" sz="2400" dirty="0">
              <a:solidFill>
                <a:srgbClr val="000000"/>
              </a:solidFill>
              <a:latin typeface="+mn-lt"/>
              <a:ea typeface="+mn-ea"/>
              <a:cs typeface="Arial"/>
            </a:endParaRPr>
          </a:p>
          <a:p>
            <a:pPr marL="285750" lvl="0" indent="-285750" fontAlgn="base">
              <a:buClr>
                <a:schemeClr val="tx1"/>
              </a:buClr>
              <a:buFont typeface="Arial" panose="020B0604020202020204" pitchFamily="34" charset="0"/>
              <a:buChar char="•"/>
            </a:pPr>
            <a:r>
              <a:rPr lang="en-US" sz="2400" dirty="0">
                <a:solidFill>
                  <a:srgbClr val="000000"/>
                </a:solidFill>
                <a:latin typeface="+mn-lt"/>
              </a:rPr>
              <a:t>Client Overutilization Program (COUP) </a:t>
            </a:r>
            <a:endParaRPr lang="en-US" sz="2400" dirty="0">
              <a:solidFill>
                <a:srgbClr val="000000"/>
              </a:solidFill>
              <a:latin typeface="+mn-lt"/>
              <a:cs typeface="Arial"/>
            </a:endParaRPr>
          </a:p>
          <a:p>
            <a:pPr>
              <a:buClr>
                <a:schemeClr val="tx1"/>
              </a:buClr>
            </a:pPr>
            <a:endParaRPr lang="en-US" sz="2400" dirty="0">
              <a:solidFill>
                <a:srgbClr val="000000"/>
              </a:solidFill>
              <a:latin typeface="+mn-lt"/>
              <a:cs typeface="Arial"/>
            </a:endParaRPr>
          </a:p>
          <a:p>
            <a:pPr marL="285750" lvl="0" indent="-285750" fontAlgn="base">
              <a:buClr>
                <a:schemeClr val="tx1"/>
              </a:buClr>
              <a:buFont typeface="Arial" panose="020B0604020202020204" pitchFamily="34" charset="0"/>
              <a:buChar char="•"/>
            </a:pPr>
            <a:r>
              <a:rPr lang="en-US" sz="2400" dirty="0">
                <a:solidFill>
                  <a:srgbClr val="000000"/>
                </a:solidFill>
                <a:latin typeface="+mn-lt"/>
              </a:rPr>
              <a:t>Annual HCPCS code review </a:t>
            </a:r>
            <a:endParaRPr lang="en-US" sz="2400" dirty="0">
              <a:solidFill>
                <a:srgbClr val="000000"/>
              </a:solidFill>
              <a:latin typeface="+mn-lt"/>
              <a:cs typeface="Arial"/>
            </a:endParaRPr>
          </a:p>
          <a:p>
            <a:pPr marL="285750" indent="-285750">
              <a:buClr>
                <a:schemeClr val="tx1"/>
              </a:buClr>
              <a:buFont typeface="Arial" panose="020B0604020202020204" pitchFamily="34" charset="0"/>
              <a:buChar char="•"/>
            </a:pPr>
            <a:endParaRPr lang="en-US" sz="2400" dirty="0">
              <a:solidFill>
                <a:srgbClr val="000000"/>
              </a:solidFill>
              <a:latin typeface="+mn-lt"/>
            </a:endParaRPr>
          </a:p>
          <a:p>
            <a:pPr marL="285750" indent="-285750" fontAlgn="base">
              <a:buClr>
                <a:schemeClr val="tx1"/>
              </a:buClr>
              <a:buFont typeface="Arial" panose="020B0604020202020204" pitchFamily="34" charset="0"/>
              <a:buChar char="•"/>
            </a:pPr>
            <a:r>
              <a:rPr lang="en-US" sz="2400" dirty="0">
                <a:solidFill>
                  <a:srgbClr val="000000"/>
                </a:solidFill>
                <a:latin typeface="+mn-lt"/>
              </a:rPr>
              <a:t>Quality Program</a:t>
            </a:r>
            <a:endParaRPr lang="en-US" sz="2400" dirty="0">
              <a:solidFill>
                <a:srgbClr val="000000"/>
              </a:solidFill>
              <a:latin typeface="+mn-lt"/>
              <a:cs typeface="Arial" panose="020F0502020204030204"/>
            </a:endParaRPr>
          </a:p>
          <a:p>
            <a:pPr marL="285750" lvl="0" indent="-285750">
              <a:buClr>
                <a:schemeClr val="tx1"/>
              </a:buClr>
              <a:buFont typeface="Arial" panose="020B0604020202020204" pitchFamily="34" charset="0"/>
              <a:buChar char="•"/>
            </a:pPr>
            <a:endParaRPr lang="en-US" sz="2400" dirty="0">
              <a:solidFill>
                <a:srgbClr val="000000"/>
              </a:solidFill>
              <a:latin typeface="+mn-lt"/>
              <a:cs typeface="Arial" panose="020F0502020204030204"/>
            </a:endParaRPr>
          </a:p>
          <a:p>
            <a:pPr marL="285750" indent="-285750" fontAlgn="base">
              <a:buClr>
                <a:schemeClr val="tx1"/>
              </a:buClr>
              <a:buFont typeface="Arial" panose="020B0604020202020204" pitchFamily="34" charset="0"/>
              <a:buChar char="•"/>
            </a:pPr>
            <a:r>
              <a:rPr lang="en-US" sz="2400" dirty="0">
                <a:solidFill>
                  <a:srgbClr val="000000"/>
                </a:solidFill>
                <a:latin typeface="+mn-lt"/>
              </a:rPr>
              <a:t>Reporting</a:t>
            </a:r>
            <a:endParaRPr lang="en-US" sz="2400" dirty="0">
              <a:solidFill>
                <a:srgbClr val="000000"/>
              </a:solidFill>
              <a:latin typeface="+mn-lt"/>
              <a:cs typeface="Arial"/>
            </a:endParaRPr>
          </a:p>
          <a:p>
            <a:pPr>
              <a:buClr>
                <a:schemeClr val="tx1"/>
              </a:buClr>
            </a:pPr>
            <a:r>
              <a:rPr lang="en-US" sz="2400" dirty="0">
                <a:solidFill>
                  <a:srgbClr val="000000"/>
                </a:solidFill>
                <a:latin typeface="+mn-lt"/>
              </a:rPr>
              <a:t>  </a:t>
            </a:r>
            <a:endParaRPr lang="en-US" sz="2400" dirty="0">
              <a:solidFill>
                <a:srgbClr val="000000"/>
              </a:solidFill>
              <a:latin typeface="+mn-lt"/>
              <a:cs typeface="Arial"/>
            </a:endParaRPr>
          </a:p>
          <a:p>
            <a:pPr marL="285750" indent="-285750" fontAlgn="base">
              <a:buClr>
                <a:schemeClr val="tx1"/>
              </a:buClr>
              <a:buFont typeface="Arial" panose="020B0604020202020204" pitchFamily="34" charset="0"/>
              <a:buChar char="•"/>
            </a:pPr>
            <a:r>
              <a:rPr lang="en-US" sz="2400" dirty="0">
                <a:solidFill>
                  <a:srgbClr val="000000"/>
                </a:solidFill>
                <a:latin typeface="+mn-lt"/>
              </a:rPr>
              <a:t>Review Criteria selection</a:t>
            </a:r>
            <a:endParaRPr lang="en-US" sz="2400" dirty="0">
              <a:solidFill>
                <a:srgbClr val="000000"/>
              </a:solidFill>
              <a:latin typeface="+mn-lt"/>
              <a:cs typeface="Arial"/>
            </a:endParaRPr>
          </a:p>
          <a:p>
            <a:pPr marL="285750" lvl="0" indent="-285750">
              <a:buClr>
                <a:schemeClr val="tx1"/>
              </a:buClr>
              <a:buFont typeface="Arial" panose="020B0604020202020204" pitchFamily="34" charset="0"/>
              <a:buChar char="•"/>
            </a:pPr>
            <a:endParaRPr lang="en-US" sz="2400" dirty="0">
              <a:solidFill>
                <a:srgbClr val="000000"/>
              </a:solidFill>
              <a:latin typeface="+mn-lt"/>
              <a:cs typeface="Arial"/>
            </a:endParaRPr>
          </a:p>
          <a:p>
            <a:pPr marL="285750" lvl="0" indent="-285750" fontAlgn="base">
              <a:buClr>
                <a:schemeClr val="tx1"/>
              </a:buClr>
              <a:buFont typeface="Arial" panose="020B0604020202020204" pitchFamily="34" charset="0"/>
              <a:buChar char="•"/>
            </a:pPr>
            <a:r>
              <a:rPr lang="en-US" sz="2400" dirty="0">
                <a:solidFill>
                  <a:srgbClr val="000000"/>
                </a:solidFill>
                <a:latin typeface="+mn-lt"/>
              </a:rPr>
              <a:t>Customer Service Line </a:t>
            </a:r>
            <a:endParaRPr lang="en-US" sz="2400" dirty="0">
              <a:solidFill>
                <a:srgbClr val="000000"/>
              </a:solidFill>
              <a:latin typeface="+mn-lt"/>
              <a:cs typeface="Arial"/>
            </a:endParaRPr>
          </a:p>
          <a:p>
            <a:pPr marL="285750" indent="-285750">
              <a:buClr>
                <a:schemeClr val="tx1"/>
              </a:buClr>
              <a:buFont typeface="Arial" panose="020B0604020202020204" pitchFamily="34" charset="0"/>
              <a:buChar char="•"/>
            </a:pPr>
            <a:endParaRPr lang="en-US" sz="2400" dirty="0">
              <a:solidFill>
                <a:srgbClr val="000000"/>
              </a:solidFill>
              <a:latin typeface="+mn-lt"/>
            </a:endParaRPr>
          </a:p>
          <a:p>
            <a:pPr marL="285750" lvl="0" indent="-285750" fontAlgn="base">
              <a:buClr>
                <a:schemeClr val="tx1"/>
              </a:buClr>
              <a:buFont typeface="Arial" panose="020B0604020202020204" pitchFamily="34" charset="0"/>
              <a:buChar char="•"/>
            </a:pPr>
            <a:r>
              <a:rPr lang="en-US" sz="2400" dirty="0">
                <a:solidFill>
                  <a:srgbClr val="000000"/>
                </a:solidFill>
                <a:latin typeface="+mn-lt"/>
              </a:rPr>
              <a:t>Appeals, Peer-to-Peer, and Reconsiderations </a:t>
            </a:r>
            <a:endParaRPr lang="en-US" sz="2400" dirty="0">
              <a:solidFill>
                <a:srgbClr val="000000"/>
              </a:solidFill>
              <a:latin typeface="+mn-lt"/>
              <a:cs typeface="Arial"/>
            </a:endParaRPr>
          </a:p>
          <a:p>
            <a:pPr marL="285750" indent="-285750">
              <a:buClr>
                <a:schemeClr val="tx1"/>
              </a:buClr>
              <a:buFont typeface="Arial" panose="020B0604020202020204" pitchFamily="34" charset="0"/>
              <a:buChar char="•"/>
            </a:pPr>
            <a:endParaRPr lang="en-US" sz="2400" dirty="0">
              <a:solidFill>
                <a:srgbClr val="000000"/>
              </a:solidFill>
              <a:latin typeface="+mn-lt"/>
            </a:endParaRPr>
          </a:p>
          <a:p>
            <a:pPr marL="285750" lvl="0" indent="-285750" fontAlgn="base">
              <a:buClr>
                <a:schemeClr val="tx1"/>
              </a:buClr>
              <a:buFont typeface="Arial" panose="020B0604020202020204" pitchFamily="34" charset="0"/>
              <a:buChar char="•"/>
            </a:pPr>
            <a:r>
              <a:rPr lang="en-US" sz="2400" dirty="0">
                <a:solidFill>
                  <a:srgbClr val="000000"/>
                </a:solidFill>
                <a:latin typeface="+mn-lt"/>
              </a:rPr>
              <a:t>Fraud &amp; False Claims reporting </a:t>
            </a:r>
            <a:endParaRPr lang="en-US" sz="2400" dirty="0">
              <a:solidFill>
                <a:srgbClr val="000000"/>
              </a:solidFill>
              <a:latin typeface="+mn-lt"/>
              <a:cs typeface="Arial"/>
            </a:endParaRPr>
          </a:p>
        </p:txBody>
      </p:sp>
      <p:pic>
        <p:nvPicPr>
          <p:cNvPr id="18" name="Audio 17">
            <a:hlinkClick r:id="" action="ppaction://media"/>
            <a:extLst>
              <a:ext uri="{FF2B5EF4-FFF2-40B4-BE49-F238E27FC236}">
                <a16:creationId xmlns:a16="http://schemas.microsoft.com/office/drawing/2014/main" id="{8152B635-6357-5FF6-21DC-A5D154E820C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5" t="-250195" r="-250195" b="-250195"/>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2467435432"/>
      </p:ext>
    </p:extLst>
  </p:cSld>
  <p:clrMapOvr>
    <a:masterClrMapping/>
  </p:clrMapOvr>
  <mc:AlternateContent xmlns:mc="http://schemas.openxmlformats.org/markup-compatibility/2006" xmlns:p14="http://schemas.microsoft.com/office/powerpoint/2010/main">
    <mc:Choice Requires="p14">
      <p:transition spd="slow" p14:dur="2000" advTm="19941"/>
    </mc:Choice>
    <mc:Fallback xmlns="">
      <p:transition spd="slow" advTm="19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Scope of Services</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7A69AFF-8637-A4BB-9872-1FADB3608960}"/>
              </a:ext>
            </a:extLst>
          </p:cNvPr>
          <p:cNvSpPr txBox="1"/>
          <p:nvPr/>
        </p:nvSpPr>
        <p:spPr>
          <a:xfrm>
            <a:off x="635000" y="2750880"/>
            <a:ext cx="6616131" cy="4401205"/>
          </a:xfrm>
          <a:prstGeom prst="rect">
            <a:avLst/>
          </a:prstGeom>
          <a:noFill/>
        </p:spPr>
        <p:txBody>
          <a:bodyPr wrap="square">
            <a:spAutoFit/>
          </a:bodyPr>
          <a:lstStyle/>
          <a:p>
            <a:pPr marL="342900" indent="-342900">
              <a:lnSpc>
                <a:spcPct val="100000"/>
              </a:lnSpc>
              <a:buClr>
                <a:schemeClr val="tx1"/>
              </a:buClr>
              <a:buFont typeface="Arial" panose="020B0604020202020204" pitchFamily="34" charset="0"/>
              <a:buChar char="•"/>
            </a:pPr>
            <a:r>
              <a:rPr lang="en-US" sz="2800" dirty="0">
                <a:latin typeface="+mj-lt"/>
                <a:cs typeface="Arial"/>
              </a:rPr>
              <a:t>Audiology </a:t>
            </a:r>
            <a:endParaRPr lang="en-US" sz="2800" dirty="0">
              <a:latin typeface="+mj-lt"/>
            </a:endParaRPr>
          </a:p>
          <a:p>
            <a:pPr marL="342900" indent="-342900">
              <a:lnSpc>
                <a:spcPct val="100000"/>
              </a:lnSpc>
              <a:buClr>
                <a:schemeClr val="tx1"/>
              </a:buClr>
              <a:buFont typeface="Arial" panose="020B0604020202020204" pitchFamily="34" charset="0"/>
              <a:buChar char="•"/>
            </a:pPr>
            <a:r>
              <a:rPr lang="en-US" sz="2800" dirty="0">
                <a:latin typeface="+mj-lt"/>
                <a:cs typeface="Arial"/>
              </a:rPr>
              <a:t>Diagnostic Imaging </a:t>
            </a:r>
            <a:endParaRPr lang="en-US" sz="2800" dirty="0">
              <a:latin typeface="+mj-lt"/>
            </a:endParaRPr>
          </a:p>
          <a:p>
            <a:pPr marL="342900" indent="-342900">
              <a:lnSpc>
                <a:spcPct val="100000"/>
              </a:lnSpc>
              <a:buClr>
                <a:schemeClr val="tx1"/>
              </a:buClr>
              <a:buFont typeface="Arial" panose="020B0604020202020204" pitchFamily="34" charset="0"/>
              <a:buChar char="•"/>
            </a:pPr>
            <a:r>
              <a:rPr lang="en-US" sz="2800" dirty="0">
                <a:latin typeface="+mj-lt"/>
                <a:cs typeface="Arial"/>
              </a:rPr>
              <a:t>Durable Medical Equipment  </a:t>
            </a:r>
            <a:endParaRPr lang="en-US" sz="2800" dirty="0">
              <a:latin typeface="+mj-lt"/>
            </a:endParaRPr>
          </a:p>
          <a:p>
            <a:pPr marL="285750" indent="-285750">
              <a:lnSpc>
                <a:spcPct val="100000"/>
              </a:lnSpc>
              <a:buClr>
                <a:schemeClr val="tx1"/>
              </a:buClr>
              <a:buFont typeface="Arial" panose="020B0604020202020204" pitchFamily="34" charset="0"/>
              <a:buChar char="•"/>
            </a:pPr>
            <a:r>
              <a:rPr lang="en-US" sz="2800" dirty="0">
                <a:latin typeface="+mj-lt"/>
                <a:cs typeface="Arial"/>
              </a:rPr>
              <a:t>Inpatient Hospital Review Program (IHRP 2.0)</a:t>
            </a:r>
          </a:p>
          <a:p>
            <a:pPr marL="342900" indent="-342900">
              <a:lnSpc>
                <a:spcPct val="100000"/>
              </a:lnSpc>
              <a:buClr>
                <a:schemeClr val="tx1"/>
              </a:buClr>
              <a:buFont typeface="Arial" panose="020B0604020202020204" pitchFamily="34" charset="0"/>
              <a:buChar char="•"/>
            </a:pPr>
            <a:r>
              <a:rPr lang="en-US" sz="2800" dirty="0">
                <a:latin typeface="+mj-lt"/>
                <a:cs typeface="Arial"/>
              </a:rPr>
              <a:t>Medical Services including, but not limited to, select surgeries such as bariatric, solid organ transplants, transgender services, and elective surgeries</a:t>
            </a:r>
            <a:endParaRPr lang="en-US" sz="2800" dirty="0">
              <a:latin typeface="+mj-lt"/>
            </a:endParaRPr>
          </a:p>
        </p:txBody>
      </p:sp>
      <p:sp>
        <p:nvSpPr>
          <p:cNvPr id="6" name="TextBox 5">
            <a:extLst>
              <a:ext uri="{FF2B5EF4-FFF2-40B4-BE49-F238E27FC236}">
                <a16:creationId xmlns:a16="http://schemas.microsoft.com/office/drawing/2014/main" id="{91805570-C2BF-2D25-EBAF-FE6DA34997E1}"/>
              </a:ext>
            </a:extLst>
          </p:cNvPr>
          <p:cNvSpPr txBox="1"/>
          <p:nvPr/>
        </p:nvSpPr>
        <p:spPr>
          <a:xfrm>
            <a:off x="7264400" y="2750881"/>
            <a:ext cx="5638800" cy="4658198"/>
          </a:xfrm>
          <a:prstGeom prst="rect">
            <a:avLst/>
          </a:prstGeom>
          <a:noFill/>
        </p:spPr>
        <p:txBody>
          <a:bodyPr wrap="square">
            <a:spAutoFit/>
          </a:bodyPr>
          <a:lstStyle/>
          <a:p>
            <a:pPr marL="285750" indent="-285750" algn="l">
              <a:spcBef>
                <a:spcPts val="379"/>
              </a:spcBef>
              <a:buFont typeface="Arial,Sans-Serif"/>
              <a:buChar char="•"/>
            </a:pPr>
            <a:r>
              <a:rPr lang="en-US" sz="2800" dirty="0">
                <a:solidFill>
                  <a:srgbClr val="4C4D4F"/>
                </a:solidFill>
                <a:latin typeface="+mj-lt"/>
                <a:cs typeface="Arial"/>
              </a:rPr>
              <a:t>Molecular/Genetic Testing</a:t>
            </a:r>
          </a:p>
          <a:p>
            <a:pPr marL="285750" indent="-285750" algn="l">
              <a:spcBef>
                <a:spcPts val="379"/>
              </a:spcBef>
              <a:buFont typeface="Arial,Sans-Serif"/>
              <a:buChar char="•"/>
            </a:pPr>
            <a:r>
              <a:rPr lang="en-US" sz="2800" dirty="0">
                <a:latin typeface="+mj-lt"/>
                <a:cs typeface="Arial"/>
              </a:rPr>
              <a:t>Out-of-State Inpatient Services </a:t>
            </a:r>
          </a:p>
          <a:p>
            <a:pPr marL="285750" indent="-285750" algn="l">
              <a:spcBef>
                <a:spcPts val="379"/>
              </a:spcBef>
              <a:buFont typeface="Arial,Sans-Serif"/>
              <a:buChar char="•"/>
            </a:pPr>
            <a:r>
              <a:rPr lang="en-US" sz="2800" dirty="0">
                <a:latin typeface="+mj-lt"/>
                <a:cs typeface="Arial"/>
              </a:rPr>
              <a:t>Outpatient Physical and Occupational Therapy </a:t>
            </a:r>
          </a:p>
          <a:p>
            <a:pPr marL="285750" indent="-285750" algn="l">
              <a:spcBef>
                <a:spcPts val="379"/>
              </a:spcBef>
              <a:buFont typeface="Arial,Sans-Serif"/>
              <a:buChar char="•"/>
            </a:pPr>
            <a:r>
              <a:rPr lang="en-US" sz="2800" b="1" dirty="0">
                <a:latin typeface="+mj-lt"/>
                <a:cs typeface="Arial"/>
              </a:rPr>
              <a:t>Outpatient Speech Therapy </a:t>
            </a:r>
          </a:p>
          <a:p>
            <a:pPr marL="285750" indent="-285750" algn="l">
              <a:spcBef>
                <a:spcPts val="379"/>
              </a:spcBef>
              <a:buFont typeface="Arial,Sans-Serif"/>
              <a:buChar char="•"/>
            </a:pPr>
            <a:r>
              <a:rPr lang="en-US" sz="2800" dirty="0">
                <a:latin typeface="+mj-lt"/>
                <a:cs typeface="Arial"/>
              </a:rPr>
              <a:t>Pediatric Behavioral Therapy </a:t>
            </a:r>
          </a:p>
          <a:p>
            <a:pPr marL="285750" indent="-285750" algn="l">
              <a:spcBef>
                <a:spcPts val="379"/>
              </a:spcBef>
              <a:buFont typeface="Arial,Sans-Serif"/>
              <a:buChar char="•"/>
            </a:pPr>
            <a:r>
              <a:rPr lang="en-US" sz="2800" dirty="0">
                <a:latin typeface="+mj-lt"/>
                <a:cs typeface="Arial"/>
              </a:rPr>
              <a:t>Private Duty Nursing</a:t>
            </a:r>
          </a:p>
          <a:p>
            <a:pPr marL="285750" indent="-285750" algn="l">
              <a:spcBef>
                <a:spcPts val="379"/>
              </a:spcBef>
              <a:buFont typeface="Arial,Sans-Serif"/>
              <a:buChar char="•"/>
            </a:pPr>
            <a:r>
              <a:rPr lang="en-US" sz="2800" dirty="0">
                <a:latin typeface="+mj-lt"/>
                <a:cs typeface="Arial"/>
              </a:rPr>
              <a:t>Personal Care Services</a:t>
            </a:r>
          </a:p>
          <a:p>
            <a:pPr marL="285750" indent="-285750" algn="l">
              <a:spcBef>
                <a:spcPts val="379"/>
              </a:spcBef>
              <a:buFont typeface="Arial,Sans-Serif"/>
              <a:buChar char="•"/>
            </a:pPr>
            <a:r>
              <a:rPr lang="en-US" sz="2800" dirty="0">
                <a:latin typeface="+mj-lt"/>
                <a:cs typeface="Arial"/>
              </a:rPr>
              <a:t>Physician Administered Drugs</a:t>
            </a:r>
          </a:p>
          <a:p>
            <a:pPr algn="l">
              <a:lnSpc>
                <a:spcPct val="125000"/>
              </a:lnSpc>
              <a:spcBef>
                <a:spcPts val="379"/>
              </a:spcBef>
              <a:buFont typeface="Arial,Sans-Serif"/>
              <a:buChar char="•"/>
            </a:pPr>
            <a:endParaRPr lang="en-US" sz="1600" dirty="0">
              <a:latin typeface="Arial"/>
              <a:cs typeface="Arial"/>
            </a:endParaRPr>
          </a:p>
        </p:txBody>
      </p:sp>
      <p:pic>
        <p:nvPicPr>
          <p:cNvPr id="12" name="Audio 11">
            <a:hlinkClick r:id="" action="ppaction://media"/>
            <a:extLst>
              <a:ext uri="{FF2B5EF4-FFF2-40B4-BE49-F238E27FC236}">
                <a16:creationId xmlns:a16="http://schemas.microsoft.com/office/drawing/2014/main" id="{89122347-317B-1E7C-2157-9A24547B464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6" t="-250196" r="-250196" b="-250196"/>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4099346730"/>
      </p:ext>
    </p:extLst>
  </p:cSld>
  <p:clrMapOvr>
    <a:masterClrMapping/>
  </p:clrMapOvr>
  <mc:AlternateContent xmlns:mc="http://schemas.openxmlformats.org/markup-compatibility/2006" xmlns:p14="http://schemas.microsoft.com/office/powerpoint/2010/main">
    <mc:Choice Requires="p14">
      <p:transition spd="slow" p14:dur="2000" advTm="22385"/>
    </mc:Choice>
    <mc:Fallback xmlns="">
      <p:transition spd="slow" advTm="22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Acentra Health’s Services for Providers</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B9F0952-D08C-3CFB-15AD-69605E401262}"/>
              </a:ext>
            </a:extLst>
          </p:cNvPr>
          <p:cNvSpPr txBox="1"/>
          <p:nvPr/>
        </p:nvSpPr>
        <p:spPr>
          <a:xfrm>
            <a:off x="825310" y="2057927"/>
            <a:ext cx="11354180" cy="6186309"/>
          </a:xfrm>
          <a:prstGeom prst="rect">
            <a:avLst/>
          </a:prstGeom>
          <a:noFill/>
        </p:spPr>
        <p:txBody>
          <a:bodyPr wrap="square">
            <a:spAutoFit/>
          </a:bodyPr>
          <a:lstStyle/>
          <a:p>
            <a:pPr marL="285750" indent="-285750">
              <a:buClr>
                <a:schemeClr val="tx1"/>
              </a:buClr>
              <a:buFont typeface="Arial" panose="020B0604020202020204" pitchFamily="34" charset="0"/>
              <a:buChar char="•"/>
            </a:pPr>
            <a:r>
              <a:rPr lang="en-US" sz="2200" dirty="0">
                <a:latin typeface="+mj-lt"/>
                <a:ea typeface="Open Sans"/>
                <a:cs typeface="Arial"/>
              </a:rPr>
              <a:t>24-hour/365 days </a:t>
            </a:r>
            <a:r>
              <a:rPr lang="en-US" sz="2200" b="1" dirty="0">
                <a:latin typeface="+mj-lt"/>
                <a:ea typeface="Open Sans"/>
                <a:cs typeface="Arial"/>
              </a:rPr>
              <a:t>provider portal </a:t>
            </a:r>
            <a:r>
              <a:rPr lang="en-US" sz="2200" dirty="0">
                <a:latin typeface="+mj-lt"/>
                <a:ea typeface="Open Sans"/>
                <a:cs typeface="Arial"/>
              </a:rPr>
              <a:t>accessed at: </a:t>
            </a:r>
            <a:r>
              <a:rPr lang="en-US" sz="2200" dirty="0">
                <a:solidFill>
                  <a:srgbClr val="0896FC"/>
                </a:solidFill>
                <a:latin typeface="+mj-lt"/>
                <a:ea typeface="Open Sans"/>
                <a:cs typeface="Arial"/>
                <a:hlinkClick r:id="rId5">
                  <a:extLst>
                    <a:ext uri="{A12FA001-AC4F-418D-AE19-62706E023703}">
                      <ahyp:hlinkClr xmlns:ahyp="http://schemas.microsoft.com/office/drawing/2018/hyperlinkcolor" val="tx"/>
                    </a:ext>
                  </a:extLst>
                </a:hlinkClick>
              </a:rPr>
              <a:t>https://portal.kepro.com</a:t>
            </a:r>
            <a:endParaRPr lang="en-US" sz="2200" dirty="0">
              <a:solidFill>
                <a:srgbClr val="0896FC"/>
              </a:solidFill>
              <a:latin typeface="+mj-lt"/>
              <a:ea typeface="Open Sans"/>
              <a:cs typeface="Arial"/>
            </a:endParaRPr>
          </a:p>
          <a:p>
            <a:pPr marL="285750" indent="-285750">
              <a:buClr>
                <a:schemeClr val="tx1"/>
              </a:buClr>
              <a:buFont typeface="Arial" panose="020B0604020202020204" pitchFamily="34" charset="0"/>
              <a:buChar char="•"/>
            </a:pPr>
            <a:endParaRPr lang="en-US" sz="2200" dirty="0">
              <a:solidFill>
                <a:srgbClr val="0896FC"/>
              </a:solidFill>
              <a:latin typeface="+mj-lt"/>
              <a:ea typeface="Open Sans"/>
              <a:cs typeface="Arial"/>
            </a:endParaRPr>
          </a:p>
          <a:p>
            <a:pPr marL="285750" indent="-285750">
              <a:buClr>
                <a:schemeClr val="tx1"/>
              </a:buClr>
              <a:buFont typeface="Arial" panose="020B0604020202020204" pitchFamily="34" charset="0"/>
              <a:buChar char="•"/>
            </a:pPr>
            <a:r>
              <a:rPr lang="en-US" sz="2200" b="1" dirty="0">
                <a:latin typeface="+mj-lt"/>
                <a:ea typeface="Open Sans"/>
                <a:cs typeface="Arial"/>
              </a:rPr>
              <a:t>Provider Communication and Support</a:t>
            </a:r>
            <a:r>
              <a:rPr lang="en-US" sz="2200" dirty="0">
                <a:latin typeface="+mj-lt"/>
                <a:ea typeface="Open Sans"/>
                <a:cs typeface="Arial"/>
              </a:rPr>
              <a:t> email: </a:t>
            </a:r>
            <a:r>
              <a:rPr lang="en-US" sz="2200" dirty="0">
                <a:solidFill>
                  <a:srgbClr val="0896FC"/>
                </a:solidFill>
                <a:latin typeface="+mj-lt"/>
                <a:ea typeface="Open Sans"/>
                <a:cs typeface="Arial"/>
                <a:hlinkClick r:id="rId6">
                  <a:extLst>
                    <a:ext uri="{A12FA001-AC4F-418D-AE19-62706E023703}">
                      <ahyp:hlinkClr xmlns:ahyp="http://schemas.microsoft.com/office/drawing/2018/hyperlinkcolor" val="tx"/>
                    </a:ext>
                  </a:extLst>
                </a:hlinkClick>
              </a:rPr>
              <a:t>coproviderissue@acentra.com</a:t>
            </a:r>
            <a:r>
              <a:rPr lang="en-US" sz="2200" dirty="0">
                <a:solidFill>
                  <a:srgbClr val="0896FC"/>
                </a:solidFill>
                <a:latin typeface="+mj-lt"/>
                <a:ea typeface="Open Sans"/>
                <a:cs typeface="Arial"/>
              </a:rPr>
              <a:t> </a:t>
            </a:r>
          </a:p>
          <a:p>
            <a:pPr marL="285750" indent="-285750">
              <a:buClr>
                <a:schemeClr val="tx1"/>
              </a:buClr>
              <a:buFont typeface="Arial" panose="020B0604020202020204" pitchFamily="34" charset="0"/>
              <a:buChar char="•"/>
            </a:pPr>
            <a:endParaRPr lang="en-US" sz="2200" dirty="0">
              <a:solidFill>
                <a:srgbClr val="0896FC"/>
              </a:solidFill>
              <a:latin typeface="+mj-lt"/>
            </a:endParaRPr>
          </a:p>
          <a:p>
            <a:pPr marL="285750" indent="-285750">
              <a:buClr>
                <a:schemeClr val="tx1"/>
              </a:buClr>
              <a:buFont typeface="Arial" panose="020B0604020202020204" pitchFamily="34" charset="0"/>
              <a:buChar char="•"/>
            </a:pPr>
            <a:r>
              <a:rPr lang="en-US" sz="2200" dirty="0">
                <a:latin typeface="+mj-lt"/>
                <a:ea typeface="Open Sans"/>
                <a:cs typeface="Arial"/>
              </a:rPr>
              <a:t>Provider Education and Outreach, as well as system </a:t>
            </a:r>
            <a:r>
              <a:rPr lang="en-US" sz="2200" b="1" dirty="0">
                <a:latin typeface="+mj-lt"/>
                <a:ea typeface="Open Sans"/>
                <a:cs typeface="Arial"/>
              </a:rPr>
              <a:t>training materials</a:t>
            </a:r>
            <a:r>
              <a:rPr lang="en-US" sz="2200" dirty="0">
                <a:latin typeface="+mj-lt"/>
                <a:ea typeface="Open Sans"/>
                <a:cs typeface="Arial"/>
              </a:rPr>
              <a:t> (including Video recordings and FAQs) are located at:  </a:t>
            </a:r>
            <a:r>
              <a:rPr lang="en-US" sz="2200" dirty="0">
                <a:solidFill>
                  <a:srgbClr val="0896FC"/>
                </a:solidFill>
                <a:latin typeface="+mj-lt"/>
                <a:ea typeface="Open Sans"/>
                <a:cs typeface="Arial"/>
                <a:hlinkClick r:id="rId7">
                  <a:extLst>
                    <a:ext uri="{A12FA001-AC4F-418D-AE19-62706E023703}">
                      <ahyp:hlinkClr xmlns:ahyp="http://schemas.microsoft.com/office/drawing/2018/hyperlinkcolor" val="tx"/>
                    </a:ext>
                  </a:extLst>
                </a:hlinkClick>
              </a:rPr>
              <a:t>https://hcpf.colorado.gov/par</a:t>
            </a:r>
            <a:endParaRPr lang="en-US" sz="2200" dirty="0">
              <a:solidFill>
                <a:srgbClr val="0896FC"/>
              </a:solidFill>
              <a:latin typeface="+mj-lt"/>
              <a:ea typeface="Open Sans"/>
              <a:cs typeface="Arial"/>
            </a:endParaRPr>
          </a:p>
          <a:p>
            <a:pPr marL="285750" indent="-285750">
              <a:buClr>
                <a:schemeClr val="tx1"/>
              </a:buClr>
              <a:buFont typeface="Arial" panose="020B0604020202020204" pitchFamily="34" charset="0"/>
              <a:buChar char="•"/>
            </a:pPr>
            <a:endParaRPr lang="en-US" sz="2200" dirty="0">
              <a:solidFill>
                <a:srgbClr val="0896FC"/>
              </a:solidFill>
              <a:latin typeface="+mj-lt"/>
              <a:ea typeface="Open Sans"/>
              <a:cs typeface="Arial"/>
            </a:endParaRPr>
          </a:p>
          <a:p>
            <a:pPr marL="285750" indent="-285750">
              <a:buClr>
                <a:schemeClr val="tx1"/>
              </a:buClr>
              <a:buFont typeface="Arial" panose="020B0604020202020204" pitchFamily="34" charset="0"/>
              <a:buChar char="•"/>
            </a:pPr>
            <a:r>
              <a:rPr lang="en-US" sz="2200" b="1" dirty="0">
                <a:latin typeface="+mj-lt"/>
                <a:ea typeface="Open Sans"/>
                <a:cs typeface="Arial"/>
              </a:rPr>
              <a:t>Prior Authorization Review (PAR)</a:t>
            </a:r>
            <a:r>
              <a:rPr lang="en-US" sz="2200" b="1" dirty="0">
                <a:latin typeface="+mj-lt"/>
                <a:ea typeface="Open Sans"/>
                <a:cs typeface="Open Sans"/>
              </a:rPr>
              <a:t>   </a:t>
            </a:r>
          </a:p>
          <a:p>
            <a:pPr>
              <a:buClr>
                <a:schemeClr val="tx1"/>
              </a:buClr>
            </a:pPr>
            <a:r>
              <a:rPr lang="en-US" sz="2200" b="1" dirty="0">
                <a:latin typeface="+mj-lt"/>
                <a:ea typeface="Open Sans"/>
                <a:cs typeface="Open Sans"/>
              </a:rPr>
              <a:t>  </a:t>
            </a:r>
            <a:endParaRPr lang="en-US" sz="2200" b="1" dirty="0">
              <a:latin typeface="+mj-lt"/>
            </a:endParaRPr>
          </a:p>
          <a:p>
            <a:pPr marL="285750" indent="-285750">
              <a:buClr>
                <a:schemeClr val="tx1"/>
              </a:buClr>
              <a:buFont typeface="Arial" panose="020B0604020202020204" pitchFamily="34" charset="0"/>
              <a:buChar char="•"/>
            </a:pPr>
            <a:r>
              <a:rPr lang="en-US" sz="2200" dirty="0">
                <a:latin typeface="+mj-lt"/>
                <a:ea typeface="Open Sans"/>
                <a:cs typeface="Open Sans"/>
              </a:rPr>
              <a:t>Retrospective Review (when allowed by CO HCPF) </a:t>
            </a:r>
          </a:p>
          <a:p>
            <a:pPr marL="285750" indent="-285750">
              <a:buClr>
                <a:schemeClr val="tx1"/>
              </a:buClr>
              <a:buFont typeface="Arial" panose="020B0604020202020204" pitchFamily="34" charset="0"/>
              <a:buChar char="•"/>
            </a:pPr>
            <a:endParaRPr lang="en-US" sz="2200" dirty="0">
              <a:latin typeface="+mj-lt"/>
              <a:ea typeface="Open Sans"/>
              <a:cs typeface="Open Sans"/>
            </a:endParaRPr>
          </a:p>
          <a:p>
            <a:pPr marL="285750" indent="-285750">
              <a:buClr>
                <a:schemeClr val="tx1"/>
              </a:buClr>
              <a:buFont typeface="Arial" panose="020B0604020202020204" pitchFamily="34" charset="0"/>
              <a:buChar char="•"/>
            </a:pPr>
            <a:r>
              <a:rPr lang="en-US" sz="2200" dirty="0">
                <a:latin typeface="+mj-lt"/>
                <a:ea typeface="Open Sans"/>
                <a:cs typeface="Arial"/>
              </a:rPr>
              <a:t>PAR Reconsiderations &amp; Peer-To-Peer Reviews</a:t>
            </a:r>
          </a:p>
          <a:p>
            <a:pPr marL="285750" indent="-285750">
              <a:buClr>
                <a:schemeClr val="tx1"/>
              </a:buClr>
              <a:buFont typeface="Arial" panose="020B0604020202020204" pitchFamily="34" charset="0"/>
              <a:buChar char="•"/>
            </a:pPr>
            <a:endParaRPr lang="en-US" sz="2200" dirty="0">
              <a:latin typeface="+mj-lt"/>
              <a:ea typeface="Open Sans"/>
              <a:cs typeface="Arial"/>
            </a:endParaRPr>
          </a:p>
          <a:p>
            <a:pPr marL="285750" indent="-285750">
              <a:buClr>
                <a:schemeClr val="tx1"/>
              </a:buClr>
              <a:buFont typeface="Arial" panose="020B0604020202020204" pitchFamily="34" charset="0"/>
              <a:buChar char="•"/>
            </a:pPr>
            <a:r>
              <a:rPr lang="en-US" sz="2200" dirty="0">
                <a:latin typeface="+mj-lt"/>
                <a:ea typeface="Open Sans"/>
                <a:cs typeface="Arial"/>
              </a:rPr>
              <a:t>PAR Revisions</a:t>
            </a:r>
          </a:p>
          <a:p>
            <a:pPr marL="285750" indent="-285750">
              <a:buClr>
                <a:schemeClr val="tx1"/>
              </a:buClr>
              <a:buFont typeface="Arial" panose="020B0604020202020204" pitchFamily="34" charset="0"/>
              <a:buChar char="•"/>
            </a:pPr>
            <a:endParaRPr lang="en-US" sz="2200" dirty="0">
              <a:latin typeface="+mj-lt"/>
              <a:ea typeface="Open Sans"/>
              <a:cs typeface="Arial"/>
            </a:endParaRPr>
          </a:p>
          <a:p>
            <a:pPr marL="285750" indent="-285750">
              <a:buClr>
                <a:schemeClr val="tx1"/>
              </a:buClr>
              <a:buFont typeface="Arial" panose="020B0604020202020204" pitchFamily="34" charset="0"/>
              <a:buChar char="•"/>
            </a:pPr>
            <a:r>
              <a:rPr lang="en-US" sz="2200" dirty="0">
                <a:latin typeface="+mj-lt"/>
                <a:ea typeface="Open Sans"/>
                <a:cs typeface="Arial"/>
              </a:rPr>
              <a:t>Access to provider reports and case statuses with Atrezzo Portal</a:t>
            </a:r>
          </a:p>
          <a:p>
            <a:pPr marL="285750" indent="-285750">
              <a:buClr>
                <a:schemeClr val="tx1"/>
              </a:buClr>
              <a:buFont typeface="Arial" panose="020B0604020202020204" pitchFamily="34" charset="0"/>
              <a:buChar char="•"/>
            </a:pPr>
            <a:endParaRPr lang="en-US" sz="2200" dirty="0">
              <a:latin typeface="+mj-lt"/>
              <a:ea typeface="Open Sans"/>
              <a:cs typeface="Arial"/>
            </a:endParaRPr>
          </a:p>
          <a:p>
            <a:pPr marL="285750" indent="-285750">
              <a:buClr>
                <a:schemeClr val="tx1"/>
              </a:buClr>
              <a:buFont typeface="Arial" panose="020B0604020202020204" pitchFamily="34" charset="0"/>
              <a:buChar char="•"/>
            </a:pPr>
            <a:r>
              <a:rPr lang="en-US" sz="2200" dirty="0">
                <a:latin typeface="+mj-lt"/>
                <a:ea typeface="Open Sans"/>
                <a:cs typeface="Arial"/>
              </a:rPr>
              <a:t>Provider Manual is posted at</a:t>
            </a:r>
            <a:r>
              <a:rPr lang="en-US" sz="2200" dirty="0">
                <a:solidFill>
                  <a:srgbClr val="0896FC"/>
                </a:solidFill>
                <a:latin typeface="+mj-lt"/>
                <a:ea typeface="Open Sans"/>
                <a:cs typeface="Arial"/>
              </a:rPr>
              <a:t>: </a:t>
            </a:r>
            <a:r>
              <a:rPr lang="en-US" sz="2200" dirty="0">
                <a:solidFill>
                  <a:srgbClr val="0896FC"/>
                </a:solidFill>
                <a:latin typeface="+mj-lt"/>
                <a:ea typeface="Open Sans"/>
                <a:cs typeface="Arial"/>
                <a:hlinkClick r:id="rId7">
                  <a:extLst>
                    <a:ext uri="{A12FA001-AC4F-418D-AE19-62706E023703}">
                      <ahyp:hlinkClr xmlns:ahyp="http://schemas.microsoft.com/office/drawing/2018/hyperlinkcolor" val="tx"/>
                    </a:ext>
                  </a:extLst>
                </a:hlinkClick>
              </a:rPr>
              <a:t>https://hcpf.colorado.gov/par</a:t>
            </a:r>
            <a:endParaRPr lang="en-US" sz="2200" dirty="0">
              <a:solidFill>
                <a:srgbClr val="0896FC"/>
              </a:solidFill>
              <a:latin typeface="+mj-lt"/>
              <a:ea typeface="Open Sans"/>
              <a:cs typeface="Arial"/>
            </a:endParaRPr>
          </a:p>
        </p:txBody>
      </p:sp>
      <p:pic>
        <p:nvPicPr>
          <p:cNvPr id="8" name="Audio 7">
            <a:hlinkClick r:id="" action="ppaction://media"/>
            <a:extLst>
              <a:ext uri="{FF2B5EF4-FFF2-40B4-BE49-F238E27FC236}">
                <a16:creationId xmlns:a16="http://schemas.microsoft.com/office/drawing/2014/main" id="{5B1F5E1B-630F-7267-D4BD-E726A98E8A3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50196" t="-250196" r="-250196" b="-250196"/>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3830861835"/>
      </p:ext>
    </p:extLst>
  </p:cSld>
  <p:clrMapOvr>
    <a:masterClrMapping/>
  </p:clrMapOvr>
  <mc:AlternateContent xmlns:mc="http://schemas.openxmlformats.org/markup-compatibility/2006" xmlns:p14="http://schemas.microsoft.com/office/powerpoint/2010/main">
    <mc:Choice Requires="p14">
      <p:transition spd="slow" p14:dur="2000" advTm="26911"/>
    </mc:Choice>
    <mc:Fallback xmlns="">
      <p:transition spd="slow" advTm="26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Provider Responsibilities</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E1E5439-A525-8837-25E4-E65DC55F792A}"/>
              </a:ext>
            </a:extLst>
          </p:cNvPr>
          <p:cNvSpPr txBox="1"/>
          <p:nvPr/>
        </p:nvSpPr>
        <p:spPr>
          <a:xfrm>
            <a:off x="0" y="2057400"/>
            <a:ext cx="6426200" cy="5632311"/>
          </a:xfrm>
          <a:prstGeom prst="rect">
            <a:avLst/>
          </a:prstGeom>
          <a:noFill/>
        </p:spPr>
        <p:txBody>
          <a:bodyPr wrap="square">
            <a:spAutoFit/>
          </a:bodyPr>
          <a:lstStyle/>
          <a:p>
            <a:pPr marL="571500" indent="-342900">
              <a:buClr>
                <a:schemeClr val="tx1"/>
              </a:buClr>
              <a:buFont typeface="Arial" panose="020B0604020202020204" pitchFamily="34" charset="0"/>
              <a:buChar char="•"/>
            </a:pPr>
            <a:r>
              <a:rPr lang="en-US" sz="2400" dirty="0">
                <a:latin typeface="+mj-lt"/>
                <a:cs typeface="Arial"/>
              </a:rPr>
              <a:t>Providers must request Prior Authorization for services through </a:t>
            </a:r>
            <a:r>
              <a:rPr lang="en-US" sz="2400" dirty="0" err="1">
                <a:latin typeface="+mj-lt"/>
                <a:cs typeface="Arial"/>
              </a:rPr>
              <a:t>Acentra's</a:t>
            </a:r>
            <a:r>
              <a:rPr lang="en-US" sz="2400" dirty="0">
                <a:latin typeface="+mj-lt"/>
                <a:cs typeface="Arial"/>
              </a:rPr>
              <a:t> portal, </a:t>
            </a:r>
            <a:r>
              <a:rPr lang="en-US" sz="2400" b="1" dirty="0">
                <a:latin typeface="+mj-lt"/>
                <a:cs typeface="Arial"/>
              </a:rPr>
              <a:t>Atrezzo. </a:t>
            </a:r>
            <a:r>
              <a:rPr lang="en-US" sz="2400" dirty="0">
                <a:latin typeface="+mj-lt"/>
                <a:cs typeface="Arial"/>
              </a:rPr>
              <a:t>A Fax Exempt Request form may be completed </a:t>
            </a:r>
            <a:r>
              <a:rPr lang="en-US" sz="2400" dirty="0">
                <a:latin typeface="+mj-lt"/>
                <a:cs typeface="Arial"/>
                <a:hlinkClick r:id="rId5"/>
              </a:rPr>
              <a:t>here</a:t>
            </a:r>
            <a:r>
              <a:rPr lang="en-US" sz="2400" dirty="0">
                <a:latin typeface="+mj-lt"/>
                <a:cs typeface="Arial"/>
              </a:rPr>
              <a:t> if specific criteria is met such as:</a:t>
            </a:r>
          </a:p>
          <a:p>
            <a:pPr marL="571500" indent="-342900">
              <a:buClr>
                <a:schemeClr val="tx1"/>
              </a:buClr>
              <a:buFont typeface="Arial" panose="020B0604020202020204" pitchFamily="34" charset="0"/>
              <a:buChar char="•"/>
            </a:pPr>
            <a:endParaRPr lang="en-US" sz="2400" dirty="0">
              <a:latin typeface="+mj-lt"/>
            </a:endParaRPr>
          </a:p>
          <a:p>
            <a:pPr marL="950595" lvl="3" indent="-285750">
              <a:buClr>
                <a:schemeClr val="tx1"/>
              </a:buClr>
              <a:buFont typeface="Courier New" panose="02070309020205020404" pitchFamily="49" charset="0"/>
              <a:buChar char="o"/>
            </a:pPr>
            <a:r>
              <a:rPr lang="en-US" sz="2400" dirty="0">
                <a:latin typeface="+mj-lt"/>
                <a:cs typeface="Arial"/>
              </a:rPr>
              <a:t>The provider is out-of-state or the request is for an out of area service</a:t>
            </a:r>
          </a:p>
          <a:p>
            <a:pPr marL="950595" lvl="3" indent="-285750">
              <a:buClr>
                <a:schemeClr val="tx1"/>
              </a:buClr>
              <a:buFont typeface="Courier New" panose="02070309020205020404" pitchFamily="49" charset="0"/>
              <a:buChar char="o"/>
            </a:pPr>
            <a:endParaRPr lang="en-US" sz="2400" dirty="0">
              <a:latin typeface="+mj-lt"/>
              <a:cs typeface="Arial"/>
            </a:endParaRPr>
          </a:p>
          <a:p>
            <a:pPr marL="950595" lvl="3" indent="-285750">
              <a:buClr>
                <a:schemeClr val="tx1"/>
              </a:buClr>
              <a:buFont typeface="Courier New" panose="02070309020205020404" pitchFamily="49" charset="0"/>
              <a:buChar char="o"/>
            </a:pPr>
            <a:r>
              <a:rPr lang="en-US" sz="2400" dirty="0">
                <a:latin typeface="+mj-lt"/>
                <a:cs typeface="Arial"/>
              </a:rPr>
              <a:t>The provider group submits on average 5 or fewer PARs per month and would prefer to submit a PAR via fax</a:t>
            </a:r>
          </a:p>
          <a:p>
            <a:pPr marL="950595" lvl="3" indent="-285750">
              <a:buClr>
                <a:schemeClr val="tx1"/>
              </a:buClr>
              <a:buFont typeface="Courier New" panose="02070309020205020404" pitchFamily="49" charset="0"/>
              <a:buChar char="o"/>
            </a:pPr>
            <a:endParaRPr lang="en-US" sz="2400" dirty="0">
              <a:latin typeface="+mj-lt"/>
              <a:cs typeface="Arial"/>
            </a:endParaRPr>
          </a:p>
          <a:p>
            <a:pPr marL="950595" lvl="3" indent="-285750">
              <a:buClr>
                <a:schemeClr val="tx1"/>
              </a:buClr>
              <a:buFont typeface="Courier New" panose="02070309020205020404" pitchFamily="49" charset="0"/>
              <a:buChar char="o"/>
            </a:pPr>
            <a:r>
              <a:rPr lang="en-US" sz="2400" dirty="0">
                <a:latin typeface="+mj-lt"/>
                <a:cs typeface="Arial"/>
              </a:rPr>
              <a:t>The provider is visually impaired</a:t>
            </a:r>
            <a:endParaRPr lang="en-US" sz="2400" dirty="0">
              <a:latin typeface="+mj-lt"/>
            </a:endParaRPr>
          </a:p>
        </p:txBody>
      </p:sp>
      <p:sp>
        <p:nvSpPr>
          <p:cNvPr id="6" name="TextBox 5">
            <a:extLst>
              <a:ext uri="{FF2B5EF4-FFF2-40B4-BE49-F238E27FC236}">
                <a16:creationId xmlns:a16="http://schemas.microsoft.com/office/drawing/2014/main" id="{340261F1-26AE-FDD8-6E02-0926BCC68AF1}"/>
              </a:ext>
            </a:extLst>
          </p:cNvPr>
          <p:cNvSpPr txBox="1"/>
          <p:nvPr/>
        </p:nvSpPr>
        <p:spPr>
          <a:xfrm>
            <a:off x="6502400" y="2286000"/>
            <a:ext cx="5715000" cy="4741170"/>
          </a:xfrm>
          <a:prstGeom prst="rect">
            <a:avLst/>
          </a:prstGeom>
          <a:noFill/>
        </p:spPr>
        <p:txBody>
          <a:bodyPr wrap="square">
            <a:spAutoFit/>
          </a:bodyPr>
          <a:lstStyle/>
          <a:p>
            <a:pPr marL="571500" indent="-342900" algn="l">
              <a:lnSpc>
                <a:spcPct val="125000"/>
              </a:lnSpc>
              <a:spcBef>
                <a:spcPts val="379"/>
              </a:spcBef>
              <a:buFont typeface="Arial" panose="020B0604020202020204" pitchFamily="34" charset="0"/>
              <a:buChar char="•"/>
            </a:pPr>
            <a:r>
              <a:rPr lang="en-US" sz="2400">
                <a:solidFill>
                  <a:srgbClr val="4C4D4F"/>
                </a:solidFill>
                <a:latin typeface="+mj-lt"/>
                <a:cs typeface="Arial"/>
              </a:rPr>
              <a:t>Utilization of the Atrezzo portal allows the provider to:</a:t>
            </a:r>
          </a:p>
          <a:p>
            <a:pPr marL="1236345" lvl="4" indent="-342900">
              <a:lnSpc>
                <a:spcPct val="125000"/>
              </a:lnSpc>
              <a:spcBef>
                <a:spcPts val="243"/>
              </a:spcBef>
              <a:buFont typeface="Courier New" panose="02070309020205020404" pitchFamily="49" charset="0"/>
              <a:buChar char="o"/>
            </a:pPr>
            <a:r>
              <a:rPr lang="en-US" sz="2400">
                <a:solidFill>
                  <a:srgbClr val="4C4D4F"/>
                </a:solidFill>
                <a:latin typeface="+mj-lt"/>
                <a:cs typeface="Arial"/>
              </a:rPr>
              <a:t>Request prior authorization for services</a:t>
            </a:r>
          </a:p>
          <a:p>
            <a:pPr marL="1236345" lvl="4" indent="-342900">
              <a:lnSpc>
                <a:spcPct val="125000"/>
              </a:lnSpc>
              <a:spcBef>
                <a:spcPts val="243"/>
              </a:spcBef>
              <a:buFont typeface="Courier New" panose="02070309020205020404" pitchFamily="49" charset="0"/>
              <a:buChar char="o"/>
            </a:pPr>
            <a:r>
              <a:rPr lang="en-US" sz="2400">
                <a:solidFill>
                  <a:srgbClr val="4C4D4F"/>
                </a:solidFill>
                <a:latin typeface="+mj-lt"/>
                <a:cs typeface="Arial"/>
              </a:rPr>
              <a:t>Upload clinical information to aid in review of prior authorization requests</a:t>
            </a:r>
          </a:p>
          <a:p>
            <a:pPr marL="1236345" lvl="4" indent="-342900">
              <a:lnSpc>
                <a:spcPct val="125000"/>
              </a:lnSpc>
              <a:spcBef>
                <a:spcPts val="243"/>
              </a:spcBef>
              <a:buFont typeface="Courier New" panose="02070309020205020404" pitchFamily="49" charset="0"/>
              <a:buChar char="o"/>
            </a:pPr>
            <a:r>
              <a:rPr lang="en-US" sz="2400">
                <a:solidFill>
                  <a:srgbClr val="4C4D4F"/>
                </a:solidFill>
                <a:latin typeface="+mj-lt"/>
                <a:cs typeface="Arial"/>
              </a:rPr>
              <a:t>Submit reconsideration and/or peer-to-peer requests for services denied</a:t>
            </a:r>
            <a:endParaRPr lang="en-US" sz="2400">
              <a:latin typeface="+mj-lt"/>
            </a:endParaRPr>
          </a:p>
        </p:txBody>
      </p:sp>
      <p:pic>
        <p:nvPicPr>
          <p:cNvPr id="9" name="Audio 8">
            <a:hlinkClick r:id="" action="ppaction://media"/>
            <a:extLst>
              <a:ext uri="{FF2B5EF4-FFF2-40B4-BE49-F238E27FC236}">
                <a16:creationId xmlns:a16="http://schemas.microsoft.com/office/drawing/2014/main" id="{9CEE8036-113D-FD2F-8FBE-7653D925173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50196" t="-250196" r="-250196" b="-250196"/>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3443100252"/>
      </p:ext>
    </p:extLst>
  </p:cSld>
  <p:clrMapOvr>
    <a:masterClrMapping/>
  </p:clrMapOvr>
  <mc:AlternateContent xmlns:mc="http://schemas.openxmlformats.org/markup-compatibility/2006" xmlns:p14="http://schemas.microsoft.com/office/powerpoint/2010/main">
    <mc:Choice Requires="p14">
      <p:transition spd="slow" p14:dur="2000" advTm="38635"/>
    </mc:Choice>
    <mc:Fallback xmlns="">
      <p:transition spd="slow" advTm="38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Provider Responsibilities (cont’d…)</a:t>
            </a:r>
          </a:p>
        </p:txBody>
      </p:sp>
      <p:pic>
        <p:nvPicPr>
          <p:cNvPr id="1026" name="Picture 2" descr="image">
            <a:extLst>
              <a:ext uri="{FF2B5EF4-FFF2-40B4-BE49-F238E27FC236}">
                <a16:creationId xmlns:a16="http://schemas.microsoft.com/office/drawing/2014/main" id="{DBDDBE5B-57C6-171E-6CE5-AB3D71074B8F}"/>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11912600" y="8916277"/>
            <a:ext cx="797302" cy="63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C33037D-C37B-D1DE-5845-59216632E00B}"/>
              </a:ext>
            </a:extLst>
          </p:cNvPr>
          <p:cNvSpPr txBox="1"/>
          <p:nvPr/>
        </p:nvSpPr>
        <p:spPr>
          <a:xfrm>
            <a:off x="550862" y="2057927"/>
            <a:ext cx="12446000" cy="5078313"/>
          </a:xfrm>
          <a:prstGeom prst="rect">
            <a:avLst/>
          </a:prstGeom>
          <a:noFill/>
        </p:spPr>
        <p:txBody>
          <a:bodyPr wrap="square">
            <a:spAutoFit/>
          </a:bodyPr>
          <a:lstStyle/>
          <a:p>
            <a:pPr marL="342900" indent="-342900" rtl="0">
              <a:buFont typeface="Arial"/>
              <a:buChar char="•"/>
            </a:pPr>
            <a:r>
              <a:rPr lang="en-US" sz="3600" dirty="0">
                <a:solidFill>
                  <a:srgbClr val="4C4D4F"/>
                </a:solidFill>
                <a:latin typeface="+mj-lt"/>
                <a:cs typeface="Arial"/>
              </a:rPr>
              <a:t>The system will give warnings if a PAR is not required​</a:t>
            </a:r>
          </a:p>
          <a:p>
            <a:pPr marL="342900" indent="-342900">
              <a:buFont typeface="Arial"/>
              <a:buChar char="•"/>
            </a:pPr>
            <a:endParaRPr lang="en-US" sz="3600" dirty="0">
              <a:solidFill>
                <a:srgbClr val="4C4D4F"/>
              </a:solidFill>
              <a:latin typeface="+mj-lt"/>
              <a:cs typeface="Arial"/>
            </a:endParaRPr>
          </a:p>
          <a:p>
            <a:pPr marL="342900" indent="-342900" rtl="0">
              <a:buFont typeface="Arial"/>
              <a:buChar char="•"/>
            </a:pPr>
            <a:r>
              <a:rPr lang="en-US" sz="3600" b="1" dirty="0">
                <a:solidFill>
                  <a:srgbClr val="4C4D4F"/>
                </a:solidFill>
                <a:latin typeface="+mj-lt"/>
                <a:cs typeface="Arial"/>
              </a:rPr>
              <a:t>Always verify </a:t>
            </a:r>
            <a:r>
              <a:rPr lang="en-US" sz="3600" dirty="0">
                <a:solidFill>
                  <a:srgbClr val="4C4D4F"/>
                </a:solidFill>
                <a:latin typeface="+mj-lt"/>
                <a:cs typeface="Arial"/>
              </a:rPr>
              <a:t>the Member’s eligibility for Health First Colorado prior to submission by contacting Health First Colorado ​</a:t>
            </a:r>
          </a:p>
          <a:p>
            <a:pPr marL="342900" indent="-342900">
              <a:buFont typeface="Arial"/>
              <a:buChar char="•"/>
            </a:pPr>
            <a:endParaRPr lang="en-US" sz="3600" dirty="0">
              <a:solidFill>
                <a:srgbClr val="4C4D4F"/>
              </a:solidFill>
              <a:latin typeface="+mj-lt"/>
              <a:cs typeface="Arial"/>
            </a:endParaRPr>
          </a:p>
          <a:p>
            <a:pPr marL="342900" indent="-342900" rtl="0">
              <a:buFont typeface="Arial"/>
              <a:buChar char="•"/>
            </a:pPr>
            <a:r>
              <a:rPr lang="en-US" sz="3600" dirty="0">
                <a:solidFill>
                  <a:srgbClr val="4C4D4F"/>
                </a:solidFill>
                <a:latin typeface="+mj-lt"/>
                <a:cs typeface="Arial"/>
              </a:rPr>
              <a:t>The generation of a Prior Authorization number does not guarantee payment</a:t>
            </a:r>
          </a:p>
          <a:p>
            <a:pPr marL="342900" indent="-342900" rtl="0">
              <a:buFont typeface="Arial"/>
              <a:buChar char="•"/>
            </a:pPr>
            <a:endParaRPr lang="en-US" sz="3600" dirty="0">
              <a:solidFill>
                <a:srgbClr val="4C4D4F"/>
              </a:solidFill>
              <a:latin typeface="+mj-lt"/>
              <a:cs typeface="Arial"/>
            </a:endParaRPr>
          </a:p>
        </p:txBody>
      </p:sp>
      <p:pic>
        <p:nvPicPr>
          <p:cNvPr id="8" name="Audio 7">
            <a:hlinkClick r:id="" action="ppaction://media"/>
            <a:extLst>
              <a:ext uri="{FF2B5EF4-FFF2-40B4-BE49-F238E27FC236}">
                <a16:creationId xmlns:a16="http://schemas.microsoft.com/office/drawing/2014/main" id="{7E4C8940-F6F7-1163-3112-94142BB2055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50196" t="-250196" r="-250196" b="-250196"/>
          <a:stretch>
            <a:fillRect/>
          </a:stretch>
        </p:blipFill>
        <p:spPr>
          <a:xfrm>
            <a:off x="9961677" y="6710477"/>
            <a:ext cx="2926080" cy="2926080"/>
          </a:xfrm>
          <a:prstGeom prst="ellipse">
            <a:avLst/>
          </a:prstGeom>
        </p:spPr>
      </p:pic>
    </p:spTree>
    <p:extLst>
      <p:ext uri="{BB962C8B-B14F-4D97-AF65-F5344CB8AC3E}">
        <p14:creationId xmlns:p14="http://schemas.microsoft.com/office/powerpoint/2010/main" val="63107060"/>
      </p:ext>
    </p:extLst>
  </p:cSld>
  <p:clrMapOvr>
    <a:masterClrMapping/>
  </p:clrMapOvr>
  <mc:AlternateContent xmlns:mc="http://schemas.openxmlformats.org/markup-compatibility/2006" xmlns:p14="http://schemas.microsoft.com/office/powerpoint/2010/main">
    <mc:Choice Requires="p14">
      <p:transition spd="slow" p14:dur="2000" advTm="14786"/>
    </mc:Choice>
    <mc:Fallback xmlns="">
      <p:transition spd="slow" advTm="14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9.0&quot;&gt;&lt;object type=&quot;1&quot; unique_id=&quot;10001&quot;&gt;&lt;object type=&quot;2&quot; unique_id=&quot;10002&quot;&gt;&lt;object type=&quot;3&quot; unique_id=&quot;10989&quot;&gt;&lt;property id=&quot;20148&quot; value=&quot;5&quot;/&gt;&lt;property id=&quot;20300&quot; value=&quot;Slide 2&quot;/&gt;&lt;property id=&quot;20307&quot; value=&quot;256&quot;/&gt;&lt;/object&gt;&lt;object type=&quot;3&quot; unique_id=&quot;10990&quot;&gt;&lt;property id=&quot;20148&quot; value=&quot;5&quot;/&gt;&lt;property id=&quot;20300&quot; value=&quot;Slide 3 - &amp;quot;HCPF Mission&amp;quot;&quot;/&gt;&lt;property id=&quot;20307&quot; value=&quot;257&quot;/&gt;&lt;/object&gt;&lt;object type=&quot;3&quot; unique_id=&quot;10992&quot;&gt;&lt;property id=&quot;20148&quot; value=&quot;5&quot;/&gt;&lt;property id=&quot;20300&quot; value=&quot;Slide 6&quot;/&gt;&lt;property id=&quot;20307&quot; value=&quot;259&quot;/&gt;&lt;/object&gt;&lt;object type=&quot;3&quot; unique_id=&quot;11267&quot;&gt;&lt;property id=&quot;20148&quot; value=&quot;5&quot;/&gt;&lt;property id=&quot;20300&quot; value=&quot;Slide 1 - &amp;quot;DELETE THIS SLIDE before sharing your presentation!&amp;quot;&quot;/&gt;&lt;property id=&quot;20307&quot; value=&quot;260&quot;/&gt;&lt;/object&gt;&lt;object type=&quot;3&quot; unique_id=&quot;11884&quot;&gt;&lt;property id=&quot;20148&quot; value=&quot;5&quot;/&gt;&lt;property id=&quot;20300&quot; value=&quot;Slide 4&quot;/&gt;&lt;property id=&quot;20307&quot; value=&quot;263&quot;/&gt;&lt;/object&gt;&lt;object type=&quot;3&quot; unique_id=&quot;12201&quot;&gt;&lt;property id=&quot;20148&quot; value=&quot;5&quot;/&gt;&lt;property id=&quot;20300&quot; value=&quot;Slide 5&quot;/&gt;&lt;property id=&quot;20307&quot; value=&quot;264&quot;/&gt;&lt;/object&gt;&lt;/object&gt;&lt;object type=&quot;8&quot; unique_id=&quot;10082&quot;&gt;&lt;/object&gt;&lt;/object&gt;&lt;/database&gt;"/>
  <p:tag name="SECTOMILLISECCONVERTED" val="1"/>
</p:tagLst>
</file>

<file path=ppt/theme/theme1.xml><?xml version="1.0" encoding="utf-8"?>
<a:theme xmlns:a="http://schemas.openxmlformats.org/drawingml/2006/main" name="Trebuchet-Gray Master">
  <a:themeElements>
    <a:clrScheme name="HCPF Brand Colors">
      <a:dk1>
        <a:srgbClr val="4F5858"/>
      </a:dk1>
      <a:lt1>
        <a:srgbClr val="FFFFFF"/>
      </a:lt1>
      <a:dk2>
        <a:srgbClr val="929D9D"/>
      </a:dk2>
      <a:lt2>
        <a:srgbClr val="D6DADA"/>
      </a:lt2>
      <a:accent1>
        <a:srgbClr val="00A6CE"/>
      </a:accent1>
      <a:accent2>
        <a:srgbClr val="00953A"/>
      </a:accent2>
      <a:accent3>
        <a:srgbClr val="F4AA00"/>
      </a:accent3>
      <a:accent4>
        <a:srgbClr val="EF7521"/>
      </a:accent4>
      <a:accent5>
        <a:srgbClr val="814C9E"/>
      </a:accent5>
      <a:accent6>
        <a:srgbClr val="C90044"/>
      </a:accent6>
      <a:hlink>
        <a:srgbClr val="005A8C"/>
      </a:hlink>
      <a:folHlink>
        <a:srgbClr val="24A5DC"/>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extLst>
    <a:ext uri="{05A4C25C-085E-4340-85A3-A5531E510DB2}">
      <thm15:themeFamily xmlns:thm15="http://schemas.microsoft.com/office/thememl/2012/main" name="HCPF-PPT-Template-Grey_TEST_JL_YK.potx" id="{672DEEC0-B048-4CEB-BB92-B911BFEF90DA}" vid="{739DE8FF-113F-4C7D-A9B4-A76550141E74}"/>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rebuchet-Modern-Gray Master">
  <a:themeElements>
    <a:clrScheme name="HCPF Brand Colors">
      <a:dk1>
        <a:srgbClr val="4F5858"/>
      </a:dk1>
      <a:lt1>
        <a:srgbClr val="FFFFFF"/>
      </a:lt1>
      <a:dk2>
        <a:srgbClr val="929D9D"/>
      </a:dk2>
      <a:lt2>
        <a:srgbClr val="D6DADA"/>
      </a:lt2>
      <a:accent1>
        <a:srgbClr val="00A6CE"/>
      </a:accent1>
      <a:accent2>
        <a:srgbClr val="00953A"/>
      </a:accent2>
      <a:accent3>
        <a:srgbClr val="F4AA00"/>
      </a:accent3>
      <a:accent4>
        <a:srgbClr val="EF7521"/>
      </a:accent4>
      <a:accent5>
        <a:srgbClr val="814C9E"/>
      </a:accent5>
      <a:accent6>
        <a:srgbClr val="C90044"/>
      </a:accent6>
      <a:hlink>
        <a:srgbClr val="005A8C"/>
      </a:hlink>
      <a:folHlink>
        <a:srgbClr val="24A5DC"/>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extLst>
    <a:ext uri="{05A4C25C-085E-4340-85A3-A5531E510DB2}">
      <thm15:themeFamily xmlns:thm15="http://schemas.microsoft.com/office/thememl/2012/main" name="HCPF-PPT-Template-Grey_TEST_JL_YK.potx" id="{672DEEC0-B048-4CEB-BB92-B911BFEF90DA}" vid="{F714593C-8C0E-4F4E-931E-B649A1A40E66}"/>
    </a:ext>
  </a:extLst>
</a:theme>
</file>

<file path=ppt/theme/theme3.xml><?xml version="1.0" encoding="utf-8"?>
<a:theme xmlns:a="http://schemas.openxmlformats.org/drawingml/2006/main" name="Trebuchet-White Master">
  <a:themeElements>
    <a:clrScheme name="HCPF Brand Colors">
      <a:dk1>
        <a:srgbClr val="4F5858"/>
      </a:dk1>
      <a:lt1>
        <a:srgbClr val="FFFFFF"/>
      </a:lt1>
      <a:dk2>
        <a:srgbClr val="929D9D"/>
      </a:dk2>
      <a:lt2>
        <a:srgbClr val="D6DADA"/>
      </a:lt2>
      <a:accent1>
        <a:srgbClr val="00A6CE"/>
      </a:accent1>
      <a:accent2>
        <a:srgbClr val="00953A"/>
      </a:accent2>
      <a:accent3>
        <a:srgbClr val="F4AA00"/>
      </a:accent3>
      <a:accent4>
        <a:srgbClr val="EF7521"/>
      </a:accent4>
      <a:accent5>
        <a:srgbClr val="814C9E"/>
      </a:accent5>
      <a:accent6>
        <a:srgbClr val="C90044"/>
      </a:accent6>
      <a:hlink>
        <a:srgbClr val="005A8C"/>
      </a:hlink>
      <a:folHlink>
        <a:srgbClr val="24A5DC"/>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extLst>
    <a:ext uri="{05A4C25C-085E-4340-85A3-A5531E510DB2}">
      <thm15:themeFamily xmlns:thm15="http://schemas.microsoft.com/office/thememl/2012/main" name="HCPF-PPT-Template-Grey_TEST_JL_YK.potx" id="{672DEEC0-B048-4CEB-BB92-B911BFEF90DA}" vid="{5333217A-7E64-44CE-9C08-4C5991F8FD5E}"/>
    </a:ext>
  </a:extLst>
</a:theme>
</file>

<file path=ppt/theme/theme4.xml><?xml version="1.0" encoding="utf-8"?>
<a:theme xmlns:a="http://schemas.openxmlformats.org/drawingml/2006/main" name="Trebuchet-Modern-White Master">
  <a:themeElements>
    <a:clrScheme name="HCPF Brand Colors">
      <a:dk1>
        <a:srgbClr val="4F5858"/>
      </a:dk1>
      <a:lt1>
        <a:srgbClr val="FFFFFF"/>
      </a:lt1>
      <a:dk2>
        <a:srgbClr val="929D9D"/>
      </a:dk2>
      <a:lt2>
        <a:srgbClr val="D6DADA"/>
      </a:lt2>
      <a:accent1>
        <a:srgbClr val="00A6CE"/>
      </a:accent1>
      <a:accent2>
        <a:srgbClr val="00953A"/>
      </a:accent2>
      <a:accent3>
        <a:srgbClr val="F4AA00"/>
      </a:accent3>
      <a:accent4>
        <a:srgbClr val="EF7521"/>
      </a:accent4>
      <a:accent5>
        <a:srgbClr val="814C9E"/>
      </a:accent5>
      <a:accent6>
        <a:srgbClr val="C90044"/>
      </a:accent6>
      <a:hlink>
        <a:srgbClr val="005A8C"/>
      </a:hlink>
      <a:folHlink>
        <a:srgbClr val="24A5DC"/>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extLst>
    <a:ext uri="{05A4C25C-085E-4340-85A3-A5531E510DB2}">
      <thm15:themeFamily xmlns:thm15="http://schemas.microsoft.com/office/thememl/2012/main" name="HCPF-PPT-Template-Grey_TEST_JL_YK.potx" id="{672DEEC0-B048-4CEB-BB92-B911BFEF90DA}" vid="{924E4282-8DD0-40EB-8DF3-75B88E248404}"/>
    </a:ext>
  </a:extLst>
</a:theme>
</file>

<file path=ppt/theme/theme5.xml><?xml version="1.0" encoding="utf-8"?>
<a:theme xmlns:a="http://schemas.openxmlformats.org/drawingml/2006/main" name="Tahoma-Gray Master">
  <a:themeElements>
    <a:clrScheme name="HCPF Brand Colors">
      <a:dk1>
        <a:srgbClr val="4F5858"/>
      </a:dk1>
      <a:lt1>
        <a:srgbClr val="FFFFFF"/>
      </a:lt1>
      <a:dk2>
        <a:srgbClr val="929D9D"/>
      </a:dk2>
      <a:lt2>
        <a:srgbClr val="D6DADA"/>
      </a:lt2>
      <a:accent1>
        <a:srgbClr val="00A6CE"/>
      </a:accent1>
      <a:accent2>
        <a:srgbClr val="00953A"/>
      </a:accent2>
      <a:accent3>
        <a:srgbClr val="F4AA00"/>
      </a:accent3>
      <a:accent4>
        <a:srgbClr val="EF7521"/>
      </a:accent4>
      <a:accent5>
        <a:srgbClr val="814C9E"/>
      </a:accent5>
      <a:accent6>
        <a:srgbClr val="C90044"/>
      </a:accent6>
      <a:hlink>
        <a:srgbClr val="005A8C"/>
      </a:hlink>
      <a:folHlink>
        <a:srgbClr val="24A5DC"/>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extLst>
    <a:ext uri="{05A4C25C-085E-4340-85A3-A5531E510DB2}">
      <thm15:themeFamily xmlns:thm15="http://schemas.microsoft.com/office/thememl/2012/main" name="HCPF-PPT-Template-Grey_TEST_JL_YK.potx" id="{672DEEC0-B048-4CEB-BB92-B911BFEF90DA}" vid="{65960130-C1CB-4972-8AB1-9FB4BC96CCA8}"/>
    </a:ext>
  </a:extLst>
</a:theme>
</file>

<file path=ppt/theme/theme6.xml><?xml version="1.0" encoding="utf-8"?>
<a:theme xmlns:a="http://schemas.openxmlformats.org/drawingml/2006/main" name="Tahoma-Modern-Gray Master">
  <a:themeElements>
    <a:clrScheme name="HCPF Brand Colors">
      <a:dk1>
        <a:srgbClr val="4F5858"/>
      </a:dk1>
      <a:lt1>
        <a:srgbClr val="FFFFFF"/>
      </a:lt1>
      <a:dk2>
        <a:srgbClr val="929D9D"/>
      </a:dk2>
      <a:lt2>
        <a:srgbClr val="D6DADA"/>
      </a:lt2>
      <a:accent1>
        <a:srgbClr val="00A6CE"/>
      </a:accent1>
      <a:accent2>
        <a:srgbClr val="00953A"/>
      </a:accent2>
      <a:accent3>
        <a:srgbClr val="F4AA00"/>
      </a:accent3>
      <a:accent4>
        <a:srgbClr val="EF7521"/>
      </a:accent4>
      <a:accent5>
        <a:srgbClr val="814C9E"/>
      </a:accent5>
      <a:accent6>
        <a:srgbClr val="C90044"/>
      </a:accent6>
      <a:hlink>
        <a:srgbClr val="005A8C"/>
      </a:hlink>
      <a:folHlink>
        <a:srgbClr val="24A5DC"/>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extLst>
    <a:ext uri="{05A4C25C-085E-4340-85A3-A5531E510DB2}">
      <thm15:themeFamily xmlns:thm15="http://schemas.microsoft.com/office/thememl/2012/main" name="HCPF-PPT-Template-Grey_TEST_JL_YK.potx" id="{672DEEC0-B048-4CEB-BB92-B911BFEF90DA}" vid="{8C5273D3-8E05-465E-A0E2-6D5F41E5D057}"/>
    </a:ext>
  </a:extLst>
</a:theme>
</file>

<file path=ppt/theme/theme7.xml><?xml version="1.0" encoding="utf-8"?>
<a:theme xmlns:a="http://schemas.openxmlformats.org/drawingml/2006/main" name="Tahoma-White Master">
  <a:themeElements>
    <a:clrScheme name="HCPF Brand Colors">
      <a:dk1>
        <a:srgbClr val="4F5858"/>
      </a:dk1>
      <a:lt1>
        <a:srgbClr val="FFFFFF"/>
      </a:lt1>
      <a:dk2>
        <a:srgbClr val="929D9D"/>
      </a:dk2>
      <a:lt2>
        <a:srgbClr val="D6DADA"/>
      </a:lt2>
      <a:accent1>
        <a:srgbClr val="00A6CE"/>
      </a:accent1>
      <a:accent2>
        <a:srgbClr val="00953A"/>
      </a:accent2>
      <a:accent3>
        <a:srgbClr val="F4AA00"/>
      </a:accent3>
      <a:accent4>
        <a:srgbClr val="EF7521"/>
      </a:accent4>
      <a:accent5>
        <a:srgbClr val="814C9E"/>
      </a:accent5>
      <a:accent6>
        <a:srgbClr val="C90044"/>
      </a:accent6>
      <a:hlink>
        <a:srgbClr val="005A8C"/>
      </a:hlink>
      <a:folHlink>
        <a:srgbClr val="24A5DC"/>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extLst>
    <a:ext uri="{05A4C25C-085E-4340-85A3-A5531E510DB2}">
      <thm15:themeFamily xmlns:thm15="http://schemas.microsoft.com/office/thememl/2012/main" name="HCPF-PPT-Template-Grey_TEST_JL_YK.potx" id="{672DEEC0-B048-4CEB-BB92-B911BFEF90DA}" vid="{02C6F15E-1FEE-49B9-AAEF-EF3EB010B0CA}"/>
    </a:ext>
  </a:extLst>
</a:theme>
</file>

<file path=ppt/theme/theme8.xml><?xml version="1.0" encoding="utf-8"?>
<a:theme xmlns:a="http://schemas.openxmlformats.org/drawingml/2006/main" name="Tahoma-Modern-White Master">
  <a:themeElements>
    <a:clrScheme name="HCPF Brand Colors">
      <a:dk1>
        <a:srgbClr val="4F5858"/>
      </a:dk1>
      <a:lt1>
        <a:srgbClr val="FFFFFF"/>
      </a:lt1>
      <a:dk2>
        <a:srgbClr val="929D9D"/>
      </a:dk2>
      <a:lt2>
        <a:srgbClr val="D6DADA"/>
      </a:lt2>
      <a:accent1>
        <a:srgbClr val="00A6CE"/>
      </a:accent1>
      <a:accent2>
        <a:srgbClr val="00953A"/>
      </a:accent2>
      <a:accent3>
        <a:srgbClr val="F4AA00"/>
      </a:accent3>
      <a:accent4>
        <a:srgbClr val="EF7521"/>
      </a:accent4>
      <a:accent5>
        <a:srgbClr val="814C9E"/>
      </a:accent5>
      <a:accent6>
        <a:srgbClr val="C90044"/>
      </a:accent6>
      <a:hlink>
        <a:srgbClr val="005A8C"/>
      </a:hlink>
      <a:folHlink>
        <a:srgbClr val="24A5DC"/>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extLst>
    <a:ext uri="{05A4C25C-085E-4340-85A3-A5531E510DB2}">
      <thm15:themeFamily xmlns:thm15="http://schemas.microsoft.com/office/thememl/2012/main" name="HCPF-PPT-Template-Grey_TEST_JL_YK.potx" id="{672DEEC0-B048-4CEB-BB92-B911BFEF90DA}" vid="{15158E2D-D259-4AA4-83BC-CA302F7FE090}"/>
    </a:ext>
  </a:extLst>
</a:theme>
</file>

<file path=ppt/theme/theme9.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87BBBD31773C8489687DA15B6B7676B" ma:contentTypeVersion="11" ma:contentTypeDescription="Create a new document." ma:contentTypeScope="" ma:versionID="e953e226a2fcbe3918ba1ad876dbd52e">
  <xsd:schema xmlns:xsd="http://www.w3.org/2001/XMLSchema" xmlns:xs="http://www.w3.org/2001/XMLSchema" xmlns:p="http://schemas.microsoft.com/office/2006/metadata/properties" xmlns:ns2="302be4f5-283b-45fb-8d01-a0f7b1a2ae75" xmlns:ns3="cec38486-2896-4e0c-9a93-6894c42c318b" targetNamespace="http://schemas.microsoft.com/office/2006/metadata/properties" ma:root="true" ma:fieldsID="0ca1b215850d09bb39ab8e7635a640b2" ns2:_="" ns3:_="">
    <xsd:import namespace="302be4f5-283b-45fb-8d01-a0f7b1a2ae75"/>
    <xsd:import namespace="cec38486-2896-4e0c-9a93-6894c42c318b"/>
    <xsd:element name="properties">
      <xsd:complexType>
        <xsd:sequence>
          <xsd:element name="documentManagement">
            <xsd:complexType>
              <xsd:all>
                <xsd:element ref="ns2:Category" minOccurs="0"/>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2be4f5-283b-45fb-8d01-a0f7b1a2ae75" elementFormDefault="qualified">
    <xsd:import namespace="http://schemas.microsoft.com/office/2006/documentManagement/types"/>
    <xsd:import namespace="http://schemas.microsoft.com/office/infopath/2007/PartnerControls"/>
    <xsd:element name="Category" ma:index="8" nillable="true" ma:displayName="Category" ma:format="Dropdown" ma:internalName="Category">
      <xsd:simpleType>
        <xsd:restriction base="dms:Choice">
          <xsd:enumeration value="Atrezzo Training Material"/>
          <xsd:enumeration value="Videos"/>
          <xsd:enumeration value="Provider Manual"/>
          <xsd:enumeration value="Audiology"/>
          <xsd:enumeration value="PDN"/>
          <xsd:enumeration value="Speech Therapy"/>
          <xsd:enumeration value="PTOTST"/>
          <xsd:enumeration value="PBT"/>
          <xsd:enumeration value="Focused"/>
          <xsd:enumeration value="Prior Auth."/>
          <xsd:enumeration value="IHRP"/>
          <xsd:enumeration value="PAD"/>
          <xsd:enumeration value="LTHH"/>
          <xsd:enumeration value="DME"/>
          <xsd:enumeration value="DI"/>
          <xsd:enumeration value="Medical Surgeries"/>
          <xsd:enumeration value="Contract Deliverables"/>
          <xsd:enumeration value="Archives"/>
          <xsd:enumeration value="General Info"/>
          <xsd:enumeration value="Atrezzo Trainings"/>
          <xsd:enumeration value="Transcripts"/>
          <xsd:enumeration value="UM Inbox"/>
          <xsd:enumeration value="Master Provider List"/>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ec38486-2896-4e0c-9a93-6894c42c318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ategory xmlns="302be4f5-283b-45fb-8d01-a0f7b1a2ae75">PDN</Category>
    <SharedWithUsers xmlns="cec38486-2896-4e0c-9a93-6894c42c318b">
      <UserInfo>
        <DisplayName>Schweig, Sierra</DisplayName>
        <AccountId>364</AccountId>
        <AccountType/>
      </UserInfo>
      <UserInfo>
        <DisplayName>Jain, Pragya</DisplayName>
        <AccountId>425</AccountId>
        <AccountType/>
      </UserInfo>
      <UserInfo>
        <DisplayName>Carter, Valerie</DisplayName>
        <AccountId>32</AccountId>
        <AccountType/>
      </UserInfo>
    </SharedWithUsers>
  </documentManagement>
</p:properties>
</file>

<file path=customXml/itemProps1.xml><?xml version="1.0" encoding="utf-8"?>
<ds:datastoreItem xmlns:ds="http://schemas.openxmlformats.org/officeDocument/2006/customXml" ds:itemID="{28945F1F-DBDE-4308-82F5-00C0C1A0A17E}">
  <ds:schemaRefs>
    <ds:schemaRef ds:uri="http://schemas.microsoft.com/sharepoint/v3/contenttype/forms"/>
  </ds:schemaRefs>
</ds:datastoreItem>
</file>

<file path=customXml/itemProps2.xml><?xml version="1.0" encoding="utf-8"?>
<ds:datastoreItem xmlns:ds="http://schemas.openxmlformats.org/officeDocument/2006/customXml" ds:itemID="{653461E7-75BB-49B5-AB20-426AC7B416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2be4f5-283b-45fb-8d01-a0f7b1a2ae75"/>
    <ds:schemaRef ds:uri="cec38486-2896-4e0c-9a93-6894c42c31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0D32244-251C-49BD-B4AC-079A3367F6F2}">
  <ds:schemaRefs>
    <ds:schemaRef ds:uri="302be4f5-283b-45fb-8d01-a0f7b1a2ae75"/>
    <ds:schemaRef ds:uri="cec38486-2896-4e0c-9a93-6894c42c318b"/>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HCPF-PPT-Template-Grey_TEST_JL_YK</Template>
  <TotalTime>14240</TotalTime>
  <Words>3984</Words>
  <Application>Microsoft Office PowerPoint</Application>
  <PresentationFormat>Custom</PresentationFormat>
  <Paragraphs>403</Paragraphs>
  <Slides>35</Slides>
  <Notes>0</Notes>
  <HiddenSlides>0</HiddenSlides>
  <MMClips>35</MMClips>
  <ScaleCrop>false</ScaleCrop>
  <HeadingPairs>
    <vt:vector size="4" baseType="variant">
      <vt:variant>
        <vt:lpstr>Theme</vt:lpstr>
      </vt:variant>
      <vt:variant>
        <vt:i4>8</vt:i4>
      </vt:variant>
      <vt:variant>
        <vt:lpstr>Slide Titles</vt:lpstr>
      </vt:variant>
      <vt:variant>
        <vt:i4>35</vt:i4>
      </vt:variant>
    </vt:vector>
  </HeadingPairs>
  <TitlesOfParts>
    <vt:vector size="43" baseType="lpstr">
      <vt:lpstr>Trebuchet-Gray Master</vt:lpstr>
      <vt:lpstr>Trebuchet-Modern-Gray Master</vt:lpstr>
      <vt:lpstr>Trebuchet-White Master</vt:lpstr>
      <vt:lpstr>Trebuchet-Modern-White Master</vt:lpstr>
      <vt:lpstr>Tahoma-Gray Master</vt:lpstr>
      <vt:lpstr>Tahoma-Modern-Gray Master</vt:lpstr>
      <vt:lpstr>Tahoma-White Master</vt:lpstr>
      <vt:lpstr>Tahoma-Modern-White Master</vt:lpstr>
      <vt:lpstr>On behalf of  HEALTH FIRST COLORADO   Speech Therapy Utilization Review</vt:lpstr>
      <vt:lpstr>Table of Contents</vt:lpstr>
      <vt:lpstr>Early and Periodic Screening Diagnostic Treatment (EPSDT)</vt:lpstr>
      <vt:lpstr>PowerPoint Presentation</vt:lpstr>
      <vt:lpstr>About Acentra Health (cont’d…)</vt:lpstr>
      <vt:lpstr>Scope of Services</vt:lpstr>
      <vt:lpstr>Acentra Health’s Services for Providers</vt:lpstr>
      <vt:lpstr>Provider Responsibilities</vt:lpstr>
      <vt:lpstr>Provider Responsibilities (cont’d…)</vt:lpstr>
      <vt:lpstr>Prior Authorization Review Submission</vt:lpstr>
      <vt:lpstr> PAR Submission: General Requirements</vt:lpstr>
      <vt:lpstr>Timely Submission</vt:lpstr>
      <vt:lpstr> Speech Therapy PAR Requirements</vt:lpstr>
      <vt:lpstr>Speech Therapy</vt:lpstr>
      <vt:lpstr>Understanding Speech Therapy Services</vt:lpstr>
      <vt:lpstr>Understanding Speech Therapy Services</vt:lpstr>
      <vt:lpstr>ST Benefit Limitations</vt:lpstr>
      <vt:lpstr>Documentation Requirements</vt:lpstr>
      <vt:lpstr>Documentation Requirements</vt:lpstr>
      <vt:lpstr>Service Units for Outpatient Therapies</vt:lpstr>
      <vt:lpstr>Counting Minutes for Timed Codes</vt:lpstr>
      <vt:lpstr>Speech Therapy Modifier Requirements</vt:lpstr>
      <vt:lpstr> Common Pends and Denials</vt:lpstr>
      <vt:lpstr>Tips to Reduce Pends and Denials</vt:lpstr>
      <vt:lpstr>Tips to Reduce Pends and Denials con’t.</vt:lpstr>
      <vt:lpstr>PAR Determination Process</vt:lpstr>
      <vt:lpstr>PAR Determination Process (cont’d…)</vt:lpstr>
      <vt:lpstr>Turnaround Times – Part 1</vt:lpstr>
      <vt:lpstr>Turnaround Times – Part 2</vt:lpstr>
      <vt:lpstr>Definition of Medical Necessity</vt:lpstr>
      <vt:lpstr>PAR Revision</vt:lpstr>
      <vt:lpstr>PAR Revision</vt:lpstr>
      <vt:lpstr>Change of Provider Form</vt:lpstr>
      <vt:lpstr>Acentra Health Services for Providers - Recap</vt:lpstr>
      <vt:lpstr>Thank you for your time and participation!</vt:lpstr>
    </vt:vector>
  </TitlesOfParts>
  <Manager>Enter your manager's name here</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DELETE THIS SLIDE before sharing your presentation!</dc:title>
  <dc:subject/>
  <dc:creator>Kristen Carlton</dc:creator>
  <cp:keywords>Enter keywords for your presentation, separated by commas</cp:keywords>
  <dc:description>The language for this document is set to English. You can change this in the "Custom" tab above.</dc:description>
  <cp:lastModifiedBy>Kristen Carlton</cp:lastModifiedBy>
  <cp:revision>29</cp:revision>
  <dcterms:created xsi:type="dcterms:W3CDTF">2023-10-13T18:02:14Z</dcterms:created>
  <dcterms:modified xsi:type="dcterms:W3CDTF">2024-07-09T20:58:09Z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0x010100287BBBD31773C8489687DA15B6B7676B</vt:lpwstr>
  </property>
  <property fmtid="{D5CDD505-2E9C-101B-9397-08002B2CF9AE}" pid="4" name="Order">
    <vt:r8>100</vt:r8>
  </property>
</Properties>
</file>