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80" r:id="rId6"/>
    <p:sldMasterId id="2147483693" r:id="rId7"/>
    <p:sldMasterId id="214748370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Lst>
  <p:sldSz cy="5715000" cx="9144000"/>
  <p:notesSz cx="6858000" cy="9144000"/>
  <p:embeddedFontLst>
    <p:embeddedFont>
      <p:font typeface="Robot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
          <p15:clr>
            <a:srgbClr val="747775"/>
          </p15:clr>
        </p15:guide>
        <p15:guide id="2" orient="horz" pos="864">
          <p15:clr>
            <a:srgbClr val="747775"/>
          </p15:clr>
        </p15:guide>
        <p15:guide id="3" pos="2880">
          <p15:clr>
            <a:srgbClr val="747775"/>
          </p15:clr>
        </p15:guide>
        <p15:guide id="4" orient="horz" pos="443">
          <p15:clr>
            <a:srgbClr val="747775"/>
          </p15:clr>
        </p15:guide>
      </p15:sldGuideLst>
    </p:ext>
    <p:ext uri="GoogleSlidesCustomDataVersion2">
      <go:slidesCustomData xmlns:go="http://customooxmlschemas.google.com/" r:id="rId62" roundtripDataSignature="AMtx7mjxnvkoUXMtl4UEMVqhHuxO0Env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
        <p:guide pos="864" orient="horz"/>
        <p:guide pos="2880"/>
        <p:guide pos="44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customschemas.google.com/relationships/presentationmetadata" Target="metadata"/><Relationship Id="rId61" Type="http://schemas.openxmlformats.org/officeDocument/2006/relationships/font" Target="fonts/Roboto-bold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font" Target="fonts/Roboto-italic.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font" Target="fonts/Roboto-bold.fntdata"/><Relationship Id="rId14" Type="http://schemas.openxmlformats.org/officeDocument/2006/relationships/slide" Target="slides/slide5.xml"/><Relationship Id="rId58" Type="http://schemas.openxmlformats.org/officeDocument/2006/relationships/font" Target="fonts/Roboto-regular.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410817" y="4904133"/>
            <a:ext cx="6042992" cy="29013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482009" y="8053180"/>
            <a:ext cx="2971800" cy="45878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1: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408" name="Google Shape;408;p13:notes"/>
          <p:cNvSpPr/>
          <p:nvPr>
            <p:ph idx="2" type="sldImg"/>
          </p:nvPr>
        </p:nvSpPr>
        <p:spPr>
          <a:xfrm>
            <a:off x="1371600" y="685800"/>
            <a:ext cx="411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1:notes"/>
          <p:cNvSpPr/>
          <p:nvPr>
            <p:ph idx="2" type="sldImg"/>
          </p:nvPr>
        </p:nvSpPr>
        <p:spPr>
          <a:xfrm>
            <a:off x="-193478" y="279953"/>
            <a:ext cx="72513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1: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11: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2:notes"/>
          <p:cNvSpPr/>
          <p:nvPr>
            <p:ph idx="2" type="sldImg"/>
          </p:nvPr>
        </p:nvSpPr>
        <p:spPr>
          <a:xfrm>
            <a:off x="-193478" y="279953"/>
            <a:ext cx="72513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2: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12: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431" name="Google Shape;431;p14: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438" name="Google Shape;438;p15: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6: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16: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16: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7: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0"/>
          </a:p>
        </p:txBody>
      </p:sp>
      <p:sp>
        <p:nvSpPr>
          <p:cNvPr id="451" name="Google Shape;451;p17: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8: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sz="1100">
              <a:latin typeface="Arial"/>
              <a:ea typeface="Arial"/>
              <a:cs typeface="Arial"/>
              <a:sym typeface="Arial"/>
            </a:endParaRPr>
          </a:p>
        </p:txBody>
      </p:sp>
      <p:sp>
        <p:nvSpPr>
          <p:cNvPr id="458" name="Google Shape;458;p18: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9: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19: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19: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471" name="Google Shape;471;p20: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75b3ab75ac_0_315:notes"/>
          <p:cNvSpPr/>
          <p:nvPr>
            <p:ph idx="2" type="sldImg"/>
          </p:nvPr>
        </p:nvSpPr>
        <p:spPr>
          <a:xfrm>
            <a:off x="1371600" y="685800"/>
            <a:ext cx="41148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 name="Google Shape;345;g375b3ab75ac_0_3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0"/>
          </a:p>
        </p:txBody>
      </p:sp>
      <p:sp>
        <p:nvSpPr>
          <p:cNvPr id="478" name="Google Shape;478;p21: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485" name="Google Shape;485;p22: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3: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492" name="Google Shape;492;p23: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499" name="Google Shape;499;p24: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5: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5: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p25: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6: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12" name="Google Shape;512;p26: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74a0277887_1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374a0277887_1_0: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g374a0277887_1_0: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7: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27: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7" name="Google Shape;527;p27: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8: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32" name="Google Shape;532;p28: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9: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39" name="Google Shape;539;p29: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75b3ab75ac_0_329:notes"/>
          <p:cNvSpPr/>
          <p:nvPr>
            <p:ph idx="2" type="sldImg"/>
          </p:nvPr>
        </p:nvSpPr>
        <p:spPr>
          <a:xfrm>
            <a:off x="1371600" y="685800"/>
            <a:ext cx="41148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g375b3ab75ac_0_3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914400" rtl="0" algn="l">
              <a:lnSpc>
                <a:spcPct val="115000"/>
              </a:lnSpc>
              <a:spcBef>
                <a:spcPts val="0"/>
              </a:spcBef>
              <a:spcAft>
                <a:spcPts val="0"/>
              </a:spcAft>
              <a:buSzPts val="1400"/>
              <a:buNone/>
            </a:pPr>
            <a:r>
              <a:t/>
            </a:r>
            <a:endParaRPr b="0">
              <a:solidFill>
                <a:srgbClr val="444444"/>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46" name="Google Shape;546;p30: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53" name="Google Shape;553;p31: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60" name="Google Shape;560;p32: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75c4b83576_0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375c4b83576_0_0: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g375c4b83576_0_0: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3: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33: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p33: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80" name="Google Shape;580;p34: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7485970240_0_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87" name="Google Shape;587;g37485970240_0_0: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6: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594" name="Google Shape;594;p36: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7: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601" name="Google Shape;601;p37: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38: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b="0"/>
          </a:p>
        </p:txBody>
      </p:sp>
      <p:sp>
        <p:nvSpPr>
          <p:cNvPr id="608" name="Google Shape;608;p38: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5b3ab75ac_0_339:notes"/>
          <p:cNvSpPr/>
          <p:nvPr>
            <p:ph idx="2" type="sldImg"/>
          </p:nvPr>
        </p:nvSpPr>
        <p:spPr>
          <a:xfrm>
            <a:off x="1371600" y="685800"/>
            <a:ext cx="41148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g375b3ab75ac_0_3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b="0" u="sng">
              <a:solidFill>
                <a:srgbClr val="444444"/>
              </a:solidFill>
            </a:endParaRPr>
          </a:p>
          <a:p>
            <a:pPr indent="0" lvl="0" marL="0" rtl="0" algn="l">
              <a:lnSpc>
                <a:spcPct val="115000"/>
              </a:lnSpc>
              <a:spcBef>
                <a:spcPts val="0"/>
              </a:spcBef>
              <a:spcAft>
                <a:spcPts val="0"/>
              </a:spcAft>
              <a:buSzPts val="1400"/>
              <a:buNone/>
            </a:pPr>
            <a:r>
              <a:t/>
            </a:r>
            <a:endParaRPr b="0" u="sng">
              <a:solidFill>
                <a:srgbClr val="444444"/>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75c4b83576_0_6: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375c4b83576_0_6: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g375c4b83576_0_6: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2: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42: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4" name="Google Shape;624;p42: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3: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629" name="Google Shape;629;p43: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4: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44: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p44: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642" name="Google Shape;642;p45: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6: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46: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p46: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7: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656" name="Google Shape;656;p47:notes"/>
          <p:cNvSpPr/>
          <p:nvPr>
            <p:ph idx="2" type="sldImg"/>
          </p:nvPr>
        </p:nvSpPr>
        <p:spPr>
          <a:xfrm>
            <a:off x="671638" y="185599"/>
            <a:ext cx="55146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8:notes"/>
          <p:cNvSpPr/>
          <p:nvPr>
            <p:ph idx="2" type="sldImg"/>
          </p:nvPr>
        </p:nvSpPr>
        <p:spPr>
          <a:xfrm>
            <a:off x="1371600" y="685800"/>
            <a:ext cx="41148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3" name="Google Shape;663;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sz="1000">
              <a:solidFill>
                <a:srgbClr val="444746"/>
              </a:solidFill>
              <a:latin typeface="Roboto"/>
              <a:ea typeface="Roboto"/>
              <a:cs typeface="Roboto"/>
              <a:sym typeface="Roboto"/>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49: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49: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p49: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75b3ab75ac_0_347:notes"/>
          <p:cNvSpPr/>
          <p:nvPr>
            <p:ph idx="2" type="sldImg"/>
          </p:nvPr>
        </p:nvSpPr>
        <p:spPr>
          <a:xfrm>
            <a:off x="1371600" y="685800"/>
            <a:ext cx="41148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0" name="Google Shape;370;g375b3ab75ac_0_3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b="0">
              <a:solidFill>
                <a:srgbClr val="444444"/>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75b3ab75ac_0_365: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375b3ab75ac_0_365: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375b3ab75ac_0_365: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75b3ab75ac_0_374:notes"/>
          <p:cNvSpPr/>
          <p:nvPr>
            <p:ph idx="2" type="sldImg"/>
          </p:nvPr>
        </p:nvSpPr>
        <p:spPr>
          <a:xfrm>
            <a:off x="-193478" y="279953"/>
            <a:ext cx="72516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375b3ab75ac_0_374:notes"/>
          <p:cNvSpPr txBox="1"/>
          <p:nvPr>
            <p:ph idx="1" type="body"/>
          </p:nvPr>
        </p:nvSpPr>
        <p:spPr>
          <a:xfrm>
            <a:off x="410817" y="4904133"/>
            <a:ext cx="6042900" cy="290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375b3ab75ac_0_374:notes"/>
          <p:cNvSpPr txBox="1"/>
          <p:nvPr>
            <p:ph idx="12" type="sldNum"/>
          </p:nvPr>
        </p:nvSpPr>
        <p:spPr>
          <a:xfrm>
            <a:off x="3482009" y="8053180"/>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75b3ab75ac_0_3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393" name="Google Shape;393;g375b3ab75ac_0_383:notes"/>
          <p:cNvSpPr/>
          <p:nvPr>
            <p:ph idx="2" type="sldImg"/>
          </p:nvPr>
        </p:nvSpPr>
        <p:spPr>
          <a:xfrm>
            <a:off x="1371600" y="685800"/>
            <a:ext cx="411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75b3ab75ac_0_39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401" name="Google Shape;401;g375b3ab75ac_0_392:notes"/>
          <p:cNvSpPr/>
          <p:nvPr>
            <p:ph idx="2" type="sldImg"/>
          </p:nvPr>
        </p:nvSpPr>
        <p:spPr>
          <a:xfrm>
            <a:off x="1371600" y="685800"/>
            <a:ext cx="411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12" name="Shape 12"/>
        <p:cNvGrpSpPr/>
        <p:nvPr/>
      </p:nvGrpSpPr>
      <p:grpSpPr>
        <a:xfrm>
          <a:off x="0" y="0"/>
          <a:ext cx="0" cy="0"/>
          <a:chOff x="0" y="0"/>
          <a:chExt cx="0" cy="0"/>
        </a:xfrm>
      </p:grpSpPr>
      <p:sp>
        <p:nvSpPr>
          <p:cNvPr id="13" name="Google Shape;13;p51"/>
          <p:cNvSpPr txBox="1"/>
          <p:nvPr>
            <p:ph type="ctrTitle"/>
          </p:nvPr>
        </p:nvSpPr>
        <p:spPr>
          <a:xfrm>
            <a:off x="780393" y="1176412"/>
            <a:ext cx="7583100" cy="825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1"/>
          <p:cNvSpPr txBox="1"/>
          <p:nvPr>
            <p:ph idx="1" type="subTitle"/>
          </p:nvPr>
        </p:nvSpPr>
        <p:spPr>
          <a:xfrm>
            <a:off x="1143000" y="2074973"/>
            <a:ext cx="6858000" cy="615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lt1"/>
              </a:buClr>
              <a:buSzPts val="3713"/>
              <a:buFont typeface="Arial"/>
              <a:buNone/>
              <a:defRPr b="1" i="0" sz="3715" u="none" cap="none" strike="noStrike">
                <a:solidFill>
                  <a:schemeClr val="lt1"/>
                </a:solidFill>
                <a:latin typeface="Trebuchet MS"/>
                <a:ea typeface="Trebuchet MS"/>
                <a:cs typeface="Trebuchet MS"/>
                <a:sym typeface="Trebuchet MS"/>
              </a:defRPr>
            </a:lvl1pPr>
            <a:lvl2pPr lvl="1"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2pPr>
            <a:lvl3pPr lvl="2" marR="0" rtl="0" algn="ctr">
              <a:lnSpc>
                <a:spcPct val="90000"/>
              </a:lnSpc>
              <a:spcBef>
                <a:spcPts val="375"/>
              </a:spcBef>
              <a:spcAft>
                <a:spcPts val="0"/>
              </a:spcAft>
              <a:buClr>
                <a:schemeClr val="lt1"/>
              </a:buClr>
              <a:buSzPts val="1350"/>
              <a:buFont typeface="Arial"/>
              <a:buNone/>
              <a:defRPr b="0" i="0" sz="1350" u="none" cap="none" strike="noStrike">
                <a:solidFill>
                  <a:schemeClr val="lt1"/>
                </a:solidFill>
                <a:latin typeface="Calibri"/>
                <a:ea typeface="Calibri"/>
                <a:cs typeface="Calibri"/>
                <a:sym typeface="Calibri"/>
              </a:defRPr>
            </a:lvl3pPr>
            <a:lvl4pPr lvl="3"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lvl="4"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lvl="5"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lvl="6"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lvl="7"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lvl="8"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15" name="Google Shape;15;p51"/>
          <p:cNvSpPr txBox="1"/>
          <p:nvPr>
            <p:ph idx="2" type="body"/>
          </p:nvPr>
        </p:nvSpPr>
        <p:spPr>
          <a:xfrm>
            <a:off x="1435396" y="2988803"/>
            <a:ext cx="6273300" cy="762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1"/>
              </a:buClr>
              <a:buSzPts val="2475"/>
              <a:buFont typeface="Arial"/>
              <a:buNone/>
              <a:defRPr b="0" i="0" sz="2475" u="none" cap="none" strike="noStrike">
                <a:solidFill>
                  <a:schemeClr val="lt1"/>
                </a:solidFill>
                <a:latin typeface="Trebuchet MS"/>
                <a:ea typeface="Trebuchet MS"/>
                <a:cs typeface="Trebuchet MS"/>
                <a:sym typeface="Trebuchet MS"/>
              </a:defRPr>
            </a:lvl1pPr>
            <a:lvl2pPr indent="-228600" lvl="1" marL="9144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2pPr>
            <a:lvl3pPr indent="-228600" lvl="2" marL="13716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3pPr>
            <a:lvl4pPr indent="-228600" lvl="3" marL="18288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4pPr>
            <a:lvl5pPr indent="-228600" lvl="4" marL="22860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6" name="Google Shape;16;p51"/>
          <p:cNvSpPr txBox="1"/>
          <p:nvPr>
            <p:ph idx="10" type="dt"/>
          </p:nvPr>
        </p:nvSpPr>
        <p:spPr>
          <a:xfrm>
            <a:off x="3543300" y="4097964"/>
            <a:ext cx="20574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1"/>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8" name="Shape 48"/>
        <p:cNvGrpSpPr/>
        <p:nvPr/>
      </p:nvGrpSpPr>
      <p:grpSpPr>
        <a:xfrm>
          <a:off x="0" y="0"/>
          <a:ext cx="0" cy="0"/>
          <a:chOff x="0" y="0"/>
          <a:chExt cx="0" cy="0"/>
        </a:xfrm>
      </p:grpSpPr>
      <p:sp>
        <p:nvSpPr>
          <p:cNvPr id="49" name="Google Shape;49;p69"/>
          <p:cNvSpPr txBox="1"/>
          <p:nvPr>
            <p:ph type="title"/>
          </p:nvPr>
        </p:nvSpPr>
        <p:spPr>
          <a:xfrm>
            <a:off x="605659" y="1505115"/>
            <a:ext cx="3602400" cy="247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54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9"/>
          <p:cNvSpPr txBox="1"/>
          <p:nvPr>
            <p:ph idx="1" type="body"/>
          </p:nvPr>
        </p:nvSpPr>
        <p:spPr>
          <a:xfrm>
            <a:off x="4857421" y="1505113"/>
            <a:ext cx="3641700" cy="24756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5280" lvl="1" marL="914400" marR="0" rtl="0" algn="l">
              <a:lnSpc>
                <a:spcPct val="90000"/>
              </a:lnSpc>
              <a:spcBef>
                <a:spcPts val="375"/>
              </a:spcBef>
              <a:spcAft>
                <a:spcPts val="0"/>
              </a:spcAft>
              <a:buClr>
                <a:schemeClr val="lt1"/>
              </a:buClr>
              <a:buSzPts val="1680"/>
              <a:buFont typeface="Noto Sans Symbols"/>
              <a:buChar char="⮚"/>
              <a:defRPr b="0" i="0" sz="2400" u="none" cap="none" strike="noStrike">
                <a:solidFill>
                  <a:schemeClr val="lt1"/>
                </a:solidFill>
                <a:latin typeface="Trebuchet MS"/>
                <a:ea typeface="Trebuchet MS"/>
                <a:cs typeface="Trebuchet MS"/>
                <a:sym typeface="Trebuchet MS"/>
              </a:defRPr>
            </a:lvl2pPr>
            <a:lvl3pPr indent="-361950" lvl="2" marL="1371600" marR="0" rtl="0" algn="l">
              <a:lnSpc>
                <a:spcPct val="90000"/>
              </a:lnSpc>
              <a:spcBef>
                <a:spcPts val="375"/>
              </a:spcBef>
              <a:spcAft>
                <a:spcPts val="0"/>
              </a:spcAft>
              <a:buClr>
                <a:schemeClr val="lt1"/>
              </a:buClr>
              <a:buSzPts val="2100"/>
              <a:buFont typeface="Noto Sans Symbols"/>
              <a:buChar char="▪"/>
              <a:defRPr b="0" i="0" sz="2100"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51" name="Google Shape;51;p69"/>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52" name="Google Shape;52;p69"/>
          <p:cNvCxnSpPr/>
          <p:nvPr/>
        </p:nvCxnSpPr>
        <p:spPr>
          <a:xfrm>
            <a:off x="4572000" y="1105958"/>
            <a:ext cx="0" cy="35031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53" name="Shape 53"/>
        <p:cNvGrpSpPr/>
        <p:nvPr/>
      </p:nvGrpSpPr>
      <p:grpSpPr>
        <a:xfrm>
          <a:off x="0" y="0"/>
          <a:ext cx="0" cy="0"/>
          <a:chOff x="0" y="0"/>
          <a:chExt cx="0" cy="0"/>
        </a:xfrm>
      </p:grpSpPr>
      <p:sp>
        <p:nvSpPr>
          <p:cNvPr id="54" name="Google Shape;54;p70"/>
          <p:cNvSpPr txBox="1"/>
          <p:nvPr>
            <p:ph type="title"/>
          </p:nvPr>
        </p:nvSpPr>
        <p:spPr>
          <a:xfrm>
            <a:off x="4592091" y="1878212"/>
            <a:ext cx="4319700" cy="19587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65"/>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0"/>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p70"/>
          <p:cNvPicPr preferRelativeResize="0"/>
          <p:nvPr/>
        </p:nvPicPr>
        <p:blipFill rotWithShape="1">
          <a:blip r:embed="rId2">
            <a:alphaModFix/>
          </a:blip>
          <a:srcRect b="0" l="0" r="0" t="0"/>
          <a:stretch/>
        </p:blipFill>
        <p:spPr>
          <a:xfrm>
            <a:off x="-159245" y="706967"/>
            <a:ext cx="3706824" cy="37068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7" name="Shape 57"/>
        <p:cNvGrpSpPr/>
        <p:nvPr/>
      </p:nvGrpSpPr>
      <p:grpSpPr>
        <a:xfrm>
          <a:off x="0" y="0"/>
          <a:ext cx="0" cy="0"/>
          <a:chOff x="0" y="0"/>
          <a:chExt cx="0" cy="0"/>
        </a:xfrm>
      </p:grpSpPr>
      <p:sp>
        <p:nvSpPr>
          <p:cNvPr id="58" name="Google Shape;58;p71"/>
          <p:cNvSpPr txBox="1"/>
          <p:nvPr>
            <p:ph type="title"/>
          </p:nvPr>
        </p:nvSpPr>
        <p:spPr>
          <a:xfrm>
            <a:off x="417328" y="304271"/>
            <a:ext cx="8309400" cy="1104600"/>
          </a:xfrm>
          <a:prstGeom prst="rect">
            <a:avLst/>
          </a:prstGeom>
          <a:noFill/>
          <a:ln>
            <a:noFill/>
          </a:ln>
        </p:spPr>
        <p:txBody>
          <a:bodyPr anchorCtr="0" anchor="ctr" bIns="45700" lIns="91425" spcFirstLastPara="1" rIns="91425" wrap="square" tIns="45700">
            <a:noAutofit/>
          </a:bodyPr>
          <a:lstStyle>
            <a:lvl1pPr lvl="0" marR="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71"/>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g375b3ab75ac_0_490"/>
          <p:cNvSpPr txBox="1"/>
          <p:nvPr>
            <p:ph type="title"/>
          </p:nvPr>
        </p:nvSpPr>
        <p:spPr>
          <a:xfrm>
            <a:off x="311700" y="494473"/>
            <a:ext cx="8520600" cy="636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375b3ab75ac_0_490"/>
          <p:cNvSpPr txBox="1"/>
          <p:nvPr>
            <p:ph idx="1" type="body"/>
          </p:nvPr>
        </p:nvSpPr>
        <p:spPr>
          <a:xfrm>
            <a:off x="311700" y="1280528"/>
            <a:ext cx="8520600" cy="37959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69" name="Google Shape;69;g375b3ab75ac_0_490"/>
          <p:cNvSpPr txBox="1"/>
          <p:nvPr>
            <p:ph idx="12" type="sldNum"/>
          </p:nvPr>
        </p:nvSpPr>
        <p:spPr>
          <a:xfrm>
            <a:off x="8472458" y="5181352"/>
            <a:ext cx="548700" cy="43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70" name="Shape 70"/>
        <p:cNvGrpSpPr/>
        <p:nvPr/>
      </p:nvGrpSpPr>
      <p:grpSpPr>
        <a:xfrm>
          <a:off x="0" y="0"/>
          <a:ext cx="0" cy="0"/>
          <a:chOff x="0" y="0"/>
          <a:chExt cx="0" cy="0"/>
        </a:xfrm>
      </p:grpSpPr>
      <p:sp>
        <p:nvSpPr>
          <p:cNvPr id="71" name="Google Shape;71;g375b3ab75ac_0_500"/>
          <p:cNvSpPr txBox="1"/>
          <p:nvPr>
            <p:ph type="title"/>
          </p:nvPr>
        </p:nvSpPr>
        <p:spPr>
          <a:xfrm>
            <a:off x="628650" y="364988"/>
            <a:ext cx="7886700" cy="8001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375b3ab75ac_0_500"/>
          <p:cNvSpPr txBox="1"/>
          <p:nvPr>
            <p:ph idx="1" type="body"/>
          </p:nvPr>
        </p:nvSpPr>
        <p:spPr>
          <a:xfrm>
            <a:off x="628650" y="1083325"/>
            <a:ext cx="3943200" cy="3953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50000"/>
              </a:lnSpc>
              <a:spcBef>
                <a:spcPts val="1000"/>
              </a:spcBef>
              <a:spcAft>
                <a:spcPts val="0"/>
              </a:spcAft>
              <a:buClr>
                <a:schemeClr val="dk1"/>
              </a:buClr>
              <a:buSzPts val="3600"/>
              <a:buFont typeface="Trebuchet MS"/>
              <a:buChar char="•"/>
              <a:defRPr b="0" i="0" sz="1800" u="none" cap="none" strike="noStrike">
                <a:solidFill>
                  <a:schemeClr val="dk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dk1"/>
              </a:buClr>
              <a:buSzPts val="2310"/>
              <a:buFont typeface="Noto Sans Symbols"/>
              <a:buChar char="⮚"/>
              <a:defRPr b="0" i="0" sz="3300"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dk1"/>
              </a:buClr>
              <a:buSzPts val="2700"/>
              <a:buFont typeface="Noto Sans Symbols"/>
              <a:buChar char="▪"/>
              <a:defRPr b="0" i="0" sz="27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73" name="Google Shape;73;g375b3ab75ac_0_500"/>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 name="Shape 74"/>
        <p:cNvGrpSpPr/>
        <p:nvPr/>
      </p:nvGrpSpPr>
      <p:grpSpPr>
        <a:xfrm>
          <a:off x="0" y="0"/>
          <a:ext cx="0" cy="0"/>
          <a:chOff x="0" y="0"/>
          <a:chExt cx="0" cy="0"/>
        </a:xfrm>
      </p:grpSpPr>
      <p:sp>
        <p:nvSpPr>
          <p:cNvPr id="75" name="Google Shape;75;g375b3ab75ac_0_494"/>
          <p:cNvSpPr txBox="1"/>
          <p:nvPr>
            <p:ph type="ctrTitle"/>
          </p:nvPr>
        </p:nvSpPr>
        <p:spPr>
          <a:xfrm>
            <a:off x="780393" y="1254298"/>
            <a:ext cx="7583100" cy="825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375b3ab75ac_0_494"/>
          <p:cNvSpPr txBox="1"/>
          <p:nvPr>
            <p:ph idx="1" type="subTitle"/>
          </p:nvPr>
        </p:nvSpPr>
        <p:spPr>
          <a:xfrm>
            <a:off x="1143000" y="2152858"/>
            <a:ext cx="6858000" cy="615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4950"/>
              <a:buFont typeface="Arial"/>
              <a:buNone/>
              <a:defRPr b="1" i="0" sz="4950" u="none" cap="none" strike="noStrike">
                <a:solidFill>
                  <a:schemeClr val="dk1"/>
                </a:solidFill>
                <a:latin typeface="Trebuchet MS"/>
                <a:ea typeface="Trebuchet MS"/>
                <a:cs typeface="Trebuchet MS"/>
                <a:sym typeface="Trebuchet M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77" name="Google Shape;77;g375b3ab75ac_0_494"/>
          <p:cNvSpPr txBox="1"/>
          <p:nvPr>
            <p:ph idx="10" type="dt"/>
          </p:nvPr>
        </p:nvSpPr>
        <p:spPr>
          <a:xfrm>
            <a:off x="3543300" y="4097963"/>
            <a:ext cx="20574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375b3ab75ac_0_494"/>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g375b3ab75ac_0_494"/>
          <p:cNvSpPr txBox="1"/>
          <p:nvPr>
            <p:ph idx="2" type="body"/>
          </p:nvPr>
        </p:nvSpPr>
        <p:spPr>
          <a:xfrm>
            <a:off x="1435396" y="3066690"/>
            <a:ext cx="6273300" cy="762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300"/>
              <a:buFont typeface="Arial"/>
              <a:buNone/>
              <a:defRPr b="0" i="0" sz="330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80" name="Shape 80"/>
        <p:cNvGrpSpPr/>
        <p:nvPr/>
      </p:nvGrpSpPr>
      <p:grpSpPr>
        <a:xfrm>
          <a:off x="0" y="0"/>
          <a:ext cx="0" cy="0"/>
          <a:chOff x="0" y="0"/>
          <a:chExt cx="0" cy="0"/>
        </a:xfrm>
      </p:grpSpPr>
      <p:sp>
        <p:nvSpPr>
          <p:cNvPr id="81" name="Google Shape;81;g375b3ab75ac_0_504"/>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g375b3ab75ac_0_504"/>
          <p:cNvSpPr/>
          <p:nvPr/>
        </p:nvSpPr>
        <p:spPr>
          <a:xfrm>
            <a:off x="628649" y="1561228"/>
            <a:ext cx="7825200" cy="192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36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83" name="Google Shape;83;g375b3ab75ac_0_504"/>
          <p:cNvSpPr/>
          <p:nvPr/>
        </p:nvSpPr>
        <p:spPr>
          <a:xfrm>
            <a:off x="658793" y="348243"/>
            <a:ext cx="7825200" cy="84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dk2"/>
                </a:solidFill>
                <a:latin typeface="Trebuchet MS"/>
                <a:ea typeface="Trebuchet MS"/>
                <a:cs typeface="Trebuchet MS"/>
                <a:sym typeface="Trebuchet MS"/>
              </a:rPr>
              <a:t>Our Mission</a:t>
            </a:r>
            <a:endParaRPr b="0" i="0" sz="18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84" name="Shape 84"/>
        <p:cNvGrpSpPr/>
        <p:nvPr/>
      </p:nvGrpSpPr>
      <p:grpSpPr>
        <a:xfrm>
          <a:off x="0" y="0"/>
          <a:ext cx="0" cy="0"/>
          <a:chOff x="0" y="0"/>
          <a:chExt cx="0" cy="0"/>
        </a:xfrm>
      </p:grpSpPr>
      <p:sp>
        <p:nvSpPr>
          <p:cNvPr id="85" name="Google Shape;85;g375b3ab75ac_0_508"/>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g375b3ab75ac_0_508"/>
          <p:cNvSpPr txBox="1"/>
          <p:nvPr/>
        </p:nvSpPr>
        <p:spPr>
          <a:xfrm>
            <a:off x="10221314" y="7281127"/>
            <a:ext cx="1629000" cy="328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descr="Father points out something on laptop to family, seated on couch, as wife, son and daughter look on." id="87" name="Google Shape;87;g375b3ab75ac_0_508"/>
          <p:cNvPicPr preferRelativeResize="0"/>
          <p:nvPr/>
        </p:nvPicPr>
        <p:blipFill rotWithShape="1">
          <a:blip r:embed="rId2">
            <a:alphaModFix/>
          </a:blip>
          <a:srcRect b="4825" l="1681" r="0" t="12786"/>
          <a:stretch/>
        </p:blipFill>
        <p:spPr>
          <a:xfrm>
            <a:off x="0" y="-1"/>
            <a:ext cx="9143994" cy="5216768"/>
          </a:xfrm>
          <a:prstGeom prst="rect">
            <a:avLst/>
          </a:prstGeom>
          <a:noFill/>
          <a:ln>
            <a:noFill/>
          </a:ln>
        </p:spPr>
      </p:pic>
      <p:sp>
        <p:nvSpPr>
          <p:cNvPr id="88" name="Google Shape;88;g375b3ab75ac_0_508"/>
          <p:cNvSpPr/>
          <p:nvPr/>
        </p:nvSpPr>
        <p:spPr>
          <a:xfrm>
            <a:off x="0" y="2871455"/>
            <a:ext cx="9162300" cy="21324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89" name="Shape 89"/>
        <p:cNvGrpSpPr/>
        <p:nvPr/>
      </p:nvGrpSpPr>
      <p:grpSpPr>
        <a:xfrm>
          <a:off x="0" y="0"/>
          <a:ext cx="0" cy="0"/>
          <a:chOff x="0" y="0"/>
          <a:chExt cx="0" cy="0"/>
        </a:xfrm>
      </p:grpSpPr>
      <p:sp>
        <p:nvSpPr>
          <p:cNvPr id="90" name="Google Shape;90;g375b3ab75ac_0_513"/>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g375b3ab75ac_0_513"/>
          <p:cNvSpPr/>
          <p:nvPr/>
        </p:nvSpPr>
        <p:spPr>
          <a:xfrm>
            <a:off x="628649" y="1561228"/>
            <a:ext cx="7825200" cy="2385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36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dk1"/>
                </a:solidFill>
                <a:latin typeface="Trebuchet MS"/>
                <a:ea typeface="Trebuchet MS"/>
                <a:cs typeface="Trebuchet MS"/>
                <a:sym typeface="Trebuchet MS"/>
              </a:rPr>
              <a:t>Plus </a:t>
            </a:r>
            <a:r>
              <a:rPr b="0" i="0" lang="en-US" sz="3600" u="none" cap="none" strike="noStrike">
                <a:solidFill>
                  <a:schemeClr val="dk1"/>
                </a:solidFill>
                <a:latin typeface="Trebuchet MS"/>
                <a:ea typeface="Trebuchet MS"/>
                <a:cs typeface="Trebuchet MS"/>
                <a:sym typeface="Trebuchet MS"/>
              </a:rPr>
              <a:t>(CHP+) and other health care programs for Coloradans who qualify. </a:t>
            </a:r>
            <a:endParaRPr b="1" i="0" sz="3600" u="none" cap="none" strike="noStrike">
              <a:solidFill>
                <a:schemeClr val="dk1"/>
              </a:solidFill>
              <a:latin typeface="Trebuchet MS"/>
              <a:ea typeface="Trebuchet MS"/>
              <a:cs typeface="Trebuchet MS"/>
              <a:sym typeface="Trebuchet MS"/>
            </a:endParaRPr>
          </a:p>
        </p:txBody>
      </p:sp>
      <p:sp>
        <p:nvSpPr>
          <p:cNvPr id="92" name="Google Shape;92;g375b3ab75ac_0_513"/>
          <p:cNvSpPr/>
          <p:nvPr/>
        </p:nvSpPr>
        <p:spPr>
          <a:xfrm>
            <a:off x="628650" y="318510"/>
            <a:ext cx="7825200" cy="84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232C68"/>
                </a:solidFill>
                <a:latin typeface="Trebuchet MS"/>
                <a:ea typeface="Trebuchet MS"/>
                <a:cs typeface="Trebuchet MS"/>
                <a:sym typeface="Trebuchet MS"/>
              </a:rPr>
              <a:t>What We Do</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g375b3ab75ac_0_517"/>
          <p:cNvSpPr txBox="1"/>
          <p:nvPr>
            <p:ph type="title"/>
          </p:nvPr>
        </p:nvSpPr>
        <p:spPr>
          <a:xfrm>
            <a:off x="137948" y="1828271"/>
            <a:ext cx="8868300" cy="1104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375b3ab75ac_0_517"/>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8" name="Shape 18"/>
        <p:cNvGrpSpPr/>
        <p:nvPr/>
      </p:nvGrpSpPr>
      <p:grpSpPr>
        <a:xfrm>
          <a:off x="0" y="0"/>
          <a:ext cx="0" cy="0"/>
          <a:chOff x="0" y="0"/>
          <a:chExt cx="0" cy="0"/>
        </a:xfrm>
      </p:grpSpPr>
      <p:sp>
        <p:nvSpPr>
          <p:cNvPr id="19" name="Google Shape;19;p58"/>
          <p:cNvSpPr txBox="1"/>
          <p:nvPr>
            <p:ph type="title"/>
          </p:nvPr>
        </p:nvSpPr>
        <p:spPr>
          <a:xfrm>
            <a:off x="628650" y="364988"/>
            <a:ext cx="7886700" cy="800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8"/>
          <p:cNvSpPr txBox="1"/>
          <p:nvPr>
            <p:ph idx="1" type="body"/>
          </p:nvPr>
        </p:nvSpPr>
        <p:spPr>
          <a:xfrm>
            <a:off x="628650" y="1543585"/>
            <a:ext cx="7886700" cy="35046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8645" lvl="1" marL="914400" marR="0" rtl="0" algn="l">
              <a:lnSpc>
                <a:spcPct val="90000"/>
              </a:lnSpc>
              <a:spcBef>
                <a:spcPts val="375"/>
              </a:spcBef>
              <a:spcAft>
                <a:spcPts val="0"/>
              </a:spcAft>
              <a:buClr>
                <a:schemeClr val="lt1"/>
              </a:buClr>
              <a:buSzPts val="1733"/>
              <a:buFont typeface="Noto Sans Symbols"/>
              <a:buChar char="⮚"/>
              <a:defRPr b="0" i="0" sz="2475" u="none" cap="none" strike="noStrike">
                <a:solidFill>
                  <a:schemeClr val="lt1"/>
                </a:solidFill>
                <a:latin typeface="Trebuchet MS"/>
                <a:ea typeface="Trebuchet MS"/>
                <a:cs typeface="Trebuchet MS"/>
                <a:sym typeface="Trebuchet MS"/>
              </a:defRPr>
            </a:lvl2pPr>
            <a:lvl3pPr indent="-357187" lvl="2" marL="1371600" marR="0" rtl="0" algn="l">
              <a:lnSpc>
                <a:spcPct val="90000"/>
              </a:lnSpc>
              <a:spcBef>
                <a:spcPts val="375"/>
              </a:spcBef>
              <a:spcAft>
                <a:spcPts val="0"/>
              </a:spcAft>
              <a:buClr>
                <a:schemeClr val="lt1"/>
              </a:buClr>
              <a:buSzPts val="2025"/>
              <a:buFont typeface="Noto Sans Symbols"/>
              <a:buChar char="▪"/>
              <a:defRPr b="0" i="0" sz="2025"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21" name="Google Shape;21;p58"/>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96" name="Shape 96"/>
        <p:cNvGrpSpPr/>
        <p:nvPr/>
      </p:nvGrpSpPr>
      <p:grpSpPr>
        <a:xfrm>
          <a:off x="0" y="0"/>
          <a:ext cx="0" cy="0"/>
          <a:chOff x="0" y="0"/>
          <a:chExt cx="0" cy="0"/>
        </a:xfrm>
      </p:grpSpPr>
      <p:sp>
        <p:nvSpPr>
          <p:cNvPr id="97" name="Google Shape;97;g375b3ab75ac_0_520"/>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g375b3ab75ac_0_520"/>
          <p:cNvSpPr txBox="1"/>
          <p:nvPr>
            <p:ph type="title"/>
          </p:nvPr>
        </p:nvSpPr>
        <p:spPr>
          <a:xfrm>
            <a:off x="628650" y="364988"/>
            <a:ext cx="7886700" cy="8001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375b3ab75ac_0_520"/>
          <p:cNvSpPr txBox="1"/>
          <p:nvPr>
            <p:ph idx="1" type="body"/>
          </p:nvPr>
        </p:nvSpPr>
        <p:spPr>
          <a:xfrm>
            <a:off x="1665111" y="1801678"/>
            <a:ext cx="5813700" cy="318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0" name="Shape 100"/>
        <p:cNvGrpSpPr/>
        <p:nvPr/>
      </p:nvGrpSpPr>
      <p:grpSpPr>
        <a:xfrm>
          <a:off x="0" y="0"/>
          <a:ext cx="0" cy="0"/>
          <a:chOff x="0" y="0"/>
          <a:chExt cx="0" cy="0"/>
        </a:xfrm>
      </p:grpSpPr>
      <p:sp>
        <p:nvSpPr>
          <p:cNvPr id="101" name="Google Shape;101;g375b3ab75ac_0_524"/>
          <p:cNvSpPr txBox="1"/>
          <p:nvPr>
            <p:ph type="title"/>
          </p:nvPr>
        </p:nvSpPr>
        <p:spPr>
          <a:xfrm>
            <a:off x="605660" y="1505114"/>
            <a:ext cx="3602400" cy="247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7200"/>
              <a:buFont typeface="Trebuchet MS"/>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375b3ab75ac_0_524"/>
          <p:cNvSpPr txBox="1"/>
          <p:nvPr>
            <p:ph idx="1" type="body"/>
          </p:nvPr>
        </p:nvSpPr>
        <p:spPr>
          <a:xfrm>
            <a:off x="4857422" y="1505113"/>
            <a:ext cx="3642000" cy="24756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dk1"/>
              </a:buClr>
              <a:buSzPts val="2240"/>
              <a:buFont typeface="Noto Sans Symbols"/>
              <a:buChar char="⮚"/>
              <a:defRPr b="0" i="0" sz="3200" u="none" cap="none" strike="noStrike">
                <a:solidFill>
                  <a:schemeClr val="dk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g375b3ab75ac_0_524"/>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04" name="Google Shape;104;g375b3ab75ac_0_524"/>
          <p:cNvCxnSpPr/>
          <p:nvPr/>
        </p:nvCxnSpPr>
        <p:spPr>
          <a:xfrm>
            <a:off x="4572000" y="1105958"/>
            <a:ext cx="0" cy="35031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g375b3ab75ac_0_529"/>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107" name="Shape 107"/>
        <p:cNvGrpSpPr/>
        <p:nvPr/>
      </p:nvGrpSpPr>
      <p:grpSpPr>
        <a:xfrm>
          <a:off x="0" y="0"/>
          <a:ext cx="0" cy="0"/>
          <a:chOff x="0" y="0"/>
          <a:chExt cx="0" cy="0"/>
        </a:xfrm>
      </p:grpSpPr>
      <p:sp>
        <p:nvSpPr>
          <p:cNvPr id="108" name="Google Shape;108;g375b3ab75ac_0_531"/>
          <p:cNvSpPr txBox="1"/>
          <p:nvPr>
            <p:ph type="title"/>
          </p:nvPr>
        </p:nvSpPr>
        <p:spPr>
          <a:xfrm>
            <a:off x="4592091" y="2187773"/>
            <a:ext cx="4036200" cy="1928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808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375b3ab75ac_0_531"/>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110" name="Google Shape;110;g375b3ab75ac_0_531"/>
          <p:cNvPicPr preferRelativeResize="0"/>
          <p:nvPr/>
        </p:nvPicPr>
        <p:blipFill rotWithShape="1">
          <a:blip r:embed="rId2">
            <a:alphaModFix/>
          </a:blip>
          <a:srcRect b="0" l="0" r="0" t="0"/>
          <a:stretch/>
        </p:blipFill>
        <p:spPr>
          <a:xfrm>
            <a:off x="-714374" y="-248708"/>
            <a:ext cx="4179094" cy="41790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11" name="Shape 111"/>
        <p:cNvGrpSpPr/>
        <p:nvPr/>
      </p:nvGrpSpPr>
      <p:grpSpPr>
        <a:xfrm>
          <a:off x="0" y="0"/>
          <a:ext cx="0" cy="0"/>
          <a:chOff x="0" y="0"/>
          <a:chExt cx="0" cy="0"/>
        </a:xfrm>
      </p:grpSpPr>
      <p:sp>
        <p:nvSpPr>
          <p:cNvPr id="112" name="Google Shape;112;g375b3ab75ac_0_535"/>
          <p:cNvSpPr txBox="1"/>
          <p:nvPr>
            <p:ph type="title"/>
          </p:nvPr>
        </p:nvSpPr>
        <p:spPr>
          <a:xfrm>
            <a:off x="4592091" y="1878212"/>
            <a:ext cx="4319400" cy="19587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808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375b3ab75ac_0_535"/>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con" id="114" name="Google Shape;114;g375b3ab75ac_0_535"/>
          <p:cNvPicPr preferRelativeResize="0"/>
          <p:nvPr/>
        </p:nvPicPr>
        <p:blipFill rotWithShape="1">
          <a:blip r:embed="rId2">
            <a:alphaModFix/>
          </a:blip>
          <a:srcRect b="0" l="0" r="0" t="0"/>
          <a:stretch/>
        </p:blipFill>
        <p:spPr>
          <a:xfrm>
            <a:off x="-169519" y="89297"/>
            <a:ext cx="3706824" cy="370693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15" name="Shape 115"/>
        <p:cNvGrpSpPr/>
        <p:nvPr/>
      </p:nvGrpSpPr>
      <p:grpSpPr>
        <a:xfrm>
          <a:off x="0" y="0"/>
          <a:ext cx="0" cy="0"/>
          <a:chOff x="0" y="0"/>
          <a:chExt cx="0" cy="0"/>
        </a:xfrm>
      </p:grpSpPr>
      <p:sp>
        <p:nvSpPr>
          <p:cNvPr id="116" name="Google Shape;116;g375b3ab75ac_0_539"/>
          <p:cNvSpPr txBox="1"/>
          <p:nvPr>
            <p:ph type="title"/>
          </p:nvPr>
        </p:nvSpPr>
        <p:spPr>
          <a:xfrm>
            <a:off x="446484" y="1816672"/>
            <a:ext cx="8250900" cy="1355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6750"/>
              <a:buFont typeface="Trebuchet MS"/>
              <a:buNone/>
              <a:defRPr sz="67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75b3ab75ac_0_539"/>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8" name="Shape 118"/>
        <p:cNvGrpSpPr/>
        <p:nvPr/>
      </p:nvGrpSpPr>
      <p:grpSpPr>
        <a:xfrm>
          <a:off x="0" y="0"/>
          <a:ext cx="0" cy="0"/>
          <a:chOff x="0" y="0"/>
          <a:chExt cx="0" cy="0"/>
        </a:xfrm>
      </p:grpSpPr>
      <p:sp>
        <p:nvSpPr>
          <p:cNvPr id="119" name="Google Shape;119;g375b3ab75ac_0_542"/>
          <p:cNvSpPr txBox="1"/>
          <p:nvPr>
            <p:ph type="title"/>
          </p:nvPr>
        </p:nvSpPr>
        <p:spPr>
          <a:xfrm>
            <a:off x="417328" y="304271"/>
            <a:ext cx="8309400" cy="1104600"/>
          </a:xfrm>
          <a:prstGeom prst="rect">
            <a:avLst/>
          </a:prstGeom>
          <a:noFill/>
          <a:ln>
            <a:noFill/>
          </a:ln>
        </p:spPr>
        <p:txBody>
          <a:bodyPr anchorCtr="0" anchor="ctr" bIns="45700" lIns="91425" spcFirstLastPara="1" rIns="91425" wrap="square" tIns="45700">
            <a:noAutofit/>
          </a:bodyPr>
          <a:lstStyle>
            <a:lvl1pPr lvl="0" marR="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 name="Google Shape;120;g375b3ab75ac_0_542"/>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121" name="Shape 121"/>
        <p:cNvGrpSpPr/>
        <p:nvPr/>
      </p:nvGrpSpPr>
      <p:grpSpPr>
        <a:xfrm>
          <a:off x="0" y="0"/>
          <a:ext cx="0" cy="0"/>
          <a:chOff x="0" y="0"/>
          <a:chExt cx="0" cy="0"/>
        </a:xfrm>
      </p:grpSpPr>
      <p:sp>
        <p:nvSpPr>
          <p:cNvPr id="122" name="Google Shape;122;g375b3ab75ac_0_545"/>
          <p:cNvSpPr txBox="1"/>
          <p:nvPr>
            <p:ph idx="1" type="body"/>
          </p:nvPr>
        </p:nvSpPr>
        <p:spPr>
          <a:xfrm>
            <a:off x="232304" y="1428750"/>
            <a:ext cx="8679300" cy="361680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3900"/>
              </a:spcBef>
              <a:spcAft>
                <a:spcPts val="0"/>
              </a:spcAft>
              <a:buClr>
                <a:srgbClr val="000000"/>
              </a:buClr>
              <a:buSzPts val="1000"/>
              <a:buFont typeface="Arial"/>
              <a:buNone/>
              <a:defRPr b="0" i="0" sz="34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3900"/>
              </a:spcBef>
              <a:spcAft>
                <a:spcPts val="0"/>
              </a:spcAft>
              <a:buClr>
                <a:srgbClr val="000000"/>
              </a:buClr>
              <a:buSzPts val="1000"/>
              <a:buFont typeface="Arial"/>
              <a:buNone/>
              <a:defRPr b="0" i="0" sz="31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3900"/>
              </a:spcBef>
              <a:spcAft>
                <a:spcPts val="0"/>
              </a:spcAft>
              <a:buClr>
                <a:srgbClr val="000000"/>
              </a:buClr>
              <a:buSzPts val="1000"/>
              <a:buFont typeface="Arial"/>
              <a:buNone/>
              <a:defRPr b="0" i="0" sz="2500"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3900"/>
              </a:spcBef>
              <a:spcAft>
                <a:spcPts val="0"/>
              </a:spcAft>
              <a:buClr>
                <a:schemeClr val="dk1"/>
              </a:buClr>
              <a:buSzPts val="2200"/>
              <a:buFont typeface="Noto Sans Symbols"/>
              <a:buChar char="❖"/>
              <a:defRPr b="0" i="0" sz="2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9pPr>
          </a:lstStyle>
          <a:p/>
        </p:txBody>
      </p:sp>
      <p:sp>
        <p:nvSpPr>
          <p:cNvPr id="123" name="Google Shape;123;g375b3ab75ac_0_545"/>
          <p:cNvSpPr txBox="1"/>
          <p:nvPr>
            <p:ph idx="12" type="sldNum"/>
          </p:nvPr>
        </p:nvSpPr>
        <p:spPr>
          <a:xfrm>
            <a:off x="7384771" y="5354280"/>
            <a:ext cx="1509000" cy="304200"/>
          </a:xfrm>
          <a:prstGeom prst="rect">
            <a:avLst/>
          </a:prstGeom>
          <a:noFill/>
          <a:ln>
            <a:noFill/>
          </a:ln>
        </p:spPr>
        <p:txBody>
          <a:bodyPr anchorCtr="0" anchor="ctr" bIns="32125" lIns="64275" spcFirstLastPara="1" rIns="64275" wrap="square" tIns="321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g375b3ab75ac_0_545"/>
          <p:cNvSpPr txBox="1"/>
          <p:nvPr>
            <p:ph type="title"/>
          </p:nvPr>
        </p:nvSpPr>
        <p:spPr>
          <a:xfrm>
            <a:off x="232304" y="365932"/>
            <a:ext cx="8679300" cy="680700"/>
          </a:xfrm>
          <a:prstGeom prst="rect">
            <a:avLst/>
          </a:prstGeom>
          <a:noFill/>
          <a:ln>
            <a:noFill/>
          </a:ln>
        </p:spPr>
        <p:txBody>
          <a:bodyPr anchorCtr="0" anchor="ctr" bIns="0" lIns="0" spcFirstLastPara="1" rIns="0" wrap="square" tIns="0">
            <a:noAutofit/>
          </a:bodyPr>
          <a:lstStyle>
            <a:lvl1pPr lvl="0" marR="0" algn="ctr">
              <a:lnSpc>
                <a:spcPct val="100000"/>
              </a:lnSpc>
              <a:spcBef>
                <a:spcPts val="0"/>
              </a:spcBef>
              <a:spcAft>
                <a:spcPts val="0"/>
              </a:spcAft>
              <a:buClr>
                <a:srgbClr val="000000"/>
              </a:buClr>
              <a:buSzPts val="1400"/>
              <a:buFont typeface="Arial"/>
              <a:buNone/>
              <a:defRPr b="0" i="0" sz="6200" u="none" cap="none" strike="noStrike">
                <a:solidFill>
                  <a:srgbClr val="001254"/>
                </a:solidFill>
                <a:latin typeface="Arial"/>
                <a:ea typeface="Arial"/>
                <a:cs typeface="Arial"/>
                <a:sym typeface="Arial"/>
              </a:defRPr>
            </a:lvl1pPr>
            <a:lvl2pPr lvl="1"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spTree>
      <p:nvGrpSpPr>
        <p:cNvPr id="125" name="Shape 125"/>
        <p:cNvGrpSpPr/>
        <p:nvPr/>
      </p:nvGrpSpPr>
      <p:grpSpPr>
        <a:xfrm>
          <a:off x="0" y="0"/>
          <a:ext cx="0" cy="0"/>
          <a:chOff x="0" y="0"/>
          <a:chExt cx="0" cy="0"/>
        </a:xfrm>
      </p:grpSpPr>
      <p:sp>
        <p:nvSpPr>
          <p:cNvPr id="126" name="Google Shape;126;g375b3ab75ac_0_549"/>
          <p:cNvSpPr/>
          <p:nvPr/>
        </p:nvSpPr>
        <p:spPr>
          <a:xfrm>
            <a:off x="0" y="5213843"/>
            <a:ext cx="9144000" cy="5079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Google Shape;11;p1" id="127" name="Google Shape;127;g375b3ab75ac_0_549"/>
          <p:cNvPicPr preferRelativeResize="0"/>
          <p:nvPr/>
        </p:nvPicPr>
        <p:blipFill rotWithShape="1">
          <a:blip r:embed="rId2">
            <a:alphaModFix/>
          </a:blip>
          <a:srcRect b="0" l="0" r="0" t="0"/>
          <a:stretch/>
        </p:blipFill>
        <p:spPr>
          <a:xfrm>
            <a:off x="205740" y="5303519"/>
            <a:ext cx="1275785" cy="216028"/>
          </a:xfrm>
          <a:prstGeom prst="rect">
            <a:avLst/>
          </a:prstGeom>
          <a:noFill/>
          <a:ln>
            <a:noFill/>
          </a:ln>
        </p:spPr>
      </p:pic>
      <p:sp>
        <p:nvSpPr>
          <p:cNvPr id="128" name="Google Shape;128;g375b3ab75ac_0_549"/>
          <p:cNvSpPr txBox="1"/>
          <p:nvPr>
            <p:ph type="title"/>
          </p:nvPr>
        </p:nvSpPr>
        <p:spPr>
          <a:xfrm>
            <a:off x="780392" y="1254298"/>
            <a:ext cx="7583100" cy="825300"/>
          </a:xfrm>
          <a:prstGeom prst="rect">
            <a:avLst/>
          </a:prstGeom>
          <a:noFill/>
          <a:ln>
            <a:noFill/>
          </a:ln>
        </p:spPr>
        <p:txBody>
          <a:bodyPr anchorCtr="0" anchor="ctr" bIns="45675" lIns="45675" spcFirstLastPara="1" rIns="45675" wrap="square" tIns="45675">
            <a:normAutofit/>
          </a:bodyPr>
          <a:lstStyle>
            <a:lvl1pPr lvl="0" algn="ctr">
              <a:lnSpc>
                <a:spcPct val="90000"/>
              </a:lnSpc>
              <a:spcBef>
                <a:spcPts val="0"/>
              </a:spcBef>
              <a:spcAft>
                <a:spcPts val="0"/>
              </a:spcAft>
              <a:buClr>
                <a:schemeClr val="accent1"/>
              </a:buClr>
              <a:buSzPts val="1800"/>
              <a:buNone/>
              <a:defRPr/>
            </a:lvl1pPr>
            <a:lvl2pPr lvl="1" algn="ctr">
              <a:lnSpc>
                <a:spcPct val="90000"/>
              </a:lnSpc>
              <a:spcBef>
                <a:spcPts val="0"/>
              </a:spcBef>
              <a:spcAft>
                <a:spcPts val="0"/>
              </a:spcAft>
              <a:buClr>
                <a:schemeClr val="accent1"/>
              </a:buClr>
              <a:buSzPts val="1800"/>
              <a:buNone/>
              <a:defRPr/>
            </a:lvl2pPr>
            <a:lvl3pPr lvl="2" algn="ctr">
              <a:lnSpc>
                <a:spcPct val="90000"/>
              </a:lnSpc>
              <a:spcBef>
                <a:spcPts val="0"/>
              </a:spcBef>
              <a:spcAft>
                <a:spcPts val="0"/>
              </a:spcAft>
              <a:buClr>
                <a:schemeClr val="accent1"/>
              </a:buClr>
              <a:buSzPts val="1800"/>
              <a:buNone/>
              <a:defRPr/>
            </a:lvl3pPr>
            <a:lvl4pPr lvl="3" algn="ctr">
              <a:lnSpc>
                <a:spcPct val="90000"/>
              </a:lnSpc>
              <a:spcBef>
                <a:spcPts val="0"/>
              </a:spcBef>
              <a:spcAft>
                <a:spcPts val="0"/>
              </a:spcAft>
              <a:buClr>
                <a:schemeClr val="accent1"/>
              </a:buClr>
              <a:buSzPts val="1800"/>
              <a:buNone/>
              <a:defRPr/>
            </a:lvl4pPr>
            <a:lvl5pPr lvl="4" algn="ctr">
              <a:lnSpc>
                <a:spcPct val="90000"/>
              </a:lnSpc>
              <a:spcBef>
                <a:spcPts val="0"/>
              </a:spcBef>
              <a:spcAft>
                <a:spcPts val="0"/>
              </a:spcAft>
              <a:buClr>
                <a:schemeClr val="accent1"/>
              </a:buClr>
              <a:buSzPts val="1800"/>
              <a:buNone/>
              <a:defRPr/>
            </a:lvl5pPr>
            <a:lvl6pPr lvl="5" algn="ctr">
              <a:lnSpc>
                <a:spcPct val="90000"/>
              </a:lnSpc>
              <a:spcBef>
                <a:spcPts val="0"/>
              </a:spcBef>
              <a:spcAft>
                <a:spcPts val="0"/>
              </a:spcAft>
              <a:buClr>
                <a:schemeClr val="accent1"/>
              </a:buClr>
              <a:buSzPts val="1800"/>
              <a:buNone/>
              <a:defRPr/>
            </a:lvl6pPr>
            <a:lvl7pPr lvl="6" algn="ctr">
              <a:lnSpc>
                <a:spcPct val="90000"/>
              </a:lnSpc>
              <a:spcBef>
                <a:spcPts val="0"/>
              </a:spcBef>
              <a:spcAft>
                <a:spcPts val="0"/>
              </a:spcAft>
              <a:buClr>
                <a:schemeClr val="accent1"/>
              </a:buClr>
              <a:buSzPts val="1800"/>
              <a:buNone/>
              <a:defRPr/>
            </a:lvl7pPr>
            <a:lvl8pPr lvl="7" algn="ctr">
              <a:lnSpc>
                <a:spcPct val="90000"/>
              </a:lnSpc>
              <a:spcBef>
                <a:spcPts val="0"/>
              </a:spcBef>
              <a:spcAft>
                <a:spcPts val="0"/>
              </a:spcAft>
              <a:buClr>
                <a:schemeClr val="accent1"/>
              </a:buClr>
              <a:buSzPts val="1800"/>
              <a:buNone/>
              <a:defRPr/>
            </a:lvl8pPr>
            <a:lvl9pPr lvl="8" algn="ctr">
              <a:lnSpc>
                <a:spcPct val="90000"/>
              </a:lnSpc>
              <a:spcBef>
                <a:spcPts val="0"/>
              </a:spcBef>
              <a:spcAft>
                <a:spcPts val="0"/>
              </a:spcAft>
              <a:buClr>
                <a:schemeClr val="accent1"/>
              </a:buClr>
              <a:buSzPts val="1800"/>
              <a:buNone/>
              <a:defRPr/>
            </a:lvl9pPr>
          </a:lstStyle>
          <a:p/>
        </p:txBody>
      </p:sp>
      <p:sp>
        <p:nvSpPr>
          <p:cNvPr id="129" name="Google Shape;129;g375b3ab75ac_0_549"/>
          <p:cNvSpPr txBox="1"/>
          <p:nvPr>
            <p:ph idx="1" type="body"/>
          </p:nvPr>
        </p:nvSpPr>
        <p:spPr>
          <a:xfrm>
            <a:off x="1143000" y="2152858"/>
            <a:ext cx="6858000" cy="615600"/>
          </a:xfrm>
          <a:prstGeom prst="rect">
            <a:avLst/>
          </a:prstGeom>
          <a:noFill/>
          <a:ln>
            <a:noFill/>
          </a:ln>
        </p:spPr>
        <p:txBody>
          <a:bodyPr anchorCtr="0" anchor="ctr" bIns="45675" lIns="45675" spcFirstLastPara="1" rIns="45675" wrap="square" tIns="45675">
            <a:normAutofit/>
          </a:bodyPr>
          <a:lstStyle>
            <a:lvl1pPr indent="-539750" lvl="0" marL="457200" marR="0" rtl="0" algn="ctr">
              <a:lnSpc>
                <a:spcPct val="90000"/>
              </a:lnSpc>
              <a:spcBef>
                <a:spcPts val="1000"/>
              </a:spcBef>
              <a:spcAft>
                <a:spcPts val="0"/>
              </a:spcAft>
              <a:buClr>
                <a:srgbClr val="000000"/>
              </a:buClr>
              <a:buSzPts val="4900"/>
              <a:buFont typeface="Trebuchet MS"/>
              <a:buChar char="●"/>
              <a:defRPr b="1" i="0" sz="4900" u="none" cap="none" strike="noStrike">
                <a:solidFill>
                  <a:srgbClr val="000000"/>
                </a:solidFill>
                <a:latin typeface="Trebuchet MS"/>
                <a:ea typeface="Trebuchet MS"/>
                <a:cs typeface="Trebuchet MS"/>
                <a:sym typeface="Trebuchet MS"/>
              </a:defRPr>
            </a:lvl1pPr>
            <a:lvl2pPr indent="-539750" lvl="1" marL="914400" marR="0" rtl="0" algn="ctr">
              <a:lnSpc>
                <a:spcPct val="90000"/>
              </a:lnSpc>
              <a:spcBef>
                <a:spcPts val="1000"/>
              </a:spcBef>
              <a:spcAft>
                <a:spcPts val="0"/>
              </a:spcAft>
              <a:buClr>
                <a:srgbClr val="000000"/>
              </a:buClr>
              <a:buSzPts val="4900"/>
              <a:buFont typeface="Trebuchet MS"/>
              <a:buChar char="○"/>
              <a:defRPr b="1" i="0" sz="4900" u="none" cap="none" strike="noStrike">
                <a:solidFill>
                  <a:srgbClr val="000000"/>
                </a:solidFill>
                <a:latin typeface="Trebuchet MS"/>
                <a:ea typeface="Trebuchet MS"/>
                <a:cs typeface="Trebuchet MS"/>
                <a:sym typeface="Trebuchet MS"/>
              </a:defRPr>
            </a:lvl2pPr>
            <a:lvl3pPr indent="-539750" lvl="2" marL="1371600" marR="0" rtl="0" algn="ctr">
              <a:lnSpc>
                <a:spcPct val="90000"/>
              </a:lnSpc>
              <a:spcBef>
                <a:spcPts val="1000"/>
              </a:spcBef>
              <a:spcAft>
                <a:spcPts val="0"/>
              </a:spcAft>
              <a:buClr>
                <a:srgbClr val="000000"/>
              </a:buClr>
              <a:buSzPts val="4900"/>
              <a:buFont typeface="Trebuchet MS"/>
              <a:buChar char="■"/>
              <a:defRPr b="1" i="0" sz="4900" u="none" cap="none" strike="noStrike">
                <a:solidFill>
                  <a:srgbClr val="000000"/>
                </a:solidFill>
                <a:latin typeface="Trebuchet MS"/>
                <a:ea typeface="Trebuchet MS"/>
                <a:cs typeface="Trebuchet MS"/>
                <a:sym typeface="Trebuchet MS"/>
              </a:defRPr>
            </a:lvl3pPr>
            <a:lvl4pPr indent="-539750" lvl="3" marL="1828800" marR="0" rtl="0" algn="ctr">
              <a:lnSpc>
                <a:spcPct val="90000"/>
              </a:lnSpc>
              <a:spcBef>
                <a:spcPts val="1000"/>
              </a:spcBef>
              <a:spcAft>
                <a:spcPts val="0"/>
              </a:spcAft>
              <a:buClr>
                <a:srgbClr val="000000"/>
              </a:buClr>
              <a:buSzPts val="4900"/>
              <a:buFont typeface="Trebuchet MS"/>
              <a:buChar char="●"/>
              <a:defRPr b="1" i="0" sz="4900" u="none" cap="none" strike="noStrike">
                <a:solidFill>
                  <a:srgbClr val="000000"/>
                </a:solidFill>
                <a:latin typeface="Trebuchet MS"/>
                <a:ea typeface="Trebuchet MS"/>
                <a:cs typeface="Trebuchet MS"/>
                <a:sym typeface="Trebuchet MS"/>
              </a:defRPr>
            </a:lvl4pPr>
            <a:lvl5pPr indent="-539750" lvl="4" marL="2286000" marR="0" rtl="0" algn="ctr">
              <a:lnSpc>
                <a:spcPct val="90000"/>
              </a:lnSpc>
              <a:spcBef>
                <a:spcPts val="1000"/>
              </a:spcBef>
              <a:spcAft>
                <a:spcPts val="0"/>
              </a:spcAft>
              <a:buClr>
                <a:srgbClr val="000000"/>
              </a:buClr>
              <a:buSzPts val="4900"/>
              <a:buFont typeface="Trebuchet MS"/>
              <a:buChar char="○"/>
              <a:defRPr b="1" i="0" sz="4900" u="none" cap="none" strike="noStrike">
                <a:solidFill>
                  <a:srgbClr val="000000"/>
                </a:solidFill>
                <a:latin typeface="Trebuchet MS"/>
                <a:ea typeface="Trebuchet MS"/>
                <a:cs typeface="Trebuchet MS"/>
                <a:sym typeface="Trebuchet MS"/>
              </a:defRPr>
            </a:lvl5pPr>
            <a:lvl6pPr indent="-342900" lvl="5" marL="27432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130" name="Google Shape;130;g375b3ab75ac_0_549"/>
          <p:cNvSpPr txBox="1"/>
          <p:nvPr>
            <p:ph idx="12" type="sldNum"/>
          </p:nvPr>
        </p:nvSpPr>
        <p:spPr>
          <a:xfrm>
            <a:off x="8740038" y="5351373"/>
            <a:ext cx="198000" cy="276900"/>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
        <p:nvSpPr>
          <p:cNvPr id="131" name="Google Shape;131;g375b3ab75ac_0_549"/>
          <p:cNvSpPr txBox="1"/>
          <p:nvPr>
            <p:ph idx="2" type="body"/>
          </p:nvPr>
        </p:nvSpPr>
        <p:spPr>
          <a:xfrm>
            <a:off x="1435395" y="3066690"/>
            <a:ext cx="6273300" cy="762000"/>
          </a:xfrm>
          <a:prstGeom prst="rect">
            <a:avLst/>
          </a:prstGeom>
          <a:noFill/>
          <a:ln>
            <a:noFill/>
          </a:ln>
        </p:spPr>
        <p:txBody>
          <a:bodyPr anchorCtr="0" anchor="ctr" bIns="45675" lIns="45675" spcFirstLastPara="1" rIns="45675" wrap="square" tIns="45675">
            <a:norm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bg>
      <p:bgPr>
        <a:solidFill>
          <a:schemeClr val="accent1"/>
        </a:solidFill>
      </p:bgPr>
    </p:bg>
    <p:spTree>
      <p:nvGrpSpPr>
        <p:cNvPr id="132" name="Shape 132"/>
        <p:cNvGrpSpPr/>
        <p:nvPr/>
      </p:nvGrpSpPr>
      <p:grpSpPr>
        <a:xfrm>
          <a:off x="0" y="0"/>
          <a:ext cx="0" cy="0"/>
          <a:chOff x="0" y="0"/>
          <a:chExt cx="0" cy="0"/>
        </a:xfrm>
      </p:grpSpPr>
      <p:sp>
        <p:nvSpPr>
          <p:cNvPr id="133" name="Google Shape;133;g375b3ab75ac_0_556"/>
          <p:cNvSpPr/>
          <p:nvPr/>
        </p:nvSpPr>
        <p:spPr>
          <a:xfrm>
            <a:off x="0" y="5213843"/>
            <a:ext cx="9144000" cy="5079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t/>
            </a:r>
            <a:endParaRPr b="0" i="0" sz="1300" u="none" cap="none" strike="noStrike">
              <a:solidFill>
                <a:srgbClr val="FFFFFF"/>
              </a:solidFill>
              <a:latin typeface="Calibri"/>
              <a:ea typeface="Calibri"/>
              <a:cs typeface="Calibri"/>
              <a:sym typeface="Calibri"/>
            </a:endParaRPr>
          </a:p>
        </p:txBody>
      </p:sp>
      <p:pic>
        <p:nvPicPr>
          <p:cNvPr descr="Google Shape;76;p17" id="134" name="Google Shape;134;g375b3ab75ac_0_556"/>
          <p:cNvPicPr preferRelativeResize="0"/>
          <p:nvPr/>
        </p:nvPicPr>
        <p:blipFill rotWithShape="1">
          <a:blip r:embed="rId2">
            <a:alphaModFix/>
          </a:blip>
          <a:srcRect b="0" l="0" r="0" t="0"/>
          <a:stretch/>
        </p:blipFill>
        <p:spPr>
          <a:xfrm>
            <a:off x="206005" y="5288964"/>
            <a:ext cx="1460472" cy="245359"/>
          </a:xfrm>
          <a:prstGeom prst="rect">
            <a:avLst/>
          </a:prstGeom>
          <a:noFill/>
          <a:ln>
            <a:noFill/>
          </a:ln>
        </p:spPr>
      </p:pic>
      <p:sp>
        <p:nvSpPr>
          <p:cNvPr id="135" name="Google Shape;135;g375b3ab75ac_0_556"/>
          <p:cNvSpPr txBox="1"/>
          <p:nvPr>
            <p:ph type="title"/>
          </p:nvPr>
        </p:nvSpPr>
        <p:spPr>
          <a:xfrm>
            <a:off x="628650" y="364987"/>
            <a:ext cx="7886700" cy="800100"/>
          </a:xfrm>
          <a:prstGeom prst="rect">
            <a:avLst/>
          </a:prstGeom>
          <a:noFill/>
          <a:ln>
            <a:noFill/>
          </a:ln>
        </p:spPr>
        <p:txBody>
          <a:bodyPr anchorCtr="0" anchor="ctr" bIns="45675" lIns="45675" spcFirstLastPara="1" rIns="45675" wrap="square" tIns="45675">
            <a:normAutofit/>
          </a:bodyPr>
          <a:lstStyle>
            <a:lvl1pPr lvl="0" algn="ctr">
              <a:lnSpc>
                <a:spcPct val="90000"/>
              </a:lnSpc>
              <a:spcBef>
                <a:spcPts val="0"/>
              </a:spcBef>
              <a:spcAft>
                <a:spcPts val="0"/>
              </a:spcAft>
              <a:buClr>
                <a:srgbClr val="FFFFFF"/>
              </a:buClr>
              <a:buSzPts val="4500"/>
              <a:buFont typeface="Trebuchet MS"/>
              <a:buNone/>
              <a:defRPr sz="4500">
                <a:solidFill>
                  <a:srgbClr val="FFFFFF"/>
                </a:solidFill>
              </a:defRPr>
            </a:lvl1pPr>
            <a:lvl2pPr lvl="1" algn="ctr">
              <a:lnSpc>
                <a:spcPct val="90000"/>
              </a:lnSpc>
              <a:spcBef>
                <a:spcPts val="0"/>
              </a:spcBef>
              <a:spcAft>
                <a:spcPts val="0"/>
              </a:spcAft>
              <a:buClr>
                <a:schemeClr val="accent1"/>
              </a:buClr>
              <a:buSzPts val="1800"/>
              <a:buNone/>
              <a:defRPr/>
            </a:lvl2pPr>
            <a:lvl3pPr lvl="2" algn="ctr">
              <a:lnSpc>
                <a:spcPct val="90000"/>
              </a:lnSpc>
              <a:spcBef>
                <a:spcPts val="0"/>
              </a:spcBef>
              <a:spcAft>
                <a:spcPts val="0"/>
              </a:spcAft>
              <a:buClr>
                <a:schemeClr val="accent1"/>
              </a:buClr>
              <a:buSzPts val="1800"/>
              <a:buNone/>
              <a:defRPr/>
            </a:lvl3pPr>
            <a:lvl4pPr lvl="3" algn="ctr">
              <a:lnSpc>
                <a:spcPct val="90000"/>
              </a:lnSpc>
              <a:spcBef>
                <a:spcPts val="0"/>
              </a:spcBef>
              <a:spcAft>
                <a:spcPts val="0"/>
              </a:spcAft>
              <a:buClr>
                <a:schemeClr val="accent1"/>
              </a:buClr>
              <a:buSzPts val="1800"/>
              <a:buNone/>
              <a:defRPr/>
            </a:lvl4pPr>
            <a:lvl5pPr lvl="4" algn="ctr">
              <a:lnSpc>
                <a:spcPct val="90000"/>
              </a:lnSpc>
              <a:spcBef>
                <a:spcPts val="0"/>
              </a:spcBef>
              <a:spcAft>
                <a:spcPts val="0"/>
              </a:spcAft>
              <a:buClr>
                <a:schemeClr val="accent1"/>
              </a:buClr>
              <a:buSzPts val="1800"/>
              <a:buNone/>
              <a:defRPr/>
            </a:lvl5pPr>
            <a:lvl6pPr lvl="5" algn="ctr">
              <a:lnSpc>
                <a:spcPct val="90000"/>
              </a:lnSpc>
              <a:spcBef>
                <a:spcPts val="0"/>
              </a:spcBef>
              <a:spcAft>
                <a:spcPts val="0"/>
              </a:spcAft>
              <a:buClr>
                <a:schemeClr val="accent1"/>
              </a:buClr>
              <a:buSzPts val="1800"/>
              <a:buNone/>
              <a:defRPr/>
            </a:lvl6pPr>
            <a:lvl7pPr lvl="6" algn="ctr">
              <a:lnSpc>
                <a:spcPct val="90000"/>
              </a:lnSpc>
              <a:spcBef>
                <a:spcPts val="0"/>
              </a:spcBef>
              <a:spcAft>
                <a:spcPts val="0"/>
              </a:spcAft>
              <a:buClr>
                <a:schemeClr val="accent1"/>
              </a:buClr>
              <a:buSzPts val="1800"/>
              <a:buNone/>
              <a:defRPr/>
            </a:lvl7pPr>
            <a:lvl8pPr lvl="7" algn="ctr">
              <a:lnSpc>
                <a:spcPct val="90000"/>
              </a:lnSpc>
              <a:spcBef>
                <a:spcPts val="0"/>
              </a:spcBef>
              <a:spcAft>
                <a:spcPts val="0"/>
              </a:spcAft>
              <a:buClr>
                <a:schemeClr val="accent1"/>
              </a:buClr>
              <a:buSzPts val="1800"/>
              <a:buNone/>
              <a:defRPr/>
            </a:lvl8pPr>
            <a:lvl9pPr lvl="8" algn="ctr">
              <a:lnSpc>
                <a:spcPct val="90000"/>
              </a:lnSpc>
              <a:spcBef>
                <a:spcPts val="0"/>
              </a:spcBef>
              <a:spcAft>
                <a:spcPts val="0"/>
              </a:spcAft>
              <a:buClr>
                <a:schemeClr val="accent1"/>
              </a:buClr>
              <a:buSzPts val="1800"/>
              <a:buNone/>
              <a:defRPr/>
            </a:lvl9pPr>
          </a:lstStyle>
          <a:p/>
        </p:txBody>
      </p:sp>
      <p:sp>
        <p:nvSpPr>
          <p:cNvPr id="136" name="Google Shape;136;g375b3ab75ac_0_556"/>
          <p:cNvSpPr txBox="1"/>
          <p:nvPr>
            <p:ph idx="1" type="body"/>
          </p:nvPr>
        </p:nvSpPr>
        <p:spPr>
          <a:xfrm>
            <a:off x="628650" y="1543585"/>
            <a:ext cx="7886700" cy="3504600"/>
          </a:xfrm>
          <a:prstGeom prst="rect">
            <a:avLst/>
          </a:prstGeom>
          <a:noFill/>
          <a:ln>
            <a:noFill/>
          </a:ln>
        </p:spPr>
        <p:txBody>
          <a:bodyPr anchorCtr="0" anchor="t" bIns="45675" lIns="45675" spcFirstLastPara="1" rIns="45675" wrap="square" tIns="45675">
            <a:normAutofit/>
          </a:bodyPr>
          <a:lstStyle>
            <a:lvl1pPr indent="-400050" lvl="0" marL="457200" marR="0" rtl="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1pPr>
            <a:lvl2pPr indent="-400050" lvl="1" marL="914400" marR="0" rtl="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2pPr>
            <a:lvl3pPr indent="-400050" lvl="2" marL="1371600" marR="0" rtl="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3pPr>
            <a:lvl4pPr indent="-400050" lvl="3" marL="1828800" marR="0" rtl="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4pPr>
            <a:lvl5pPr indent="-400050" lvl="4" marL="2286000" marR="0" rtl="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5pPr>
            <a:lvl6pPr indent="-342900" lvl="5" marL="27432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137" name="Google Shape;137;g375b3ab75ac_0_556"/>
          <p:cNvSpPr txBox="1"/>
          <p:nvPr>
            <p:ph idx="12" type="sldNum"/>
          </p:nvPr>
        </p:nvSpPr>
        <p:spPr>
          <a:xfrm>
            <a:off x="8770009" y="5370087"/>
            <a:ext cx="168000" cy="230700"/>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200">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22" name="Shape 22"/>
        <p:cNvGrpSpPr/>
        <p:nvPr/>
      </p:nvGrpSpPr>
      <p:grpSpPr>
        <a:xfrm>
          <a:off x="0" y="0"/>
          <a:ext cx="0" cy="0"/>
          <a:chOff x="0" y="0"/>
          <a:chExt cx="0" cy="0"/>
        </a:xfrm>
      </p:grpSpPr>
      <p:sp>
        <p:nvSpPr>
          <p:cNvPr id="23" name="Google Shape;23;p61"/>
          <p:cNvSpPr txBox="1"/>
          <p:nvPr>
            <p:ph type="title"/>
          </p:nvPr>
        </p:nvSpPr>
        <p:spPr>
          <a:xfrm>
            <a:off x="4592092" y="2187773"/>
            <a:ext cx="4036200" cy="1928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65"/>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4" name="Google Shape;24;p61"/>
          <p:cNvPicPr preferRelativeResize="0"/>
          <p:nvPr/>
        </p:nvPicPr>
        <p:blipFill rotWithShape="1">
          <a:blip r:embed="rId2">
            <a:alphaModFix/>
          </a:blip>
          <a:srcRect b="0" l="0" r="0" t="0"/>
          <a:stretch/>
        </p:blipFill>
        <p:spPr>
          <a:xfrm>
            <a:off x="-498616" y="956838"/>
            <a:ext cx="4179094" cy="4179094"/>
          </a:xfrm>
          <a:prstGeom prst="rect">
            <a:avLst/>
          </a:prstGeom>
          <a:noFill/>
          <a:ln>
            <a:noFill/>
          </a:ln>
        </p:spPr>
      </p:pic>
      <p:sp>
        <p:nvSpPr>
          <p:cNvPr id="25" name="Google Shape;25;p61"/>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138" name="Shape 138"/>
        <p:cNvGrpSpPr/>
        <p:nvPr/>
      </p:nvGrpSpPr>
      <p:grpSpPr>
        <a:xfrm>
          <a:off x="0" y="0"/>
          <a:ext cx="0" cy="0"/>
          <a:chOff x="0" y="0"/>
          <a:chExt cx="0" cy="0"/>
        </a:xfrm>
      </p:grpSpPr>
      <p:sp>
        <p:nvSpPr>
          <p:cNvPr id="139" name="Google Shape;139;g375b3ab75ac_0_562"/>
          <p:cNvSpPr/>
          <p:nvPr/>
        </p:nvSpPr>
        <p:spPr>
          <a:xfrm>
            <a:off x="0" y="5213843"/>
            <a:ext cx="9144000" cy="5079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Google Shape;11;p1" id="140" name="Google Shape;140;g375b3ab75ac_0_562"/>
          <p:cNvPicPr preferRelativeResize="0"/>
          <p:nvPr/>
        </p:nvPicPr>
        <p:blipFill rotWithShape="1">
          <a:blip r:embed="rId2">
            <a:alphaModFix/>
          </a:blip>
          <a:srcRect b="0" l="0" r="0" t="0"/>
          <a:stretch/>
        </p:blipFill>
        <p:spPr>
          <a:xfrm>
            <a:off x="205740" y="5303519"/>
            <a:ext cx="1275785" cy="216028"/>
          </a:xfrm>
          <a:prstGeom prst="rect">
            <a:avLst/>
          </a:prstGeom>
          <a:noFill/>
          <a:ln>
            <a:noFill/>
          </a:ln>
        </p:spPr>
      </p:pic>
      <p:sp>
        <p:nvSpPr>
          <p:cNvPr id="141" name="Google Shape;141;g375b3ab75ac_0_562"/>
          <p:cNvSpPr txBox="1"/>
          <p:nvPr>
            <p:ph type="title"/>
          </p:nvPr>
        </p:nvSpPr>
        <p:spPr>
          <a:xfrm>
            <a:off x="311700" y="494472"/>
            <a:ext cx="8520600" cy="636300"/>
          </a:xfrm>
          <a:prstGeom prst="rect">
            <a:avLst/>
          </a:prstGeom>
          <a:noFill/>
          <a:ln>
            <a:noFill/>
          </a:ln>
        </p:spPr>
        <p:txBody>
          <a:bodyPr anchorCtr="0" anchor="ctr" bIns="45675" lIns="45675" spcFirstLastPara="1" rIns="45675" wrap="square" tIns="45675">
            <a:normAutofit/>
          </a:bodyPr>
          <a:lstStyle>
            <a:lvl1pPr lvl="0" algn="ctr">
              <a:lnSpc>
                <a:spcPct val="90000"/>
              </a:lnSpc>
              <a:spcBef>
                <a:spcPts val="0"/>
              </a:spcBef>
              <a:spcAft>
                <a:spcPts val="0"/>
              </a:spcAft>
              <a:buClr>
                <a:schemeClr val="accent1"/>
              </a:buClr>
              <a:buSzPts val="1800"/>
              <a:buNone/>
              <a:defRPr/>
            </a:lvl1pPr>
            <a:lvl2pPr lvl="1" algn="ctr">
              <a:lnSpc>
                <a:spcPct val="90000"/>
              </a:lnSpc>
              <a:spcBef>
                <a:spcPts val="0"/>
              </a:spcBef>
              <a:spcAft>
                <a:spcPts val="0"/>
              </a:spcAft>
              <a:buClr>
                <a:schemeClr val="accent1"/>
              </a:buClr>
              <a:buSzPts val="1800"/>
              <a:buNone/>
              <a:defRPr/>
            </a:lvl2pPr>
            <a:lvl3pPr lvl="2" algn="ctr">
              <a:lnSpc>
                <a:spcPct val="90000"/>
              </a:lnSpc>
              <a:spcBef>
                <a:spcPts val="0"/>
              </a:spcBef>
              <a:spcAft>
                <a:spcPts val="0"/>
              </a:spcAft>
              <a:buClr>
                <a:schemeClr val="accent1"/>
              </a:buClr>
              <a:buSzPts val="1800"/>
              <a:buNone/>
              <a:defRPr/>
            </a:lvl3pPr>
            <a:lvl4pPr lvl="3" algn="ctr">
              <a:lnSpc>
                <a:spcPct val="90000"/>
              </a:lnSpc>
              <a:spcBef>
                <a:spcPts val="0"/>
              </a:spcBef>
              <a:spcAft>
                <a:spcPts val="0"/>
              </a:spcAft>
              <a:buClr>
                <a:schemeClr val="accent1"/>
              </a:buClr>
              <a:buSzPts val="1800"/>
              <a:buNone/>
              <a:defRPr/>
            </a:lvl4pPr>
            <a:lvl5pPr lvl="4" algn="ctr">
              <a:lnSpc>
                <a:spcPct val="90000"/>
              </a:lnSpc>
              <a:spcBef>
                <a:spcPts val="0"/>
              </a:spcBef>
              <a:spcAft>
                <a:spcPts val="0"/>
              </a:spcAft>
              <a:buClr>
                <a:schemeClr val="accent1"/>
              </a:buClr>
              <a:buSzPts val="1800"/>
              <a:buNone/>
              <a:defRPr/>
            </a:lvl5pPr>
            <a:lvl6pPr lvl="5" algn="ctr">
              <a:lnSpc>
                <a:spcPct val="90000"/>
              </a:lnSpc>
              <a:spcBef>
                <a:spcPts val="0"/>
              </a:spcBef>
              <a:spcAft>
                <a:spcPts val="0"/>
              </a:spcAft>
              <a:buClr>
                <a:schemeClr val="accent1"/>
              </a:buClr>
              <a:buSzPts val="1800"/>
              <a:buNone/>
              <a:defRPr/>
            </a:lvl6pPr>
            <a:lvl7pPr lvl="6" algn="ctr">
              <a:lnSpc>
                <a:spcPct val="90000"/>
              </a:lnSpc>
              <a:spcBef>
                <a:spcPts val="0"/>
              </a:spcBef>
              <a:spcAft>
                <a:spcPts val="0"/>
              </a:spcAft>
              <a:buClr>
                <a:schemeClr val="accent1"/>
              </a:buClr>
              <a:buSzPts val="1800"/>
              <a:buNone/>
              <a:defRPr/>
            </a:lvl7pPr>
            <a:lvl8pPr lvl="7" algn="ctr">
              <a:lnSpc>
                <a:spcPct val="90000"/>
              </a:lnSpc>
              <a:spcBef>
                <a:spcPts val="0"/>
              </a:spcBef>
              <a:spcAft>
                <a:spcPts val="0"/>
              </a:spcAft>
              <a:buClr>
                <a:schemeClr val="accent1"/>
              </a:buClr>
              <a:buSzPts val="1800"/>
              <a:buNone/>
              <a:defRPr/>
            </a:lvl8pPr>
            <a:lvl9pPr lvl="8" algn="ctr">
              <a:lnSpc>
                <a:spcPct val="90000"/>
              </a:lnSpc>
              <a:spcBef>
                <a:spcPts val="0"/>
              </a:spcBef>
              <a:spcAft>
                <a:spcPts val="0"/>
              </a:spcAft>
              <a:buClr>
                <a:schemeClr val="accent1"/>
              </a:buClr>
              <a:buSzPts val="1800"/>
              <a:buNone/>
              <a:defRPr/>
            </a:lvl9pPr>
          </a:lstStyle>
          <a:p/>
        </p:txBody>
      </p:sp>
      <p:sp>
        <p:nvSpPr>
          <p:cNvPr id="142" name="Google Shape;142;g375b3ab75ac_0_562"/>
          <p:cNvSpPr txBox="1"/>
          <p:nvPr>
            <p:ph idx="1" type="body"/>
          </p:nvPr>
        </p:nvSpPr>
        <p:spPr>
          <a:xfrm>
            <a:off x="311700" y="1280528"/>
            <a:ext cx="8520600" cy="3795900"/>
          </a:xfrm>
          <a:prstGeom prst="rect">
            <a:avLst/>
          </a:prstGeom>
          <a:noFill/>
          <a:ln>
            <a:noFill/>
          </a:ln>
        </p:spPr>
        <p:txBody>
          <a:bodyPr anchorCtr="0" anchor="ctr" bIns="121875" lIns="121875" spcFirstLastPara="1" rIns="121875" wrap="square" tIns="121875">
            <a:norm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2900" lvl="5" marL="27432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143" name="Google Shape;143;g375b3ab75ac_0_562"/>
          <p:cNvSpPr txBox="1"/>
          <p:nvPr>
            <p:ph idx="12" type="sldNum"/>
          </p:nvPr>
        </p:nvSpPr>
        <p:spPr>
          <a:xfrm>
            <a:off x="8823276" y="5287809"/>
            <a:ext cx="198000" cy="276900"/>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FFFFFF"/>
              </a:buClr>
              <a:buSzPts val="1200"/>
              <a:buFont typeface="Trebuchet MS"/>
              <a:buNone/>
              <a:defRPr b="0" i="0" sz="1200" u="none" cap="none" strike="noStrike">
                <a:solidFill>
                  <a:srgbClr val="FFFFFF"/>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bg>
      <p:bgPr>
        <a:solidFill>
          <a:schemeClr val="accent1"/>
        </a:solidFill>
      </p:bgPr>
    </p:bg>
    <p:spTree>
      <p:nvGrpSpPr>
        <p:cNvPr id="150" name="Shape 150"/>
        <p:cNvGrpSpPr/>
        <p:nvPr/>
      </p:nvGrpSpPr>
      <p:grpSpPr>
        <a:xfrm>
          <a:off x="0" y="0"/>
          <a:ext cx="0" cy="0"/>
          <a:chOff x="0" y="0"/>
          <a:chExt cx="0" cy="0"/>
        </a:xfrm>
      </p:grpSpPr>
      <p:sp>
        <p:nvSpPr>
          <p:cNvPr id="151" name="Google Shape;151;g375b3ab75ac_0_580"/>
          <p:cNvSpPr/>
          <p:nvPr/>
        </p:nvSpPr>
        <p:spPr>
          <a:xfrm>
            <a:off x="0" y="5213843"/>
            <a:ext cx="9144000" cy="5079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t/>
            </a:r>
            <a:endParaRPr b="0" i="0" sz="1000" u="none" cap="none" strike="noStrike">
              <a:solidFill>
                <a:srgbClr val="FFFFFF"/>
              </a:solidFill>
              <a:latin typeface="Calibri"/>
              <a:ea typeface="Calibri"/>
              <a:cs typeface="Calibri"/>
              <a:sym typeface="Calibri"/>
            </a:endParaRPr>
          </a:p>
        </p:txBody>
      </p:sp>
      <p:pic>
        <p:nvPicPr>
          <p:cNvPr descr="Google Shape;76;p17" id="152" name="Google Shape;152;g375b3ab75ac_0_580"/>
          <p:cNvPicPr preferRelativeResize="0"/>
          <p:nvPr/>
        </p:nvPicPr>
        <p:blipFill rotWithShape="1">
          <a:blip r:embed="rId2">
            <a:alphaModFix/>
          </a:blip>
          <a:srcRect b="0" l="0" r="0" t="0"/>
          <a:stretch/>
        </p:blipFill>
        <p:spPr>
          <a:xfrm>
            <a:off x="206005" y="5288964"/>
            <a:ext cx="1947297" cy="327145"/>
          </a:xfrm>
          <a:prstGeom prst="rect">
            <a:avLst/>
          </a:prstGeom>
          <a:noFill/>
          <a:ln>
            <a:noFill/>
          </a:ln>
        </p:spPr>
      </p:pic>
      <p:sp>
        <p:nvSpPr>
          <p:cNvPr id="153" name="Google Shape;153;g375b3ab75ac_0_580"/>
          <p:cNvSpPr txBox="1"/>
          <p:nvPr>
            <p:ph type="title"/>
          </p:nvPr>
        </p:nvSpPr>
        <p:spPr>
          <a:xfrm>
            <a:off x="628650" y="364987"/>
            <a:ext cx="7886700" cy="800100"/>
          </a:xfrm>
          <a:prstGeom prst="rect">
            <a:avLst/>
          </a:prstGeom>
          <a:noFill/>
          <a:ln>
            <a:noFill/>
          </a:ln>
        </p:spPr>
        <p:txBody>
          <a:bodyPr anchorCtr="0" anchor="ctr" bIns="35525" lIns="35525" spcFirstLastPara="1" rIns="35525" wrap="square" tIns="35525">
            <a:normAutofit/>
          </a:bodyPr>
          <a:lstStyle>
            <a:lvl1pPr lvl="0" algn="ctr">
              <a:lnSpc>
                <a:spcPct val="90000"/>
              </a:lnSpc>
              <a:spcBef>
                <a:spcPts val="0"/>
              </a:spcBef>
              <a:spcAft>
                <a:spcPts val="0"/>
              </a:spcAft>
              <a:buClr>
                <a:srgbClr val="FFFFFF"/>
              </a:buClr>
              <a:buSzPts val="3500"/>
              <a:buFont typeface="Trebuchet MS"/>
              <a:buNone/>
              <a:defRPr sz="3500">
                <a:solidFill>
                  <a:srgbClr val="FFFFFF"/>
                </a:solidFill>
              </a:defRPr>
            </a:lvl1pPr>
            <a:lvl2pPr lvl="1" algn="ctr">
              <a:lnSpc>
                <a:spcPct val="90000"/>
              </a:lnSpc>
              <a:spcBef>
                <a:spcPts val="0"/>
              </a:spcBef>
              <a:spcAft>
                <a:spcPts val="0"/>
              </a:spcAft>
              <a:buClr>
                <a:schemeClr val="accent1"/>
              </a:buClr>
              <a:buSzPts val="1400"/>
              <a:buNone/>
              <a:defRPr/>
            </a:lvl2pPr>
            <a:lvl3pPr lvl="2" algn="ctr">
              <a:lnSpc>
                <a:spcPct val="90000"/>
              </a:lnSpc>
              <a:spcBef>
                <a:spcPts val="0"/>
              </a:spcBef>
              <a:spcAft>
                <a:spcPts val="0"/>
              </a:spcAft>
              <a:buClr>
                <a:schemeClr val="accent1"/>
              </a:buClr>
              <a:buSzPts val="1400"/>
              <a:buNone/>
              <a:defRPr/>
            </a:lvl3pPr>
            <a:lvl4pPr lvl="3" algn="ctr">
              <a:lnSpc>
                <a:spcPct val="90000"/>
              </a:lnSpc>
              <a:spcBef>
                <a:spcPts val="0"/>
              </a:spcBef>
              <a:spcAft>
                <a:spcPts val="0"/>
              </a:spcAft>
              <a:buClr>
                <a:schemeClr val="accent1"/>
              </a:buClr>
              <a:buSzPts val="1400"/>
              <a:buNone/>
              <a:defRPr/>
            </a:lvl4pPr>
            <a:lvl5pPr lvl="4" algn="ctr">
              <a:lnSpc>
                <a:spcPct val="90000"/>
              </a:lnSpc>
              <a:spcBef>
                <a:spcPts val="0"/>
              </a:spcBef>
              <a:spcAft>
                <a:spcPts val="0"/>
              </a:spcAft>
              <a:buClr>
                <a:schemeClr val="accent1"/>
              </a:buClr>
              <a:buSzPts val="1400"/>
              <a:buNone/>
              <a:defRPr/>
            </a:lvl5pPr>
            <a:lvl6pPr lvl="5" algn="ctr">
              <a:lnSpc>
                <a:spcPct val="90000"/>
              </a:lnSpc>
              <a:spcBef>
                <a:spcPts val="0"/>
              </a:spcBef>
              <a:spcAft>
                <a:spcPts val="0"/>
              </a:spcAft>
              <a:buClr>
                <a:schemeClr val="accent1"/>
              </a:buClr>
              <a:buSzPts val="1400"/>
              <a:buNone/>
              <a:defRPr/>
            </a:lvl6pPr>
            <a:lvl7pPr lvl="6" algn="ctr">
              <a:lnSpc>
                <a:spcPct val="90000"/>
              </a:lnSpc>
              <a:spcBef>
                <a:spcPts val="0"/>
              </a:spcBef>
              <a:spcAft>
                <a:spcPts val="0"/>
              </a:spcAft>
              <a:buClr>
                <a:schemeClr val="accent1"/>
              </a:buClr>
              <a:buSzPts val="1400"/>
              <a:buNone/>
              <a:defRPr/>
            </a:lvl7pPr>
            <a:lvl8pPr lvl="7" algn="ctr">
              <a:lnSpc>
                <a:spcPct val="90000"/>
              </a:lnSpc>
              <a:spcBef>
                <a:spcPts val="0"/>
              </a:spcBef>
              <a:spcAft>
                <a:spcPts val="0"/>
              </a:spcAft>
              <a:buClr>
                <a:schemeClr val="accent1"/>
              </a:buClr>
              <a:buSzPts val="1400"/>
              <a:buNone/>
              <a:defRPr/>
            </a:lvl8pPr>
            <a:lvl9pPr lvl="8" algn="ctr">
              <a:lnSpc>
                <a:spcPct val="90000"/>
              </a:lnSpc>
              <a:spcBef>
                <a:spcPts val="0"/>
              </a:spcBef>
              <a:spcAft>
                <a:spcPts val="0"/>
              </a:spcAft>
              <a:buClr>
                <a:schemeClr val="accent1"/>
              </a:buClr>
              <a:buSzPts val="1400"/>
              <a:buNone/>
              <a:defRPr/>
            </a:lvl9pPr>
          </a:lstStyle>
          <a:p/>
        </p:txBody>
      </p:sp>
      <p:sp>
        <p:nvSpPr>
          <p:cNvPr id="154" name="Google Shape;154;g375b3ab75ac_0_580"/>
          <p:cNvSpPr txBox="1"/>
          <p:nvPr>
            <p:ph idx="1" type="body"/>
          </p:nvPr>
        </p:nvSpPr>
        <p:spPr>
          <a:xfrm>
            <a:off x="628650" y="1543585"/>
            <a:ext cx="7886700" cy="3504900"/>
          </a:xfrm>
          <a:prstGeom prst="rect">
            <a:avLst/>
          </a:prstGeom>
          <a:noFill/>
          <a:ln>
            <a:noFill/>
          </a:ln>
        </p:spPr>
        <p:txBody>
          <a:bodyPr anchorCtr="0" anchor="t" bIns="35525" lIns="35525" spcFirstLastPara="1" rIns="35525" wrap="square" tIns="35525">
            <a:normAutofit/>
          </a:bodyPr>
          <a:lstStyle>
            <a:lvl1pPr indent="-361950" lvl="0" marL="4572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1pPr>
            <a:lvl2pPr indent="-361950" lvl="1" marL="9144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2pPr>
            <a:lvl3pPr indent="-361950" lvl="2" marL="13716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3pPr>
            <a:lvl4pPr indent="-361950" lvl="3" marL="18288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4pPr>
            <a:lvl5pPr indent="-361950" lvl="4" marL="22860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55" name="Google Shape;155;g375b3ab75ac_0_580"/>
          <p:cNvSpPr txBox="1"/>
          <p:nvPr>
            <p:ph idx="12" type="sldNum"/>
          </p:nvPr>
        </p:nvSpPr>
        <p:spPr>
          <a:xfrm>
            <a:off x="8770009" y="5370087"/>
            <a:ext cx="168000" cy="179400"/>
          </a:xfrm>
          <a:prstGeom prst="rect">
            <a:avLst/>
          </a:prstGeom>
          <a:noFill/>
          <a:ln>
            <a:noFill/>
          </a:ln>
        </p:spPr>
        <p:txBody>
          <a:bodyPr anchorCtr="0" anchor="ctr" bIns="35525" lIns="35525" spcFirstLastPara="1" rIns="35525" wrap="square" tIns="35525">
            <a:spAutoFit/>
          </a:bodyPr>
          <a:lstStyle>
            <a:lvl1pPr indent="0" lvl="0"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900">
              <a:solidFill>
                <a:schemeClr val="dk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156" name="Shape 156"/>
        <p:cNvGrpSpPr/>
        <p:nvPr/>
      </p:nvGrpSpPr>
      <p:grpSpPr>
        <a:xfrm>
          <a:off x="0" y="0"/>
          <a:ext cx="0" cy="0"/>
          <a:chOff x="0" y="0"/>
          <a:chExt cx="0" cy="0"/>
        </a:xfrm>
      </p:grpSpPr>
      <p:sp>
        <p:nvSpPr>
          <p:cNvPr id="157" name="Google Shape;157;g375b3ab75ac_0_574"/>
          <p:cNvSpPr txBox="1"/>
          <p:nvPr>
            <p:ph type="ctrTitle"/>
          </p:nvPr>
        </p:nvSpPr>
        <p:spPr>
          <a:xfrm>
            <a:off x="780393" y="1176412"/>
            <a:ext cx="7583100" cy="825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375b3ab75ac_0_574"/>
          <p:cNvSpPr txBox="1"/>
          <p:nvPr>
            <p:ph idx="1" type="subTitle"/>
          </p:nvPr>
        </p:nvSpPr>
        <p:spPr>
          <a:xfrm>
            <a:off x="1143000" y="2074973"/>
            <a:ext cx="6858000" cy="615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lt1"/>
              </a:buClr>
              <a:buSzPts val="3713"/>
              <a:buFont typeface="Arial"/>
              <a:buNone/>
              <a:defRPr b="1" i="0" sz="3713" u="none" cap="none" strike="noStrike">
                <a:solidFill>
                  <a:schemeClr val="lt1"/>
                </a:solidFill>
                <a:latin typeface="Trebuchet MS"/>
                <a:ea typeface="Trebuchet MS"/>
                <a:cs typeface="Trebuchet MS"/>
                <a:sym typeface="Trebuchet MS"/>
              </a:defRPr>
            </a:lvl1pPr>
            <a:lvl2pPr lvl="1"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2pPr>
            <a:lvl3pPr lvl="2" marR="0" rtl="0" algn="ctr">
              <a:lnSpc>
                <a:spcPct val="90000"/>
              </a:lnSpc>
              <a:spcBef>
                <a:spcPts val="375"/>
              </a:spcBef>
              <a:spcAft>
                <a:spcPts val="0"/>
              </a:spcAft>
              <a:buClr>
                <a:schemeClr val="lt1"/>
              </a:buClr>
              <a:buSzPts val="1350"/>
              <a:buFont typeface="Arial"/>
              <a:buNone/>
              <a:defRPr b="0" i="0" sz="1350" u="none" cap="none" strike="noStrike">
                <a:solidFill>
                  <a:schemeClr val="lt1"/>
                </a:solidFill>
                <a:latin typeface="Calibri"/>
                <a:ea typeface="Calibri"/>
                <a:cs typeface="Calibri"/>
                <a:sym typeface="Calibri"/>
              </a:defRPr>
            </a:lvl3pPr>
            <a:lvl4pPr lvl="3"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lvl="4"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lvl="5"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lvl="6"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lvl="7"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lvl="8"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159" name="Google Shape;159;g375b3ab75ac_0_574"/>
          <p:cNvSpPr txBox="1"/>
          <p:nvPr>
            <p:ph idx="2" type="body"/>
          </p:nvPr>
        </p:nvSpPr>
        <p:spPr>
          <a:xfrm>
            <a:off x="1435396" y="2988803"/>
            <a:ext cx="6273300" cy="762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1"/>
              </a:buClr>
              <a:buSzPts val="2475"/>
              <a:buFont typeface="Arial"/>
              <a:buNone/>
              <a:defRPr b="0" i="0" sz="2475" u="none" cap="none" strike="noStrike">
                <a:solidFill>
                  <a:schemeClr val="lt1"/>
                </a:solidFill>
                <a:latin typeface="Trebuchet MS"/>
                <a:ea typeface="Trebuchet MS"/>
                <a:cs typeface="Trebuchet MS"/>
                <a:sym typeface="Trebuchet MS"/>
              </a:defRPr>
            </a:lvl1pPr>
            <a:lvl2pPr indent="-228600" lvl="1" marL="9144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2pPr>
            <a:lvl3pPr indent="-228600" lvl="2" marL="13716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3pPr>
            <a:lvl4pPr indent="-228600" lvl="3" marL="18288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4pPr>
            <a:lvl5pPr indent="-228600" lvl="4" marL="22860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60" name="Google Shape;160;g375b3ab75ac_0_574"/>
          <p:cNvSpPr txBox="1"/>
          <p:nvPr>
            <p:ph idx="10" type="dt"/>
          </p:nvPr>
        </p:nvSpPr>
        <p:spPr>
          <a:xfrm>
            <a:off x="3543300" y="4097964"/>
            <a:ext cx="2057400" cy="304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375b3ab75ac_0_574"/>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62" name="Shape 162"/>
        <p:cNvGrpSpPr/>
        <p:nvPr/>
      </p:nvGrpSpPr>
      <p:grpSpPr>
        <a:xfrm>
          <a:off x="0" y="0"/>
          <a:ext cx="0" cy="0"/>
          <a:chOff x="0" y="0"/>
          <a:chExt cx="0" cy="0"/>
        </a:xfrm>
      </p:grpSpPr>
      <p:sp>
        <p:nvSpPr>
          <p:cNvPr id="163" name="Google Shape;163;g375b3ab75ac_0_586"/>
          <p:cNvSpPr txBox="1"/>
          <p:nvPr>
            <p:ph type="title"/>
          </p:nvPr>
        </p:nvSpPr>
        <p:spPr>
          <a:xfrm>
            <a:off x="628650" y="364988"/>
            <a:ext cx="7886700" cy="800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375b3ab75ac_0_586"/>
          <p:cNvSpPr txBox="1"/>
          <p:nvPr>
            <p:ph idx="1" type="body"/>
          </p:nvPr>
        </p:nvSpPr>
        <p:spPr>
          <a:xfrm>
            <a:off x="628650" y="1543585"/>
            <a:ext cx="7886700" cy="35046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8645" lvl="1" marL="914400" marR="0" rtl="0" algn="l">
              <a:lnSpc>
                <a:spcPct val="90000"/>
              </a:lnSpc>
              <a:spcBef>
                <a:spcPts val="375"/>
              </a:spcBef>
              <a:spcAft>
                <a:spcPts val="0"/>
              </a:spcAft>
              <a:buClr>
                <a:schemeClr val="lt1"/>
              </a:buClr>
              <a:buSzPts val="1733"/>
              <a:buFont typeface="Noto Sans Symbols"/>
              <a:buChar char="⮚"/>
              <a:defRPr b="0" i="0" sz="2475" u="none" cap="none" strike="noStrike">
                <a:solidFill>
                  <a:schemeClr val="lt1"/>
                </a:solidFill>
                <a:latin typeface="Trebuchet MS"/>
                <a:ea typeface="Trebuchet MS"/>
                <a:cs typeface="Trebuchet MS"/>
                <a:sym typeface="Trebuchet MS"/>
              </a:defRPr>
            </a:lvl2pPr>
            <a:lvl3pPr indent="-357187" lvl="2" marL="1371600" marR="0" rtl="0" algn="l">
              <a:lnSpc>
                <a:spcPct val="90000"/>
              </a:lnSpc>
              <a:spcBef>
                <a:spcPts val="375"/>
              </a:spcBef>
              <a:spcAft>
                <a:spcPts val="0"/>
              </a:spcAft>
              <a:buClr>
                <a:schemeClr val="lt1"/>
              </a:buClr>
              <a:buSzPts val="2025"/>
              <a:buFont typeface="Noto Sans Symbols"/>
              <a:buChar char="▪"/>
              <a:defRPr b="0" i="0" sz="2025"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165" name="Google Shape;165;g375b3ab75ac_0_586"/>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166" name="Shape 166"/>
        <p:cNvGrpSpPr/>
        <p:nvPr/>
      </p:nvGrpSpPr>
      <p:grpSpPr>
        <a:xfrm>
          <a:off x="0" y="0"/>
          <a:ext cx="0" cy="0"/>
          <a:chOff x="0" y="0"/>
          <a:chExt cx="0" cy="0"/>
        </a:xfrm>
      </p:grpSpPr>
      <p:sp>
        <p:nvSpPr>
          <p:cNvPr id="167" name="Google Shape;167;g375b3ab75ac_0_590"/>
          <p:cNvSpPr txBox="1"/>
          <p:nvPr>
            <p:ph type="title"/>
          </p:nvPr>
        </p:nvSpPr>
        <p:spPr>
          <a:xfrm>
            <a:off x="4592092" y="2187773"/>
            <a:ext cx="4036200" cy="1928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65"/>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8" name="Google Shape;168;g375b3ab75ac_0_590"/>
          <p:cNvPicPr preferRelativeResize="0"/>
          <p:nvPr/>
        </p:nvPicPr>
        <p:blipFill rotWithShape="1">
          <a:blip r:embed="rId2">
            <a:alphaModFix/>
          </a:blip>
          <a:srcRect b="0" l="0" r="0" t="0"/>
          <a:stretch/>
        </p:blipFill>
        <p:spPr>
          <a:xfrm>
            <a:off x="-498616" y="956838"/>
            <a:ext cx="4179094" cy="4179094"/>
          </a:xfrm>
          <a:prstGeom prst="rect">
            <a:avLst/>
          </a:prstGeom>
          <a:noFill/>
          <a:ln>
            <a:noFill/>
          </a:ln>
        </p:spPr>
      </p:pic>
      <p:sp>
        <p:nvSpPr>
          <p:cNvPr id="169" name="Google Shape;169;g375b3ab75ac_0_590"/>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170" name="Shape 170"/>
        <p:cNvGrpSpPr/>
        <p:nvPr/>
      </p:nvGrpSpPr>
      <p:grpSpPr>
        <a:xfrm>
          <a:off x="0" y="0"/>
          <a:ext cx="0" cy="0"/>
          <a:chOff x="0" y="0"/>
          <a:chExt cx="0" cy="0"/>
        </a:xfrm>
      </p:grpSpPr>
      <p:sp>
        <p:nvSpPr>
          <p:cNvPr id="171" name="Google Shape;171;g375b3ab75ac_0_594"/>
          <p:cNvSpPr txBox="1"/>
          <p:nvPr>
            <p:ph type="title"/>
          </p:nvPr>
        </p:nvSpPr>
        <p:spPr>
          <a:xfrm>
            <a:off x="628650" y="364988"/>
            <a:ext cx="7886700" cy="8001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375b3ab75ac_0_594"/>
          <p:cNvSpPr txBox="1"/>
          <p:nvPr>
            <p:ph idx="1" type="body"/>
          </p:nvPr>
        </p:nvSpPr>
        <p:spPr>
          <a:xfrm>
            <a:off x="1952714" y="1840549"/>
            <a:ext cx="5238600" cy="254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73" name="Google Shape;173;g375b3ab75ac_0_594"/>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74" name="Shape 174"/>
        <p:cNvGrpSpPr/>
        <p:nvPr/>
      </p:nvGrpSpPr>
      <p:grpSpPr>
        <a:xfrm>
          <a:off x="0" y="0"/>
          <a:ext cx="0" cy="0"/>
          <a:chOff x="0" y="0"/>
          <a:chExt cx="0" cy="0"/>
        </a:xfrm>
      </p:grpSpPr>
      <p:sp>
        <p:nvSpPr>
          <p:cNvPr id="175" name="Google Shape;175;g375b3ab75ac_0_598"/>
          <p:cNvSpPr txBox="1"/>
          <p:nvPr>
            <p:ph type="title"/>
          </p:nvPr>
        </p:nvSpPr>
        <p:spPr>
          <a:xfrm>
            <a:off x="446484" y="1766822"/>
            <a:ext cx="8250900" cy="1355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063"/>
              <a:buFont typeface="Trebuchet MS"/>
              <a:buNone/>
              <a:defRPr sz="506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375b3ab75ac_0_598"/>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g375b3ab75ac_0_601"/>
          <p:cNvSpPr txBox="1"/>
          <p:nvPr>
            <p:ph type="title"/>
          </p:nvPr>
        </p:nvSpPr>
        <p:spPr>
          <a:xfrm>
            <a:off x="68974" y="1764177"/>
            <a:ext cx="9006000" cy="1104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375b3ab75ac_0_601"/>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180" name="Shape 180"/>
        <p:cNvGrpSpPr/>
        <p:nvPr/>
      </p:nvGrpSpPr>
      <p:grpSpPr>
        <a:xfrm>
          <a:off x="0" y="0"/>
          <a:ext cx="0" cy="0"/>
          <a:chOff x="0" y="0"/>
          <a:chExt cx="0" cy="0"/>
        </a:xfrm>
      </p:grpSpPr>
      <p:sp>
        <p:nvSpPr>
          <p:cNvPr id="181" name="Google Shape;181;g375b3ab75ac_0_604"/>
          <p:cNvSpPr txBox="1"/>
          <p:nvPr>
            <p:ph idx="1" type="body"/>
          </p:nvPr>
        </p:nvSpPr>
        <p:spPr>
          <a:xfrm>
            <a:off x="232304" y="1428750"/>
            <a:ext cx="8679300" cy="361680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3900"/>
              </a:spcBef>
              <a:spcAft>
                <a:spcPts val="0"/>
              </a:spcAft>
              <a:buClr>
                <a:srgbClr val="000000"/>
              </a:buClr>
              <a:buSzPts val="1000"/>
              <a:buFont typeface="Arial"/>
              <a:buNone/>
              <a:defRPr b="0" i="0" sz="34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3900"/>
              </a:spcBef>
              <a:spcAft>
                <a:spcPts val="0"/>
              </a:spcAft>
              <a:buClr>
                <a:srgbClr val="000000"/>
              </a:buClr>
              <a:buSzPts val="1000"/>
              <a:buFont typeface="Arial"/>
              <a:buNone/>
              <a:defRPr b="0" i="0" sz="31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3900"/>
              </a:spcBef>
              <a:spcAft>
                <a:spcPts val="0"/>
              </a:spcAft>
              <a:buClr>
                <a:srgbClr val="000000"/>
              </a:buClr>
              <a:buSzPts val="1000"/>
              <a:buFont typeface="Arial"/>
              <a:buNone/>
              <a:defRPr b="0" i="0" sz="2500"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3900"/>
              </a:spcBef>
              <a:spcAft>
                <a:spcPts val="0"/>
              </a:spcAft>
              <a:buClr>
                <a:schemeClr val="dk1"/>
              </a:buClr>
              <a:buSzPts val="2200"/>
              <a:buFont typeface="Noto Sans Symbols"/>
              <a:buChar char="❖"/>
              <a:defRPr b="0" i="0" sz="2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9pPr>
          </a:lstStyle>
          <a:p/>
        </p:txBody>
      </p:sp>
      <p:sp>
        <p:nvSpPr>
          <p:cNvPr id="182" name="Google Shape;182;g375b3ab75ac_0_604"/>
          <p:cNvSpPr txBox="1"/>
          <p:nvPr>
            <p:ph idx="12" type="sldNum"/>
          </p:nvPr>
        </p:nvSpPr>
        <p:spPr>
          <a:xfrm>
            <a:off x="7384771" y="5354280"/>
            <a:ext cx="1509000" cy="304200"/>
          </a:xfrm>
          <a:prstGeom prst="rect">
            <a:avLst/>
          </a:prstGeom>
          <a:noFill/>
          <a:ln>
            <a:noFill/>
          </a:ln>
        </p:spPr>
        <p:txBody>
          <a:bodyPr anchorCtr="0" anchor="ctr" bIns="32125" lIns="64275" spcFirstLastPara="1" rIns="64275" wrap="square" tIns="321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83" name="Google Shape;183;g375b3ab75ac_0_604"/>
          <p:cNvSpPr txBox="1"/>
          <p:nvPr>
            <p:ph type="title"/>
          </p:nvPr>
        </p:nvSpPr>
        <p:spPr>
          <a:xfrm>
            <a:off x="232304" y="365932"/>
            <a:ext cx="8679300" cy="680700"/>
          </a:xfrm>
          <a:prstGeom prst="rect">
            <a:avLst/>
          </a:prstGeom>
          <a:noFill/>
          <a:ln>
            <a:noFill/>
          </a:ln>
        </p:spPr>
        <p:txBody>
          <a:bodyPr anchorCtr="0" anchor="ctr" bIns="0" lIns="0" spcFirstLastPara="1" rIns="0" wrap="square" tIns="0">
            <a:noAutofit/>
          </a:bodyPr>
          <a:lstStyle>
            <a:lvl1pPr lvl="0" marR="0" algn="ctr">
              <a:lnSpc>
                <a:spcPct val="100000"/>
              </a:lnSpc>
              <a:spcBef>
                <a:spcPts val="0"/>
              </a:spcBef>
              <a:spcAft>
                <a:spcPts val="0"/>
              </a:spcAft>
              <a:buClr>
                <a:srgbClr val="000000"/>
              </a:buClr>
              <a:buSzPts val="1400"/>
              <a:buFont typeface="Arial"/>
              <a:buNone/>
              <a:defRPr b="0" i="0" sz="6200" u="none" cap="none" strike="noStrike">
                <a:solidFill>
                  <a:srgbClr val="001254"/>
                </a:solidFill>
                <a:latin typeface="Arial"/>
                <a:ea typeface="Arial"/>
                <a:cs typeface="Arial"/>
                <a:sym typeface="Arial"/>
              </a:defRPr>
            </a:lvl1pPr>
            <a:lvl2pPr lvl="1"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 name="Shape 184"/>
        <p:cNvGrpSpPr/>
        <p:nvPr/>
      </p:nvGrpSpPr>
      <p:grpSpPr>
        <a:xfrm>
          <a:off x="0" y="0"/>
          <a:ext cx="0" cy="0"/>
          <a:chOff x="0" y="0"/>
          <a:chExt cx="0" cy="0"/>
        </a:xfrm>
      </p:grpSpPr>
      <p:sp>
        <p:nvSpPr>
          <p:cNvPr id="185" name="Google Shape;185;g375b3ab75ac_0_608"/>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26" name="Shape 26"/>
        <p:cNvGrpSpPr/>
        <p:nvPr/>
      </p:nvGrpSpPr>
      <p:grpSpPr>
        <a:xfrm>
          <a:off x="0" y="0"/>
          <a:ext cx="0" cy="0"/>
          <a:chOff x="0" y="0"/>
          <a:chExt cx="0" cy="0"/>
        </a:xfrm>
      </p:grpSpPr>
      <p:sp>
        <p:nvSpPr>
          <p:cNvPr id="27" name="Google Shape;27;p64"/>
          <p:cNvSpPr txBox="1"/>
          <p:nvPr>
            <p:ph type="title"/>
          </p:nvPr>
        </p:nvSpPr>
        <p:spPr>
          <a:xfrm>
            <a:off x="446484" y="1766822"/>
            <a:ext cx="8250900" cy="1355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063"/>
              <a:buFont typeface="Trebuchet MS"/>
              <a:buNone/>
              <a:defRPr sz="5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4"/>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86" name="Shape 186"/>
        <p:cNvGrpSpPr/>
        <p:nvPr/>
      </p:nvGrpSpPr>
      <p:grpSpPr>
        <a:xfrm>
          <a:off x="0" y="0"/>
          <a:ext cx="0" cy="0"/>
          <a:chOff x="0" y="0"/>
          <a:chExt cx="0" cy="0"/>
        </a:xfrm>
      </p:grpSpPr>
      <p:sp>
        <p:nvSpPr>
          <p:cNvPr id="187" name="Google Shape;187;g375b3ab75ac_0_610"/>
          <p:cNvSpPr txBox="1"/>
          <p:nvPr>
            <p:ph type="title"/>
          </p:nvPr>
        </p:nvSpPr>
        <p:spPr>
          <a:xfrm>
            <a:off x="605659" y="1505115"/>
            <a:ext cx="3602400" cy="247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54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375b3ab75ac_0_610"/>
          <p:cNvSpPr txBox="1"/>
          <p:nvPr>
            <p:ph idx="1" type="body"/>
          </p:nvPr>
        </p:nvSpPr>
        <p:spPr>
          <a:xfrm>
            <a:off x="4857421" y="1505113"/>
            <a:ext cx="3641700" cy="24756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5280" lvl="1" marL="914400" marR="0" rtl="0" algn="l">
              <a:lnSpc>
                <a:spcPct val="90000"/>
              </a:lnSpc>
              <a:spcBef>
                <a:spcPts val="375"/>
              </a:spcBef>
              <a:spcAft>
                <a:spcPts val="0"/>
              </a:spcAft>
              <a:buClr>
                <a:schemeClr val="lt1"/>
              </a:buClr>
              <a:buSzPts val="1680"/>
              <a:buFont typeface="Noto Sans Symbols"/>
              <a:buChar char="⮚"/>
              <a:defRPr b="0" i="0" sz="2400" u="none" cap="none" strike="noStrike">
                <a:solidFill>
                  <a:schemeClr val="lt1"/>
                </a:solidFill>
                <a:latin typeface="Trebuchet MS"/>
                <a:ea typeface="Trebuchet MS"/>
                <a:cs typeface="Trebuchet MS"/>
                <a:sym typeface="Trebuchet MS"/>
              </a:defRPr>
            </a:lvl2pPr>
            <a:lvl3pPr indent="-361950" lvl="2" marL="1371600" marR="0" rtl="0" algn="l">
              <a:lnSpc>
                <a:spcPct val="90000"/>
              </a:lnSpc>
              <a:spcBef>
                <a:spcPts val="375"/>
              </a:spcBef>
              <a:spcAft>
                <a:spcPts val="0"/>
              </a:spcAft>
              <a:buClr>
                <a:schemeClr val="lt1"/>
              </a:buClr>
              <a:buSzPts val="2100"/>
              <a:buFont typeface="Noto Sans Symbols"/>
              <a:buChar char="▪"/>
              <a:defRPr b="0" i="0" sz="2100"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89" name="Google Shape;189;g375b3ab75ac_0_610"/>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90" name="Google Shape;190;g375b3ab75ac_0_610"/>
          <p:cNvCxnSpPr/>
          <p:nvPr/>
        </p:nvCxnSpPr>
        <p:spPr>
          <a:xfrm>
            <a:off x="4572000" y="1105958"/>
            <a:ext cx="0" cy="35031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91" name="Shape 191"/>
        <p:cNvGrpSpPr/>
        <p:nvPr/>
      </p:nvGrpSpPr>
      <p:grpSpPr>
        <a:xfrm>
          <a:off x="0" y="0"/>
          <a:ext cx="0" cy="0"/>
          <a:chOff x="0" y="0"/>
          <a:chExt cx="0" cy="0"/>
        </a:xfrm>
      </p:grpSpPr>
      <p:sp>
        <p:nvSpPr>
          <p:cNvPr id="192" name="Google Shape;192;g375b3ab75ac_0_615"/>
          <p:cNvSpPr txBox="1"/>
          <p:nvPr>
            <p:ph type="title"/>
          </p:nvPr>
        </p:nvSpPr>
        <p:spPr>
          <a:xfrm>
            <a:off x="4592091" y="1878212"/>
            <a:ext cx="4319700" cy="19587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65"/>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375b3ab75ac_0_615"/>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94" name="Google Shape;194;g375b3ab75ac_0_615"/>
          <p:cNvPicPr preferRelativeResize="0"/>
          <p:nvPr/>
        </p:nvPicPr>
        <p:blipFill rotWithShape="1">
          <a:blip r:embed="rId2">
            <a:alphaModFix/>
          </a:blip>
          <a:srcRect b="0" l="0" r="0" t="0"/>
          <a:stretch/>
        </p:blipFill>
        <p:spPr>
          <a:xfrm>
            <a:off x="-159245" y="706967"/>
            <a:ext cx="3706824" cy="370682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5" name="Shape 195"/>
        <p:cNvGrpSpPr/>
        <p:nvPr/>
      </p:nvGrpSpPr>
      <p:grpSpPr>
        <a:xfrm>
          <a:off x="0" y="0"/>
          <a:ext cx="0" cy="0"/>
          <a:chOff x="0" y="0"/>
          <a:chExt cx="0" cy="0"/>
        </a:xfrm>
      </p:grpSpPr>
      <p:sp>
        <p:nvSpPr>
          <p:cNvPr id="196" name="Google Shape;196;g375b3ab75ac_0_619"/>
          <p:cNvSpPr txBox="1"/>
          <p:nvPr>
            <p:ph type="title"/>
          </p:nvPr>
        </p:nvSpPr>
        <p:spPr>
          <a:xfrm>
            <a:off x="417328" y="304271"/>
            <a:ext cx="8309400" cy="1104600"/>
          </a:xfrm>
          <a:prstGeom prst="rect">
            <a:avLst/>
          </a:prstGeom>
          <a:noFill/>
          <a:ln>
            <a:noFill/>
          </a:ln>
        </p:spPr>
        <p:txBody>
          <a:bodyPr anchorCtr="0" anchor="ctr" bIns="45700" lIns="91425" spcFirstLastPara="1" rIns="91425" wrap="square" tIns="45700">
            <a:noAutofit/>
          </a:bodyPr>
          <a:lstStyle>
            <a:lvl1pPr lvl="0" marR="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7" name="Google Shape;197;g375b3ab75ac_0_619"/>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204" name="Shape 204"/>
        <p:cNvGrpSpPr/>
        <p:nvPr/>
      </p:nvGrpSpPr>
      <p:grpSpPr>
        <a:xfrm>
          <a:off x="0" y="0"/>
          <a:ext cx="0" cy="0"/>
          <a:chOff x="0" y="0"/>
          <a:chExt cx="0" cy="0"/>
        </a:xfrm>
      </p:grpSpPr>
      <p:sp>
        <p:nvSpPr>
          <p:cNvPr id="205" name="Google Shape;205;p60"/>
          <p:cNvSpPr txBox="1"/>
          <p:nvPr>
            <p:ph type="title"/>
          </p:nvPr>
        </p:nvSpPr>
        <p:spPr>
          <a:xfrm>
            <a:off x="628650" y="364988"/>
            <a:ext cx="7886700" cy="800100"/>
          </a:xfrm>
          <a:prstGeom prst="rect">
            <a:avLst/>
          </a:prstGeom>
          <a:noFill/>
          <a:ln>
            <a:noFill/>
          </a:ln>
        </p:spPr>
        <p:txBody>
          <a:bodyPr anchorCtr="0" anchor="b"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6" name="Google Shape;206;p60"/>
          <p:cNvSpPr txBox="1"/>
          <p:nvPr>
            <p:ph idx="1" type="body"/>
          </p:nvPr>
        </p:nvSpPr>
        <p:spPr>
          <a:xfrm>
            <a:off x="628650" y="1543585"/>
            <a:ext cx="7886700" cy="3504900"/>
          </a:xfrm>
          <a:prstGeom prst="rect">
            <a:avLst/>
          </a:prstGeom>
          <a:noFill/>
          <a:ln>
            <a:noFill/>
          </a:ln>
        </p:spPr>
        <p:txBody>
          <a:bodyPr anchorCtr="0" anchor="t" bIns="35550" lIns="71100" spcFirstLastPara="1" rIns="71100" wrap="square" tIns="35550">
            <a:noAutofit/>
          </a:bodyPr>
          <a:lstStyle>
            <a:lvl1pPr indent="-406400" lvl="0" marL="4572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Noto Sans Symbols"/>
              <a:buChar char="⮚"/>
              <a:defRPr b="0" i="0" sz="2600" u="none" cap="none" strike="noStrike">
                <a:solidFill>
                  <a:schemeClr val="dk1"/>
                </a:solidFill>
                <a:latin typeface="Trebuchet MS"/>
                <a:ea typeface="Trebuchet MS"/>
                <a:cs typeface="Trebuchet MS"/>
                <a:sym typeface="Trebuchet MS"/>
              </a:defRPr>
            </a:lvl2pPr>
            <a:lvl3pPr indent="-361950" lvl="2" marL="1371600" marR="0" rtl="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Trebuchet MS"/>
                <a:ea typeface="Trebuchet MS"/>
                <a:cs typeface="Trebuchet MS"/>
                <a:sym typeface="Trebuchet MS"/>
              </a:defRPr>
            </a:lvl3pPr>
            <a:lvl4pPr indent="-349250" lvl="3" marL="1828800" marR="0" rtl="0" algn="l">
              <a:lnSpc>
                <a:spcPct val="90000"/>
              </a:lnSpc>
              <a:spcBef>
                <a:spcPts val="4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207" name="Google Shape;207;p60"/>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8" name="Shape 208"/>
        <p:cNvGrpSpPr/>
        <p:nvPr/>
      </p:nvGrpSpPr>
      <p:grpSpPr>
        <a:xfrm>
          <a:off x="0" y="0"/>
          <a:ext cx="0" cy="0"/>
          <a:chOff x="0" y="0"/>
          <a:chExt cx="0" cy="0"/>
        </a:xfrm>
      </p:grpSpPr>
      <p:sp>
        <p:nvSpPr>
          <p:cNvPr id="209" name="Google Shape;209;p89"/>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0" name="Shape 210"/>
        <p:cNvGrpSpPr/>
        <p:nvPr/>
      </p:nvGrpSpPr>
      <p:grpSpPr>
        <a:xfrm>
          <a:off x="0" y="0"/>
          <a:ext cx="0" cy="0"/>
          <a:chOff x="0" y="0"/>
          <a:chExt cx="0" cy="0"/>
        </a:xfrm>
      </p:grpSpPr>
      <p:sp>
        <p:nvSpPr>
          <p:cNvPr id="211" name="Google Shape;211;p90"/>
          <p:cNvSpPr txBox="1"/>
          <p:nvPr>
            <p:ph type="ctrTitle"/>
          </p:nvPr>
        </p:nvSpPr>
        <p:spPr>
          <a:xfrm>
            <a:off x="780393" y="1254298"/>
            <a:ext cx="7583100" cy="825300"/>
          </a:xfrm>
          <a:prstGeom prst="rect">
            <a:avLst/>
          </a:prstGeom>
          <a:noFill/>
          <a:ln>
            <a:noFill/>
          </a:ln>
        </p:spPr>
        <p:txBody>
          <a:bodyPr anchorCtr="0" anchor="ctr"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2" name="Google Shape;212;p90"/>
          <p:cNvSpPr txBox="1"/>
          <p:nvPr>
            <p:ph idx="1" type="subTitle"/>
          </p:nvPr>
        </p:nvSpPr>
        <p:spPr>
          <a:xfrm>
            <a:off x="1143000" y="2152858"/>
            <a:ext cx="6858000" cy="615600"/>
          </a:xfrm>
          <a:prstGeom prst="rect">
            <a:avLst/>
          </a:prstGeom>
          <a:noFill/>
          <a:ln>
            <a:noFill/>
          </a:ln>
        </p:spPr>
        <p:txBody>
          <a:bodyPr anchorCtr="0" anchor="ctr" bIns="35550" lIns="71100" spcFirstLastPara="1" rIns="71100" wrap="square" tIns="35550">
            <a:noAutofit/>
          </a:bodyPr>
          <a:lstStyle>
            <a:lvl1pPr lvl="0" marR="0" rtl="0" algn="ctr">
              <a:lnSpc>
                <a:spcPct val="90000"/>
              </a:lnSpc>
              <a:spcBef>
                <a:spcPts val="800"/>
              </a:spcBef>
              <a:spcAft>
                <a:spcPts val="0"/>
              </a:spcAft>
              <a:buClr>
                <a:schemeClr val="dk1"/>
              </a:buClr>
              <a:buSzPts val="3900"/>
              <a:buFont typeface="Arial"/>
              <a:buNone/>
              <a:defRPr b="1" i="0" sz="3900" u="none" cap="none" strike="noStrike">
                <a:solidFill>
                  <a:schemeClr val="dk1"/>
                </a:solidFill>
                <a:latin typeface="Trebuchet MS"/>
                <a:ea typeface="Trebuchet MS"/>
                <a:cs typeface="Trebuchet MS"/>
                <a:sym typeface="Trebuchet MS"/>
              </a:defRPr>
            </a:lvl1pPr>
            <a:lvl2pPr lvl="1"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13" name="Google Shape;213;p90"/>
          <p:cNvSpPr txBox="1"/>
          <p:nvPr>
            <p:ph idx="10" type="dt"/>
          </p:nvPr>
        </p:nvSpPr>
        <p:spPr>
          <a:xfrm>
            <a:off x="3543300" y="4097963"/>
            <a:ext cx="2057400" cy="304200"/>
          </a:xfrm>
          <a:prstGeom prst="rect">
            <a:avLst/>
          </a:prstGeom>
          <a:noFill/>
          <a:ln>
            <a:noFill/>
          </a:ln>
        </p:spPr>
        <p:txBody>
          <a:bodyPr anchorCtr="0" anchor="ctr" bIns="35550" lIns="71100" spcFirstLastPara="1" rIns="71100" wrap="square" tIns="35550">
            <a:noAutofit/>
          </a:bodyPr>
          <a:lstStyle>
            <a:lvl1pPr lvl="0" algn="ctr">
              <a:lnSpc>
                <a:spcPct val="100000"/>
              </a:lnSpc>
              <a:spcBef>
                <a:spcPts val="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p90"/>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90"/>
          <p:cNvSpPr txBox="1"/>
          <p:nvPr>
            <p:ph idx="2" type="body"/>
          </p:nvPr>
        </p:nvSpPr>
        <p:spPr>
          <a:xfrm>
            <a:off x="1435396" y="3066690"/>
            <a:ext cx="6273300" cy="762000"/>
          </a:xfrm>
          <a:prstGeom prst="rect">
            <a:avLst/>
          </a:prstGeom>
          <a:noFill/>
          <a:ln>
            <a:noFill/>
          </a:ln>
        </p:spPr>
        <p:txBody>
          <a:bodyPr anchorCtr="0" anchor="ctr" bIns="35550" lIns="71100" spcFirstLastPara="1" rIns="71100" wrap="square" tIns="35550">
            <a:noAutofit/>
          </a:bodyPr>
          <a:lstStyle>
            <a:lvl1pPr indent="-228600" lvl="0" marL="457200" marR="0" rtl="0" algn="ctr">
              <a:lnSpc>
                <a:spcPct val="90000"/>
              </a:lnSpc>
              <a:spcBef>
                <a:spcPts val="800"/>
              </a:spcBef>
              <a:spcAft>
                <a:spcPts val="0"/>
              </a:spcAft>
              <a:buClr>
                <a:schemeClr val="dk1"/>
              </a:buClr>
              <a:buSzPts val="2600"/>
              <a:buFont typeface="Arial"/>
              <a:buNone/>
              <a:defRPr b="0" i="0" sz="260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216" name="Shape 216"/>
        <p:cNvGrpSpPr/>
        <p:nvPr/>
      </p:nvGrpSpPr>
      <p:grpSpPr>
        <a:xfrm>
          <a:off x="0" y="0"/>
          <a:ext cx="0" cy="0"/>
          <a:chOff x="0" y="0"/>
          <a:chExt cx="0" cy="0"/>
        </a:xfrm>
      </p:grpSpPr>
      <p:sp>
        <p:nvSpPr>
          <p:cNvPr id="217" name="Google Shape;217;p91"/>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18" name="Google Shape;218;p91"/>
          <p:cNvSpPr/>
          <p:nvPr/>
        </p:nvSpPr>
        <p:spPr>
          <a:xfrm>
            <a:off x="628649" y="1561228"/>
            <a:ext cx="7825200" cy="1923600"/>
          </a:xfrm>
          <a:prstGeom prst="rect">
            <a:avLst/>
          </a:prstGeom>
          <a:noFill/>
          <a:ln>
            <a:noFill/>
          </a:ln>
        </p:spPr>
        <p:txBody>
          <a:bodyPr anchorCtr="0" anchor="t" bIns="35550" lIns="71100" spcFirstLastPara="1" rIns="71100" wrap="square" tIns="35550">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100" u="none" cap="none" strike="noStrike">
              <a:solidFill>
                <a:srgbClr val="000000"/>
              </a:solidFill>
              <a:latin typeface="Arial"/>
              <a:ea typeface="Arial"/>
              <a:cs typeface="Arial"/>
              <a:sym typeface="Arial"/>
            </a:endParaRPr>
          </a:p>
        </p:txBody>
      </p:sp>
      <p:sp>
        <p:nvSpPr>
          <p:cNvPr id="219" name="Google Shape;219;p91"/>
          <p:cNvSpPr/>
          <p:nvPr/>
        </p:nvSpPr>
        <p:spPr>
          <a:xfrm>
            <a:off x="658793" y="348243"/>
            <a:ext cx="7825200" cy="846600"/>
          </a:xfrm>
          <a:prstGeom prst="rect">
            <a:avLst/>
          </a:prstGeom>
          <a:noFill/>
          <a:ln>
            <a:noFill/>
          </a:ln>
        </p:spPr>
        <p:txBody>
          <a:bodyPr anchorCtr="0" anchor="t"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4700"/>
              <a:buFont typeface="Arial"/>
              <a:buNone/>
            </a:pPr>
            <a:r>
              <a:rPr b="1" i="0" lang="en-US" sz="4700" u="none" cap="none" strike="noStrike">
                <a:solidFill>
                  <a:schemeClr val="dk2"/>
                </a:solidFill>
                <a:latin typeface="Trebuchet MS"/>
                <a:ea typeface="Trebuchet MS"/>
                <a:cs typeface="Trebuchet MS"/>
                <a:sym typeface="Trebuchet MS"/>
              </a:rPr>
              <a:t>Our Mission</a:t>
            </a:r>
            <a:endParaRPr b="0" i="0" sz="14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220" name="Shape 220"/>
        <p:cNvGrpSpPr/>
        <p:nvPr/>
      </p:nvGrpSpPr>
      <p:grpSpPr>
        <a:xfrm>
          <a:off x="0" y="0"/>
          <a:ext cx="0" cy="0"/>
          <a:chOff x="0" y="0"/>
          <a:chExt cx="0" cy="0"/>
        </a:xfrm>
      </p:grpSpPr>
      <p:sp>
        <p:nvSpPr>
          <p:cNvPr id="221" name="Google Shape;221;p92"/>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22" name="Google Shape;222;p92"/>
          <p:cNvSpPr txBox="1"/>
          <p:nvPr/>
        </p:nvSpPr>
        <p:spPr>
          <a:xfrm>
            <a:off x="10221314" y="7281127"/>
            <a:ext cx="1629000" cy="328500"/>
          </a:xfrm>
          <a:prstGeom prst="rect">
            <a:avLst/>
          </a:prstGeom>
          <a:noFill/>
          <a:ln>
            <a:noFill/>
          </a:ln>
        </p:spPr>
        <p:txBody>
          <a:bodyPr anchorCtr="0" anchor="t" bIns="35550" lIns="71100" spcFirstLastPara="1" rIns="71100" wrap="square" tIns="35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Trebuchet MS"/>
                <a:ea typeface="Trebuchet MS"/>
                <a:cs typeface="Trebuchet MS"/>
                <a:sym typeface="Trebuchet MS"/>
              </a:rPr>
              <a:t>‹#›</a:t>
            </a:fld>
            <a:endParaRPr b="1" i="0" sz="1400" u="none" cap="none" strike="noStrike">
              <a:solidFill>
                <a:srgbClr val="000000"/>
              </a:solidFill>
              <a:latin typeface="Trebuchet MS"/>
              <a:ea typeface="Trebuchet MS"/>
              <a:cs typeface="Trebuchet MS"/>
              <a:sym typeface="Trebuchet MS"/>
            </a:endParaRPr>
          </a:p>
        </p:txBody>
      </p:sp>
      <p:pic>
        <p:nvPicPr>
          <p:cNvPr descr="Father points out something on laptop to family, seated on couch, as wife, son and daughter look on." id="223" name="Google Shape;223;p92"/>
          <p:cNvPicPr preferRelativeResize="0"/>
          <p:nvPr/>
        </p:nvPicPr>
        <p:blipFill rotWithShape="1">
          <a:blip r:embed="rId2">
            <a:alphaModFix/>
          </a:blip>
          <a:srcRect b="4825" l="1681" r="0" t="12786"/>
          <a:stretch/>
        </p:blipFill>
        <p:spPr>
          <a:xfrm>
            <a:off x="0" y="-1"/>
            <a:ext cx="9143996" cy="5216768"/>
          </a:xfrm>
          <a:prstGeom prst="rect">
            <a:avLst/>
          </a:prstGeom>
          <a:noFill/>
          <a:ln>
            <a:noFill/>
          </a:ln>
        </p:spPr>
      </p:pic>
      <p:sp>
        <p:nvSpPr>
          <p:cNvPr id="224" name="Google Shape;224;p92"/>
          <p:cNvSpPr/>
          <p:nvPr/>
        </p:nvSpPr>
        <p:spPr>
          <a:xfrm>
            <a:off x="0" y="2871455"/>
            <a:ext cx="9162300" cy="2132400"/>
          </a:xfrm>
          <a:prstGeom prst="rect">
            <a:avLst/>
          </a:prstGeom>
          <a:solidFill>
            <a:srgbClr val="001970">
              <a:alpha val="80000"/>
            </a:srgbClr>
          </a:solidFill>
          <a:ln>
            <a:noFill/>
          </a:ln>
        </p:spPr>
        <p:txBody>
          <a:bodyPr anchorCtr="0" anchor="ctr" bIns="142225" lIns="101125" spcFirstLastPara="1" rIns="101125" wrap="square" tIns="50550">
            <a:noAutofit/>
          </a:bodyPr>
          <a:lstStyle/>
          <a:p>
            <a:pPr indent="0" lvl="0" marL="127000" marR="0" rtl="0" algn="l">
              <a:lnSpc>
                <a:spcPct val="100000"/>
              </a:lnSpc>
              <a:spcBef>
                <a:spcPts val="0"/>
              </a:spcBef>
              <a:spcAft>
                <a:spcPts val="0"/>
              </a:spcAft>
              <a:buClr>
                <a:srgbClr val="FFFFFF"/>
              </a:buClr>
              <a:buSzPts val="4200"/>
              <a:buFont typeface="Trebuchet MS"/>
              <a:buNone/>
            </a:pPr>
            <a:r>
              <a:rPr b="1" i="0" lang="en-US" sz="4200" u="none" cap="none" strike="noStrike">
                <a:solidFill>
                  <a:srgbClr val="FFFFFF"/>
                </a:solidFill>
                <a:latin typeface="Trebuchet MS"/>
                <a:ea typeface="Trebuchet MS"/>
                <a:cs typeface="Trebuchet MS"/>
                <a:sym typeface="Trebuchet MS"/>
              </a:rPr>
              <a:t>Our Mission: </a:t>
            </a:r>
            <a:endParaRPr b="0" i="0" sz="4200" u="none" cap="none" strike="noStrike">
              <a:solidFill>
                <a:srgbClr val="5C6670"/>
              </a:solidFill>
              <a:latin typeface="Trebuchet MS"/>
              <a:ea typeface="Trebuchet MS"/>
              <a:cs typeface="Trebuchet MS"/>
              <a:sym typeface="Trebuchet MS"/>
            </a:endParaRPr>
          </a:p>
          <a:p>
            <a:pPr indent="0" lvl="0" marL="127000" marR="0" rtl="0" algn="l">
              <a:lnSpc>
                <a:spcPct val="100000"/>
              </a:lnSpc>
              <a:spcBef>
                <a:spcPts val="0"/>
              </a:spcBef>
              <a:spcAft>
                <a:spcPts val="0"/>
              </a:spcAft>
              <a:buClr>
                <a:srgbClr val="FFFFFF"/>
              </a:buClr>
              <a:buSzPts val="2500"/>
              <a:buFont typeface="Trebuchet MS"/>
              <a:buNone/>
            </a:pPr>
            <a:r>
              <a:rPr b="0" i="0" lang="en-US" sz="25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5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225" name="Shape 225"/>
        <p:cNvGrpSpPr/>
        <p:nvPr/>
      </p:nvGrpSpPr>
      <p:grpSpPr>
        <a:xfrm>
          <a:off x="0" y="0"/>
          <a:ext cx="0" cy="0"/>
          <a:chOff x="0" y="0"/>
          <a:chExt cx="0" cy="0"/>
        </a:xfrm>
      </p:grpSpPr>
      <p:sp>
        <p:nvSpPr>
          <p:cNvPr id="226" name="Google Shape;226;p93"/>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27" name="Google Shape;227;p93"/>
          <p:cNvSpPr/>
          <p:nvPr/>
        </p:nvSpPr>
        <p:spPr>
          <a:xfrm>
            <a:off x="628649" y="1561228"/>
            <a:ext cx="7825200" cy="2385300"/>
          </a:xfrm>
          <a:prstGeom prst="rect">
            <a:avLst/>
          </a:prstGeom>
          <a:noFill/>
          <a:ln>
            <a:noFill/>
          </a:ln>
        </p:spPr>
        <p:txBody>
          <a:bodyPr anchorCtr="0" anchor="t" bIns="35550" lIns="71100" spcFirstLastPara="1" rIns="71100" wrap="square" tIns="35550">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800" u="none" cap="none" strike="noStrike">
                <a:solidFill>
                  <a:schemeClr val="dk1"/>
                </a:solidFill>
                <a:latin typeface="Trebuchet MS"/>
                <a:ea typeface="Trebuchet MS"/>
                <a:cs typeface="Trebuchet MS"/>
                <a:sym typeface="Trebuchet MS"/>
              </a:rPr>
              <a:t>Plus </a:t>
            </a:r>
            <a:r>
              <a:rPr b="0" i="0" lang="en-US" sz="2800" u="none" cap="none" strike="noStrike">
                <a:solidFill>
                  <a:schemeClr val="dk1"/>
                </a:solidFill>
                <a:latin typeface="Trebuchet MS"/>
                <a:ea typeface="Trebuchet MS"/>
                <a:cs typeface="Trebuchet MS"/>
                <a:sym typeface="Trebuchet MS"/>
              </a:rPr>
              <a:t>(CHP+) and other health care programs for Coloradans who qualify. </a:t>
            </a:r>
            <a:endParaRPr b="1" i="0" sz="2800" u="none" cap="none" strike="noStrike">
              <a:solidFill>
                <a:schemeClr val="dk1"/>
              </a:solidFill>
              <a:latin typeface="Trebuchet MS"/>
              <a:ea typeface="Trebuchet MS"/>
              <a:cs typeface="Trebuchet MS"/>
              <a:sym typeface="Trebuchet MS"/>
            </a:endParaRPr>
          </a:p>
        </p:txBody>
      </p:sp>
      <p:sp>
        <p:nvSpPr>
          <p:cNvPr id="228" name="Google Shape;228;p93"/>
          <p:cNvSpPr/>
          <p:nvPr/>
        </p:nvSpPr>
        <p:spPr>
          <a:xfrm>
            <a:off x="628650" y="318510"/>
            <a:ext cx="7825200" cy="846600"/>
          </a:xfrm>
          <a:prstGeom prst="rect">
            <a:avLst/>
          </a:prstGeom>
          <a:noFill/>
          <a:ln>
            <a:noFill/>
          </a:ln>
        </p:spPr>
        <p:txBody>
          <a:bodyPr anchorCtr="0" anchor="t"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4700"/>
              <a:buFont typeface="Arial"/>
              <a:buNone/>
            </a:pPr>
            <a:r>
              <a:rPr b="1" i="0" lang="en-US" sz="4700" u="none" cap="none" strike="noStrike">
                <a:solidFill>
                  <a:srgbClr val="232C68"/>
                </a:solidFill>
                <a:latin typeface="Trebuchet MS"/>
                <a:ea typeface="Trebuchet MS"/>
                <a:cs typeface="Trebuchet MS"/>
                <a:sym typeface="Trebuchet MS"/>
              </a:rPr>
              <a:t>What We Do</a:t>
            </a:r>
            <a:endParaRPr b="0" i="0" sz="14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29" name="Shape 229"/>
        <p:cNvGrpSpPr/>
        <p:nvPr/>
      </p:nvGrpSpPr>
      <p:grpSpPr>
        <a:xfrm>
          <a:off x="0" y="0"/>
          <a:ext cx="0" cy="0"/>
          <a:chOff x="0" y="0"/>
          <a:chExt cx="0" cy="0"/>
        </a:xfrm>
      </p:grpSpPr>
      <p:sp>
        <p:nvSpPr>
          <p:cNvPr id="230" name="Google Shape;230;p94"/>
          <p:cNvSpPr txBox="1"/>
          <p:nvPr>
            <p:ph type="title"/>
          </p:nvPr>
        </p:nvSpPr>
        <p:spPr>
          <a:xfrm>
            <a:off x="605660" y="1505114"/>
            <a:ext cx="3602400" cy="2475900"/>
          </a:xfrm>
          <a:prstGeom prst="rect">
            <a:avLst/>
          </a:prstGeom>
          <a:noFill/>
          <a:ln>
            <a:noFill/>
          </a:ln>
        </p:spPr>
        <p:txBody>
          <a:bodyPr anchorCtr="0" anchor="ctr" bIns="35550" lIns="71100" spcFirstLastPara="1" rIns="71100" wrap="square" tIns="35550">
            <a:noAutofit/>
          </a:bodyPr>
          <a:lstStyle>
            <a:lvl1pPr lvl="0" algn="l">
              <a:lnSpc>
                <a:spcPct val="90000"/>
              </a:lnSpc>
              <a:spcBef>
                <a:spcPts val="0"/>
              </a:spcBef>
              <a:spcAft>
                <a:spcPts val="0"/>
              </a:spcAft>
              <a:buClr>
                <a:schemeClr val="dk2"/>
              </a:buClr>
              <a:buSzPts val="5600"/>
              <a:buFont typeface="Trebuchet MS"/>
              <a:buNone/>
              <a:defRPr sz="5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p94"/>
          <p:cNvSpPr txBox="1"/>
          <p:nvPr>
            <p:ph idx="1" type="body"/>
          </p:nvPr>
        </p:nvSpPr>
        <p:spPr>
          <a:xfrm>
            <a:off x="4857422" y="1505113"/>
            <a:ext cx="3642000" cy="2475900"/>
          </a:xfrm>
          <a:prstGeom prst="rect">
            <a:avLst/>
          </a:prstGeom>
          <a:noFill/>
          <a:ln>
            <a:noFill/>
          </a:ln>
        </p:spPr>
        <p:txBody>
          <a:bodyPr anchorCtr="0" anchor="t" bIns="35550" lIns="71100" spcFirstLastPara="1" rIns="71100" wrap="square" tIns="35550">
            <a:noAutofit/>
          </a:bodyPr>
          <a:lstStyle>
            <a:lvl1pPr indent="-406400" lvl="0" marL="4572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dk1"/>
              </a:buClr>
              <a:buSzPts val="1700"/>
              <a:buFont typeface="Noto Sans Symbols"/>
              <a:buChar char="⮚"/>
              <a:defRPr b="0" i="0" sz="2500" u="none" cap="none" strike="noStrike">
                <a:solidFill>
                  <a:schemeClr val="dk1"/>
                </a:solidFill>
                <a:latin typeface="Trebuchet MS"/>
                <a:ea typeface="Trebuchet MS"/>
                <a:cs typeface="Trebuchet MS"/>
                <a:sym typeface="Trebuchet MS"/>
              </a:defRPr>
            </a:lvl2pPr>
            <a:lvl3pPr indent="-368300" lvl="2" marL="1371600" marR="0" rtl="0" algn="l">
              <a:lnSpc>
                <a:spcPct val="90000"/>
              </a:lnSpc>
              <a:spcBef>
                <a:spcPts val="400"/>
              </a:spcBef>
              <a:spcAft>
                <a:spcPts val="0"/>
              </a:spcAft>
              <a:buClr>
                <a:schemeClr val="dk1"/>
              </a:buClr>
              <a:buSzPts val="2200"/>
              <a:buFont typeface="Noto Sans Symbols"/>
              <a:buChar char="▪"/>
              <a:defRPr b="0" i="0" sz="2200" u="none" cap="none" strike="noStrike">
                <a:solidFill>
                  <a:schemeClr val="dk1"/>
                </a:solidFill>
                <a:latin typeface="Trebuchet MS"/>
                <a:ea typeface="Trebuchet MS"/>
                <a:cs typeface="Trebuchet MS"/>
                <a:sym typeface="Trebuchet MS"/>
              </a:defRPr>
            </a:lvl3pPr>
            <a:lvl4pPr indent="-349250" lvl="3" marL="1828800" marR="0" rtl="0" algn="l">
              <a:lnSpc>
                <a:spcPct val="90000"/>
              </a:lnSpc>
              <a:spcBef>
                <a:spcPts val="4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32" name="Google Shape;232;p94"/>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233" name="Google Shape;233;p94"/>
          <p:cNvCxnSpPr/>
          <p:nvPr/>
        </p:nvCxnSpPr>
        <p:spPr>
          <a:xfrm>
            <a:off x="4572000" y="1105958"/>
            <a:ext cx="0" cy="35031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bg>
      <p:bgPr>
        <a:solidFill>
          <a:schemeClr val="accent1"/>
        </a:solidFill>
      </p:bgPr>
    </p:bg>
    <p:spTree>
      <p:nvGrpSpPr>
        <p:cNvPr id="29" name="Shape 29"/>
        <p:cNvGrpSpPr/>
        <p:nvPr/>
      </p:nvGrpSpPr>
      <p:grpSpPr>
        <a:xfrm>
          <a:off x="0" y="0"/>
          <a:ext cx="0" cy="0"/>
          <a:chOff x="0" y="0"/>
          <a:chExt cx="0" cy="0"/>
        </a:xfrm>
      </p:grpSpPr>
      <p:sp>
        <p:nvSpPr>
          <p:cNvPr id="30" name="Google Shape;30;p57"/>
          <p:cNvSpPr/>
          <p:nvPr/>
        </p:nvSpPr>
        <p:spPr>
          <a:xfrm>
            <a:off x="0" y="5213843"/>
            <a:ext cx="9144000" cy="5079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t/>
            </a:r>
            <a:endParaRPr b="0" i="0" sz="1000" u="none" cap="none" strike="noStrike">
              <a:solidFill>
                <a:srgbClr val="FFFFFF"/>
              </a:solidFill>
              <a:latin typeface="Calibri"/>
              <a:ea typeface="Calibri"/>
              <a:cs typeface="Calibri"/>
              <a:sym typeface="Calibri"/>
            </a:endParaRPr>
          </a:p>
        </p:txBody>
      </p:sp>
      <p:pic>
        <p:nvPicPr>
          <p:cNvPr descr="Google Shape;76;p17" id="31" name="Google Shape;31;p57"/>
          <p:cNvPicPr preferRelativeResize="0"/>
          <p:nvPr/>
        </p:nvPicPr>
        <p:blipFill rotWithShape="1">
          <a:blip r:embed="rId2">
            <a:alphaModFix/>
          </a:blip>
          <a:srcRect b="0" l="0" r="0" t="0"/>
          <a:stretch/>
        </p:blipFill>
        <p:spPr>
          <a:xfrm>
            <a:off x="206005" y="5288964"/>
            <a:ext cx="1947297" cy="327145"/>
          </a:xfrm>
          <a:prstGeom prst="rect">
            <a:avLst/>
          </a:prstGeom>
          <a:noFill/>
          <a:ln>
            <a:noFill/>
          </a:ln>
        </p:spPr>
      </p:pic>
      <p:sp>
        <p:nvSpPr>
          <p:cNvPr id="32" name="Google Shape;32;p57"/>
          <p:cNvSpPr txBox="1"/>
          <p:nvPr>
            <p:ph type="title"/>
          </p:nvPr>
        </p:nvSpPr>
        <p:spPr>
          <a:xfrm>
            <a:off x="628650" y="364987"/>
            <a:ext cx="7886700" cy="800100"/>
          </a:xfrm>
          <a:prstGeom prst="rect">
            <a:avLst/>
          </a:prstGeom>
          <a:noFill/>
          <a:ln>
            <a:noFill/>
          </a:ln>
        </p:spPr>
        <p:txBody>
          <a:bodyPr anchorCtr="0" anchor="ctr" bIns="35525" lIns="35525" spcFirstLastPara="1" rIns="35525" wrap="square" tIns="35525">
            <a:normAutofit/>
          </a:bodyPr>
          <a:lstStyle>
            <a:lvl1pPr lvl="0" algn="ctr">
              <a:lnSpc>
                <a:spcPct val="90000"/>
              </a:lnSpc>
              <a:spcBef>
                <a:spcPts val="0"/>
              </a:spcBef>
              <a:spcAft>
                <a:spcPts val="0"/>
              </a:spcAft>
              <a:buClr>
                <a:srgbClr val="FFFFFF"/>
              </a:buClr>
              <a:buSzPts val="3500"/>
              <a:buFont typeface="Trebuchet MS"/>
              <a:buNone/>
              <a:defRPr sz="3500">
                <a:solidFill>
                  <a:srgbClr val="FFFFFF"/>
                </a:solidFill>
              </a:defRPr>
            </a:lvl1pPr>
            <a:lvl2pPr lvl="1" algn="ctr">
              <a:lnSpc>
                <a:spcPct val="90000"/>
              </a:lnSpc>
              <a:spcBef>
                <a:spcPts val="0"/>
              </a:spcBef>
              <a:spcAft>
                <a:spcPts val="0"/>
              </a:spcAft>
              <a:buClr>
                <a:schemeClr val="accent1"/>
              </a:buClr>
              <a:buSzPts val="1400"/>
              <a:buNone/>
              <a:defRPr/>
            </a:lvl2pPr>
            <a:lvl3pPr lvl="2" algn="ctr">
              <a:lnSpc>
                <a:spcPct val="90000"/>
              </a:lnSpc>
              <a:spcBef>
                <a:spcPts val="0"/>
              </a:spcBef>
              <a:spcAft>
                <a:spcPts val="0"/>
              </a:spcAft>
              <a:buClr>
                <a:schemeClr val="accent1"/>
              </a:buClr>
              <a:buSzPts val="1400"/>
              <a:buNone/>
              <a:defRPr/>
            </a:lvl3pPr>
            <a:lvl4pPr lvl="3" algn="ctr">
              <a:lnSpc>
                <a:spcPct val="90000"/>
              </a:lnSpc>
              <a:spcBef>
                <a:spcPts val="0"/>
              </a:spcBef>
              <a:spcAft>
                <a:spcPts val="0"/>
              </a:spcAft>
              <a:buClr>
                <a:schemeClr val="accent1"/>
              </a:buClr>
              <a:buSzPts val="1400"/>
              <a:buNone/>
              <a:defRPr/>
            </a:lvl4pPr>
            <a:lvl5pPr lvl="4" algn="ctr">
              <a:lnSpc>
                <a:spcPct val="90000"/>
              </a:lnSpc>
              <a:spcBef>
                <a:spcPts val="0"/>
              </a:spcBef>
              <a:spcAft>
                <a:spcPts val="0"/>
              </a:spcAft>
              <a:buClr>
                <a:schemeClr val="accent1"/>
              </a:buClr>
              <a:buSzPts val="1400"/>
              <a:buNone/>
              <a:defRPr/>
            </a:lvl5pPr>
            <a:lvl6pPr lvl="5" algn="ctr">
              <a:lnSpc>
                <a:spcPct val="90000"/>
              </a:lnSpc>
              <a:spcBef>
                <a:spcPts val="0"/>
              </a:spcBef>
              <a:spcAft>
                <a:spcPts val="0"/>
              </a:spcAft>
              <a:buClr>
                <a:schemeClr val="accent1"/>
              </a:buClr>
              <a:buSzPts val="1400"/>
              <a:buNone/>
              <a:defRPr/>
            </a:lvl6pPr>
            <a:lvl7pPr lvl="6" algn="ctr">
              <a:lnSpc>
                <a:spcPct val="90000"/>
              </a:lnSpc>
              <a:spcBef>
                <a:spcPts val="0"/>
              </a:spcBef>
              <a:spcAft>
                <a:spcPts val="0"/>
              </a:spcAft>
              <a:buClr>
                <a:schemeClr val="accent1"/>
              </a:buClr>
              <a:buSzPts val="1400"/>
              <a:buNone/>
              <a:defRPr/>
            </a:lvl7pPr>
            <a:lvl8pPr lvl="7" algn="ctr">
              <a:lnSpc>
                <a:spcPct val="90000"/>
              </a:lnSpc>
              <a:spcBef>
                <a:spcPts val="0"/>
              </a:spcBef>
              <a:spcAft>
                <a:spcPts val="0"/>
              </a:spcAft>
              <a:buClr>
                <a:schemeClr val="accent1"/>
              </a:buClr>
              <a:buSzPts val="1400"/>
              <a:buNone/>
              <a:defRPr/>
            </a:lvl8pPr>
            <a:lvl9pPr lvl="8" algn="ctr">
              <a:lnSpc>
                <a:spcPct val="90000"/>
              </a:lnSpc>
              <a:spcBef>
                <a:spcPts val="0"/>
              </a:spcBef>
              <a:spcAft>
                <a:spcPts val="0"/>
              </a:spcAft>
              <a:buClr>
                <a:schemeClr val="accent1"/>
              </a:buClr>
              <a:buSzPts val="1400"/>
              <a:buNone/>
              <a:defRPr/>
            </a:lvl9pPr>
          </a:lstStyle>
          <a:p/>
        </p:txBody>
      </p:sp>
      <p:sp>
        <p:nvSpPr>
          <p:cNvPr id="33" name="Google Shape;33;p57"/>
          <p:cNvSpPr txBox="1"/>
          <p:nvPr>
            <p:ph idx="1" type="body"/>
          </p:nvPr>
        </p:nvSpPr>
        <p:spPr>
          <a:xfrm>
            <a:off x="628650" y="1543585"/>
            <a:ext cx="7886700" cy="3504900"/>
          </a:xfrm>
          <a:prstGeom prst="rect">
            <a:avLst/>
          </a:prstGeom>
          <a:noFill/>
          <a:ln>
            <a:noFill/>
          </a:ln>
        </p:spPr>
        <p:txBody>
          <a:bodyPr anchorCtr="0" anchor="t" bIns="35525" lIns="35525" spcFirstLastPara="1" rIns="35525" wrap="square" tIns="35525">
            <a:normAutofit/>
          </a:bodyPr>
          <a:lstStyle>
            <a:lvl1pPr indent="-361950" lvl="0" marL="4572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1pPr>
            <a:lvl2pPr indent="-361950" lvl="1" marL="9144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2pPr>
            <a:lvl3pPr indent="-361950" lvl="2" marL="13716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3pPr>
            <a:lvl4pPr indent="-361950" lvl="3" marL="18288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4pPr>
            <a:lvl5pPr indent="-361950" lvl="4" marL="22860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34" name="Google Shape;34;p57"/>
          <p:cNvSpPr txBox="1"/>
          <p:nvPr>
            <p:ph idx="12" type="sldNum"/>
          </p:nvPr>
        </p:nvSpPr>
        <p:spPr>
          <a:xfrm>
            <a:off x="8770009" y="5370087"/>
            <a:ext cx="168000" cy="179400"/>
          </a:xfrm>
          <a:prstGeom prst="rect">
            <a:avLst/>
          </a:prstGeom>
          <a:noFill/>
          <a:ln>
            <a:noFill/>
          </a:ln>
        </p:spPr>
        <p:txBody>
          <a:bodyPr anchorCtr="0" anchor="ctr" bIns="35525" lIns="35525" spcFirstLastPara="1" rIns="35525" wrap="square" tIns="35525">
            <a:spAutoFit/>
          </a:bodyPr>
          <a:lstStyle>
            <a:lvl1pPr indent="0" lvl="0"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900">
              <a:solidFill>
                <a:schemeClr val="dk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4" name="Shape 234"/>
        <p:cNvGrpSpPr/>
        <p:nvPr/>
      </p:nvGrpSpPr>
      <p:grpSpPr>
        <a:xfrm>
          <a:off x="0" y="0"/>
          <a:ext cx="0" cy="0"/>
          <a:chOff x="0" y="0"/>
          <a:chExt cx="0" cy="0"/>
        </a:xfrm>
      </p:grpSpPr>
      <p:sp>
        <p:nvSpPr>
          <p:cNvPr id="235" name="Google Shape;235;p95"/>
          <p:cNvSpPr txBox="1"/>
          <p:nvPr>
            <p:ph type="title"/>
          </p:nvPr>
        </p:nvSpPr>
        <p:spPr>
          <a:xfrm>
            <a:off x="137948" y="1828271"/>
            <a:ext cx="8868300" cy="1104900"/>
          </a:xfrm>
          <a:prstGeom prst="rect">
            <a:avLst/>
          </a:prstGeom>
          <a:noFill/>
          <a:ln>
            <a:noFill/>
          </a:ln>
        </p:spPr>
        <p:txBody>
          <a:bodyPr anchorCtr="0" anchor="ctr" bIns="35550" lIns="71100" spcFirstLastPara="1" rIns="71100" wrap="square" tIns="35550">
            <a:noAutofit/>
          </a:bodyPr>
          <a:lstStyle>
            <a:lvl1pPr lvl="0" algn="ctr">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6" name="Google Shape;236;p95"/>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237" name="Shape 237"/>
        <p:cNvGrpSpPr/>
        <p:nvPr/>
      </p:nvGrpSpPr>
      <p:grpSpPr>
        <a:xfrm>
          <a:off x="0" y="0"/>
          <a:ext cx="0" cy="0"/>
          <a:chOff x="0" y="0"/>
          <a:chExt cx="0" cy="0"/>
        </a:xfrm>
      </p:grpSpPr>
      <p:sp>
        <p:nvSpPr>
          <p:cNvPr id="238" name="Google Shape;238;p96"/>
          <p:cNvSpPr txBox="1"/>
          <p:nvPr>
            <p:ph type="title"/>
          </p:nvPr>
        </p:nvSpPr>
        <p:spPr>
          <a:xfrm>
            <a:off x="4592091" y="2187773"/>
            <a:ext cx="4036200" cy="1928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300"/>
              <a:buFont typeface="Trebuchet MS"/>
              <a:buNone/>
              <a:defRPr sz="6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9" name="Google Shape;239;p96"/>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240" name="Google Shape;240;p96"/>
          <p:cNvPicPr preferRelativeResize="0"/>
          <p:nvPr/>
        </p:nvPicPr>
        <p:blipFill rotWithShape="1">
          <a:blip r:embed="rId2">
            <a:alphaModFix/>
          </a:blip>
          <a:srcRect b="0" l="0" r="0" t="0"/>
          <a:stretch/>
        </p:blipFill>
        <p:spPr>
          <a:xfrm>
            <a:off x="-714374" y="-248708"/>
            <a:ext cx="5572125" cy="55721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241" name="Shape 241"/>
        <p:cNvGrpSpPr/>
        <p:nvPr/>
      </p:nvGrpSpPr>
      <p:grpSpPr>
        <a:xfrm>
          <a:off x="0" y="0"/>
          <a:ext cx="0" cy="0"/>
          <a:chOff x="0" y="0"/>
          <a:chExt cx="0" cy="0"/>
        </a:xfrm>
      </p:grpSpPr>
      <p:sp>
        <p:nvSpPr>
          <p:cNvPr id="242" name="Google Shape;242;p97"/>
          <p:cNvSpPr txBox="1"/>
          <p:nvPr>
            <p:ph type="title"/>
          </p:nvPr>
        </p:nvSpPr>
        <p:spPr>
          <a:xfrm>
            <a:off x="4592091" y="1878212"/>
            <a:ext cx="4319400" cy="1958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300"/>
              <a:buFont typeface="Trebuchet MS"/>
              <a:buNone/>
              <a:defRPr sz="6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3" name="Google Shape;243;p97"/>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con" id="244" name="Google Shape;244;p97"/>
          <p:cNvPicPr preferRelativeResize="0"/>
          <p:nvPr/>
        </p:nvPicPr>
        <p:blipFill rotWithShape="1">
          <a:blip r:embed="rId2">
            <a:alphaModFix/>
          </a:blip>
          <a:srcRect b="0" l="0" r="0" t="0"/>
          <a:stretch/>
        </p:blipFill>
        <p:spPr>
          <a:xfrm>
            <a:off x="-169519" y="89297"/>
            <a:ext cx="4942432" cy="494258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245" name="Shape 245"/>
        <p:cNvGrpSpPr/>
        <p:nvPr/>
      </p:nvGrpSpPr>
      <p:grpSpPr>
        <a:xfrm>
          <a:off x="0" y="0"/>
          <a:ext cx="0" cy="0"/>
          <a:chOff x="0" y="0"/>
          <a:chExt cx="0" cy="0"/>
        </a:xfrm>
      </p:grpSpPr>
      <p:sp>
        <p:nvSpPr>
          <p:cNvPr id="246" name="Google Shape;246;p98"/>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47" name="Google Shape;247;p98"/>
          <p:cNvSpPr txBox="1"/>
          <p:nvPr>
            <p:ph type="title"/>
          </p:nvPr>
        </p:nvSpPr>
        <p:spPr>
          <a:xfrm>
            <a:off x="628650" y="364988"/>
            <a:ext cx="7886700" cy="800100"/>
          </a:xfrm>
          <a:prstGeom prst="rect">
            <a:avLst/>
          </a:prstGeom>
          <a:noFill/>
          <a:ln>
            <a:noFill/>
          </a:ln>
        </p:spPr>
        <p:txBody>
          <a:bodyPr anchorCtr="0" anchor="b"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8" name="Google Shape;248;p98"/>
          <p:cNvSpPr txBox="1"/>
          <p:nvPr>
            <p:ph idx="1" type="body"/>
          </p:nvPr>
        </p:nvSpPr>
        <p:spPr>
          <a:xfrm>
            <a:off x="1665111" y="1801678"/>
            <a:ext cx="5813700" cy="31833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800"/>
              </a:spcBef>
              <a:spcAft>
                <a:spcPts val="0"/>
              </a:spcAft>
              <a:buClr>
                <a:schemeClr val="dk1"/>
              </a:buClr>
              <a:buSzPts val="2200"/>
              <a:buFont typeface="Arial"/>
              <a:buNone/>
              <a:defRPr b="0" i="0" sz="2200" u="none" cap="none" strike="noStrike">
                <a:solidFill>
                  <a:schemeClr val="dk1"/>
                </a:solidFill>
                <a:latin typeface="Trebuchet MS"/>
                <a:ea typeface="Trebuchet MS"/>
                <a:cs typeface="Trebuchet MS"/>
                <a:sym typeface="Trebuchet MS"/>
              </a:defRPr>
            </a:lvl1pPr>
            <a:lvl2pPr indent="-349250" lvl="1" marL="914400" marR="0" rtl="0" algn="l">
              <a:lnSpc>
                <a:spcPct val="90000"/>
              </a:lnSpc>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2pPr>
            <a:lvl3pPr indent="-330200" lvl="2" marL="13716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249" name="Shape 249"/>
        <p:cNvGrpSpPr/>
        <p:nvPr/>
      </p:nvGrpSpPr>
      <p:grpSpPr>
        <a:xfrm>
          <a:off x="0" y="0"/>
          <a:ext cx="0" cy="0"/>
          <a:chOff x="0" y="0"/>
          <a:chExt cx="0" cy="0"/>
        </a:xfrm>
      </p:grpSpPr>
      <p:sp>
        <p:nvSpPr>
          <p:cNvPr id="250" name="Google Shape;250;p99"/>
          <p:cNvSpPr txBox="1"/>
          <p:nvPr>
            <p:ph type="title"/>
          </p:nvPr>
        </p:nvSpPr>
        <p:spPr>
          <a:xfrm>
            <a:off x="446484" y="1816672"/>
            <a:ext cx="8250900" cy="1355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5300"/>
              <a:buFont typeface="Trebuchet MS"/>
              <a:buNone/>
              <a:defRPr sz="5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1" name="Google Shape;251;p99"/>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258" name="Shape 258"/>
        <p:cNvGrpSpPr/>
        <p:nvPr/>
      </p:nvGrpSpPr>
      <p:grpSpPr>
        <a:xfrm>
          <a:off x="0" y="0"/>
          <a:ext cx="0" cy="0"/>
          <a:chOff x="0" y="0"/>
          <a:chExt cx="0" cy="0"/>
        </a:xfrm>
      </p:grpSpPr>
      <p:sp>
        <p:nvSpPr>
          <p:cNvPr id="259" name="Google Shape;259;p63"/>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60" name="Google Shape;260;p63"/>
          <p:cNvSpPr txBox="1"/>
          <p:nvPr>
            <p:ph type="title"/>
          </p:nvPr>
        </p:nvSpPr>
        <p:spPr>
          <a:xfrm>
            <a:off x="628650" y="364988"/>
            <a:ext cx="7886700" cy="800100"/>
          </a:xfrm>
          <a:prstGeom prst="rect">
            <a:avLst/>
          </a:prstGeom>
          <a:noFill/>
          <a:ln>
            <a:noFill/>
          </a:ln>
        </p:spPr>
        <p:txBody>
          <a:bodyPr anchorCtr="0" anchor="b"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1" name="Google Shape;261;p63"/>
          <p:cNvSpPr txBox="1"/>
          <p:nvPr>
            <p:ph idx="1" type="body"/>
          </p:nvPr>
        </p:nvSpPr>
        <p:spPr>
          <a:xfrm>
            <a:off x="1665111" y="1801678"/>
            <a:ext cx="5813700" cy="318330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800"/>
              </a:spcBef>
              <a:spcAft>
                <a:spcPts val="0"/>
              </a:spcAft>
              <a:buClr>
                <a:schemeClr val="dk1"/>
              </a:buClr>
              <a:buSzPts val="2200"/>
              <a:buFont typeface="Arial"/>
              <a:buNone/>
              <a:defRPr b="0" i="0" sz="2200" u="none" cap="none" strike="noStrike">
                <a:solidFill>
                  <a:schemeClr val="dk1"/>
                </a:solidFill>
                <a:latin typeface="Trebuchet MS"/>
                <a:ea typeface="Trebuchet MS"/>
                <a:cs typeface="Trebuchet MS"/>
                <a:sym typeface="Trebuchet MS"/>
              </a:defRPr>
            </a:lvl1pPr>
            <a:lvl2pPr indent="-349250" lvl="1" marL="914400" marR="0" rtl="0" algn="l">
              <a:lnSpc>
                <a:spcPct val="90000"/>
              </a:lnSpc>
              <a:spcBef>
                <a:spcPts val="4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2pPr>
            <a:lvl3pPr indent="-330200" lvl="2" marL="13716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2" name="Shape 262"/>
        <p:cNvGrpSpPr/>
        <p:nvPr/>
      </p:nvGrpSpPr>
      <p:grpSpPr>
        <a:xfrm>
          <a:off x="0" y="0"/>
          <a:ext cx="0" cy="0"/>
          <a:chOff x="0" y="0"/>
          <a:chExt cx="0" cy="0"/>
        </a:xfrm>
      </p:grpSpPr>
      <p:sp>
        <p:nvSpPr>
          <p:cNvPr id="263" name="Google Shape;263;p100"/>
          <p:cNvSpPr txBox="1"/>
          <p:nvPr>
            <p:ph type="ctrTitle"/>
          </p:nvPr>
        </p:nvSpPr>
        <p:spPr>
          <a:xfrm>
            <a:off x="780393" y="1254298"/>
            <a:ext cx="7583100" cy="825300"/>
          </a:xfrm>
          <a:prstGeom prst="rect">
            <a:avLst/>
          </a:prstGeom>
          <a:noFill/>
          <a:ln>
            <a:noFill/>
          </a:ln>
        </p:spPr>
        <p:txBody>
          <a:bodyPr anchorCtr="0" anchor="ctr"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4" name="Google Shape;264;p100"/>
          <p:cNvSpPr txBox="1"/>
          <p:nvPr>
            <p:ph idx="1" type="subTitle"/>
          </p:nvPr>
        </p:nvSpPr>
        <p:spPr>
          <a:xfrm>
            <a:off x="1143000" y="2152858"/>
            <a:ext cx="6858000" cy="615600"/>
          </a:xfrm>
          <a:prstGeom prst="rect">
            <a:avLst/>
          </a:prstGeom>
          <a:noFill/>
          <a:ln>
            <a:noFill/>
          </a:ln>
        </p:spPr>
        <p:txBody>
          <a:bodyPr anchorCtr="0" anchor="ctr" bIns="35550" lIns="71100" spcFirstLastPara="1" rIns="71100" wrap="square" tIns="35550">
            <a:noAutofit/>
          </a:bodyPr>
          <a:lstStyle>
            <a:lvl1pPr lvl="0" marR="0" rtl="0" algn="ctr">
              <a:lnSpc>
                <a:spcPct val="90000"/>
              </a:lnSpc>
              <a:spcBef>
                <a:spcPts val="800"/>
              </a:spcBef>
              <a:spcAft>
                <a:spcPts val="0"/>
              </a:spcAft>
              <a:buClr>
                <a:schemeClr val="dk1"/>
              </a:buClr>
              <a:buSzPts val="3900"/>
              <a:buFont typeface="Arial"/>
              <a:buNone/>
              <a:defRPr b="1" i="0" sz="3900" u="none" cap="none" strike="noStrike">
                <a:solidFill>
                  <a:schemeClr val="dk1"/>
                </a:solidFill>
                <a:latin typeface="Trebuchet MS"/>
                <a:ea typeface="Trebuchet MS"/>
                <a:cs typeface="Trebuchet MS"/>
                <a:sym typeface="Trebuchet MS"/>
              </a:defRPr>
            </a:lvl1pPr>
            <a:lvl2pPr lvl="1"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65" name="Google Shape;265;p100"/>
          <p:cNvSpPr txBox="1"/>
          <p:nvPr>
            <p:ph idx="10" type="dt"/>
          </p:nvPr>
        </p:nvSpPr>
        <p:spPr>
          <a:xfrm>
            <a:off x="3543300" y="4097963"/>
            <a:ext cx="2057400" cy="304200"/>
          </a:xfrm>
          <a:prstGeom prst="rect">
            <a:avLst/>
          </a:prstGeom>
          <a:noFill/>
          <a:ln>
            <a:noFill/>
          </a:ln>
        </p:spPr>
        <p:txBody>
          <a:bodyPr anchorCtr="0" anchor="ctr" bIns="35550" lIns="71100" spcFirstLastPara="1" rIns="71100" wrap="square" tIns="35550">
            <a:noAutofit/>
          </a:bodyPr>
          <a:lstStyle>
            <a:lvl1pPr lvl="0" algn="ctr">
              <a:lnSpc>
                <a:spcPct val="100000"/>
              </a:lnSpc>
              <a:spcBef>
                <a:spcPts val="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6" name="Google Shape;266;p100"/>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67" name="Google Shape;267;p100"/>
          <p:cNvSpPr txBox="1"/>
          <p:nvPr>
            <p:ph idx="2" type="body"/>
          </p:nvPr>
        </p:nvSpPr>
        <p:spPr>
          <a:xfrm>
            <a:off x="1435396" y="3066690"/>
            <a:ext cx="6273300" cy="762000"/>
          </a:xfrm>
          <a:prstGeom prst="rect">
            <a:avLst/>
          </a:prstGeom>
          <a:noFill/>
          <a:ln>
            <a:noFill/>
          </a:ln>
        </p:spPr>
        <p:txBody>
          <a:bodyPr anchorCtr="0" anchor="ctr" bIns="35550" lIns="71100" spcFirstLastPara="1" rIns="71100" wrap="square" tIns="35550">
            <a:noAutofit/>
          </a:bodyPr>
          <a:lstStyle>
            <a:lvl1pPr indent="-228600" lvl="0" marL="457200" marR="0" rtl="0" algn="ctr">
              <a:lnSpc>
                <a:spcPct val="90000"/>
              </a:lnSpc>
              <a:spcBef>
                <a:spcPts val="800"/>
              </a:spcBef>
              <a:spcAft>
                <a:spcPts val="0"/>
              </a:spcAft>
              <a:buClr>
                <a:schemeClr val="dk1"/>
              </a:buClr>
              <a:buSzPts val="2600"/>
              <a:buFont typeface="Arial"/>
              <a:buNone/>
              <a:defRPr b="0" i="0" sz="260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400"/>
              </a:spcBef>
              <a:spcAft>
                <a:spcPts val="0"/>
              </a:spcAft>
              <a:buClr>
                <a:schemeClr val="dk1"/>
              </a:buClr>
              <a:buSzPts val="1600"/>
              <a:buFont typeface="Arial"/>
              <a:buNone/>
              <a:defRPr b="0" i="0" sz="16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268" name="Shape 268"/>
        <p:cNvGrpSpPr/>
        <p:nvPr/>
      </p:nvGrpSpPr>
      <p:grpSpPr>
        <a:xfrm>
          <a:off x="0" y="0"/>
          <a:ext cx="0" cy="0"/>
          <a:chOff x="0" y="0"/>
          <a:chExt cx="0" cy="0"/>
        </a:xfrm>
      </p:grpSpPr>
      <p:sp>
        <p:nvSpPr>
          <p:cNvPr id="269" name="Google Shape;269;p101"/>
          <p:cNvSpPr txBox="1"/>
          <p:nvPr>
            <p:ph type="title"/>
          </p:nvPr>
        </p:nvSpPr>
        <p:spPr>
          <a:xfrm>
            <a:off x="628650" y="364988"/>
            <a:ext cx="7886700" cy="800100"/>
          </a:xfrm>
          <a:prstGeom prst="rect">
            <a:avLst/>
          </a:prstGeom>
          <a:noFill/>
          <a:ln>
            <a:noFill/>
          </a:ln>
        </p:spPr>
        <p:txBody>
          <a:bodyPr anchorCtr="0" anchor="b"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0" name="Google Shape;270;p101"/>
          <p:cNvSpPr txBox="1"/>
          <p:nvPr>
            <p:ph idx="1" type="body"/>
          </p:nvPr>
        </p:nvSpPr>
        <p:spPr>
          <a:xfrm>
            <a:off x="628650" y="1083325"/>
            <a:ext cx="3943200" cy="3953100"/>
          </a:xfrm>
          <a:prstGeom prst="rect">
            <a:avLst/>
          </a:prstGeom>
          <a:noFill/>
          <a:ln>
            <a:noFill/>
          </a:ln>
        </p:spPr>
        <p:txBody>
          <a:bodyPr anchorCtr="0" anchor="t" bIns="35550" lIns="71100" spcFirstLastPara="1" rIns="71100" wrap="square" tIns="35550">
            <a:noAutofit/>
          </a:bodyPr>
          <a:lstStyle>
            <a:lvl1pPr indent="-406400" lvl="0" marL="457200" marR="0" rtl="0" algn="l">
              <a:lnSpc>
                <a:spcPct val="150000"/>
              </a:lnSpc>
              <a:spcBef>
                <a:spcPts val="800"/>
              </a:spcBef>
              <a:spcAft>
                <a:spcPts val="0"/>
              </a:spcAft>
              <a:buClr>
                <a:schemeClr val="dk1"/>
              </a:buClr>
              <a:buSzPts val="2800"/>
              <a:buFont typeface="Trebuchet MS"/>
              <a:buChar char="•"/>
              <a:defRPr b="0" i="0" sz="14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Noto Sans Symbols"/>
              <a:buChar char="⮚"/>
              <a:defRPr b="0" i="0" sz="2600" u="none" cap="none" strike="noStrike">
                <a:solidFill>
                  <a:schemeClr val="dk1"/>
                </a:solidFill>
                <a:latin typeface="Trebuchet MS"/>
                <a:ea typeface="Trebuchet MS"/>
                <a:cs typeface="Trebuchet MS"/>
                <a:sym typeface="Trebuchet MS"/>
              </a:defRPr>
            </a:lvl2pPr>
            <a:lvl3pPr indent="-361950" lvl="2" marL="1371600" marR="0" rtl="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Trebuchet MS"/>
                <a:ea typeface="Trebuchet MS"/>
                <a:cs typeface="Trebuchet MS"/>
                <a:sym typeface="Trebuchet MS"/>
              </a:defRPr>
            </a:lvl3pPr>
            <a:lvl4pPr indent="-349250" lvl="3" marL="1828800" marR="0" rtl="0" algn="l">
              <a:lnSpc>
                <a:spcPct val="90000"/>
              </a:lnSpc>
              <a:spcBef>
                <a:spcPts val="4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271" name="Google Shape;271;p101"/>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272" name="Shape 272"/>
        <p:cNvGrpSpPr/>
        <p:nvPr/>
      </p:nvGrpSpPr>
      <p:grpSpPr>
        <a:xfrm>
          <a:off x="0" y="0"/>
          <a:ext cx="0" cy="0"/>
          <a:chOff x="0" y="0"/>
          <a:chExt cx="0" cy="0"/>
        </a:xfrm>
      </p:grpSpPr>
      <p:sp>
        <p:nvSpPr>
          <p:cNvPr id="273" name="Google Shape;273;p102"/>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74" name="Google Shape;274;p102"/>
          <p:cNvSpPr/>
          <p:nvPr/>
        </p:nvSpPr>
        <p:spPr>
          <a:xfrm>
            <a:off x="628649" y="1561228"/>
            <a:ext cx="7825200" cy="1923600"/>
          </a:xfrm>
          <a:prstGeom prst="rect">
            <a:avLst/>
          </a:prstGeom>
          <a:noFill/>
          <a:ln>
            <a:noFill/>
          </a:ln>
        </p:spPr>
        <p:txBody>
          <a:bodyPr anchorCtr="0" anchor="t" bIns="35550" lIns="71100" spcFirstLastPara="1" rIns="71100" wrap="square" tIns="35550">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100" u="none" cap="none" strike="noStrike">
              <a:solidFill>
                <a:srgbClr val="000000"/>
              </a:solidFill>
              <a:latin typeface="Arial"/>
              <a:ea typeface="Arial"/>
              <a:cs typeface="Arial"/>
              <a:sym typeface="Arial"/>
            </a:endParaRPr>
          </a:p>
        </p:txBody>
      </p:sp>
      <p:sp>
        <p:nvSpPr>
          <p:cNvPr id="275" name="Google Shape;275;p102"/>
          <p:cNvSpPr/>
          <p:nvPr/>
        </p:nvSpPr>
        <p:spPr>
          <a:xfrm>
            <a:off x="658793" y="348243"/>
            <a:ext cx="7825200" cy="846600"/>
          </a:xfrm>
          <a:prstGeom prst="rect">
            <a:avLst/>
          </a:prstGeom>
          <a:noFill/>
          <a:ln>
            <a:noFill/>
          </a:ln>
        </p:spPr>
        <p:txBody>
          <a:bodyPr anchorCtr="0" anchor="t"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4700"/>
              <a:buFont typeface="Arial"/>
              <a:buNone/>
            </a:pPr>
            <a:r>
              <a:rPr b="1" i="0" lang="en-US" sz="4700" u="none" cap="none" strike="noStrike">
                <a:solidFill>
                  <a:schemeClr val="dk2"/>
                </a:solidFill>
                <a:latin typeface="Trebuchet MS"/>
                <a:ea typeface="Trebuchet MS"/>
                <a:cs typeface="Trebuchet MS"/>
                <a:sym typeface="Trebuchet MS"/>
              </a:rPr>
              <a:t>Our Mission</a:t>
            </a:r>
            <a:endParaRPr b="0" i="0" sz="14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276" name="Shape 276"/>
        <p:cNvGrpSpPr/>
        <p:nvPr/>
      </p:nvGrpSpPr>
      <p:grpSpPr>
        <a:xfrm>
          <a:off x="0" y="0"/>
          <a:ext cx="0" cy="0"/>
          <a:chOff x="0" y="0"/>
          <a:chExt cx="0" cy="0"/>
        </a:xfrm>
      </p:grpSpPr>
      <p:sp>
        <p:nvSpPr>
          <p:cNvPr id="277" name="Google Shape;277;p103"/>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78" name="Google Shape;278;p103"/>
          <p:cNvSpPr txBox="1"/>
          <p:nvPr/>
        </p:nvSpPr>
        <p:spPr>
          <a:xfrm>
            <a:off x="10221314" y="7281127"/>
            <a:ext cx="1629000" cy="328500"/>
          </a:xfrm>
          <a:prstGeom prst="rect">
            <a:avLst/>
          </a:prstGeom>
          <a:noFill/>
          <a:ln>
            <a:noFill/>
          </a:ln>
        </p:spPr>
        <p:txBody>
          <a:bodyPr anchorCtr="0" anchor="t" bIns="35550" lIns="71100" spcFirstLastPara="1" rIns="71100" wrap="square" tIns="35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Trebuchet MS"/>
                <a:ea typeface="Trebuchet MS"/>
                <a:cs typeface="Trebuchet MS"/>
                <a:sym typeface="Trebuchet MS"/>
              </a:rPr>
              <a:t>‹#›</a:t>
            </a:fld>
            <a:endParaRPr b="1" i="0" sz="1400" u="none" cap="none" strike="noStrike">
              <a:solidFill>
                <a:srgbClr val="000000"/>
              </a:solidFill>
              <a:latin typeface="Trebuchet MS"/>
              <a:ea typeface="Trebuchet MS"/>
              <a:cs typeface="Trebuchet MS"/>
              <a:sym typeface="Trebuchet MS"/>
            </a:endParaRPr>
          </a:p>
        </p:txBody>
      </p:sp>
      <p:pic>
        <p:nvPicPr>
          <p:cNvPr descr="Father points out something on laptop to family, seated on couch, as wife, son and daughter look on." id="279" name="Google Shape;279;p103"/>
          <p:cNvPicPr preferRelativeResize="0"/>
          <p:nvPr/>
        </p:nvPicPr>
        <p:blipFill rotWithShape="1">
          <a:blip r:embed="rId2">
            <a:alphaModFix/>
          </a:blip>
          <a:srcRect b="4825" l="1681" r="0" t="12786"/>
          <a:stretch/>
        </p:blipFill>
        <p:spPr>
          <a:xfrm>
            <a:off x="0" y="-1"/>
            <a:ext cx="9143994" cy="5216768"/>
          </a:xfrm>
          <a:prstGeom prst="rect">
            <a:avLst/>
          </a:prstGeom>
          <a:noFill/>
          <a:ln>
            <a:noFill/>
          </a:ln>
        </p:spPr>
      </p:pic>
      <p:sp>
        <p:nvSpPr>
          <p:cNvPr id="280" name="Google Shape;280;p103"/>
          <p:cNvSpPr/>
          <p:nvPr/>
        </p:nvSpPr>
        <p:spPr>
          <a:xfrm>
            <a:off x="0" y="2871455"/>
            <a:ext cx="9162300" cy="2132400"/>
          </a:xfrm>
          <a:prstGeom prst="rect">
            <a:avLst/>
          </a:prstGeom>
          <a:solidFill>
            <a:srgbClr val="001970">
              <a:alpha val="80000"/>
            </a:srgbClr>
          </a:solidFill>
          <a:ln>
            <a:noFill/>
          </a:ln>
        </p:spPr>
        <p:txBody>
          <a:bodyPr anchorCtr="0" anchor="ctr" bIns="142225" lIns="101125" spcFirstLastPara="1" rIns="101125" wrap="square" tIns="50550">
            <a:noAutofit/>
          </a:bodyPr>
          <a:lstStyle/>
          <a:p>
            <a:pPr indent="0" lvl="0" marL="127000" marR="0" rtl="0" algn="l">
              <a:lnSpc>
                <a:spcPct val="100000"/>
              </a:lnSpc>
              <a:spcBef>
                <a:spcPts val="0"/>
              </a:spcBef>
              <a:spcAft>
                <a:spcPts val="0"/>
              </a:spcAft>
              <a:buClr>
                <a:srgbClr val="FFFFFF"/>
              </a:buClr>
              <a:buSzPts val="4200"/>
              <a:buFont typeface="Trebuchet MS"/>
              <a:buNone/>
            </a:pPr>
            <a:r>
              <a:rPr b="1" i="0" lang="en-US" sz="4200" u="none" cap="none" strike="noStrike">
                <a:solidFill>
                  <a:srgbClr val="FFFFFF"/>
                </a:solidFill>
                <a:latin typeface="Trebuchet MS"/>
                <a:ea typeface="Trebuchet MS"/>
                <a:cs typeface="Trebuchet MS"/>
                <a:sym typeface="Trebuchet MS"/>
              </a:rPr>
              <a:t>Our Mission: </a:t>
            </a:r>
            <a:endParaRPr b="0" i="0" sz="4200" u="none" cap="none" strike="noStrike">
              <a:solidFill>
                <a:srgbClr val="5C6670"/>
              </a:solidFill>
              <a:latin typeface="Trebuchet MS"/>
              <a:ea typeface="Trebuchet MS"/>
              <a:cs typeface="Trebuchet MS"/>
              <a:sym typeface="Trebuchet MS"/>
            </a:endParaRPr>
          </a:p>
          <a:p>
            <a:pPr indent="0" lvl="0" marL="127000" marR="0" rtl="0" algn="l">
              <a:lnSpc>
                <a:spcPct val="100000"/>
              </a:lnSpc>
              <a:spcBef>
                <a:spcPts val="0"/>
              </a:spcBef>
              <a:spcAft>
                <a:spcPts val="0"/>
              </a:spcAft>
              <a:buClr>
                <a:srgbClr val="FFFFFF"/>
              </a:buClr>
              <a:buSzPts val="2500"/>
              <a:buFont typeface="Trebuchet MS"/>
              <a:buNone/>
            </a:pPr>
            <a:r>
              <a:rPr b="0" i="0" lang="en-US" sz="25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5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35" name="Shape 35"/>
        <p:cNvGrpSpPr/>
        <p:nvPr/>
      </p:nvGrpSpPr>
      <p:grpSpPr>
        <a:xfrm>
          <a:off x="0" y="0"/>
          <a:ext cx="0" cy="0"/>
          <a:chOff x="0" y="0"/>
          <a:chExt cx="0" cy="0"/>
        </a:xfrm>
      </p:grpSpPr>
      <p:sp>
        <p:nvSpPr>
          <p:cNvPr id="36" name="Google Shape;36;p65"/>
          <p:cNvSpPr txBox="1"/>
          <p:nvPr>
            <p:ph type="title"/>
          </p:nvPr>
        </p:nvSpPr>
        <p:spPr>
          <a:xfrm>
            <a:off x="628650" y="364988"/>
            <a:ext cx="7886700" cy="8001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5"/>
          <p:cNvSpPr txBox="1"/>
          <p:nvPr>
            <p:ph idx="1" type="body"/>
          </p:nvPr>
        </p:nvSpPr>
        <p:spPr>
          <a:xfrm>
            <a:off x="1952714" y="1840549"/>
            <a:ext cx="5238600" cy="254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38" name="Google Shape;38;p65"/>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281" name="Shape 281"/>
        <p:cNvGrpSpPr/>
        <p:nvPr/>
      </p:nvGrpSpPr>
      <p:grpSpPr>
        <a:xfrm>
          <a:off x="0" y="0"/>
          <a:ext cx="0" cy="0"/>
          <a:chOff x="0" y="0"/>
          <a:chExt cx="0" cy="0"/>
        </a:xfrm>
      </p:grpSpPr>
      <p:sp>
        <p:nvSpPr>
          <p:cNvPr id="282" name="Google Shape;282;p104"/>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83" name="Google Shape;283;p104"/>
          <p:cNvSpPr/>
          <p:nvPr/>
        </p:nvSpPr>
        <p:spPr>
          <a:xfrm>
            <a:off x="628649" y="1561228"/>
            <a:ext cx="7825200" cy="2385300"/>
          </a:xfrm>
          <a:prstGeom prst="rect">
            <a:avLst/>
          </a:prstGeom>
          <a:noFill/>
          <a:ln>
            <a:noFill/>
          </a:ln>
        </p:spPr>
        <p:txBody>
          <a:bodyPr anchorCtr="0" anchor="t" bIns="35550" lIns="71100" spcFirstLastPara="1" rIns="71100" wrap="square" tIns="35550">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28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800" u="none" cap="none" strike="noStrike">
                <a:solidFill>
                  <a:schemeClr val="dk1"/>
                </a:solidFill>
                <a:latin typeface="Trebuchet MS"/>
                <a:ea typeface="Trebuchet MS"/>
                <a:cs typeface="Trebuchet MS"/>
                <a:sym typeface="Trebuchet MS"/>
              </a:rPr>
              <a:t>Plus </a:t>
            </a:r>
            <a:r>
              <a:rPr b="0" i="0" lang="en-US" sz="2800" u="none" cap="none" strike="noStrike">
                <a:solidFill>
                  <a:schemeClr val="dk1"/>
                </a:solidFill>
                <a:latin typeface="Trebuchet MS"/>
                <a:ea typeface="Trebuchet MS"/>
                <a:cs typeface="Trebuchet MS"/>
                <a:sym typeface="Trebuchet MS"/>
              </a:rPr>
              <a:t>(CHP+) and other health care programs for Coloradans who qualify. </a:t>
            </a:r>
            <a:endParaRPr b="1" i="0" sz="2800" u="none" cap="none" strike="noStrike">
              <a:solidFill>
                <a:schemeClr val="dk1"/>
              </a:solidFill>
              <a:latin typeface="Trebuchet MS"/>
              <a:ea typeface="Trebuchet MS"/>
              <a:cs typeface="Trebuchet MS"/>
              <a:sym typeface="Trebuchet MS"/>
            </a:endParaRPr>
          </a:p>
        </p:txBody>
      </p:sp>
      <p:sp>
        <p:nvSpPr>
          <p:cNvPr id="284" name="Google Shape;284;p104"/>
          <p:cNvSpPr/>
          <p:nvPr/>
        </p:nvSpPr>
        <p:spPr>
          <a:xfrm>
            <a:off x="628650" y="318510"/>
            <a:ext cx="7825200" cy="846600"/>
          </a:xfrm>
          <a:prstGeom prst="rect">
            <a:avLst/>
          </a:prstGeom>
          <a:noFill/>
          <a:ln>
            <a:noFill/>
          </a:ln>
        </p:spPr>
        <p:txBody>
          <a:bodyPr anchorCtr="0" anchor="t"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4700"/>
              <a:buFont typeface="Arial"/>
              <a:buNone/>
            </a:pPr>
            <a:r>
              <a:rPr b="1" i="0" lang="en-US" sz="4700" u="none" cap="none" strike="noStrike">
                <a:solidFill>
                  <a:srgbClr val="232C68"/>
                </a:solidFill>
                <a:latin typeface="Trebuchet MS"/>
                <a:ea typeface="Trebuchet MS"/>
                <a:cs typeface="Trebuchet MS"/>
                <a:sym typeface="Trebuchet MS"/>
              </a:rPr>
              <a:t>What We Do</a:t>
            </a:r>
            <a:endParaRPr b="0" i="0" sz="14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5" name="Shape 285"/>
        <p:cNvGrpSpPr/>
        <p:nvPr/>
      </p:nvGrpSpPr>
      <p:grpSpPr>
        <a:xfrm>
          <a:off x="0" y="0"/>
          <a:ext cx="0" cy="0"/>
          <a:chOff x="0" y="0"/>
          <a:chExt cx="0" cy="0"/>
        </a:xfrm>
      </p:grpSpPr>
      <p:sp>
        <p:nvSpPr>
          <p:cNvPr id="286" name="Google Shape;286;p105"/>
          <p:cNvSpPr txBox="1"/>
          <p:nvPr>
            <p:ph type="title"/>
          </p:nvPr>
        </p:nvSpPr>
        <p:spPr>
          <a:xfrm>
            <a:off x="137948" y="1828271"/>
            <a:ext cx="8868300" cy="1104900"/>
          </a:xfrm>
          <a:prstGeom prst="rect">
            <a:avLst/>
          </a:prstGeom>
          <a:noFill/>
          <a:ln>
            <a:noFill/>
          </a:ln>
        </p:spPr>
        <p:txBody>
          <a:bodyPr anchorCtr="0" anchor="ctr" bIns="35550" lIns="71100" spcFirstLastPara="1" rIns="71100" wrap="square" tIns="35550">
            <a:noAutofit/>
          </a:bodyPr>
          <a:lstStyle>
            <a:lvl1pPr lvl="0" algn="ctr">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7" name="Google Shape;287;p105"/>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88" name="Shape 288"/>
        <p:cNvGrpSpPr/>
        <p:nvPr/>
      </p:nvGrpSpPr>
      <p:grpSpPr>
        <a:xfrm>
          <a:off x="0" y="0"/>
          <a:ext cx="0" cy="0"/>
          <a:chOff x="0" y="0"/>
          <a:chExt cx="0" cy="0"/>
        </a:xfrm>
      </p:grpSpPr>
      <p:sp>
        <p:nvSpPr>
          <p:cNvPr id="289" name="Google Shape;289;p106"/>
          <p:cNvSpPr txBox="1"/>
          <p:nvPr>
            <p:ph type="title"/>
          </p:nvPr>
        </p:nvSpPr>
        <p:spPr>
          <a:xfrm>
            <a:off x="605660" y="1505114"/>
            <a:ext cx="3602400" cy="2475900"/>
          </a:xfrm>
          <a:prstGeom prst="rect">
            <a:avLst/>
          </a:prstGeom>
          <a:noFill/>
          <a:ln>
            <a:noFill/>
          </a:ln>
        </p:spPr>
        <p:txBody>
          <a:bodyPr anchorCtr="0" anchor="ctr" bIns="35550" lIns="71100" spcFirstLastPara="1" rIns="71100" wrap="square" tIns="35550">
            <a:noAutofit/>
          </a:bodyPr>
          <a:lstStyle>
            <a:lvl1pPr lvl="0" algn="l">
              <a:lnSpc>
                <a:spcPct val="90000"/>
              </a:lnSpc>
              <a:spcBef>
                <a:spcPts val="0"/>
              </a:spcBef>
              <a:spcAft>
                <a:spcPts val="0"/>
              </a:spcAft>
              <a:buClr>
                <a:schemeClr val="dk2"/>
              </a:buClr>
              <a:buSzPts val="5600"/>
              <a:buFont typeface="Trebuchet MS"/>
              <a:buNone/>
              <a:defRPr sz="5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0" name="Google Shape;290;p106"/>
          <p:cNvSpPr txBox="1"/>
          <p:nvPr>
            <p:ph idx="1" type="body"/>
          </p:nvPr>
        </p:nvSpPr>
        <p:spPr>
          <a:xfrm>
            <a:off x="4857422" y="1505113"/>
            <a:ext cx="3642000" cy="2475900"/>
          </a:xfrm>
          <a:prstGeom prst="rect">
            <a:avLst/>
          </a:prstGeom>
          <a:noFill/>
          <a:ln>
            <a:noFill/>
          </a:ln>
        </p:spPr>
        <p:txBody>
          <a:bodyPr anchorCtr="0" anchor="t" bIns="35550" lIns="71100" spcFirstLastPara="1" rIns="71100" wrap="square" tIns="35550">
            <a:noAutofit/>
          </a:bodyPr>
          <a:lstStyle>
            <a:lvl1pPr indent="-406400" lvl="0" marL="457200" marR="0" rtl="0" algn="l">
              <a:lnSpc>
                <a:spcPct val="90000"/>
              </a:lnSpc>
              <a:spcBef>
                <a:spcPts val="8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dk1"/>
              </a:buClr>
              <a:buSzPts val="1700"/>
              <a:buFont typeface="Noto Sans Symbols"/>
              <a:buChar char="⮚"/>
              <a:defRPr b="0" i="0" sz="2500" u="none" cap="none" strike="noStrike">
                <a:solidFill>
                  <a:schemeClr val="dk1"/>
                </a:solidFill>
                <a:latin typeface="Trebuchet MS"/>
                <a:ea typeface="Trebuchet MS"/>
                <a:cs typeface="Trebuchet MS"/>
                <a:sym typeface="Trebuchet MS"/>
              </a:defRPr>
            </a:lvl2pPr>
            <a:lvl3pPr indent="-368300" lvl="2" marL="1371600" marR="0" rtl="0" algn="l">
              <a:lnSpc>
                <a:spcPct val="90000"/>
              </a:lnSpc>
              <a:spcBef>
                <a:spcPts val="400"/>
              </a:spcBef>
              <a:spcAft>
                <a:spcPts val="0"/>
              </a:spcAft>
              <a:buClr>
                <a:schemeClr val="dk1"/>
              </a:buClr>
              <a:buSzPts val="2200"/>
              <a:buFont typeface="Noto Sans Symbols"/>
              <a:buChar char="▪"/>
              <a:defRPr b="0" i="0" sz="2200" u="none" cap="none" strike="noStrike">
                <a:solidFill>
                  <a:schemeClr val="dk1"/>
                </a:solidFill>
                <a:latin typeface="Trebuchet MS"/>
                <a:ea typeface="Trebuchet MS"/>
                <a:cs typeface="Trebuchet MS"/>
                <a:sym typeface="Trebuchet MS"/>
              </a:defRPr>
            </a:lvl3pPr>
            <a:lvl4pPr indent="-349250" lvl="3" marL="1828800" marR="0" rtl="0" algn="l">
              <a:lnSpc>
                <a:spcPct val="90000"/>
              </a:lnSpc>
              <a:spcBef>
                <a:spcPts val="400"/>
              </a:spcBef>
              <a:spcAft>
                <a:spcPts val="0"/>
              </a:spcAft>
              <a:buClr>
                <a:schemeClr val="dk1"/>
              </a:buClr>
              <a:buSzPts val="1900"/>
              <a:buFont typeface="Arial"/>
              <a:buChar char="•"/>
              <a:defRPr b="0" i="0" sz="19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91" name="Google Shape;291;p106"/>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292" name="Google Shape;292;p106"/>
          <p:cNvCxnSpPr/>
          <p:nvPr/>
        </p:nvCxnSpPr>
        <p:spPr>
          <a:xfrm>
            <a:off x="4572000" y="1105958"/>
            <a:ext cx="0" cy="35031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3" name="Shape 293"/>
        <p:cNvGrpSpPr/>
        <p:nvPr/>
      </p:nvGrpSpPr>
      <p:grpSpPr>
        <a:xfrm>
          <a:off x="0" y="0"/>
          <a:ext cx="0" cy="0"/>
          <a:chOff x="0" y="0"/>
          <a:chExt cx="0" cy="0"/>
        </a:xfrm>
      </p:grpSpPr>
      <p:sp>
        <p:nvSpPr>
          <p:cNvPr id="294" name="Google Shape;294;p107"/>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295" name="Shape 295"/>
        <p:cNvGrpSpPr/>
        <p:nvPr/>
      </p:nvGrpSpPr>
      <p:grpSpPr>
        <a:xfrm>
          <a:off x="0" y="0"/>
          <a:ext cx="0" cy="0"/>
          <a:chOff x="0" y="0"/>
          <a:chExt cx="0" cy="0"/>
        </a:xfrm>
      </p:grpSpPr>
      <p:sp>
        <p:nvSpPr>
          <p:cNvPr id="296" name="Google Shape;296;p108"/>
          <p:cNvSpPr txBox="1"/>
          <p:nvPr>
            <p:ph type="title"/>
          </p:nvPr>
        </p:nvSpPr>
        <p:spPr>
          <a:xfrm>
            <a:off x="4592091" y="2187773"/>
            <a:ext cx="4036200" cy="1928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300"/>
              <a:buFont typeface="Trebuchet MS"/>
              <a:buNone/>
              <a:defRPr sz="6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7" name="Google Shape;297;p108"/>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298" name="Google Shape;298;p108"/>
          <p:cNvPicPr preferRelativeResize="0"/>
          <p:nvPr/>
        </p:nvPicPr>
        <p:blipFill rotWithShape="1">
          <a:blip r:embed="rId2">
            <a:alphaModFix/>
          </a:blip>
          <a:srcRect b="0" l="0" r="0" t="0"/>
          <a:stretch/>
        </p:blipFill>
        <p:spPr>
          <a:xfrm>
            <a:off x="-714374" y="-248708"/>
            <a:ext cx="5572125" cy="557212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299" name="Shape 299"/>
        <p:cNvGrpSpPr/>
        <p:nvPr/>
      </p:nvGrpSpPr>
      <p:grpSpPr>
        <a:xfrm>
          <a:off x="0" y="0"/>
          <a:ext cx="0" cy="0"/>
          <a:chOff x="0" y="0"/>
          <a:chExt cx="0" cy="0"/>
        </a:xfrm>
      </p:grpSpPr>
      <p:sp>
        <p:nvSpPr>
          <p:cNvPr id="300" name="Google Shape;300;p109"/>
          <p:cNvSpPr txBox="1"/>
          <p:nvPr>
            <p:ph type="title"/>
          </p:nvPr>
        </p:nvSpPr>
        <p:spPr>
          <a:xfrm>
            <a:off x="4592091" y="1878212"/>
            <a:ext cx="4319400" cy="1958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300"/>
              <a:buFont typeface="Trebuchet MS"/>
              <a:buNone/>
              <a:defRPr sz="6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1" name="Google Shape;301;p109"/>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con" id="302" name="Google Shape;302;p109"/>
          <p:cNvPicPr preferRelativeResize="0"/>
          <p:nvPr/>
        </p:nvPicPr>
        <p:blipFill rotWithShape="1">
          <a:blip r:embed="rId2">
            <a:alphaModFix/>
          </a:blip>
          <a:srcRect b="0" l="0" r="0" t="0"/>
          <a:stretch/>
        </p:blipFill>
        <p:spPr>
          <a:xfrm>
            <a:off x="-169519" y="89297"/>
            <a:ext cx="4942432" cy="494258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303" name="Shape 303"/>
        <p:cNvGrpSpPr/>
        <p:nvPr/>
      </p:nvGrpSpPr>
      <p:grpSpPr>
        <a:xfrm>
          <a:off x="0" y="0"/>
          <a:ext cx="0" cy="0"/>
          <a:chOff x="0" y="0"/>
          <a:chExt cx="0" cy="0"/>
        </a:xfrm>
      </p:grpSpPr>
      <p:sp>
        <p:nvSpPr>
          <p:cNvPr id="304" name="Google Shape;304;p110"/>
          <p:cNvSpPr txBox="1"/>
          <p:nvPr>
            <p:ph type="title"/>
          </p:nvPr>
        </p:nvSpPr>
        <p:spPr>
          <a:xfrm>
            <a:off x="446484" y="1816672"/>
            <a:ext cx="8250900" cy="1355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5300"/>
              <a:buFont typeface="Trebuchet MS"/>
              <a:buNone/>
              <a:defRPr sz="5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5" name="Google Shape;305;p110"/>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6" name="Shape 306"/>
        <p:cNvGrpSpPr/>
        <p:nvPr/>
      </p:nvGrpSpPr>
      <p:grpSpPr>
        <a:xfrm>
          <a:off x="0" y="0"/>
          <a:ext cx="0" cy="0"/>
          <a:chOff x="0" y="0"/>
          <a:chExt cx="0" cy="0"/>
        </a:xfrm>
      </p:grpSpPr>
      <p:sp>
        <p:nvSpPr>
          <p:cNvPr id="307" name="Google Shape;307;p111"/>
          <p:cNvSpPr txBox="1"/>
          <p:nvPr>
            <p:ph type="title"/>
          </p:nvPr>
        </p:nvSpPr>
        <p:spPr>
          <a:xfrm>
            <a:off x="311700" y="494473"/>
            <a:ext cx="8520600" cy="636300"/>
          </a:xfrm>
          <a:prstGeom prst="rect">
            <a:avLst/>
          </a:prstGeom>
          <a:noFill/>
          <a:ln>
            <a:noFill/>
          </a:ln>
        </p:spPr>
        <p:txBody>
          <a:bodyPr anchorCtr="0" anchor="ctr" bIns="35550" lIns="71100" spcFirstLastPara="1" rIns="71100" wrap="square" tIns="35550">
            <a:noAutofit/>
          </a:bodyPr>
          <a:lstStyle>
            <a:lvl1pPr lvl="0" algn="ctr">
              <a:lnSpc>
                <a:spcPct val="90000"/>
              </a:lnSpc>
              <a:spcBef>
                <a:spcPts val="0"/>
              </a:spcBef>
              <a:spcAft>
                <a:spcPts val="0"/>
              </a:spcAft>
              <a:buSzPts val="4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8" name="Google Shape;308;p111"/>
          <p:cNvSpPr txBox="1"/>
          <p:nvPr>
            <p:ph idx="1" type="body"/>
          </p:nvPr>
        </p:nvSpPr>
        <p:spPr>
          <a:xfrm>
            <a:off x="311700" y="1280528"/>
            <a:ext cx="8520600" cy="3795900"/>
          </a:xfrm>
          <a:prstGeom prst="rect">
            <a:avLst/>
          </a:prstGeom>
          <a:noFill/>
          <a:ln>
            <a:noFill/>
          </a:ln>
        </p:spPr>
        <p:txBody>
          <a:bodyPr anchorCtr="0" anchor="ctr" bIns="94800" lIns="94800" spcFirstLastPara="1" rIns="94800" wrap="square" tIns="94800">
            <a:noAutofit/>
          </a:bodyPr>
          <a:lstStyle>
            <a:lvl1pPr indent="-323850" lvl="0" marL="4572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1pPr>
            <a:lvl2pPr indent="-323850" lvl="1" marL="9144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2pPr>
            <a:lvl3pPr indent="-323850" lvl="2" marL="13716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3pPr>
            <a:lvl4pPr indent="-323850" lvl="3" marL="18288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4pPr>
            <a:lvl5pPr indent="-323850" lvl="4" marL="22860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5pPr>
            <a:lvl6pPr indent="-323850" lvl="5" marL="27432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6pPr>
            <a:lvl7pPr indent="-323850" lvl="6" marL="32004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7pPr>
            <a:lvl8pPr indent="-323850" lvl="7" marL="36576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8pPr>
            <a:lvl9pPr indent="-323850" lvl="8" marL="41148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9pPr>
          </a:lstStyle>
          <a:p/>
        </p:txBody>
      </p:sp>
      <p:sp>
        <p:nvSpPr>
          <p:cNvPr id="309" name="Google Shape;309;p111"/>
          <p:cNvSpPr txBox="1"/>
          <p:nvPr>
            <p:ph idx="12" type="sldNum"/>
          </p:nvPr>
        </p:nvSpPr>
        <p:spPr>
          <a:xfrm>
            <a:off x="8472458" y="5181352"/>
            <a:ext cx="548700" cy="4374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10" name="Shape 310"/>
        <p:cNvGrpSpPr/>
        <p:nvPr/>
      </p:nvGrpSpPr>
      <p:grpSpPr>
        <a:xfrm>
          <a:off x="0" y="0"/>
          <a:ext cx="0" cy="0"/>
          <a:chOff x="0" y="0"/>
          <a:chExt cx="0" cy="0"/>
        </a:xfrm>
      </p:grpSpPr>
      <p:sp>
        <p:nvSpPr>
          <p:cNvPr id="311" name="Google Shape;311;p112"/>
          <p:cNvSpPr txBox="1"/>
          <p:nvPr>
            <p:ph type="title"/>
          </p:nvPr>
        </p:nvSpPr>
        <p:spPr>
          <a:xfrm>
            <a:off x="417328" y="304271"/>
            <a:ext cx="8309400" cy="1104900"/>
          </a:xfrm>
          <a:prstGeom prst="rect">
            <a:avLst/>
          </a:prstGeom>
          <a:noFill/>
          <a:ln>
            <a:noFill/>
          </a:ln>
        </p:spPr>
        <p:txBody>
          <a:bodyPr anchorCtr="0" anchor="ctr" bIns="35550" lIns="71100" spcFirstLastPara="1" rIns="71100" wrap="square" tIns="35550">
            <a:noAutofit/>
          </a:bodyPr>
          <a:lstStyle>
            <a:lvl1pPr lvl="0" marR="0" algn="ctr">
              <a:lnSpc>
                <a:spcPct val="90000"/>
              </a:lnSpc>
              <a:spcBef>
                <a:spcPts val="0"/>
              </a:spcBef>
              <a:spcAft>
                <a:spcPts val="0"/>
              </a:spcAft>
              <a:buClr>
                <a:schemeClr val="dk2"/>
              </a:buClr>
              <a:buSzPts val="4700"/>
              <a:buFont typeface="Trebuchet MS"/>
              <a:buNone/>
              <a:defRPr b="1" i="0" sz="4700" u="none" cap="none" strike="noStrike">
                <a:solidFill>
                  <a:schemeClr val="dk2"/>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12" name="Google Shape;312;p112"/>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313" name="Shape 313"/>
        <p:cNvGrpSpPr/>
        <p:nvPr/>
      </p:nvGrpSpPr>
      <p:grpSpPr>
        <a:xfrm>
          <a:off x="0" y="0"/>
          <a:ext cx="0" cy="0"/>
          <a:chOff x="0" y="0"/>
          <a:chExt cx="0" cy="0"/>
        </a:xfrm>
      </p:grpSpPr>
      <p:sp>
        <p:nvSpPr>
          <p:cNvPr id="314" name="Google Shape;314;p113"/>
          <p:cNvSpPr txBox="1"/>
          <p:nvPr>
            <p:ph idx="1" type="body"/>
          </p:nvPr>
        </p:nvSpPr>
        <p:spPr>
          <a:xfrm>
            <a:off x="232304" y="1428750"/>
            <a:ext cx="8679300" cy="3616500"/>
          </a:xfrm>
          <a:prstGeom prst="rect">
            <a:avLst/>
          </a:prstGeom>
          <a:noFill/>
          <a:ln>
            <a:noFill/>
          </a:ln>
        </p:spPr>
        <p:txBody>
          <a:bodyPr anchorCtr="0" anchor="t" bIns="24975" lIns="50000" spcFirstLastPara="1" rIns="50000" wrap="square" tIns="24975">
            <a:noAutofit/>
          </a:bodyPr>
          <a:lstStyle>
            <a:lvl1pPr indent="-228600" lvl="0" marL="457200" marR="0" rtl="0" algn="l">
              <a:lnSpc>
                <a:spcPct val="100000"/>
              </a:lnSpc>
              <a:spcBef>
                <a:spcPts val="3000"/>
              </a:spcBef>
              <a:spcAft>
                <a:spcPts val="0"/>
              </a:spcAft>
              <a:buClr>
                <a:srgbClr val="000000"/>
              </a:buClr>
              <a:buSzPts val="800"/>
              <a:buFont typeface="Arial"/>
              <a:buNone/>
              <a:defRPr b="0" i="0" sz="26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3000"/>
              </a:spcBef>
              <a:spcAft>
                <a:spcPts val="0"/>
              </a:spcAft>
              <a:buClr>
                <a:srgbClr val="000000"/>
              </a:buClr>
              <a:buSzPts val="800"/>
              <a:buFont typeface="Arial"/>
              <a:buNone/>
              <a:defRPr b="0" i="0" sz="24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3000"/>
              </a:spcBef>
              <a:spcAft>
                <a:spcPts val="0"/>
              </a:spcAft>
              <a:buClr>
                <a:srgbClr val="000000"/>
              </a:buClr>
              <a:buSzPts val="800"/>
              <a:buFont typeface="Arial"/>
              <a:buNone/>
              <a:defRPr b="0" i="0" sz="1900" u="none" cap="none" strike="noStrike">
                <a:solidFill>
                  <a:schemeClr val="dk1"/>
                </a:solidFill>
                <a:latin typeface="Trebuchet MS"/>
                <a:ea typeface="Trebuchet MS"/>
                <a:cs typeface="Trebuchet MS"/>
                <a:sym typeface="Trebuchet MS"/>
              </a:defRPr>
            </a:lvl3pPr>
            <a:lvl4pPr indent="-336550" lvl="3" marL="1828800" marR="0" rtl="0" algn="l">
              <a:lnSpc>
                <a:spcPct val="100000"/>
              </a:lnSpc>
              <a:spcBef>
                <a:spcPts val="3000"/>
              </a:spcBef>
              <a:spcAft>
                <a:spcPts val="0"/>
              </a:spcAft>
              <a:buClr>
                <a:schemeClr val="dk1"/>
              </a:buClr>
              <a:buSzPts val="1700"/>
              <a:buFont typeface="Noto Sans Symbols"/>
              <a:buChar char="❖"/>
              <a:defRPr b="0" i="0" sz="17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3000"/>
              </a:spcBef>
              <a:spcAft>
                <a:spcPts val="0"/>
              </a:spcAft>
              <a:buClr>
                <a:srgbClr val="000000"/>
              </a:buClr>
              <a:buSzPts val="800"/>
              <a:buFont typeface="Arial"/>
              <a:buNone/>
              <a:defRPr b="0" i="0" sz="22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3000"/>
              </a:spcBef>
              <a:spcAft>
                <a:spcPts val="0"/>
              </a:spcAft>
              <a:buClr>
                <a:srgbClr val="000000"/>
              </a:buClr>
              <a:buSzPts val="800"/>
              <a:buFont typeface="Arial"/>
              <a:buNone/>
              <a:defRPr b="0" i="0" sz="22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3000"/>
              </a:spcBef>
              <a:spcAft>
                <a:spcPts val="0"/>
              </a:spcAft>
              <a:buClr>
                <a:srgbClr val="000000"/>
              </a:buClr>
              <a:buSzPts val="800"/>
              <a:buFont typeface="Arial"/>
              <a:buNone/>
              <a:defRPr b="0" i="0" sz="22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3000"/>
              </a:spcBef>
              <a:spcAft>
                <a:spcPts val="0"/>
              </a:spcAft>
              <a:buClr>
                <a:srgbClr val="000000"/>
              </a:buClr>
              <a:buSzPts val="800"/>
              <a:buFont typeface="Arial"/>
              <a:buNone/>
              <a:defRPr b="0" i="0" sz="22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3000"/>
              </a:spcBef>
              <a:spcAft>
                <a:spcPts val="0"/>
              </a:spcAft>
              <a:buClr>
                <a:srgbClr val="000000"/>
              </a:buClr>
              <a:buSzPts val="800"/>
              <a:buFont typeface="Arial"/>
              <a:buNone/>
              <a:defRPr b="0" i="0" sz="2200" u="none" cap="none" strike="noStrike">
                <a:solidFill>
                  <a:srgbClr val="5C6670"/>
                </a:solidFill>
                <a:latin typeface="Trebuchet MS"/>
                <a:ea typeface="Trebuchet MS"/>
                <a:cs typeface="Trebuchet MS"/>
                <a:sym typeface="Trebuchet MS"/>
              </a:defRPr>
            </a:lvl9pPr>
          </a:lstStyle>
          <a:p/>
        </p:txBody>
      </p:sp>
      <p:sp>
        <p:nvSpPr>
          <p:cNvPr id="315" name="Google Shape;315;p113"/>
          <p:cNvSpPr txBox="1"/>
          <p:nvPr>
            <p:ph idx="12" type="sldNum"/>
          </p:nvPr>
        </p:nvSpPr>
        <p:spPr>
          <a:xfrm>
            <a:off x="7384771" y="5354280"/>
            <a:ext cx="1509000" cy="304200"/>
          </a:xfrm>
          <a:prstGeom prst="rect">
            <a:avLst/>
          </a:prstGeom>
          <a:noFill/>
          <a:ln>
            <a:noFill/>
          </a:ln>
        </p:spPr>
        <p:txBody>
          <a:bodyPr anchorCtr="0" anchor="ctr" bIns="24975" lIns="50000" spcFirstLastPara="1" rIns="50000" wrap="square" tIns="249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16" name="Google Shape;316;p113"/>
          <p:cNvSpPr txBox="1"/>
          <p:nvPr>
            <p:ph type="title"/>
          </p:nvPr>
        </p:nvSpPr>
        <p:spPr>
          <a:xfrm>
            <a:off x="232304" y="365932"/>
            <a:ext cx="8679300" cy="680400"/>
          </a:xfrm>
          <a:prstGeom prst="rect">
            <a:avLst/>
          </a:prstGeom>
          <a:noFill/>
          <a:ln>
            <a:noFill/>
          </a:ln>
        </p:spPr>
        <p:txBody>
          <a:bodyPr anchorCtr="0" anchor="ctr" bIns="0" lIns="0" spcFirstLastPara="1" rIns="0" wrap="square" tIns="0">
            <a:noAutofit/>
          </a:bodyPr>
          <a:lstStyle>
            <a:lvl1pPr lvl="0" marR="0" algn="ctr">
              <a:lnSpc>
                <a:spcPct val="100000"/>
              </a:lnSpc>
              <a:spcBef>
                <a:spcPts val="0"/>
              </a:spcBef>
              <a:spcAft>
                <a:spcPts val="0"/>
              </a:spcAft>
              <a:buClr>
                <a:srgbClr val="000000"/>
              </a:buClr>
              <a:buSzPts val="1100"/>
              <a:buFont typeface="Arial"/>
              <a:buNone/>
              <a:defRPr b="0" i="0" sz="4800" u="none" cap="none" strike="noStrike">
                <a:solidFill>
                  <a:srgbClr val="001254"/>
                </a:solidFill>
                <a:latin typeface="Arial"/>
                <a:ea typeface="Arial"/>
                <a:cs typeface="Arial"/>
                <a:sym typeface="Arial"/>
              </a:defRPr>
            </a:lvl1pPr>
            <a:lvl2pPr lvl="1"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66"/>
          <p:cNvSpPr txBox="1"/>
          <p:nvPr>
            <p:ph type="title"/>
          </p:nvPr>
        </p:nvSpPr>
        <p:spPr>
          <a:xfrm>
            <a:off x="68974" y="1764177"/>
            <a:ext cx="9006000" cy="1104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6"/>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spTree>
      <p:nvGrpSpPr>
        <p:cNvPr id="317" name="Shape 317"/>
        <p:cNvGrpSpPr/>
        <p:nvPr/>
      </p:nvGrpSpPr>
      <p:grpSpPr>
        <a:xfrm>
          <a:off x="0" y="0"/>
          <a:ext cx="0" cy="0"/>
          <a:chOff x="0" y="0"/>
          <a:chExt cx="0" cy="0"/>
        </a:xfrm>
      </p:grpSpPr>
      <p:sp>
        <p:nvSpPr>
          <p:cNvPr id="318" name="Google Shape;318;p114"/>
          <p:cNvSpPr/>
          <p:nvPr/>
        </p:nvSpPr>
        <p:spPr>
          <a:xfrm>
            <a:off x="0" y="5213843"/>
            <a:ext cx="9144000" cy="5079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descr="Google Shape;11;p1" id="319" name="Google Shape;319;p114"/>
          <p:cNvPicPr preferRelativeResize="0"/>
          <p:nvPr/>
        </p:nvPicPr>
        <p:blipFill rotWithShape="1">
          <a:blip r:embed="rId2">
            <a:alphaModFix/>
          </a:blip>
          <a:srcRect b="0" l="0" r="0" t="0"/>
          <a:stretch/>
        </p:blipFill>
        <p:spPr>
          <a:xfrm>
            <a:off x="205740" y="5303519"/>
            <a:ext cx="1701045" cy="288037"/>
          </a:xfrm>
          <a:prstGeom prst="rect">
            <a:avLst/>
          </a:prstGeom>
          <a:noFill/>
          <a:ln>
            <a:noFill/>
          </a:ln>
        </p:spPr>
      </p:pic>
      <p:sp>
        <p:nvSpPr>
          <p:cNvPr id="320" name="Google Shape;320;p114"/>
          <p:cNvSpPr txBox="1"/>
          <p:nvPr>
            <p:ph type="title"/>
          </p:nvPr>
        </p:nvSpPr>
        <p:spPr>
          <a:xfrm>
            <a:off x="780392" y="1254298"/>
            <a:ext cx="7583100" cy="825300"/>
          </a:xfrm>
          <a:prstGeom prst="rect">
            <a:avLst/>
          </a:prstGeom>
          <a:noFill/>
          <a:ln>
            <a:noFill/>
          </a:ln>
        </p:spPr>
        <p:txBody>
          <a:bodyPr anchorCtr="0" anchor="ctr" bIns="35525" lIns="35525" spcFirstLastPara="1" rIns="35525" wrap="square" tIns="35525">
            <a:normAutofit/>
          </a:bodyPr>
          <a:lstStyle>
            <a:lvl1pPr lvl="0" algn="ctr">
              <a:lnSpc>
                <a:spcPct val="90000"/>
              </a:lnSpc>
              <a:spcBef>
                <a:spcPts val="0"/>
              </a:spcBef>
              <a:spcAft>
                <a:spcPts val="0"/>
              </a:spcAft>
              <a:buClr>
                <a:schemeClr val="accent1"/>
              </a:buClr>
              <a:buSzPts val="1400"/>
              <a:buNone/>
              <a:defRPr/>
            </a:lvl1pPr>
            <a:lvl2pPr lvl="1" algn="ctr">
              <a:lnSpc>
                <a:spcPct val="90000"/>
              </a:lnSpc>
              <a:spcBef>
                <a:spcPts val="0"/>
              </a:spcBef>
              <a:spcAft>
                <a:spcPts val="0"/>
              </a:spcAft>
              <a:buClr>
                <a:schemeClr val="accent1"/>
              </a:buClr>
              <a:buSzPts val="1400"/>
              <a:buNone/>
              <a:defRPr/>
            </a:lvl2pPr>
            <a:lvl3pPr lvl="2" algn="ctr">
              <a:lnSpc>
                <a:spcPct val="90000"/>
              </a:lnSpc>
              <a:spcBef>
                <a:spcPts val="0"/>
              </a:spcBef>
              <a:spcAft>
                <a:spcPts val="0"/>
              </a:spcAft>
              <a:buClr>
                <a:schemeClr val="accent1"/>
              </a:buClr>
              <a:buSzPts val="1400"/>
              <a:buNone/>
              <a:defRPr/>
            </a:lvl3pPr>
            <a:lvl4pPr lvl="3" algn="ctr">
              <a:lnSpc>
                <a:spcPct val="90000"/>
              </a:lnSpc>
              <a:spcBef>
                <a:spcPts val="0"/>
              </a:spcBef>
              <a:spcAft>
                <a:spcPts val="0"/>
              </a:spcAft>
              <a:buClr>
                <a:schemeClr val="accent1"/>
              </a:buClr>
              <a:buSzPts val="1400"/>
              <a:buNone/>
              <a:defRPr/>
            </a:lvl4pPr>
            <a:lvl5pPr lvl="4" algn="ctr">
              <a:lnSpc>
                <a:spcPct val="90000"/>
              </a:lnSpc>
              <a:spcBef>
                <a:spcPts val="0"/>
              </a:spcBef>
              <a:spcAft>
                <a:spcPts val="0"/>
              </a:spcAft>
              <a:buClr>
                <a:schemeClr val="accent1"/>
              </a:buClr>
              <a:buSzPts val="1400"/>
              <a:buNone/>
              <a:defRPr/>
            </a:lvl5pPr>
            <a:lvl6pPr lvl="5" algn="ctr">
              <a:lnSpc>
                <a:spcPct val="90000"/>
              </a:lnSpc>
              <a:spcBef>
                <a:spcPts val="0"/>
              </a:spcBef>
              <a:spcAft>
                <a:spcPts val="0"/>
              </a:spcAft>
              <a:buClr>
                <a:schemeClr val="accent1"/>
              </a:buClr>
              <a:buSzPts val="1400"/>
              <a:buNone/>
              <a:defRPr/>
            </a:lvl6pPr>
            <a:lvl7pPr lvl="6" algn="ctr">
              <a:lnSpc>
                <a:spcPct val="90000"/>
              </a:lnSpc>
              <a:spcBef>
                <a:spcPts val="0"/>
              </a:spcBef>
              <a:spcAft>
                <a:spcPts val="0"/>
              </a:spcAft>
              <a:buClr>
                <a:schemeClr val="accent1"/>
              </a:buClr>
              <a:buSzPts val="1400"/>
              <a:buNone/>
              <a:defRPr/>
            </a:lvl7pPr>
            <a:lvl8pPr lvl="7" algn="ctr">
              <a:lnSpc>
                <a:spcPct val="90000"/>
              </a:lnSpc>
              <a:spcBef>
                <a:spcPts val="0"/>
              </a:spcBef>
              <a:spcAft>
                <a:spcPts val="0"/>
              </a:spcAft>
              <a:buClr>
                <a:schemeClr val="accent1"/>
              </a:buClr>
              <a:buSzPts val="1400"/>
              <a:buNone/>
              <a:defRPr/>
            </a:lvl8pPr>
            <a:lvl9pPr lvl="8" algn="ctr">
              <a:lnSpc>
                <a:spcPct val="90000"/>
              </a:lnSpc>
              <a:spcBef>
                <a:spcPts val="0"/>
              </a:spcBef>
              <a:spcAft>
                <a:spcPts val="0"/>
              </a:spcAft>
              <a:buClr>
                <a:schemeClr val="accent1"/>
              </a:buClr>
              <a:buSzPts val="1400"/>
              <a:buNone/>
              <a:defRPr/>
            </a:lvl9pPr>
          </a:lstStyle>
          <a:p/>
        </p:txBody>
      </p:sp>
      <p:sp>
        <p:nvSpPr>
          <p:cNvPr id="321" name="Google Shape;321;p114"/>
          <p:cNvSpPr txBox="1"/>
          <p:nvPr>
            <p:ph idx="1" type="body"/>
          </p:nvPr>
        </p:nvSpPr>
        <p:spPr>
          <a:xfrm>
            <a:off x="1143000" y="2152858"/>
            <a:ext cx="6858000" cy="615600"/>
          </a:xfrm>
          <a:prstGeom prst="rect">
            <a:avLst/>
          </a:prstGeom>
          <a:noFill/>
          <a:ln>
            <a:noFill/>
          </a:ln>
        </p:spPr>
        <p:txBody>
          <a:bodyPr anchorCtr="0" anchor="ctr" bIns="35525" lIns="35525" spcFirstLastPara="1" rIns="35525" wrap="square" tIns="35525">
            <a:normAutofit/>
          </a:bodyPr>
          <a:lstStyle>
            <a:lvl1pPr indent="-469900" lvl="0" marL="457200" marR="0" rtl="0" algn="ctr">
              <a:lnSpc>
                <a:spcPct val="90000"/>
              </a:lnSpc>
              <a:spcBef>
                <a:spcPts val="800"/>
              </a:spcBef>
              <a:spcAft>
                <a:spcPts val="0"/>
              </a:spcAft>
              <a:buClr>
                <a:srgbClr val="000000"/>
              </a:buClr>
              <a:buSzPts val="3800"/>
              <a:buFont typeface="Trebuchet MS"/>
              <a:buChar char="●"/>
              <a:defRPr b="1" i="0" sz="3800" u="none" cap="none" strike="noStrike">
                <a:solidFill>
                  <a:srgbClr val="000000"/>
                </a:solidFill>
                <a:latin typeface="Trebuchet MS"/>
                <a:ea typeface="Trebuchet MS"/>
                <a:cs typeface="Trebuchet MS"/>
                <a:sym typeface="Trebuchet MS"/>
              </a:defRPr>
            </a:lvl1pPr>
            <a:lvl2pPr indent="-469900" lvl="1" marL="914400" marR="0" rtl="0" algn="ctr">
              <a:lnSpc>
                <a:spcPct val="90000"/>
              </a:lnSpc>
              <a:spcBef>
                <a:spcPts val="800"/>
              </a:spcBef>
              <a:spcAft>
                <a:spcPts val="0"/>
              </a:spcAft>
              <a:buClr>
                <a:srgbClr val="000000"/>
              </a:buClr>
              <a:buSzPts val="3800"/>
              <a:buFont typeface="Trebuchet MS"/>
              <a:buChar char="○"/>
              <a:defRPr b="1" i="0" sz="3800" u="none" cap="none" strike="noStrike">
                <a:solidFill>
                  <a:srgbClr val="000000"/>
                </a:solidFill>
                <a:latin typeface="Trebuchet MS"/>
                <a:ea typeface="Trebuchet MS"/>
                <a:cs typeface="Trebuchet MS"/>
                <a:sym typeface="Trebuchet MS"/>
              </a:defRPr>
            </a:lvl2pPr>
            <a:lvl3pPr indent="-469900" lvl="2" marL="1371600" marR="0" rtl="0" algn="ctr">
              <a:lnSpc>
                <a:spcPct val="90000"/>
              </a:lnSpc>
              <a:spcBef>
                <a:spcPts val="800"/>
              </a:spcBef>
              <a:spcAft>
                <a:spcPts val="0"/>
              </a:spcAft>
              <a:buClr>
                <a:srgbClr val="000000"/>
              </a:buClr>
              <a:buSzPts val="3800"/>
              <a:buFont typeface="Trebuchet MS"/>
              <a:buChar char="■"/>
              <a:defRPr b="1" i="0" sz="3800" u="none" cap="none" strike="noStrike">
                <a:solidFill>
                  <a:srgbClr val="000000"/>
                </a:solidFill>
                <a:latin typeface="Trebuchet MS"/>
                <a:ea typeface="Trebuchet MS"/>
                <a:cs typeface="Trebuchet MS"/>
                <a:sym typeface="Trebuchet MS"/>
              </a:defRPr>
            </a:lvl3pPr>
            <a:lvl4pPr indent="-469900" lvl="3" marL="1828800" marR="0" rtl="0" algn="ctr">
              <a:lnSpc>
                <a:spcPct val="90000"/>
              </a:lnSpc>
              <a:spcBef>
                <a:spcPts val="800"/>
              </a:spcBef>
              <a:spcAft>
                <a:spcPts val="0"/>
              </a:spcAft>
              <a:buClr>
                <a:srgbClr val="000000"/>
              </a:buClr>
              <a:buSzPts val="3800"/>
              <a:buFont typeface="Trebuchet MS"/>
              <a:buChar char="●"/>
              <a:defRPr b="1" i="0" sz="3800" u="none" cap="none" strike="noStrike">
                <a:solidFill>
                  <a:srgbClr val="000000"/>
                </a:solidFill>
                <a:latin typeface="Trebuchet MS"/>
                <a:ea typeface="Trebuchet MS"/>
                <a:cs typeface="Trebuchet MS"/>
                <a:sym typeface="Trebuchet MS"/>
              </a:defRPr>
            </a:lvl4pPr>
            <a:lvl5pPr indent="-469900" lvl="4" marL="2286000" marR="0" rtl="0" algn="ctr">
              <a:lnSpc>
                <a:spcPct val="90000"/>
              </a:lnSpc>
              <a:spcBef>
                <a:spcPts val="800"/>
              </a:spcBef>
              <a:spcAft>
                <a:spcPts val="0"/>
              </a:spcAft>
              <a:buClr>
                <a:srgbClr val="000000"/>
              </a:buClr>
              <a:buSzPts val="3800"/>
              <a:buFont typeface="Trebuchet MS"/>
              <a:buChar char="○"/>
              <a:defRPr b="1" i="0" sz="3800" u="none" cap="none" strike="noStrike">
                <a:solidFill>
                  <a:srgbClr val="000000"/>
                </a:solidFill>
                <a:latin typeface="Trebuchet MS"/>
                <a:ea typeface="Trebuchet MS"/>
                <a:cs typeface="Trebuchet MS"/>
                <a:sym typeface="Trebuchet MS"/>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322" name="Google Shape;322;p114"/>
          <p:cNvSpPr txBox="1"/>
          <p:nvPr>
            <p:ph idx="12" type="sldNum"/>
          </p:nvPr>
        </p:nvSpPr>
        <p:spPr>
          <a:xfrm>
            <a:off x="8740038" y="5351373"/>
            <a:ext cx="198000" cy="210300"/>
          </a:xfrm>
          <a:prstGeom prst="rect">
            <a:avLst/>
          </a:prstGeom>
          <a:noFill/>
          <a:ln>
            <a:noFill/>
          </a:ln>
        </p:spPr>
        <p:txBody>
          <a:bodyPr anchorCtr="0" anchor="ctr" bIns="35525" lIns="35525" spcFirstLastPara="1" rIns="35525" wrap="square" tIns="35525">
            <a:spAutoFit/>
          </a:bodyPr>
          <a:lstStyle>
            <a:lvl1pPr indent="0" lvl="0"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
        <p:nvSpPr>
          <p:cNvPr id="323" name="Google Shape;323;p114"/>
          <p:cNvSpPr txBox="1"/>
          <p:nvPr>
            <p:ph idx="2" type="body"/>
          </p:nvPr>
        </p:nvSpPr>
        <p:spPr>
          <a:xfrm>
            <a:off x="1435395" y="3066690"/>
            <a:ext cx="6273300" cy="762000"/>
          </a:xfrm>
          <a:prstGeom prst="rect">
            <a:avLst/>
          </a:prstGeom>
          <a:noFill/>
          <a:ln>
            <a:noFill/>
          </a:ln>
        </p:spPr>
        <p:txBody>
          <a:bodyPr anchorCtr="0" anchor="ctr" bIns="35525" lIns="35525" spcFirstLastPara="1" rIns="35525" wrap="square" tIns="35525">
            <a:norm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bg>
      <p:bgPr>
        <a:solidFill>
          <a:schemeClr val="accent1"/>
        </a:solidFill>
      </p:bgPr>
    </p:bg>
    <p:spTree>
      <p:nvGrpSpPr>
        <p:cNvPr id="324" name="Shape 324"/>
        <p:cNvGrpSpPr/>
        <p:nvPr/>
      </p:nvGrpSpPr>
      <p:grpSpPr>
        <a:xfrm>
          <a:off x="0" y="0"/>
          <a:ext cx="0" cy="0"/>
          <a:chOff x="0" y="0"/>
          <a:chExt cx="0" cy="0"/>
        </a:xfrm>
      </p:grpSpPr>
      <p:sp>
        <p:nvSpPr>
          <p:cNvPr id="325" name="Google Shape;325;p115"/>
          <p:cNvSpPr/>
          <p:nvPr/>
        </p:nvSpPr>
        <p:spPr>
          <a:xfrm>
            <a:off x="0" y="5213843"/>
            <a:ext cx="9144000" cy="5079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t/>
            </a:r>
            <a:endParaRPr b="0" i="0" sz="1000" u="none" cap="none" strike="noStrike">
              <a:solidFill>
                <a:srgbClr val="FFFFFF"/>
              </a:solidFill>
              <a:latin typeface="Calibri"/>
              <a:ea typeface="Calibri"/>
              <a:cs typeface="Calibri"/>
              <a:sym typeface="Calibri"/>
            </a:endParaRPr>
          </a:p>
        </p:txBody>
      </p:sp>
      <p:pic>
        <p:nvPicPr>
          <p:cNvPr descr="Google Shape;76;p17" id="326" name="Google Shape;326;p115"/>
          <p:cNvPicPr preferRelativeResize="0"/>
          <p:nvPr/>
        </p:nvPicPr>
        <p:blipFill rotWithShape="1">
          <a:blip r:embed="rId2">
            <a:alphaModFix/>
          </a:blip>
          <a:srcRect b="0" l="0" r="0" t="0"/>
          <a:stretch/>
        </p:blipFill>
        <p:spPr>
          <a:xfrm>
            <a:off x="206005" y="5288964"/>
            <a:ext cx="1947297" cy="327145"/>
          </a:xfrm>
          <a:prstGeom prst="rect">
            <a:avLst/>
          </a:prstGeom>
          <a:noFill/>
          <a:ln>
            <a:noFill/>
          </a:ln>
        </p:spPr>
      </p:pic>
      <p:sp>
        <p:nvSpPr>
          <p:cNvPr id="327" name="Google Shape;327;p115"/>
          <p:cNvSpPr txBox="1"/>
          <p:nvPr>
            <p:ph type="title"/>
          </p:nvPr>
        </p:nvSpPr>
        <p:spPr>
          <a:xfrm>
            <a:off x="628650" y="364987"/>
            <a:ext cx="7886700" cy="800100"/>
          </a:xfrm>
          <a:prstGeom prst="rect">
            <a:avLst/>
          </a:prstGeom>
          <a:noFill/>
          <a:ln>
            <a:noFill/>
          </a:ln>
        </p:spPr>
        <p:txBody>
          <a:bodyPr anchorCtr="0" anchor="ctr" bIns="35525" lIns="35525" spcFirstLastPara="1" rIns="35525" wrap="square" tIns="35525">
            <a:normAutofit/>
          </a:bodyPr>
          <a:lstStyle>
            <a:lvl1pPr lvl="0" algn="ctr">
              <a:lnSpc>
                <a:spcPct val="90000"/>
              </a:lnSpc>
              <a:spcBef>
                <a:spcPts val="0"/>
              </a:spcBef>
              <a:spcAft>
                <a:spcPts val="0"/>
              </a:spcAft>
              <a:buClr>
                <a:srgbClr val="FFFFFF"/>
              </a:buClr>
              <a:buSzPts val="3500"/>
              <a:buFont typeface="Trebuchet MS"/>
              <a:buNone/>
              <a:defRPr sz="3500">
                <a:solidFill>
                  <a:srgbClr val="FFFFFF"/>
                </a:solidFill>
              </a:defRPr>
            </a:lvl1pPr>
            <a:lvl2pPr lvl="1" algn="ctr">
              <a:lnSpc>
                <a:spcPct val="90000"/>
              </a:lnSpc>
              <a:spcBef>
                <a:spcPts val="0"/>
              </a:spcBef>
              <a:spcAft>
                <a:spcPts val="0"/>
              </a:spcAft>
              <a:buClr>
                <a:schemeClr val="accent1"/>
              </a:buClr>
              <a:buSzPts val="1400"/>
              <a:buNone/>
              <a:defRPr/>
            </a:lvl2pPr>
            <a:lvl3pPr lvl="2" algn="ctr">
              <a:lnSpc>
                <a:spcPct val="90000"/>
              </a:lnSpc>
              <a:spcBef>
                <a:spcPts val="0"/>
              </a:spcBef>
              <a:spcAft>
                <a:spcPts val="0"/>
              </a:spcAft>
              <a:buClr>
                <a:schemeClr val="accent1"/>
              </a:buClr>
              <a:buSzPts val="1400"/>
              <a:buNone/>
              <a:defRPr/>
            </a:lvl3pPr>
            <a:lvl4pPr lvl="3" algn="ctr">
              <a:lnSpc>
                <a:spcPct val="90000"/>
              </a:lnSpc>
              <a:spcBef>
                <a:spcPts val="0"/>
              </a:spcBef>
              <a:spcAft>
                <a:spcPts val="0"/>
              </a:spcAft>
              <a:buClr>
                <a:schemeClr val="accent1"/>
              </a:buClr>
              <a:buSzPts val="1400"/>
              <a:buNone/>
              <a:defRPr/>
            </a:lvl4pPr>
            <a:lvl5pPr lvl="4" algn="ctr">
              <a:lnSpc>
                <a:spcPct val="90000"/>
              </a:lnSpc>
              <a:spcBef>
                <a:spcPts val="0"/>
              </a:spcBef>
              <a:spcAft>
                <a:spcPts val="0"/>
              </a:spcAft>
              <a:buClr>
                <a:schemeClr val="accent1"/>
              </a:buClr>
              <a:buSzPts val="1400"/>
              <a:buNone/>
              <a:defRPr/>
            </a:lvl5pPr>
            <a:lvl6pPr lvl="5" algn="ctr">
              <a:lnSpc>
                <a:spcPct val="90000"/>
              </a:lnSpc>
              <a:spcBef>
                <a:spcPts val="0"/>
              </a:spcBef>
              <a:spcAft>
                <a:spcPts val="0"/>
              </a:spcAft>
              <a:buClr>
                <a:schemeClr val="accent1"/>
              </a:buClr>
              <a:buSzPts val="1400"/>
              <a:buNone/>
              <a:defRPr/>
            </a:lvl6pPr>
            <a:lvl7pPr lvl="6" algn="ctr">
              <a:lnSpc>
                <a:spcPct val="90000"/>
              </a:lnSpc>
              <a:spcBef>
                <a:spcPts val="0"/>
              </a:spcBef>
              <a:spcAft>
                <a:spcPts val="0"/>
              </a:spcAft>
              <a:buClr>
                <a:schemeClr val="accent1"/>
              </a:buClr>
              <a:buSzPts val="1400"/>
              <a:buNone/>
              <a:defRPr/>
            </a:lvl7pPr>
            <a:lvl8pPr lvl="7" algn="ctr">
              <a:lnSpc>
                <a:spcPct val="90000"/>
              </a:lnSpc>
              <a:spcBef>
                <a:spcPts val="0"/>
              </a:spcBef>
              <a:spcAft>
                <a:spcPts val="0"/>
              </a:spcAft>
              <a:buClr>
                <a:schemeClr val="accent1"/>
              </a:buClr>
              <a:buSzPts val="1400"/>
              <a:buNone/>
              <a:defRPr/>
            </a:lvl8pPr>
            <a:lvl9pPr lvl="8" algn="ctr">
              <a:lnSpc>
                <a:spcPct val="90000"/>
              </a:lnSpc>
              <a:spcBef>
                <a:spcPts val="0"/>
              </a:spcBef>
              <a:spcAft>
                <a:spcPts val="0"/>
              </a:spcAft>
              <a:buClr>
                <a:schemeClr val="accent1"/>
              </a:buClr>
              <a:buSzPts val="1400"/>
              <a:buNone/>
              <a:defRPr/>
            </a:lvl9pPr>
          </a:lstStyle>
          <a:p/>
        </p:txBody>
      </p:sp>
      <p:sp>
        <p:nvSpPr>
          <p:cNvPr id="328" name="Google Shape;328;p115"/>
          <p:cNvSpPr txBox="1"/>
          <p:nvPr>
            <p:ph idx="1" type="body"/>
          </p:nvPr>
        </p:nvSpPr>
        <p:spPr>
          <a:xfrm>
            <a:off x="628650" y="1543585"/>
            <a:ext cx="7886700" cy="3504900"/>
          </a:xfrm>
          <a:prstGeom prst="rect">
            <a:avLst/>
          </a:prstGeom>
          <a:noFill/>
          <a:ln>
            <a:noFill/>
          </a:ln>
        </p:spPr>
        <p:txBody>
          <a:bodyPr anchorCtr="0" anchor="t" bIns="35525" lIns="35525" spcFirstLastPara="1" rIns="35525" wrap="square" tIns="35525">
            <a:normAutofit/>
          </a:bodyPr>
          <a:lstStyle>
            <a:lvl1pPr indent="-361950" lvl="0" marL="4572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1pPr>
            <a:lvl2pPr indent="-361950" lvl="1" marL="9144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2pPr>
            <a:lvl3pPr indent="-361950" lvl="2" marL="13716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3pPr>
            <a:lvl4pPr indent="-361950" lvl="3" marL="18288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4pPr>
            <a:lvl5pPr indent="-361950" lvl="4" marL="2286000" marR="0" rtl="0" algn="l">
              <a:lnSpc>
                <a:spcPct val="90000"/>
              </a:lnSpc>
              <a:spcBef>
                <a:spcPts val="500"/>
              </a:spcBef>
              <a:spcAft>
                <a:spcPts val="0"/>
              </a:spcAft>
              <a:buClr>
                <a:srgbClr val="FFFFFF"/>
              </a:buClr>
              <a:buSzPts val="2100"/>
              <a:buFont typeface="Arial"/>
              <a:buChar char="○"/>
              <a:defRPr b="0" i="0" sz="2100" u="none" cap="none" strike="noStrike">
                <a:solidFill>
                  <a:srgbClr val="FFFFFF"/>
                </a:solidFill>
                <a:latin typeface="Trebuchet MS"/>
                <a:ea typeface="Trebuchet MS"/>
                <a:cs typeface="Trebuchet MS"/>
                <a:sym typeface="Trebuchet MS"/>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329" name="Google Shape;329;p115"/>
          <p:cNvSpPr txBox="1"/>
          <p:nvPr>
            <p:ph idx="12" type="sldNum"/>
          </p:nvPr>
        </p:nvSpPr>
        <p:spPr>
          <a:xfrm>
            <a:off x="8770009" y="5370087"/>
            <a:ext cx="168000" cy="179400"/>
          </a:xfrm>
          <a:prstGeom prst="rect">
            <a:avLst/>
          </a:prstGeom>
          <a:noFill/>
          <a:ln>
            <a:noFill/>
          </a:ln>
        </p:spPr>
        <p:txBody>
          <a:bodyPr anchorCtr="0" anchor="ctr" bIns="35525" lIns="35525" spcFirstLastPara="1" rIns="35525" wrap="square" tIns="35525">
            <a:spAutoFit/>
          </a:bodyPr>
          <a:lstStyle>
            <a:lvl1pPr indent="0" lvl="0"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700"/>
              <a:buFont typeface="Trebuchet MS"/>
              <a:buNone/>
              <a:defRPr b="0" i="0" sz="7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900">
              <a:solidFill>
                <a:schemeClr val="lt1"/>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330" name="Shape 330"/>
        <p:cNvGrpSpPr/>
        <p:nvPr/>
      </p:nvGrpSpPr>
      <p:grpSpPr>
        <a:xfrm>
          <a:off x="0" y="0"/>
          <a:ext cx="0" cy="0"/>
          <a:chOff x="0" y="0"/>
          <a:chExt cx="0" cy="0"/>
        </a:xfrm>
      </p:grpSpPr>
      <p:sp>
        <p:nvSpPr>
          <p:cNvPr id="331" name="Google Shape;331;p116"/>
          <p:cNvSpPr/>
          <p:nvPr/>
        </p:nvSpPr>
        <p:spPr>
          <a:xfrm>
            <a:off x="0" y="5213843"/>
            <a:ext cx="9144000" cy="5079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descr="Google Shape;11;p1" id="332" name="Google Shape;332;p116"/>
          <p:cNvPicPr preferRelativeResize="0"/>
          <p:nvPr/>
        </p:nvPicPr>
        <p:blipFill rotWithShape="1">
          <a:blip r:embed="rId2">
            <a:alphaModFix/>
          </a:blip>
          <a:srcRect b="0" l="0" r="0" t="0"/>
          <a:stretch/>
        </p:blipFill>
        <p:spPr>
          <a:xfrm>
            <a:off x="205740" y="5303519"/>
            <a:ext cx="1701045" cy="288037"/>
          </a:xfrm>
          <a:prstGeom prst="rect">
            <a:avLst/>
          </a:prstGeom>
          <a:noFill/>
          <a:ln>
            <a:noFill/>
          </a:ln>
        </p:spPr>
      </p:pic>
      <p:sp>
        <p:nvSpPr>
          <p:cNvPr id="333" name="Google Shape;333;p116"/>
          <p:cNvSpPr txBox="1"/>
          <p:nvPr>
            <p:ph type="title"/>
          </p:nvPr>
        </p:nvSpPr>
        <p:spPr>
          <a:xfrm>
            <a:off x="311700" y="494472"/>
            <a:ext cx="8520600" cy="636300"/>
          </a:xfrm>
          <a:prstGeom prst="rect">
            <a:avLst/>
          </a:prstGeom>
          <a:noFill/>
          <a:ln>
            <a:noFill/>
          </a:ln>
        </p:spPr>
        <p:txBody>
          <a:bodyPr anchorCtr="0" anchor="ctr" bIns="35525" lIns="35525" spcFirstLastPara="1" rIns="35525" wrap="square" tIns="35525">
            <a:normAutofit/>
          </a:bodyPr>
          <a:lstStyle>
            <a:lvl1pPr lvl="0" algn="ctr">
              <a:lnSpc>
                <a:spcPct val="90000"/>
              </a:lnSpc>
              <a:spcBef>
                <a:spcPts val="0"/>
              </a:spcBef>
              <a:spcAft>
                <a:spcPts val="0"/>
              </a:spcAft>
              <a:buClr>
                <a:schemeClr val="accent1"/>
              </a:buClr>
              <a:buSzPts val="1400"/>
              <a:buNone/>
              <a:defRPr/>
            </a:lvl1pPr>
            <a:lvl2pPr lvl="1" algn="ctr">
              <a:lnSpc>
                <a:spcPct val="90000"/>
              </a:lnSpc>
              <a:spcBef>
                <a:spcPts val="0"/>
              </a:spcBef>
              <a:spcAft>
                <a:spcPts val="0"/>
              </a:spcAft>
              <a:buClr>
                <a:schemeClr val="accent1"/>
              </a:buClr>
              <a:buSzPts val="1400"/>
              <a:buNone/>
              <a:defRPr/>
            </a:lvl2pPr>
            <a:lvl3pPr lvl="2" algn="ctr">
              <a:lnSpc>
                <a:spcPct val="90000"/>
              </a:lnSpc>
              <a:spcBef>
                <a:spcPts val="0"/>
              </a:spcBef>
              <a:spcAft>
                <a:spcPts val="0"/>
              </a:spcAft>
              <a:buClr>
                <a:schemeClr val="accent1"/>
              </a:buClr>
              <a:buSzPts val="1400"/>
              <a:buNone/>
              <a:defRPr/>
            </a:lvl3pPr>
            <a:lvl4pPr lvl="3" algn="ctr">
              <a:lnSpc>
                <a:spcPct val="90000"/>
              </a:lnSpc>
              <a:spcBef>
                <a:spcPts val="0"/>
              </a:spcBef>
              <a:spcAft>
                <a:spcPts val="0"/>
              </a:spcAft>
              <a:buClr>
                <a:schemeClr val="accent1"/>
              </a:buClr>
              <a:buSzPts val="1400"/>
              <a:buNone/>
              <a:defRPr/>
            </a:lvl4pPr>
            <a:lvl5pPr lvl="4" algn="ctr">
              <a:lnSpc>
                <a:spcPct val="90000"/>
              </a:lnSpc>
              <a:spcBef>
                <a:spcPts val="0"/>
              </a:spcBef>
              <a:spcAft>
                <a:spcPts val="0"/>
              </a:spcAft>
              <a:buClr>
                <a:schemeClr val="accent1"/>
              </a:buClr>
              <a:buSzPts val="1400"/>
              <a:buNone/>
              <a:defRPr/>
            </a:lvl5pPr>
            <a:lvl6pPr lvl="5" algn="ctr">
              <a:lnSpc>
                <a:spcPct val="90000"/>
              </a:lnSpc>
              <a:spcBef>
                <a:spcPts val="0"/>
              </a:spcBef>
              <a:spcAft>
                <a:spcPts val="0"/>
              </a:spcAft>
              <a:buClr>
                <a:schemeClr val="accent1"/>
              </a:buClr>
              <a:buSzPts val="1400"/>
              <a:buNone/>
              <a:defRPr/>
            </a:lvl6pPr>
            <a:lvl7pPr lvl="6" algn="ctr">
              <a:lnSpc>
                <a:spcPct val="90000"/>
              </a:lnSpc>
              <a:spcBef>
                <a:spcPts val="0"/>
              </a:spcBef>
              <a:spcAft>
                <a:spcPts val="0"/>
              </a:spcAft>
              <a:buClr>
                <a:schemeClr val="accent1"/>
              </a:buClr>
              <a:buSzPts val="1400"/>
              <a:buNone/>
              <a:defRPr/>
            </a:lvl7pPr>
            <a:lvl8pPr lvl="7" algn="ctr">
              <a:lnSpc>
                <a:spcPct val="90000"/>
              </a:lnSpc>
              <a:spcBef>
                <a:spcPts val="0"/>
              </a:spcBef>
              <a:spcAft>
                <a:spcPts val="0"/>
              </a:spcAft>
              <a:buClr>
                <a:schemeClr val="accent1"/>
              </a:buClr>
              <a:buSzPts val="1400"/>
              <a:buNone/>
              <a:defRPr/>
            </a:lvl8pPr>
            <a:lvl9pPr lvl="8" algn="ctr">
              <a:lnSpc>
                <a:spcPct val="90000"/>
              </a:lnSpc>
              <a:spcBef>
                <a:spcPts val="0"/>
              </a:spcBef>
              <a:spcAft>
                <a:spcPts val="0"/>
              </a:spcAft>
              <a:buClr>
                <a:schemeClr val="accent1"/>
              </a:buClr>
              <a:buSzPts val="1400"/>
              <a:buNone/>
              <a:defRPr/>
            </a:lvl9pPr>
          </a:lstStyle>
          <a:p/>
        </p:txBody>
      </p:sp>
      <p:sp>
        <p:nvSpPr>
          <p:cNvPr id="334" name="Google Shape;334;p116"/>
          <p:cNvSpPr txBox="1"/>
          <p:nvPr>
            <p:ph idx="1" type="body"/>
          </p:nvPr>
        </p:nvSpPr>
        <p:spPr>
          <a:xfrm>
            <a:off x="311700" y="1280528"/>
            <a:ext cx="8520600" cy="3795900"/>
          </a:xfrm>
          <a:prstGeom prst="rect">
            <a:avLst/>
          </a:prstGeom>
          <a:noFill/>
          <a:ln>
            <a:noFill/>
          </a:ln>
        </p:spPr>
        <p:txBody>
          <a:bodyPr anchorCtr="0" anchor="ctr" bIns="94800" lIns="94800" spcFirstLastPara="1" rIns="94800" wrap="square" tIns="94800">
            <a:normAutofit/>
          </a:bodyPr>
          <a:lstStyle>
            <a:lvl1pPr indent="-323850" lvl="0" marL="4572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1pPr>
            <a:lvl2pPr indent="-323850" lvl="1" marL="9144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2pPr>
            <a:lvl3pPr indent="-323850" lvl="2" marL="13716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3pPr>
            <a:lvl4pPr indent="-323850" lvl="3" marL="18288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4pPr>
            <a:lvl5pPr indent="-323850" lvl="4" marL="22860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335" name="Google Shape;335;p116"/>
          <p:cNvSpPr txBox="1"/>
          <p:nvPr>
            <p:ph idx="12" type="sldNum"/>
          </p:nvPr>
        </p:nvSpPr>
        <p:spPr>
          <a:xfrm>
            <a:off x="8823276" y="5287809"/>
            <a:ext cx="198000" cy="210300"/>
          </a:xfrm>
          <a:prstGeom prst="rect">
            <a:avLst/>
          </a:prstGeom>
          <a:noFill/>
          <a:ln>
            <a:noFill/>
          </a:ln>
        </p:spPr>
        <p:txBody>
          <a:bodyPr anchorCtr="0" anchor="ctr" bIns="35525" lIns="35525" spcFirstLastPara="1" rIns="35525" wrap="square" tIns="35525">
            <a:spAutoFit/>
          </a:bodyPr>
          <a:lstStyle>
            <a:lvl1pPr indent="0" lvl="0"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FFFFFF"/>
              </a:buClr>
              <a:buSzPts val="900"/>
              <a:buFont typeface="Trebuchet MS"/>
              <a:buNone/>
              <a:defRPr b="0" i="0" sz="900" u="none" cap="none" strike="noStrike">
                <a:solidFill>
                  <a:srgbClr val="FFFFFF"/>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42" name="Shape 42"/>
        <p:cNvGrpSpPr/>
        <p:nvPr/>
      </p:nvGrpSpPr>
      <p:grpSpPr>
        <a:xfrm>
          <a:off x="0" y="0"/>
          <a:ext cx="0" cy="0"/>
          <a:chOff x="0" y="0"/>
          <a:chExt cx="0" cy="0"/>
        </a:xfrm>
      </p:grpSpPr>
      <p:sp>
        <p:nvSpPr>
          <p:cNvPr id="43" name="Google Shape;43;p67"/>
          <p:cNvSpPr txBox="1"/>
          <p:nvPr>
            <p:ph idx="1" type="body"/>
          </p:nvPr>
        </p:nvSpPr>
        <p:spPr>
          <a:xfrm>
            <a:off x="232304" y="1428750"/>
            <a:ext cx="8679300" cy="361680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3900"/>
              </a:spcBef>
              <a:spcAft>
                <a:spcPts val="0"/>
              </a:spcAft>
              <a:buClr>
                <a:srgbClr val="000000"/>
              </a:buClr>
              <a:buSzPts val="1000"/>
              <a:buFont typeface="Arial"/>
              <a:buNone/>
              <a:defRPr b="0" i="0" sz="34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3900"/>
              </a:spcBef>
              <a:spcAft>
                <a:spcPts val="0"/>
              </a:spcAft>
              <a:buClr>
                <a:srgbClr val="000000"/>
              </a:buClr>
              <a:buSzPts val="1000"/>
              <a:buFont typeface="Arial"/>
              <a:buNone/>
              <a:defRPr b="0" i="0" sz="31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3900"/>
              </a:spcBef>
              <a:spcAft>
                <a:spcPts val="0"/>
              </a:spcAft>
              <a:buClr>
                <a:srgbClr val="000000"/>
              </a:buClr>
              <a:buSzPts val="1000"/>
              <a:buFont typeface="Arial"/>
              <a:buNone/>
              <a:defRPr b="0" i="0" sz="2500"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3900"/>
              </a:spcBef>
              <a:spcAft>
                <a:spcPts val="0"/>
              </a:spcAft>
              <a:buClr>
                <a:schemeClr val="dk1"/>
              </a:buClr>
              <a:buSzPts val="2200"/>
              <a:buFont typeface="Noto Sans Symbols"/>
              <a:buChar char="❖"/>
              <a:defRPr b="0" i="0" sz="2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9pPr>
          </a:lstStyle>
          <a:p/>
        </p:txBody>
      </p:sp>
      <p:sp>
        <p:nvSpPr>
          <p:cNvPr id="44" name="Google Shape;44;p67"/>
          <p:cNvSpPr txBox="1"/>
          <p:nvPr>
            <p:ph idx="12" type="sldNum"/>
          </p:nvPr>
        </p:nvSpPr>
        <p:spPr>
          <a:xfrm>
            <a:off x="7384771" y="5354280"/>
            <a:ext cx="1509000" cy="304200"/>
          </a:xfrm>
          <a:prstGeom prst="rect">
            <a:avLst/>
          </a:prstGeom>
          <a:noFill/>
          <a:ln>
            <a:noFill/>
          </a:ln>
        </p:spPr>
        <p:txBody>
          <a:bodyPr anchorCtr="0" anchor="ctr" bIns="32125" lIns="64275" spcFirstLastPara="1" rIns="64275" wrap="square" tIns="321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67"/>
          <p:cNvSpPr txBox="1"/>
          <p:nvPr>
            <p:ph type="title"/>
          </p:nvPr>
        </p:nvSpPr>
        <p:spPr>
          <a:xfrm>
            <a:off x="232304" y="365932"/>
            <a:ext cx="8679300" cy="680700"/>
          </a:xfrm>
          <a:prstGeom prst="rect">
            <a:avLst/>
          </a:prstGeom>
          <a:noFill/>
          <a:ln>
            <a:noFill/>
          </a:ln>
        </p:spPr>
        <p:txBody>
          <a:bodyPr anchorCtr="0" anchor="ctr" bIns="0" lIns="0" spcFirstLastPara="1" rIns="0" wrap="square" tIns="0">
            <a:noAutofit/>
          </a:bodyPr>
          <a:lstStyle>
            <a:lvl1pPr lvl="0" marR="0" algn="ctr">
              <a:lnSpc>
                <a:spcPct val="100000"/>
              </a:lnSpc>
              <a:spcBef>
                <a:spcPts val="0"/>
              </a:spcBef>
              <a:spcAft>
                <a:spcPts val="0"/>
              </a:spcAft>
              <a:buClr>
                <a:srgbClr val="000000"/>
              </a:buClr>
              <a:buSzPts val="1400"/>
              <a:buFont typeface="Arial"/>
              <a:buNone/>
              <a:defRPr b="0" i="0" sz="6200" u="none" cap="none" strike="noStrike">
                <a:solidFill>
                  <a:srgbClr val="001254"/>
                </a:solidFill>
                <a:latin typeface="Arial"/>
                <a:ea typeface="Arial"/>
                <a:cs typeface="Arial"/>
                <a:sym typeface="Arial"/>
              </a:defRPr>
            </a:lvl1pPr>
            <a:lvl2pPr lvl="1"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68"/>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image" Target="../media/image3.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1.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image" Target="../media/image7.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 Type="http://schemas.openxmlformats.org/officeDocument/2006/relationships/image" Target="../media/image7.png"/><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5" Type="http://schemas.openxmlformats.org/officeDocument/2006/relationships/slideLayout" Target="../slideLayouts/slideLayout68.xml"/><Relationship Id="rId14" Type="http://schemas.openxmlformats.org/officeDocument/2006/relationships/slideLayout" Target="../slideLayouts/slideLayout67.xml"/><Relationship Id="rId17" Type="http://schemas.openxmlformats.org/officeDocument/2006/relationships/slideLayout" Target="../slideLayouts/slideLayout70.xml"/><Relationship Id="rId16" Type="http://schemas.openxmlformats.org/officeDocument/2006/relationships/slideLayout" Target="../slideLayouts/slideLayout69.xml"/><Relationship Id="rId5" Type="http://schemas.openxmlformats.org/officeDocument/2006/relationships/slideLayout" Target="../slideLayouts/slideLayout58.xml"/><Relationship Id="rId19" Type="http://schemas.openxmlformats.org/officeDocument/2006/relationships/slideLayout" Target="../slideLayouts/slideLayout72.xml"/><Relationship Id="rId6" Type="http://schemas.openxmlformats.org/officeDocument/2006/relationships/slideLayout" Target="../slideLayouts/slideLayout59.xml"/><Relationship Id="rId18" Type="http://schemas.openxmlformats.org/officeDocument/2006/relationships/slideLayout" Target="../slideLayouts/slideLayout71.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 name="Shape 6"/>
        <p:cNvGrpSpPr/>
        <p:nvPr/>
      </p:nvGrpSpPr>
      <p:grpSpPr>
        <a:xfrm>
          <a:off x="0" y="0"/>
          <a:ext cx="0" cy="0"/>
          <a:chOff x="0" y="0"/>
          <a:chExt cx="0" cy="0"/>
        </a:xfrm>
      </p:grpSpPr>
      <p:sp>
        <p:nvSpPr>
          <p:cNvPr id="7" name="Google Shape;7;p50"/>
          <p:cNvSpPr txBox="1"/>
          <p:nvPr>
            <p:ph type="title"/>
          </p:nvPr>
        </p:nvSpPr>
        <p:spPr>
          <a:xfrm>
            <a:off x="68974" y="1764177"/>
            <a:ext cx="9006000" cy="1104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4800"/>
              <a:buFont typeface="Trebuchet MS"/>
              <a:buNone/>
              <a:defRPr b="1" i="0" sz="4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50"/>
          <p:cNvSpPr txBox="1"/>
          <p:nvPr>
            <p:ph idx="10" type="dt"/>
          </p:nvPr>
        </p:nvSpPr>
        <p:spPr>
          <a:xfrm>
            <a:off x="3543300" y="4089613"/>
            <a:ext cx="2057400" cy="304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5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 name="Google Shape;9;p50"/>
          <p:cNvSpPr/>
          <p:nvPr/>
        </p:nvSpPr>
        <p:spPr>
          <a:xfrm>
            <a:off x="0" y="5213843"/>
            <a:ext cx="9144000" cy="507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0" name="Google Shape;10;p50"/>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nd Financing" id="11" name="Google Shape;11;p50"/>
          <p:cNvPicPr preferRelativeResize="0"/>
          <p:nvPr/>
        </p:nvPicPr>
        <p:blipFill rotWithShape="1">
          <a:blip r:embed="rId1">
            <a:alphaModFix/>
          </a:blip>
          <a:srcRect b="0" l="0" r="0" t="0"/>
          <a:stretch/>
        </p:blipFill>
        <p:spPr>
          <a:xfrm>
            <a:off x="206005" y="5288965"/>
            <a:ext cx="1947297" cy="3271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g375b3ab75ac_0_484"/>
          <p:cNvSpPr txBox="1"/>
          <p:nvPr>
            <p:ph type="title"/>
          </p:nvPr>
        </p:nvSpPr>
        <p:spPr>
          <a:xfrm>
            <a:off x="137948" y="1828271"/>
            <a:ext cx="8868300" cy="1104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g375b3ab75ac_0_484"/>
          <p:cNvSpPr txBox="1"/>
          <p:nvPr>
            <p:ph idx="10" type="dt"/>
          </p:nvPr>
        </p:nvSpPr>
        <p:spPr>
          <a:xfrm>
            <a:off x="3543300" y="4089613"/>
            <a:ext cx="2057400" cy="304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g375b3ab75ac_0_484"/>
          <p:cNvSpPr/>
          <p:nvPr/>
        </p:nvSpPr>
        <p:spPr>
          <a:xfrm>
            <a:off x="0" y="5213843"/>
            <a:ext cx="9144000" cy="507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g375b3ab75ac_0_484"/>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mp; Financing" id="65" name="Google Shape;65;g375b3ab75ac_0_484"/>
          <p:cNvPicPr preferRelativeResize="0"/>
          <p:nvPr/>
        </p:nvPicPr>
        <p:blipFill rotWithShape="1">
          <a:blip r:embed="rId1">
            <a:alphaModFix/>
          </a:blip>
          <a:srcRect b="0" l="0" r="0" t="0"/>
          <a:stretch/>
        </p:blipFill>
        <p:spPr>
          <a:xfrm>
            <a:off x="205740" y="5303520"/>
            <a:ext cx="1275783" cy="2160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4" name="Shape 144"/>
        <p:cNvGrpSpPr/>
        <p:nvPr/>
      </p:nvGrpSpPr>
      <p:grpSpPr>
        <a:xfrm>
          <a:off x="0" y="0"/>
          <a:ext cx="0" cy="0"/>
          <a:chOff x="0" y="0"/>
          <a:chExt cx="0" cy="0"/>
        </a:xfrm>
      </p:grpSpPr>
      <p:sp>
        <p:nvSpPr>
          <p:cNvPr id="145" name="Google Shape;145;g375b3ab75ac_0_568"/>
          <p:cNvSpPr txBox="1"/>
          <p:nvPr>
            <p:ph type="title"/>
          </p:nvPr>
        </p:nvSpPr>
        <p:spPr>
          <a:xfrm>
            <a:off x="68974" y="1764177"/>
            <a:ext cx="9006000" cy="1104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4800"/>
              <a:buFont typeface="Trebuchet MS"/>
              <a:buNone/>
              <a:defRPr b="1" i="0" sz="4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6" name="Google Shape;146;g375b3ab75ac_0_568"/>
          <p:cNvSpPr txBox="1"/>
          <p:nvPr>
            <p:ph idx="10" type="dt"/>
          </p:nvPr>
        </p:nvSpPr>
        <p:spPr>
          <a:xfrm>
            <a:off x="3543300" y="4089613"/>
            <a:ext cx="2057400" cy="304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5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7" name="Google Shape;147;g375b3ab75ac_0_568"/>
          <p:cNvSpPr/>
          <p:nvPr/>
        </p:nvSpPr>
        <p:spPr>
          <a:xfrm>
            <a:off x="0" y="5213843"/>
            <a:ext cx="9144000" cy="507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48" name="Google Shape;148;g375b3ab75ac_0_568"/>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nd Financing" id="149" name="Google Shape;149;g375b3ab75ac_0_568"/>
          <p:cNvPicPr preferRelativeResize="0"/>
          <p:nvPr/>
        </p:nvPicPr>
        <p:blipFill rotWithShape="1">
          <a:blip r:embed="rId1">
            <a:alphaModFix/>
          </a:blip>
          <a:srcRect b="0" l="0" r="0" t="0"/>
          <a:stretch/>
        </p:blipFill>
        <p:spPr>
          <a:xfrm>
            <a:off x="206005" y="5288965"/>
            <a:ext cx="1947297" cy="3271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59"/>
          <p:cNvSpPr txBox="1"/>
          <p:nvPr>
            <p:ph type="title"/>
          </p:nvPr>
        </p:nvSpPr>
        <p:spPr>
          <a:xfrm>
            <a:off x="137948" y="1828271"/>
            <a:ext cx="8868300" cy="1104900"/>
          </a:xfrm>
          <a:prstGeom prst="rect">
            <a:avLst/>
          </a:prstGeom>
          <a:noFill/>
          <a:ln>
            <a:noFill/>
          </a:ln>
        </p:spPr>
        <p:txBody>
          <a:bodyPr anchorCtr="0" anchor="ctr" bIns="35550" lIns="71100" spcFirstLastPara="1" rIns="71100" wrap="square" tIns="35550">
            <a:noAutofit/>
          </a:bodyPr>
          <a:lstStyle>
            <a:lvl1pPr lvl="0" marR="0" rtl="0" algn="ctr">
              <a:lnSpc>
                <a:spcPct val="90000"/>
              </a:lnSpc>
              <a:spcBef>
                <a:spcPts val="0"/>
              </a:spcBef>
              <a:spcAft>
                <a:spcPts val="0"/>
              </a:spcAft>
              <a:buClr>
                <a:schemeClr val="dk2"/>
              </a:buClr>
              <a:buSzPts val="4700"/>
              <a:buFont typeface="Trebuchet MS"/>
              <a:buNone/>
              <a:defRPr b="1" i="0" sz="47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0" name="Google Shape;200;p59"/>
          <p:cNvSpPr txBox="1"/>
          <p:nvPr>
            <p:ph idx="10" type="dt"/>
          </p:nvPr>
        </p:nvSpPr>
        <p:spPr>
          <a:xfrm>
            <a:off x="3543300" y="4089613"/>
            <a:ext cx="2057400" cy="3042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100"/>
              <a:buFont typeface="Arial"/>
              <a:buNone/>
              <a:defRPr b="0" i="0" sz="16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1" name="Google Shape;201;p59"/>
          <p:cNvSpPr/>
          <p:nvPr/>
        </p:nvSpPr>
        <p:spPr>
          <a:xfrm>
            <a:off x="0" y="5213843"/>
            <a:ext cx="9144000" cy="507900"/>
          </a:xfrm>
          <a:prstGeom prst="rect">
            <a:avLst/>
          </a:prstGeom>
          <a:solidFill>
            <a:schemeClr val="dk2"/>
          </a:soli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2" name="Google Shape;202;p59"/>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mp; Financing" id="203" name="Google Shape;203;p59"/>
          <p:cNvPicPr preferRelativeResize="0"/>
          <p:nvPr/>
        </p:nvPicPr>
        <p:blipFill rotWithShape="1">
          <a:blip r:embed="rId1">
            <a:alphaModFix/>
          </a:blip>
          <a:srcRect b="0" l="0" r="0" t="0"/>
          <a:stretch/>
        </p:blipFill>
        <p:spPr>
          <a:xfrm>
            <a:off x="205740" y="5303520"/>
            <a:ext cx="1701044" cy="2880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62"/>
          <p:cNvSpPr txBox="1"/>
          <p:nvPr>
            <p:ph type="title"/>
          </p:nvPr>
        </p:nvSpPr>
        <p:spPr>
          <a:xfrm>
            <a:off x="137948" y="1828271"/>
            <a:ext cx="8868300" cy="1104900"/>
          </a:xfrm>
          <a:prstGeom prst="rect">
            <a:avLst/>
          </a:prstGeom>
          <a:noFill/>
          <a:ln>
            <a:noFill/>
          </a:ln>
        </p:spPr>
        <p:txBody>
          <a:bodyPr anchorCtr="0" anchor="ctr" bIns="35550" lIns="71100" spcFirstLastPara="1" rIns="71100" wrap="square" tIns="35550">
            <a:noAutofit/>
          </a:bodyPr>
          <a:lstStyle>
            <a:lvl1pPr lvl="0" marR="0" rtl="0" algn="ctr">
              <a:lnSpc>
                <a:spcPct val="90000"/>
              </a:lnSpc>
              <a:spcBef>
                <a:spcPts val="0"/>
              </a:spcBef>
              <a:spcAft>
                <a:spcPts val="0"/>
              </a:spcAft>
              <a:buClr>
                <a:schemeClr val="dk2"/>
              </a:buClr>
              <a:buSzPts val="4700"/>
              <a:buFont typeface="Trebuchet MS"/>
              <a:buNone/>
              <a:defRPr b="1" i="0" sz="47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54" name="Google Shape;254;p62"/>
          <p:cNvSpPr txBox="1"/>
          <p:nvPr>
            <p:ph idx="10" type="dt"/>
          </p:nvPr>
        </p:nvSpPr>
        <p:spPr>
          <a:xfrm>
            <a:off x="3543300" y="4089613"/>
            <a:ext cx="2057400" cy="30420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100"/>
              <a:buFont typeface="Arial"/>
              <a:buNone/>
              <a:defRPr b="0" i="0" sz="16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55" name="Google Shape;255;p62"/>
          <p:cNvSpPr/>
          <p:nvPr/>
        </p:nvSpPr>
        <p:spPr>
          <a:xfrm>
            <a:off x="0" y="5213843"/>
            <a:ext cx="9144000" cy="507900"/>
          </a:xfrm>
          <a:prstGeom prst="rect">
            <a:avLst/>
          </a:prstGeom>
          <a:solidFill>
            <a:schemeClr val="dk2"/>
          </a:soli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6" name="Google Shape;256;p62"/>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mp; Financing" id="257" name="Google Shape;257;p62"/>
          <p:cNvPicPr preferRelativeResize="0"/>
          <p:nvPr/>
        </p:nvPicPr>
        <p:blipFill rotWithShape="1">
          <a:blip r:embed="rId1">
            <a:alphaModFix/>
          </a:blip>
          <a:srcRect b="0" l="0" r="0" t="0"/>
          <a:stretch/>
        </p:blipFill>
        <p:spPr>
          <a:xfrm>
            <a:off x="205740" y="5303520"/>
            <a:ext cx="1701044" cy="2880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3.xml"/><Relationship Id="rId3" Type="http://schemas.openxmlformats.org/officeDocument/2006/relationships/hyperlink" Target="mailto:HCPF_housing_supports@state.co.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2.xml"/><Relationship Id="rId3" Type="http://schemas.openxmlformats.org/officeDocument/2006/relationships/hyperlink" Target="https://hcpf.colorado.gov/provider-rates-fee-schedul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6.xml"/><Relationship Id="rId3" Type="http://schemas.openxmlformats.org/officeDocument/2006/relationships/hyperlink" Target="https://us02web.zoom.us/webinar/register/WN_K1n-FO3NSWiQdwIzT-fh8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7.xml"/><Relationship Id="rId3" Type="http://schemas.openxmlformats.org/officeDocument/2006/relationships/hyperlink" Target="https://hcpf.colorado.gov/HRSN" TargetMode="External"/><Relationship Id="rId4" Type="http://schemas.openxmlformats.org/officeDocument/2006/relationships/hyperlink" Target="https://lp.constantcontactpages.com/su/lkRAYPu/hrsn" TargetMode="External"/><Relationship Id="rId5" Type="http://schemas.openxmlformats.org/officeDocument/2006/relationships/hyperlink" Target="https://forms.gle/5PvKtkvBAphM2L3k8" TargetMode="External"/><Relationship Id="rId6" Type="http://schemas.openxmlformats.org/officeDocument/2006/relationships/hyperlink" Target="mailto:hcpf_hrsn@state.co.u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
          <p:cNvSpPr txBox="1"/>
          <p:nvPr>
            <p:ph type="ctrTitle"/>
          </p:nvPr>
        </p:nvSpPr>
        <p:spPr>
          <a:xfrm>
            <a:off x="561250" y="939778"/>
            <a:ext cx="7938600" cy="172710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lt1"/>
              </a:buClr>
              <a:buSzPts val="3700"/>
              <a:buFont typeface="Arial"/>
              <a:buNone/>
            </a:pPr>
            <a:r>
              <a:rPr lang="en-US" sz="3200"/>
              <a:t>Necesidades sociales relacionadas con la salud: exención 1115</a:t>
            </a:r>
            <a:endParaRPr sz="3600"/>
          </a:p>
          <a:p>
            <a:pPr indent="0" lvl="0" marL="0" rtl="0" algn="ctr">
              <a:lnSpc>
                <a:spcPct val="90000"/>
              </a:lnSpc>
              <a:spcBef>
                <a:spcPts val="0"/>
              </a:spcBef>
              <a:spcAft>
                <a:spcPts val="0"/>
              </a:spcAft>
              <a:buClr>
                <a:schemeClr val="lt1"/>
              </a:buClr>
              <a:buSzPts val="3700"/>
              <a:buFont typeface="Arial"/>
              <a:buNone/>
            </a:pPr>
            <a:r>
              <a:t/>
            </a:r>
            <a:endParaRPr b="0" sz="2700"/>
          </a:p>
          <a:p>
            <a:pPr indent="0" lvl="0" marL="0" rtl="0" algn="ctr">
              <a:lnSpc>
                <a:spcPct val="90000"/>
              </a:lnSpc>
              <a:spcBef>
                <a:spcPts val="0"/>
              </a:spcBef>
              <a:spcAft>
                <a:spcPts val="0"/>
              </a:spcAft>
              <a:buSzPts val="3700"/>
              <a:buNone/>
            </a:pPr>
            <a:r>
              <a:rPr b="0" lang="en-US" sz="2700"/>
              <a:t>Nutrición</a:t>
            </a:r>
            <a:endParaRPr/>
          </a:p>
        </p:txBody>
      </p:sp>
      <p:sp>
        <p:nvSpPr>
          <p:cNvPr id="342" name="Google Shape;342;p1"/>
          <p:cNvSpPr txBox="1"/>
          <p:nvPr>
            <p:ph idx="2" type="body"/>
          </p:nvPr>
        </p:nvSpPr>
        <p:spPr>
          <a:xfrm>
            <a:off x="561258" y="4322398"/>
            <a:ext cx="7938600" cy="97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a:t>Fecha: </a:t>
            </a:r>
            <a:endParaRPr/>
          </a:p>
          <a:p>
            <a:pPr indent="0" lvl="0" marL="0" rtl="0" algn="ctr">
              <a:lnSpc>
                <a:spcPct val="90000"/>
              </a:lnSpc>
              <a:spcBef>
                <a:spcPts val="0"/>
              </a:spcBef>
              <a:spcAft>
                <a:spcPts val="0"/>
              </a:spcAft>
              <a:buClr>
                <a:schemeClr val="lt1"/>
              </a:buClr>
              <a:buSzPts val="2400"/>
              <a:buNone/>
            </a:pPr>
            <a:r>
              <a:rPr lang="en-US"/>
              <a:t>13 de agosto de 2025</a:t>
            </a:r>
            <a:endParaRPr/>
          </a:p>
          <a:p>
            <a:pPr indent="0" lvl="0" marL="0" rtl="0" algn="l">
              <a:lnSpc>
                <a:spcPct val="90000"/>
              </a:lnSpc>
              <a:spcBef>
                <a:spcPts val="750"/>
              </a:spcBef>
              <a:spcAft>
                <a:spcPts val="0"/>
              </a:spcAft>
              <a:buClr>
                <a:schemeClr val="lt1"/>
              </a:buClr>
              <a:buSzPts val="1800"/>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3"/>
          <p:cNvSpPr txBox="1"/>
          <p:nvPr>
            <p:ph idx="12" type="sldNum"/>
          </p:nvPr>
        </p:nvSpPr>
        <p:spPr>
          <a:xfrm>
            <a:off x="8799979" y="5351363"/>
            <a:ext cx="138000" cy="210300"/>
          </a:xfrm>
          <a:prstGeom prst="rect">
            <a:avLst/>
          </a:prstGeom>
          <a:noFill/>
          <a:ln>
            <a:noFill/>
          </a:ln>
        </p:spPr>
        <p:txBody>
          <a:bodyPr anchorCtr="0" anchor="ctr" bIns="35525" lIns="35525" spcFirstLastPara="1" rIns="35525" wrap="square" tIns="35525">
            <a:sp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411" name="Google Shape;411;p13"/>
          <p:cNvSpPr txBox="1"/>
          <p:nvPr/>
        </p:nvSpPr>
        <p:spPr>
          <a:xfrm>
            <a:off x="479125" y="1260750"/>
            <a:ext cx="3962100" cy="3928200"/>
          </a:xfrm>
          <a:prstGeom prst="rect">
            <a:avLst/>
          </a:prstGeom>
          <a:noFill/>
          <a:ln>
            <a:noFill/>
          </a:ln>
        </p:spPr>
        <p:txBody>
          <a:bodyPr anchorCtr="0" anchor="t" bIns="71100" lIns="71100" spcFirstLastPara="1" rIns="71100" wrap="square" tIns="71100">
            <a:spAutoFit/>
          </a:bodyPr>
          <a:lstStyle/>
          <a:p>
            <a:pPr indent="-219075" lvl="0" marL="257175" marR="0" rtl="0" algn="l">
              <a:lnSpc>
                <a:spcPct val="100000"/>
              </a:lnSpc>
              <a:spcBef>
                <a:spcPts val="375"/>
              </a:spcBef>
              <a:spcAft>
                <a:spcPts val="0"/>
              </a:spcAft>
              <a:buClr>
                <a:schemeClr val="lt1"/>
              </a:buClr>
              <a:buSzPts val="2100"/>
              <a:buFont typeface="Trebuchet MS"/>
              <a:buChar char="●"/>
            </a:pPr>
            <a:r>
              <a:rPr b="0" i="0" lang="en-US" sz="2000" u="none" cap="none" strike="noStrike">
                <a:solidFill>
                  <a:schemeClr val="lt1"/>
                </a:solidFill>
                <a:latin typeface="Trebuchet MS"/>
                <a:ea typeface="Trebuchet MS"/>
                <a:cs typeface="Trebuchet MS"/>
                <a:sym typeface="Trebuchet MS"/>
              </a:rPr>
              <a:t>Ryan Lazo</a:t>
            </a:r>
            <a:endParaRPr b="0" i="0" sz="2000" u="none" cap="none" strike="noStrike">
              <a:solidFill>
                <a:schemeClr val="lt1"/>
              </a:solidFill>
              <a:latin typeface="Trebuchet MS"/>
              <a:ea typeface="Trebuchet MS"/>
              <a:cs typeface="Trebuchet MS"/>
              <a:sym typeface="Trebuchet MS"/>
            </a:endParaRPr>
          </a:p>
          <a:p>
            <a:pPr indent="-349250" lvl="1" marL="914400" marR="0" rtl="0" algn="l">
              <a:lnSpc>
                <a:spcPct val="100000"/>
              </a:lnSpc>
              <a:spcBef>
                <a:spcPts val="375"/>
              </a:spcBef>
              <a:spcAft>
                <a:spcPts val="0"/>
              </a:spcAft>
              <a:buClr>
                <a:schemeClr val="lt1"/>
              </a:buClr>
              <a:buSzPts val="1900"/>
              <a:buFont typeface="Trebuchet MS"/>
              <a:buChar char="○"/>
            </a:pPr>
            <a:r>
              <a:rPr b="0" i="0" lang="en-US" sz="2000" u="none" cap="none" strike="noStrike">
                <a:solidFill>
                  <a:schemeClr val="lt1"/>
                </a:solidFill>
                <a:latin typeface="Trebuchet MS"/>
                <a:ea typeface="Trebuchet MS"/>
                <a:cs typeface="Trebuchet MS"/>
                <a:sym typeface="Trebuchet MS"/>
              </a:rPr>
              <a:t>Coordinador de las partes interesadas</a:t>
            </a:r>
            <a:endParaRPr b="0" i="0" sz="2000" u="none" cap="none" strike="noStrike">
              <a:solidFill>
                <a:schemeClr val="lt1"/>
              </a:solidFill>
              <a:latin typeface="Trebuchet MS"/>
              <a:ea typeface="Trebuchet MS"/>
              <a:cs typeface="Trebuchet MS"/>
              <a:sym typeface="Trebuchet MS"/>
            </a:endParaRPr>
          </a:p>
          <a:p>
            <a:pPr indent="-219075" lvl="0" marL="257175" marR="0" rtl="0" algn="l">
              <a:lnSpc>
                <a:spcPct val="100000"/>
              </a:lnSpc>
              <a:spcBef>
                <a:spcPts val="375"/>
              </a:spcBef>
              <a:spcAft>
                <a:spcPts val="0"/>
              </a:spcAft>
              <a:buClr>
                <a:schemeClr val="lt1"/>
              </a:buClr>
              <a:buSzPts val="2100"/>
              <a:buFont typeface="Trebuchet MS"/>
              <a:buChar char="●"/>
            </a:pPr>
            <a:r>
              <a:rPr b="0" i="0" lang="en-US" sz="2000" u="none" cap="none" strike="noStrike">
                <a:solidFill>
                  <a:schemeClr val="lt1"/>
                </a:solidFill>
                <a:latin typeface="Trebuchet MS"/>
                <a:ea typeface="Trebuchet MS"/>
                <a:cs typeface="Trebuchet MS"/>
                <a:sym typeface="Trebuchet MS"/>
              </a:rPr>
              <a:t>Adela Flores-Brennan</a:t>
            </a:r>
            <a:endParaRPr b="0" i="0" sz="2000" u="none" cap="none" strike="noStrike">
              <a:solidFill>
                <a:schemeClr val="lt1"/>
              </a:solidFill>
              <a:latin typeface="Trebuchet MS"/>
              <a:ea typeface="Trebuchet MS"/>
              <a:cs typeface="Trebuchet MS"/>
              <a:sym typeface="Trebuchet MS"/>
            </a:endParaRPr>
          </a:p>
          <a:p>
            <a:pPr indent="-349250" lvl="1" marL="914400" marR="0" rtl="0" algn="l">
              <a:lnSpc>
                <a:spcPct val="100000"/>
              </a:lnSpc>
              <a:spcBef>
                <a:spcPts val="375"/>
              </a:spcBef>
              <a:spcAft>
                <a:spcPts val="0"/>
              </a:spcAft>
              <a:buClr>
                <a:schemeClr val="lt1"/>
              </a:buClr>
              <a:buSzPts val="1900"/>
              <a:buFont typeface="Trebuchet MS"/>
              <a:buChar char="○"/>
            </a:pPr>
            <a:r>
              <a:rPr b="0" i="0" lang="en-US" sz="2000" u="none" cap="none" strike="noStrike">
                <a:solidFill>
                  <a:schemeClr val="lt1"/>
                </a:solidFill>
                <a:latin typeface="Trebuchet MS"/>
                <a:ea typeface="Trebuchet MS"/>
                <a:cs typeface="Trebuchet MS"/>
                <a:sym typeface="Trebuchet MS"/>
              </a:rPr>
              <a:t>Directora de Medicaid</a:t>
            </a:r>
            <a:endParaRPr b="0" i="0" sz="2000" u="none" cap="none" strike="noStrike">
              <a:solidFill>
                <a:schemeClr val="lt1"/>
              </a:solidFill>
              <a:latin typeface="Trebuchet MS"/>
              <a:ea typeface="Trebuchet MS"/>
              <a:cs typeface="Trebuchet MS"/>
              <a:sym typeface="Trebuchet MS"/>
            </a:endParaRPr>
          </a:p>
          <a:p>
            <a:pPr indent="-219075" lvl="0" marL="257175" marR="0" rtl="0" algn="l">
              <a:lnSpc>
                <a:spcPct val="100000"/>
              </a:lnSpc>
              <a:spcBef>
                <a:spcPts val="375"/>
              </a:spcBef>
              <a:spcAft>
                <a:spcPts val="0"/>
              </a:spcAft>
              <a:buClr>
                <a:schemeClr val="lt1"/>
              </a:buClr>
              <a:buSzPts val="2100"/>
              <a:buFont typeface="Trebuchet MS"/>
              <a:buChar char="●"/>
            </a:pPr>
            <a:r>
              <a:rPr b="0" i="0" lang="en-US" sz="2000" u="none" cap="none" strike="noStrike">
                <a:solidFill>
                  <a:schemeClr val="lt1"/>
                </a:solidFill>
                <a:latin typeface="Trebuchet MS"/>
                <a:ea typeface="Trebuchet MS"/>
                <a:cs typeface="Trebuchet MS"/>
                <a:sym typeface="Trebuchet MS"/>
              </a:rPr>
              <a:t>Alaina Kelley, </a:t>
            </a:r>
            <a:endParaRPr b="0" i="0" sz="2000" u="none" cap="none" strike="noStrike">
              <a:solidFill>
                <a:schemeClr val="lt1"/>
              </a:solidFill>
              <a:latin typeface="Trebuchet MS"/>
              <a:ea typeface="Trebuchet MS"/>
              <a:cs typeface="Trebuchet MS"/>
              <a:sym typeface="Trebuchet MS"/>
            </a:endParaRPr>
          </a:p>
          <a:p>
            <a:pPr indent="-349250" lvl="1" marL="914400" marR="0" rtl="0" algn="l">
              <a:lnSpc>
                <a:spcPct val="100000"/>
              </a:lnSpc>
              <a:spcBef>
                <a:spcPts val="375"/>
              </a:spcBef>
              <a:spcAft>
                <a:spcPts val="0"/>
              </a:spcAft>
              <a:buClr>
                <a:schemeClr val="lt1"/>
              </a:buClr>
              <a:buSzPts val="1900"/>
              <a:buFont typeface="Trebuchet MS"/>
              <a:buChar char="○"/>
            </a:pPr>
            <a:r>
              <a:rPr b="0" i="0" lang="en-US" sz="2000" u="none" cap="none" strike="noStrike">
                <a:solidFill>
                  <a:schemeClr val="lt1"/>
                </a:solidFill>
                <a:latin typeface="Trebuchet MS"/>
                <a:ea typeface="Trebuchet MS"/>
                <a:cs typeface="Trebuchet MS"/>
                <a:sym typeface="Trebuchet MS"/>
              </a:rPr>
              <a:t>Especialista en políticas de DME</a:t>
            </a:r>
            <a:endParaRPr b="0" i="0" sz="2000" u="none" cap="none" strike="noStrike">
              <a:solidFill>
                <a:schemeClr val="lt1"/>
              </a:solidFill>
              <a:latin typeface="Trebuchet MS"/>
              <a:ea typeface="Trebuchet MS"/>
              <a:cs typeface="Trebuchet MS"/>
              <a:sym typeface="Trebuchet MS"/>
            </a:endParaRPr>
          </a:p>
          <a:p>
            <a:pPr indent="-219075" lvl="0" marL="257175" marR="0" rtl="0" algn="l">
              <a:lnSpc>
                <a:spcPct val="100000"/>
              </a:lnSpc>
              <a:spcBef>
                <a:spcPts val="375"/>
              </a:spcBef>
              <a:spcAft>
                <a:spcPts val="0"/>
              </a:spcAft>
              <a:buClr>
                <a:schemeClr val="lt1"/>
              </a:buClr>
              <a:buSzPts val="2100"/>
              <a:buFont typeface="Trebuchet MS"/>
              <a:buChar char="●"/>
            </a:pPr>
            <a:r>
              <a:rPr b="0" i="0" lang="en-US" sz="2000" u="none" cap="none" strike="noStrike">
                <a:solidFill>
                  <a:schemeClr val="lt1"/>
                </a:solidFill>
                <a:latin typeface="Trebuchet MS"/>
                <a:ea typeface="Trebuchet MS"/>
                <a:cs typeface="Trebuchet MS"/>
                <a:sym typeface="Trebuchet MS"/>
              </a:rPr>
              <a:t>Morgan Anderson, </a:t>
            </a:r>
            <a:endParaRPr b="0" i="0" sz="2000" u="none" cap="none" strike="noStrike">
              <a:solidFill>
                <a:schemeClr val="lt1"/>
              </a:solidFill>
              <a:latin typeface="Trebuchet MS"/>
              <a:ea typeface="Trebuchet MS"/>
              <a:cs typeface="Trebuchet MS"/>
              <a:sym typeface="Trebuchet MS"/>
            </a:endParaRPr>
          </a:p>
          <a:p>
            <a:pPr indent="-349250" lvl="1" marL="914400" marR="0" rtl="0" algn="l">
              <a:lnSpc>
                <a:spcPct val="100000"/>
              </a:lnSpc>
              <a:spcBef>
                <a:spcPts val="375"/>
              </a:spcBef>
              <a:spcAft>
                <a:spcPts val="0"/>
              </a:spcAft>
              <a:buClr>
                <a:schemeClr val="lt1"/>
              </a:buClr>
              <a:buSzPts val="1900"/>
              <a:buFont typeface="Trebuchet MS"/>
              <a:buChar char="○"/>
            </a:pPr>
            <a:r>
              <a:rPr b="0" i="0" lang="en-US" sz="2000" u="none" cap="none" strike="noStrike">
                <a:solidFill>
                  <a:schemeClr val="lt1"/>
                </a:solidFill>
                <a:latin typeface="Trebuchet MS"/>
                <a:ea typeface="Trebuchet MS"/>
                <a:cs typeface="Trebuchet MS"/>
                <a:sym typeface="Trebuchet MS"/>
              </a:rPr>
              <a:t>Supervisora de Atención Primaria</a:t>
            </a:r>
            <a:endParaRPr b="0" i="0" sz="2000" u="none" cap="none" strike="noStrike">
              <a:solidFill>
                <a:schemeClr val="lt1"/>
              </a:solidFill>
              <a:latin typeface="Trebuchet MS"/>
              <a:ea typeface="Trebuchet MS"/>
              <a:cs typeface="Trebuchet MS"/>
              <a:sym typeface="Trebuchet MS"/>
            </a:endParaRPr>
          </a:p>
        </p:txBody>
      </p:sp>
      <p:sp>
        <p:nvSpPr>
          <p:cNvPr id="412" name="Google Shape;412;p13"/>
          <p:cNvSpPr txBox="1"/>
          <p:nvPr/>
        </p:nvSpPr>
        <p:spPr>
          <a:xfrm>
            <a:off x="663468" y="363920"/>
            <a:ext cx="3593400" cy="570600"/>
          </a:xfrm>
          <a:prstGeom prst="rect">
            <a:avLst/>
          </a:prstGeom>
          <a:noFill/>
          <a:ln>
            <a:noFill/>
          </a:ln>
        </p:spPr>
        <p:txBody>
          <a:bodyPr anchorCtr="0" anchor="b" bIns="35525" lIns="35525" spcFirstLastPara="1" rIns="35525" wrap="square" tIns="35525">
            <a:spAutoFit/>
          </a:bodyPr>
          <a:lstStyle/>
          <a:p>
            <a:pPr indent="0" lvl="0" marL="0" marR="0" rtl="0" algn="ctr">
              <a:lnSpc>
                <a:spcPct val="90000"/>
              </a:lnSpc>
              <a:spcBef>
                <a:spcPts val="0"/>
              </a:spcBef>
              <a:spcAft>
                <a:spcPts val="0"/>
              </a:spcAft>
              <a:buClr>
                <a:schemeClr val="accent1"/>
              </a:buClr>
              <a:buSzPts val="4700"/>
              <a:buFont typeface="Trebuchet MS"/>
              <a:buNone/>
            </a:pPr>
            <a:r>
              <a:rPr b="1" i="0" lang="en-US" sz="3600" u="none" cap="none" strike="noStrike">
                <a:solidFill>
                  <a:schemeClr val="lt1"/>
                </a:solidFill>
                <a:latin typeface="Trebuchet MS"/>
                <a:ea typeface="Trebuchet MS"/>
                <a:cs typeface="Trebuchet MS"/>
                <a:sym typeface="Trebuchet MS"/>
              </a:rPr>
              <a:t>Oradores</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1"/>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419" name="Google Shape;419;p11"/>
          <p:cNvSpPr txBox="1"/>
          <p:nvPr>
            <p:ph type="title"/>
          </p:nvPr>
        </p:nvSpPr>
        <p:spPr>
          <a:xfrm>
            <a:off x="479125" y="301913"/>
            <a:ext cx="4550700" cy="800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500"/>
              <a:buNone/>
            </a:pPr>
            <a:r>
              <a:rPr lang="en-US" sz="3500"/>
              <a:t>Agenda de hoy</a:t>
            </a:r>
            <a:endParaRPr sz="3500"/>
          </a:p>
        </p:txBody>
      </p:sp>
      <p:sp>
        <p:nvSpPr>
          <p:cNvPr id="420" name="Google Shape;420;p11"/>
          <p:cNvSpPr txBox="1"/>
          <p:nvPr/>
        </p:nvSpPr>
        <p:spPr>
          <a:xfrm>
            <a:off x="485400" y="1313488"/>
            <a:ext cx="4338300" cy="38418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Trebuchet MS"/>
                <a:ea typeface="Trebuchet MS"/>
                <a:cs typeface="Trebuchet MS"/>
                <a:sym typeface="Trebuchet MS"/>
              </a:rPr>
              <a:t>Introducción a las exenciones 1115</a:t>
            </a:r>
            <a:endParaRPr b="0" i="0" sz="2400" u="none" cap="none" strike="noStrike">
              <a:solidFill>
                <a:schemeClr val="lt1"/>
              </a:solidFill>
              <a:latin typeface="Trebuchet MS"/>
              <a:ea typeface="Trebuchet MS"/>
              <a:cs typeface="Trebuchet MS"/>
              <a:sym typeface="Trebuchet MS"/>
            </a:endParaRPr>
          </a:p>
          <a:p>
            <a:pPr indent="-381000" lvl="0" marL="4572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Trebuchet MS"/>
                <a:ea typeface="Trebuchet MS"/>
                <a:cs typeface="Trebuchet MS"/>
                <a:sym typeface="Trebuchet MS"/>
              </a:rPr>
              <a:t>Vivienda y nutrición</a:t>
            </a:r>
            <a:endParaRPr b="0" i="0" sz="2400" u="none" cap="none" strike="noStrike">
              <a:solidFill>
                <a:schemeClr val="lt1"/>
              </a:solidFill>
              <a:latin typeface="Trebuchet MS"/>
              <a:ea typeface="Trebuchet MS"/>
              <a:cs typeface="Trebuchet MS"/>
              <a:sym typeface="Trebuchet MS"/>
            </a:endParaRPr>
          </a:p>
          <a:p>
            <a:pPr indent="-381000" lvl="0" marL="4572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Trebuchet MS"/>
                <a:ea typeface="Trebuchet MS"/>
                <a:cs typeface="Trebuchet MS"/>
                <a:sym typeface="Trebuchet MS"/>
              </a:rPr>
              <a:t>Requisitos de selección</a:t>
            </a:r>
            <a:endParaRPr b="0" i="0" sz="2400" u="none" cap="none" strike="noStrike">
              <a:solidFill>
                <a:schemeClr val="lt1"/>
              </a:solidFill>
              <a:latin typeface="Trebuchet MS"/>
              <a:ea typeface="Trebuchet MS"/>
              <a:cs typeface="Trebuchet MS"/>
              <a:sym typeface="Trebuchet MS"/>
            </a:endParaRPr>
          </a:p>
          <a:p>
            <a:pPr indent="-381000" lvl="0" marL="4572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Trebuchet MS"/>
                <a:ea typeface="Trebuchet MS"/>
                <a:cs typeface="Trebuchet MS"/>
                <a:sym typeface="Trebuchet MS"/>
              </a:rPr>
              <a:t>Calificaciones de los proveedores</a:t>
            </a:r>
            <a:endParaRPr b="0" i="0" sz="2400" u="none" cap="none" strike="noStrike">
              <a:solidFill>
                <a:schemeClr val="lt1"/>
              </a:solidFill>
              <a:latin typeface="Trebuchet MS"/>
              <a:ea typeface="Trebuchet MS"/>
              <a:cs typeface="Trebuchet MS"/>
              <a:sym typeface="Trebuchet MS"/>
            </a:endParaRPr>
          </a:p>
          <a:p>
            <a:pPr indent="-381000" lvl="0" marL="4572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Trebuchet MS"/>
                <a:ea typeface="Trebuchet MS"/>
                <a:cs typeface="Trebuchet MS"/>
                <a:sym typeface="Trebuchet MS"/>
              </a:rPr>
              <a:t>Asesoramiento y educación nutricional</a:t>
            </a:r>
            <a:endParaRPr b="0" i="0" sz="2400" u="none" cap="none" strike="noStrike">
              <a:solidFill>
                <a:schemeClr val="lt1"/>
              </a:solidFill>
              <a:latin typeface="Trebuchet MS"/>
              <a:ea typeface="Trebuchet MS"/>
              <a:cs typeface="Trebuchet MS"/>
              <a:sym typeface="Trebuchet MS"/>
            </a:endParaRPr>
          </a:p>
          <a:p>
            <a:pPr indent="-381000" lvl="0" marL="4572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Trebuchet MS"/>
                <a:ea typeface="Trebuchet MS"/>
                <a:cs typeface="Trebuchet MS"/>
                <a:sym typeface="Trebuchet MS"/>
              </a:rPr>
              <a:t>Abastecimiento de despensa y comidas a domicilio</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2"/>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427" name="Google Shape;427;p12"/>
          <p:cNvSpPr txBox="1"/>
          <p:nvPr>
            <p:ph type="title"/>
          </p:nvPr>
        </p:nvSpPr>
        <p:spPr>
          <a:xfrm>
            <a:off x="479115" y="482625"/>
            <a:ext cx="4235400" cy="57720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SzPts val="4500"/>
              <a:buNone/>
            </a:pPr>
            <a:r>
              <a:rPr lang="en-US" sz="3500"/>
              <a:t>Agenda de la serie</a:t>
            </a:r>
            <a:endParaRPr sz="3500"/>
          </a:p>
        </p:txBody>
      </p:sp>
      <p:sp>
        <p:nvSpPr>
          <p:cNvPr id="428" name="Google Shape;428;p12"/>
          <p:cNvSpPr txBox="1"/>
          <p:nvPr>
            <p:ph idx="1" type="body"/>
          </p:nvPr>
        </p:nvSpPr>
        <p:spPr>
          <a:xfrm>
            <a:off x="479115" y="1282970"/>
            <a:ext cx="4359900" cy="37014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750"/>
              </a:spcBef>
              <a:spcAft>
                <a:spcPts val="0"/>
              </a:spcAft>
              <a:buSzPts val="2700"/>
              <a:buChar char="•"/>
            </a:pPr>
            <a:r>
              <a:rPr lang="en-US" sz="2250"/>
              <a:t>Sesión 1 (13 de agosto): Educación y asesoramiento nutricional, abastecimiento de despensa y comidas a domicilio</a:t>
            </a:r>
            <a:endParaRPr/>
          </a:p>
          <a:p>
            <a:pPr indent="-400050" lvl="0" marL="457200" rtl="0" algn="l">
              <a:lnSpc>
                <a:spcPct val="90000"/>
              </a:lnSpc>
              <a:spcBef>
                <a:spcPts val="750"/>
              </a:spcBef>
              <a:spcAft>
                <a:spcPts val="0"/>
              </a:spcAft>
              <a:buSzPts val="2700"/>
              <a:buChar char="•"/>
            </a:pPr>
            <a:r>
              <a:rPr lang="en-US" sz="2250"/>
              <a:t>Sesión 2 (10 de septiembre): Comidas médicamente adaptadas</a:t>
            </a:r>
            <a:endParaRPr/>
          </a:p>
          <a:p>
            <a:pPr indent="-400050" lvl="0" marL="457200" rtl="0" algn="l">
              <a:lnSpc>
                <a:spcPct val="90000"/>
              </a:lnSpc>
              <a:spcBef>
                <a:spcPts val="750"/>
              </a:spcBef>
              <a:spcAft>
                <a:spcPts val="0"/>
              </a:spcAft>
              <a:buSzPts val="2700"/>
              <a:buChar char="•"/>
            </a:pPr>
            <a:r>
              <a:rPr lang="en-US" sz="2250"/>
              <a:t>Sesión 3 (15 de octubre): Otros detalles de beneficios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4"/>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34" name="Google Shape;434;p14"/>
          <p:cNvSpPr txBox="1"/>
          <p:nvPr>
            <p:ph type="title"/>
          </p:nvPr>
        </p:nvSpPr>
        <p:spPr>
          <a:xfrm>
            <a:off x="479125" y="363900"/>
            <a:ext cx="46386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Encuesta </a:t>
            </a:r>
            <a:endParaRPr sz="3500"/>
          </a:p>
        </p:txBody>
      </p:sp>
      <p:sp>
        <p:nvSpPr>
          <p:cNvPr id="435" name="Google Shape;435;p14"/>
          <p:cNvSpPr txBox="1"/>
          <p:nvPr>
            <p:ph idx="1" type="body"/>
          </p:nvPr>
        </p:nvSpPr>
        <p:spPr>
          <a:xfrm>
            <a:off x="672175" y="1261200"/>
            <a:ext cx="4572000" cy="3939600"/>
          </a:xfrm>
          <a:prstGeom prst="rect">
            <a:avLst/>
          </a:prstGeom>
          <a:noFill/>
          <a:ln>
            <a:noFill/>
          </a:ln>
        </p:spPr>
        <p:txBody>
          <a:bodyPr anchorCtr="0" anchor="t" bIns="35550" lIns="71100" spcFirstLastPara="1" rIns="71100" wrap="square" tIns="35550">
            <a:noAutofit/>
          </a:bodyPr>
          <a:lstStyle/>
          <a:p>
            <a:pPr indent="-228600" lvl="0" marL="266700" rtl="0" algn="l">
              <a:lnSpc>
                <a:spcPct val="90000"/>
              </a:lnSpc>
              <a:spcBef>
                <a:spcPts val="800"/>
              </a:spcBef>
              <a:spcAft>
                <a:spcPts val="0"/>
              </a:spcAft>
              <a:buSzPts val="2200"/>
              <a:buChar char="●"/>
            </a:pPr>
            <a:r>
              <a:rPr lang="en-US" sz="2200"/>
              <a:t>¿Quién asistirá hoy?</a:t>
            </a:r>
            <a:endParaRPr sz="2200"/>
          </a:p>
          <a:p>
            <a:pPr indent="-203200" lvl="1" marL="533400" rtl="0" algn="l">
              <a:lnSpc>
                <a:spcPct val="90000"/>
              </a:lnSpc>
              <a:spcBef>
                <a:spcPts val="400"/>
              </a:spcBef>
              <a:spcAft>
                <a:spcPts val="0"/>
              </a:spcAft>
              <a:buSzPts val="2200"/>
              <a:buChar char="○"/>
            </a:pPr>
            <a:r>
              <a:rPr lang="en-US" sz="2200"/>
              <a:t>Proveedor de servicios de vivienda</a:t>
            </a:r>
            <a:endParaRPr sz="2200"/>
          </a:p>
          <a:p>
            <a:pPr indent="-203200" lvl="1" marL="533400" rtl="0" algn="l">
              <a:lnSpc>
                <a:spcPct val="90000"/>
              </a:lnSpc>
              <a:spcBef>
                <a:spcPts val="400"/>
              </a:spcBef>
              <a:spcAft>
                <a:spcPts val="0"/>
              </a:spcAft>
              <a:buSzPts val="2200"/>
              <a:buChar char="○"/>
            </a:pPr>
            <a:r>
              <a:rPr lang="en-US" sz="2200"/>
              <a:t>Proveedor de abastecimiento de despensa</a:t>
            </a:r>
            <a:endParaRPr sz="2200"/>
          </a:p>
          <a:p>
            <a:pPr indent="-203200" lvl="1" marL="533400" rtl="0" algn="l">
              <a:lnSpc>
                <a:spcPct val="90000"/>
              </a:lnSpc>
              <a:spcBef>
                <a:spcPts val="400"/>
              </a:spcBef>
              <a:spcAft>
                <a:spcPts val="0"/>
              </a:spcAft>
              <a:buSzPts val="2200"/>
              <a:buChar char="○"/>
            </a:pPr>
            <a:r>
              <a:rPr lang="en-US" sz="2200"/>
              <a:t>Proveedor de entrega de comida</a:t>
            </a:r>
            <a:endParaRPr sz="2200"/>
          </a:p>
          <a:p>
            <a:pPr indent="-203200" lvl="1" marL="533400" rtl="0" algn="l">
              <a:lnSpc>
                <a:spcPct val="90000"/>
              </a:lnSpc>
              <a:spcBef>
                <a:spcPts val="400"/>
              </a:spcBef>
              <a:spcAft>
                <a:spcPts val="0"/>
              </a:spcAft>
              <a:buSzPts val="2200"/>
              <a:buChar char="○"/>
            </a:pPr>
            <a:r>
              <a:rPr lang="en-US" sz="2200"/>
              <a:t>Proveedor de Educación nutricional y asesoramiento</a:t>
            </a:r>
            <a:endParaRPr sz="2200"/>
          </a:p>
          <a:p>
            <a:pPr indent="-203200" lvl="1" marL="533400" rtl="0" algn="l">
              <a:lnSpc>
                <a:spcPct val="90000"/>
              </a:lnSpc>
              <a:spcBef>
                <a:spcPts val="400"/>
              </a:spcBef>
              <a:spcAft>
                <a:spcPts val="0"/>
              </a:spcAft>
              <a:buSzPts val="2200"/>
              <a:buChar char="○"/>
            </a:pPr>
            <a:r>
              <a:rPr lang="en-US" sz="2200"/>
              <a:t>Organización comunitaria</a:t>
            </a:r>
            <a:endParaRPr sz="2200"/>
          </a:p>
          <a:p>
            <a:pPr indent="0" lvl="0" marL="914400" rtl="0" algn="l">
              <a:lnSpc>
                <a:spcPct val="90000"/>
              </a:lnSpc>
              <a:spcBef>
                <a:spcPts val="400"/>
              </a:spcBef>
              <a:spcAft>
                <a:spcPts val="0"/>
              </a:spcAft>
              <a:buSzPts val="2800"/>
              <a:buNone/>
            </a:pPr>
            <a:r>
              <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5"/>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41" name="Google Shape;441;p15"/>
          <p:cNvSpPr txBox="1"/>
          <p:nvPr>
            <p:ph type="title"/>
          </p:nvPr>
        </p:nvSpPr>
        <p:spPr>
          <a:xfrm>
            <a:off x="479125" y="403050"/>
            <a:ext cx="46104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Encuesta </a:t>
            </a:r>
            <a:endParaRPr sz="3500"/>
          </a:p>
        </p:txBody>
      </p:sp>
      <p:sp>
        <p:nvSpPr>
          <p:cNvPr id="442" name="Google Shape;442;p15"/>
          <p:cNvSpPr txBox="1"/>
          <p:nvPr>
            <p:ph idx="1" type="body"/>
          </p:nvPr>
        </p:nvSpPr>
        <p:spPr>
          <a:xfrm>
            <a:off x="479125" y="1294250"/>
            <a:ext cx="4572000" cy="3763800"/>
          </a:xfrm>
          <a:prstGeom prst="rect">
            <a:avLst/>
          </a:prstGeom>
          <a:noFill/>
          <a:ln>
            <a:noFill/>
          </a:ln>
        </p:spPr>
        <p:txBody>
          <a:bodyPr anchorCtr="0" anchor="t" bIns="35550" lIns="71100" spcFirstLastPara="1" rIns="71100" wrap="square" tIns="35550">
            <a:noAutofit/>
          </a:bodyPr>
          <a:lstStyle/>
          <a:p>
            <a:pPr indent="-190500" lvl="0" marL="266700" rtl="0" algn="l">
              <a:lnSpc>
                <a:spcPct val="90000"/>
              </a:lnSpc>
              <a:spcBef>
                <a:spcPts val="800"/>
              </a:spcBef>
              <a:spcAft>
                <a:spcPts val="0"/>
              </a:spcAft>
              <a:buSzPts val="1600"/>
              <a:buChar char="•"/>
            </a:pPr>
            <a:r>
              <a:rPr lang="en-US" sz="1600"/>
              <a:t>¿Cuál es su nivel de interés en proporcionar y recibir un reembolso por los servicios relacionados con la nutrición?</a:t>
            </a:r>
            <a:endParaRPr sz="1600"/>
          </a:p>
          <a:p>
            <a:pPr indent="-165100" lvl="1" marL="533400" rtl="0" algn="l">
              <a:lnSpc>
                <a:spcPct val="90000"/>
              </a:lnSpc>
              <a:spcBef>
                <a:spcPts val="400"/>
              </a:spcBef>
              <a:spcAft>
                <a:spcPts val="0"/>
              </a:spcAft>
              <a:buSzPts val="1600"/>
              <a:buChar char="⮚"/>
            </a:pPr>
            <a:r>
              <a:rPr lang="en-US" sz="1600"/>
              <a:t>Estamos interesados en inscribirnos en Health First Colorado para recibir un reembolso directo por los servicios de nutrición.</a:t>
            </a:r>
            <a:endParaRPr sz="1600"/>
          </a:p>
          <a:p>
            <a:pPr indent="-165100" lvl="1" marL="533400" rtl="0" algn="l">
              <a:lnSpc>
                <a:spcPct val="90000"/>
              </a:lnSpc>
              <a:spcBef>
                <a:spcPts val="400"/>
              </a:spcBef>
              <a:spcAft>
                <a:spcPts val="0"/>
              </a:spcAft>
              <a:buSzPts val="1600"/>
              <a:buChar char="⮚"/>
            </a:pPr>
            <a:r>
              <a:rPr lang="en-US" sz="1600"/>
              <a:t>Actualmente estamos inscritos en Health First Colorado para brindar servicios relacionados con la nutrición (por ejemplo, comidas a domicilio)</a:t>
            </a:r>
            <a:endParaRPr sz="1600"/>
          </a:p>
          <a:p>
            <a:pPr indent="-165100" lvl="1" marL="533400" rtl="0" algn="l">
              <a:lnSpc>
                <a:spcPct val="90000"/>
              </a:lnSpc>
              <a:spcBef>
                <a:spcPts val="400"/>
              </a:spcBef>
              <a:spcAft>
                <a:spcPts val="0"/>
              </a:spcAft>
              <a:buSzPts val="1600"/>
              <a:buChar char="⮚"/>
            </a:pPr>
            <a:r>
              <a:rPr lang="en-US" sz="1600"/>
              <a:t>No estamos interesados en la inscripción y nos gustaría que una organización facture en nuestro nombre.</a:t>
            </a:r>
            <a:endParaRPr sz="1600"/>
          </a:p>
          <a:p>
            <a:pPr indent="-165100" lvl="1" marL="533400" rtl="0" algn="l">
              <a:lnSpc>
                <a:spcPct val="90000"/>
              </a:lnSpc>
              <a:spcBef>
                <a:spcPts val="400"/>
              </a:spcBef>
              <a:spcAft>
                <a:spcPts val="0"/>
              </a:spcAft>
              <a:buSzPts val="1600"/>
              <a:buChar char="⮚"/>
            </a:pPr>
            <a:r>
              <a:rPr lang="en-US" sz="1600"/>
              <a:t>Indecisos, necesitariamos más información</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16"/>
          <p:cNvSpPr txBox="1"/>
          <p:nvPr>
            <p:ph type="title"/>
          </p:nvPr>
        </p:nvSpPr>
        <p:spPr>
          <a:xfrm>
            <a:off x="479125" y="1886550"/>
            <a:ext cx="4572000" cy="19419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a:t>Descripción general de la exención 1115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7"/>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54" name="Google Shape;454;p17"/>
          <p:cNvSpPr txBox="1"/>
          <p:nvPr>
            <p:ph type="title"/>
          </p:nvPr>
        </p:nvSpPr>
        <p:spPr>
          <a:xfrm>
            <a:off x="479125" y="386729"/>
            <a:ext cx="4572000" cy="10137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400"/>
              <a:t>¿Qué es una exención de Medicaid? </a:t>
            </a:r>
            <a:endParaRPr sz="3400"/>
          </a:p>
        </p:txBody>
      </p:sp>
      <p:sp>
        <p:nvSpPr>
          <p:cNvPr id="455" name="Google Shape;455;p17"/>
          <p:cNvSpPr txBox="1"/>
          <p:nvPr>
            <p:ph idx="1" type="body"/>
          </p:nvPr>
        </p:nvSpPr>
        <p:spPr>
          <a:xfrm>
            <a:off x="479125" y="1640804"/>
            <a:ext cx="4572000" cy="3633900"/>
          </a:xfrm>
          <a:prstGeom prst="rect">
            <a:avLst/>
          </a:prstGeom>
          <a:noFill/>
          <a:ln>
            <a:noFill/>
          </a:ln>
        </p:spPr>
        <p:txBody>
          <a:bodyPr anchorCtr="0" anchor="t" bIns="35550" lIns="71100" spcFirstLastPara="1" rIns="71100" wrap="square" tIns="35550">
            <a:spAutoFit/>
          </a:bodyPr>
          <a:lstStyle/>
          <a:p>
            <a:pPr indent="-234950" lvl="0" marL="266700" rtl="0" algn="l">
              <a:lnSpc>
                <a:spcPct val="90000"/>
              </a:lnSpc>
              <a:spcBef>
                <a:spcPts val="800"/>
              </a:spcBef>
              <a:spcAft>
                <a:spcPts val="0"/>
              </a:spcAft>
              <a:buSzPts val="2300"/>
              <a:buChar char="•"/>
            </a:pPr>
            <a:r>
              <a:rPr lang="en-US" sz="2250"/>
              <a:t>Reglas federales y beneficios requeridos</a:t>
            </a:r>
            <a:endParaRPr sz="2250"/>
          </a:p>
          <a:p>
            <a:pPr indent="-234950" lvl="0" marL="266700" rtl="0" algn="l">
              <a:lnSpc>
                <a:spcPct val="90000"/>
              </a:lnSpc>
              <a:spcBef>
                <a:spcPts val="800"/>
              </a:spcBef>
              <a:spcAft>
                <a:spcPts val="0"/>
              </a:spcAft>
              <a:buSzPts val="2300"/>
              <a:buChar char="•"/>
            </a:pPr>
            <a:r>
              <a:rPr lang="en-US" sz="2250"/>
              <a:t>Los estados pueden renunciar a algunas reglas federales para cubrir más servicios</a:t>
            </a:r>
            <a:endParaRPr sz="2250"/>
          </a:p>
          <a:p>
            <a:pPr indent="-374650" lvl="1" marL="914400" rtl="0" algn="l">
              <a:lnSpc>
                <a:spcPct val="90000"/>
              </a:lnSpc>
              <a:spcBef>
                <a:spcPts val="800"/>
              </a:spcBef>
              <a:spcAft>
                <a:spcPts val="0"/>
              </a:spcAft>
              <a:buSzPts val="2300"/>
              <a:buChar char="⮚"/>
            </a:pPr>
            <a:r>
              <a:rPr lang="en-US" sz="2250"/>
              <a:t>Poblaciones específicas y configuraciones</a:t>
            </a:r>
            <a:endParaRPr sz="2250"/>
          </a:p>
          <a:p>
            <a:pPr indent="-234950" lvl="0" marL="266700" rtl="0" algn="l">
              <a:lnSpc>
                <a:spcPct val="90000"/>
              </a:lnSpc>
              <a:spcBef>
                <a:spcPts val="800"/>
              </a:spcBef>
              <a:spcAft>
                <a:spcPts val="0"/>
              </a:spcAft>
              <a:buSzPts val="2300"/>
              <a:buChar char="•"/>
            </a:pPr>
            <a:r>
              <a:rPr lang="en-US" sz="2250"/>
              <a:t>Informes adicionales a CMS</a:t>
            </a:r>
            <a:endParaRPr/>
          </a:p>
          <a:p>
            <a:pPr indent="-234950" lvl="0" marL="266700" rtl="0" algn="l">
              <a:lnSpc>
                <a:spcPct val="90000"/>
              </a:lnSpc>
              <a:spcBef>
                <a:spcPts val="800"/>
              </a:spcBef>
              <a:spcAft>
                <a:spcPts val="0"/>
              </a:spcAft>
              <a:buSzPts val="2300"/>
              <a:buChar char="•"/>
            </a:pPr>
            <a:r>
              <a:rPr lang="en-US" sz="2250"/>
              <a:t>Aprobación de CO: enero de 2025</a:t>
            </a:r>
            <a:endParaRPr sz="225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8"/>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61" name="Google Shape;461;p18"/>
          <p:cNvSpPr txBox="1"/>
          <p:nvPr>
            <p:ph type="title"/>
          </p:nvPr>
        </p:nvSpPr>
        <p:spPr>
          <a:xfrm>
            <a:off x="479125" y="272900"/>
            <a:ext cx="4572000" cy="9030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000"/>
              <a:t>Exención de atención integral de Colorado</a:t>
            </a:r>
            <a:endParaRPr sz="3000"/>
          </a:p>
        </p:txBody>
      </p:sp>
      <p:sp>
        <p:nvSpPr>
          <p:cNvPr id="462" name="Google Shape;462;p18"/>
          <p:cNvSpPr txBox="1"/>
          <p:nvPr>
            <p:ph idx="1" type="body"/>
          </p:nvPr>
        </p:nvSpPr>
        <p:spPr>
          <a:xfrm>
            <a:off x="479125" y="1337200"/>
            <a:ext cx="4572000" cy="3042000"/>
          </a:xfrm>
          <a:prstGeom prst="rect">
            <a:avLst/>
          </a:prstGeom>
          <a:noFill/>
          <a:ln>
            <a:noFill/>
          </a:ln>
        </p:spPr>
        <p:txBody>
          <a:bodyPr anchorCtr="0" anchor="t" bIns="35550" lIns="71100" spcFirstLastPara="1" rIns="71100" wrap="square" tIns="35550">
            <a:spAutoFit/>
          </a:bodyPr>
          <a:lstStyle/>
          <a:p>
            <a:pPr indent="0" lvl="0" marL="0" rtl="0" algn="l">
              <a:lnSpc>
                <a:spcPct val="90000"/>
              </a:lnSpc>
              <a:spcBef>
                <a:spcPts val="800"/>
              </a:spcBef>
              <a:spcAft>
                <a:spcPts val="0"/>
              </a:spcAft>
              <a:buSzPts val="2800"/>
              <a:buNone/>
            </a:pPr>
            <a:r>
              <a:rPr b="1" lang="en-US" sz="2300"/>
              <a:t>3 componentes</a:t>
            </a:r>
            <a:endParaRPr b="1" sz="2300"/>
          </a:p>
          <a:p>
            <a:pPr indent="-330200" lvl="0" marL="457200" rtl="0" algn="l">
              <a:lnSpc>
                <a:spcPct val="90000"/>
              </a:lnSpc>
              <a:spcBef>
                <a:spcPts val="400"/>
              </a:spcBef>
              <a:spcAft>
                <a:spcPts val="0"/>
              </a:spcAft>
              <a:buSzPts val="1600"/>
              <a:buFont typeface="Trebuchet MS"/>
              <a:buChar char="●"/>
            </a:pPr>
            <a:r>
              <a:rPr lang="en-US" sz="2300"/>
              <a:t>Necesidades sociales relacionadas con la salud (vivienda y nutrición)</a:t>
            </a:r>
            <a:endParaRPr sz="2300"/>
          </a:p>
          <a:p>
            <a:pPr indent="-330200" lvl="0" marL="457200" rtl="0" algn="l">
              <a:lnSpc>
                <a:spcPct val="90000"/>
              </a:lnSpc>
              <a:spcBef>
                <a:spcPts val="0"/>
              </a:spcBef>
              <a:spcAft>
                <a:spcPts val="0"/>
              </a:spcAft>
              <a:buSzPts val="1600"/>
              <a:buFont typeface="Trebuchet MS"/>
              <a:buChar char="●"/>
            </a:pPr>
            <a:r>
              <a:rPr lang="en-US" sz="2300"/>
              <a:t>Servicios de reingreso</a:t>
            </a:r>
            <a:endParaRPr sz="2300"/>
          </a:p>
          <a:p>
            <a:pPr indent="-330200" lvl="0" marL="457200" rtl="0" algn="l">
              <a:lnSpc>
                <a:spcPct val="90000"/>
              </a:lnSpc>
              <a:spcBef>
                <a:spcPts val="0"/>
              </a:spcBef>
              <a:spcAft>
                <a:spcPts val="0"/>
              </a:spcAft>
              <a:buSzPts val="1600"/>
              <a:buFont typeface="Trebuchet MS"/>
              <a:buChar char="●"/>
            </a:pPr>
            <a:r>
              <a:rPr lang="en-US" sz="2300"/>
              <a:t>Enfermedad mental grave y trastornos emocionales</a:t>
            </a:r>
            <a:endParaRPr sz="2300"/>
          </a:p>
          <a:p>
            <a:pPr indent="-311150" lvl="2" marL="1371600" rtl="0" algn="l">
              <a:lnSpc>
                <a:spcPct val="90000"/>
              </a:lnSpc>
              <a:spcBef>
                <a:spcPts val="400"/>
              </a:spcBef>
              <a:spcAft>
                <a:spcPts val="0"/>
              </a:spcAft>
              <a:buSzPts val="1300"/>
              <a:buFont typeface="Trebuchet MS"/>
              <a:buChar char="■"/>
            </a:pPr>
            <a:r>
              <a:rPr i="1" lang="en-US" sz="2300"/>
              <a:t>Elegibilidad continua: ya no está disponible</a:t>
            </a:r>
            <a:endParaRPr i="1" sz="2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9"/>
          <p:cNvSpPr txBox="1"/>
          <p:nvPr>
            <p:ph type="title"/>
          </p:nvPr>
        </p:nvSpPr>
        <p:spPr>
          <a:xfrm>
            <a:off x="479135" y="1907250"/>
            <a:ext cx="4638600" cy="19005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4400"/>
              <a:t>Elegibilidad nutricional</a:t>
            </a:r>
            <a:br>
              <a:rPr lang="en-US" sz="4400"/>
            </a:br>
            <a:r>
              <a:rPr lang="en-US" sz="4400"/>
              <a:t>HRSN </a:t>
            </a:r>
            <a:endParaRPr sz="4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0"/>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74" name="Google Shape;474;p20"/>
          <p:cNvSpPr txBox="1"/>
          <p:nvPr>
            <p:ph type="title"/>
          </p:nvPr>
        </p:nvSpPr>
        <p:spPr>
          <a:xfrm>
            <a:off x="479125" y="471325"/>
            <a:ext cx="46386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Elegibilidad </a:t>
            </a:r>
            <a:endParaRPr sz="3500"/>
          </a:p>
        </p:txBody>
      </p:sp>
      <p:sp>
        <p:nvSpPr>
          <p:cNvPr id="475" name="Google Shape;475;p20"/>
          <p:cNvSpPr txBox="1"/>
          <p:nvPr>
            <p:ph idx="1" type="body"/>
          </p:nvPr>
        </p:nvSpPr>
        <p:spPr>
          <a:xfrm>
            <a:off x="651851" y="1368250"/>
            <a:ext cx="4085100" cy="3507000"/>
          </a:xfrm>
          <a:prstGeom prst="rect">
            <a:avLst/>
          </a:prstGeom>
          <a:noFill/>
          <a:ln>
            <a:noFill/>
          </a:ln>
        </p:spPr>
        <p:txBody>
          <a:bodyPr anchorCtr="0" anchor="t" bIns="35550" lIns="71100" spcFirstLastPara="1" rIns="71100" wrap="square" tIns="35550">
            <a:noAutofit/>
          </a:bodyPr>
          <a:lstStyle/>
          <a:p>
            <a:pPr indent="-234950" lvl="0" marL="266700" rtl="0" algn="l">
              <a:lnSpc>
                <a:spcPct val="90000"/>
              </a:lnSpc>
              <a:spcBef>
                <a:spcPts val="800"/>
              </a:spcBef>
              <a:spcAft>
                <a:spcPts val="0"/>
              </a:spcAft>
              <a:buSzPts val="2300"/>
              <a:buChar char="•"/>
            </a:pPr>
            <a:r>
              <a:rPr lang="en-US" sz="2300"/>
              <a:t>La elegibilidad se basa en los vales de vivienda proporcionados por el Departamento de Asuntos Locales (DOLA)</a:t>
            </a:r>
            <a:endParaRPr sz="2300"/>
          </a:p>
          <a:p>
            <a:pPr indent="-209550" lvl="1" marL="533400" rtl="0" algn="l">
              <a:lnSpc>
                <a:spcPct val="90000"/>
              </a:lnSpc>
              <a:spcBef>
                <a:spcPts val="400"/>
              </a:spcBef>
              <a:spcAft>
                <a:spcPts val="0"/>
              </a:spcAft>
              <a:buSzPts val="2300"/>
              <a:buChar char="⮚"/>
            </a:pPr>
            <a:r>
              <a:rPr lang="en-US" sz="2300"/>
              <a:t>Vivienda de apoyo permanent (PSH)</a:t>
            </a:r>
            <a:endParaRPr sz="2300"/>
          </a:p>
          <a:p>
            <a:pPr indent="-209550" lvl="1" marL="533400" rtl="0" algn="l">
              <a:lnSpc>
                <a:spcPct val="90000"/>
              </a:lnSpc>
              <a:spcBef>
                <a:spcPts val="400"/>
              </a:spcBef>
              <a:spcAft>
                <a:spcPts val="0"/>
              </a:spcAft>
              <a:buSzPts val="2300"/>
              <a:buChar char="⮚"/>
            </a:pPr>
            <a:r>
              <a:rPr lang="en-US" sz="2300"/>
              <a:t>Colorado Fomentando el Éxito (CFS)</a:t>
            </a:r>
            <a:endParaRPr sz="2300"/>
          </a:p>
          <a:p>
            <a:pPr indent="-209550" lvl="1" marL="533400" rtl="0" algn="l">
              <a:lnSpc>
                <a:spcPct val="90000"/>
              </a:lnSpc>
              <a:spcBef>
                <a:spcPts val="400"/>
              </a:spcBef>
              <a:spcAft>
                <a:spcPts val="0"/>
              </a:spcAft>
              <a:buSzPts val="2300"/>
              <a:buChar char="⮚"/>
            </a:pPr>
            <a:r>
              <a:rPr lang="en-US" sz="2300"/>
              <a:t>Equipo de Acceso Comunitario (CAT)</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75b3ab75ac_0_315"/>
          <p:cNvSpPr txBox="1"/>
          <p:nvPr>
            <p:ph idx="12" type="sldNum"/>
          </p:nvPr>
        </p:nvSpPr>
        <p:spPr>
          <a:xfrm>
            <a:off x="8775967" y="5405550"/>
            <a:ext cx="117600" cy="249600"/>
          </a:xfrm>
          <a:prstGeom prst="rect">
            <a:avLst/>
          </a:prstGeom>
          <a:noFill/>
          <a:ln>
            <a:noFill/>
          </a:ln>
        </p:spPr>
        <p:txBody>
          <a:bodyPr anchorCtr="0" anchor="ctr" bIns="32125" lIns="32125" spcFirstLastPara="1" rIns="32125" wrap="square" tIns="32125">
            <a:sp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8" name="Google Shape;348;g375b3ab75ac_0_315"/>
          <p:cNvSpPr txBox="1"/>
          <p:nvPr>
            <p:ph type="title"/>
          </p:nvPr>
        </p:nvSpPr>
        <p:spPr>
          <a:xfrm>
            <a:off x="417725" y="365400"/>
            <a:ext cx="4699200" cy="680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1"/>
              </a:buClr>
              <a:buSzPts val="3150"/>
              <a:buFont typeface="Trebuchet MS"/>
              <a:buNone/>
            </a:pPr>
            <a:r>
              <a:rPr lang="en-US" sz="2700"/>
              <a:t>Interpretación de idiomas</a:t>
            </a:r>
            <a:endParaRPr sz="2700"/>
          </a:p>
        </p:txBody>
      </p:sp>
      <p:sp>
        <p:nvSpPr>
          <p:cNvPr id="349" name="Google Shape;349;g375b3ab75ac_0_315"/>
          <p:cNvSpPr txBox="1"/>
          <p:nvPr/>
        </p:nvSpPr>
        <p:spPr>
          <a:xfrm>
            <a:off x="376025" y="952500"/>
            <a:ext cx="4782600" cy="4285200"/>
          </a:xfrm>
          <a:prstGeom prst="rect">
            <a:avLst/>
          </a:prstGeom>
          <a:noFill/>
          <a:ln>
            <a:noFill/>
          </a:ln>
        </p:spPr>
        <p:txBody>
          <a:bodyPr anchorCtr="0" anchor="t" bIns="91400" lIns="91400" spcFirstLastPara="1" rIns="91400" wrap="square" tIns="91400">
            <a:spAutoFit/>
          </a:bodyPr>
          <a:lstStyle/>
          <a:p>
            <a:pPr indent="-406400" lvl="0" marL="584200" marR="0" rtl="0" algn="l">
              <a:lnSpc>
                <a:spcPct val="115000"/>
              </a:lnSpc>
              <a:spcBef>
                <a:spcPts val="0"/>
              </a:spcBef>
              <a:spcAft>
                <a:spcPts val="0"/>
              </a:spcAft>
              <a:buClr>
                <a:schemeClr val="dk2"/>
              </a:buClr>
              <a:buSzPts val="1800"/>
              <a:buFont typeface="Trebuchet MS"/>
              <a:buChar char="●"/>
            </a:pPr>
            <a:r>
              <a:rPr b="0" i="0" lang="en-US" sz="1800" u="none" cap="none" strike="noStrike">
                <a:solidFill>
                  <a:schemeClr val="dk2"/>
                </a:solidFill>
                <a:latin typeface="Trebuchet MS"/>
                <a:ea typeface="Trebuchet MS"/>
                <a:cs typeface="Trebuchet MS"/>
                <a:sym typeface="Trebuchet MS"/>
              </a:rPr>
              <a:t>Para acceder a la Interpretación de idiomas, haga click en Interpretaciónen los controles de su reunión/seminario web.</a:t>
            </a:r>
            <a:endParaRPr b="0" i="0" sz="1800" u="none" cap="none" strike="noStrike">
              <a:solidFill>
                <a:schemeClr val="dk2"/>
              </a:solidFill>
              <a:latin typeface="Trebuchet MS"/>
              <a:ea typeface="Trebuchet MS"/>
              <a:cs typeface="Trebuchet MS"/>
              <a:sym typeface="Trebuchet MS"/>
            </a:endParaRPr>
          </a:p>
          <a:p>
            <a:pPr indent="0" lvl="0" marL="457200" marR="0" rtl="0" algn="l">
              <a:lnSpc>
                <a:spcPct val="115000"/>
              </a:lnSpc>
              <a:spcBef>
                <a:spcPts val="0"/>
              </a:spcBef>
              <a:spcAft>
                <a:spcPts val="0"/>
              </a:spcAft>
              <a:buClr>
                <a:schemeClr val="dk1"/>
              </a:buClr>
              <a:buSzPts val="1100"/>
              <a:buFont typeface="Arial"/>
              <a:buNone/>
            </a:pPr>
            <a:r>
              <a:rPr b="0" i="0" lang="en-US" sz="1800" u="none" cap="none" strike="noStrike">
                <a:solidFill>
                  <a:schemeClr val="dk2"/>
                </a:solidFill>
                <a:latin typeface="Trebuchet MS"/>
                <a:ea typeface="Trebuchet MS"/>
                <a:cs typeface="Trebuchet MS"/>
                <a:sym typeface="Trebuchet MS"/>
              </a:rPr>
              <a:t>  </a:t>
            </a:r>
            <a:endParaRPr b="0" i="0" sz="1800" u="none" cap="none" strike="noStrike">
              <a:solidFill>
                <a:schemeClr val="dk2"/>
              </a:solidFill>
              <a:latin typeface="Trebuchet MS"/>
              <a:ea typeface="Trebuchet MS"/>
              <a:cs typeface="Trebuchet MS"/>
              <a:sym typeface="Trebuchet MS"/>
            </a:endParaRPr>
          </a:p>
          <a:p>
            <a:pPr indent="-406400" lvl="0" marL="584200" marR="0" rtl="0" algn="l">
              <a:lnSpc>
                <a:spcPct val="115000"/>
              </a:lnSpc>
              <a:spcBef>
                <a:spcPts val="0"/>
              </a:spcBef>
              <a:spcAft>
                <a:spcPts val="0"/>
              </a:spcAft>
              <a:buClr>
                <a:schemeClr val="dk2"/>
              </a:buClr>
              <a:buSzPts val="1800"/>
              <a:buFont typeface="Trebuchet MS"/>
              <a:buChar char="●"/>
            </a:pPr>
            <a:r>
              <a:rPr b="0" i="0" lang="en-US" sz="1800" u="none" cap="none" strike="noStrike">
                <a:solidFill>
                  <a:schemeClr val="dk2"/>
                </a:solidFill>
                <a:latin typeface="Trebuchet MS"/>
                <a:ea typeface="Trebuchet MS"/>
                <a:cs typeface="Trebuchet MS"/>
                <a:sym typeface="Trebuchet MS"/>
              </a:rPr>
              <a:t>Si usted no ve el botón de interpretación, haga click en más y luego en interpretación</a:t>
            </a:r>
            <a:endParaRPr b="0" i="0" sz="1800" u="none" cap="none" strike="noStrike">
              <a:solidFill>
                <a:schemeClr val="dk2"/>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Trebuchet MS"/>
              <a:ea typeface="Trebuchet MS"/>
              <a:cs typeface="Trebuchet MS"/>
              <a:sym typeface="Trebuchet MS"/>
            </a:endParaRPr>
          </a:p>
          <a:p>
            <a:pPr indent="-406400" lvl="0" marL="584200" marR="0" rtl="0" algn="l">
              <a:lnSpc>
                <a:spcPct val="115000"/>
              </a:lnSpc>
              <a:spcBef>
                <a:spcPts val="0"/>
              </a:spcBef>
              <a:spcAft>
                <a:spcPts val="0"/>
              </a:spcAft>
              <a:buClr>
                <a:schemeClr val="dk2"/>
              </a:buClr>
              <a:buSzPts val="1800"/>
              <a:buFont typeface="Trebuchet MS"/>
              <a:buChar char="●"/>
            </a:pPr>
            <a:r>
              <a:rPr b="0" i="0" lang="en-US" sz="1800" u="none" cap="none" strike="noStrike">
                <a:solidFill>
                  <a:schemeClr val="dk2"/>
                </a:solidFill>
                <a:latin typeface="Trebuchet MS"/>
                <a:ea typeface="Trebuchet MS"/>
                <a:cs typeface="Trebuchet MS"/>
                <a:sym typeface="Trebuchet MS"/>
              </a:rPr>
              <a:t>Haga click en el idioma que a usted le gustaría escuchar. Haga clic en el idioma que a usted le gustaría escuchar. </a:t>
            </a:r>
            <a:endParaRPr b="0" i="0" sz="1800" u="none" cap="none" strike="noStrike">
              <a:solidFill>
                <a:schemeClr val="dk2"/>
              </a:solidFill>
              <a:latin typeface="Trebuchet MS"/>
              <a:ea typeface="Trebuchet MS"/>
              <a:cs typeface="Trebuchet MS"/>
              <a:sym typeface="Trebuchet MS"/>
            </a:endParaRPr>
          </a:p>
        </p:txBody>
      </p:sp>
      <p:pic>
        <p:nvPicPr>
          <p:cNvPr id="350" name="Google Shape;350;g375b3ab75ac_0_315"/>
          <p:cNvPicPr preferRelativeResize="0"/>
          <p:nvPr/>
        </p:nvPicPr>
        <p:blipFill rotWithShape="1">
          <a:blip r:embed="rId3">
            <a:alphaModFix/>
          </a:blip>
          <a:srcRect b="0" l="0" r="45048" t="0"/>
          <a:stretch/>
        </p:blipFill>
        <p:spPr>
          <a:xfrm>
            <a:off x="3672658" y="1967373"/>
            <a:ext cx="1022625" cy="536075"/>
          </a:xfrm>
          <a:prstGeom prst="rect">
            <a:avLst/>
          </a:prstGeom>
          <a:noFill/>
          <a:ln>
            <a:noFill/>
          </a:ln>
        </p:spPr>
      </p:pic>
      <p:pic>
        <p:nvPicPr>
          <p:cNvPr id="351" name="Google Shape;351;g375b3ab75ac_0_315"/>
          <p:cNvPicPr preferRelativeResize="0"/>
          <p:nvPr/>
        </p:nvPicPr>
        <p:blipFill rotWithShape="1">
          <a:blip r:embed="rId3">
            <a:alphaModFix/>
          </a:blip>
          <a:srcRect b="0" l="65018" r="0" t="0"/>
          <a:stretch/>
        </p:blipFill>
        <p:spPr>
          <a:xfrm>
            <a:off x="3819506" y="3228674"/>
            <a:ext cx="728913" cy="600300"/>
          </a:xfrm>
          <a:prstGeom prst="rect">
            <a:avLst/>
          </a:prstGeom>
          <a:noFill/>
          <a:ln>
            <a:noFill/>
          </a:ln>
        </p:spPr>
      </p:pic>
      <p:pic>
        <p:nvPicPr>
          <p:cNvPr id="352" name="Google Shape;352;g375b3ab75ac_0_315"/>
          <p:cNvPicPr preferRelativeResize="0"/>
          <p:nvPr/>
        </p:nvPicPr>
        <p:blipFill rotWithShape="1">
          <a:blip r:embed="rId4">
            <a:alphaModFix/>
          </a:blip>
          <a:srcRect b="0" l="0" r="0" t="0"/>
          <a:stretch/>
        </p:blipFill>
        <p:spPr>
          <a:xfrm>
            <a:off x="3599143" y="1371600"/>
            <a:ext cx="249600" cy="249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1"/>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81" name="Google Shape;481;p21"/>
          <p:cNvSpPr txBox="1"/>
          <p:nvPr>
            <p:ph type="title"/>
          </p:nvPr>
        </p:nvSpPr>
        <p:spPr>
          <a:xfrm>
            <a:off x="479125" y="272838"/>
            <a:ext cx="4572000" cy="9861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300"/>
              <a:t>Vivienda de apoyo  permanente (PSH)</a:t>
            </a:r>
            <a:endParaRPr sz="3300"/>
          </a:p>
        </p:txBody>
      </p:sp>
      <p:sp>
        <p:nvSpPr>
          <p:cNvPr id="482" name="Google Shape;482;p21"/>
          <p:cNvSpPr txBox="1"/>
          <p:nvPr/>
        </p:nvSpPr>
        <p:spPr>
          <a:xfrm>
            <a:off x="479125" y="1351463"/>
            <a:ext cx="4572000" cy="3682500"/>
          </a:xfrm>
          <a:prstGeom prst="rect">
            <a:avLst/>
          </a:prstGeom>
          <a:noFill/>
          <a:ln>
            <a:noFill/>
          </a:ln>
        </p:spPr>
        <p:txBody>
          <a:bodyPr anchorCtr="0" anchor="t" bIns="35550" lIns="71100" spcFirstLastPara="1" rIns="71100" wrap="square" tIns="35550">
            <a:spAutoFit/>
          </a:bodyPr>
          <a:lstStyle/>
          <a:p>
            <a:pPr indent="-222250" lvl="0" marL="266700" marR="0" rtl="0" algn="l">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Trebuchet MS"/>
                <a:ea typeface="Trebuchet MS"/>
                <a:cs typeface="Trebuchet MS"/>
                <a:sym typeface="Trebuchet MS"/>
              </a:rPr>
              <a:t>Debe tener 18 años de edad o más</a:t>
            </a:r>
            <a:endParaRPr b="0" i="0" sz="2100" u="none" cap="none" strike="noStrike">
              <a:solidFill>
                <a:srgbClr val="000000"/>
              </a:solidFill>
              <a:latin typeface="Arial"/>
              <a:ea typeface="Arial"/>
              <a:cs typeface="Arial"/>
              <a:sym typeface="Arial"/>
            </a:endParaRPr>
          </a:p>
          <a:p>
            <a:pPr indent="-222250" lvl="0" marL="266700" marR="0" rtl="0" algn="l">
              <a:lnSpc>
                <a:spcPct val="90000"/>
              </a:lnSpc>
              <a:spcBef>
                <a:spcPts val="800"/>
              </a:spcBef>
              <a:spcAft>
                <a:spcPts val="0"/>
              </a:spcAft>
              <a:buClr>
                <a:schemeClr val="dk1"/>
              </a:buClr>
              <a:buSzPts val="2100"/>
              <a:buFont typeface="Arial"/>
              <a:buChar char="•"/>
            </a:pPr>
            <a:r>
              <a:rPr b="0" i="0" lang="en-US" sz="2100" u="none" cap="none" strike="noStrike">
                <a:solidFill>
                  <a:schemeClr val="dk1"/>
                </a:solidFill>
                <a:latin typeface="Trebuchet MS"/>
                <a:ea typeface="Trebuchet MS"/>
                <a:cs typeface="Trebuchet MS"/>
                <a:sym typeface="Trebuchet MS"/>
              </a:rPr>
              <a:t>Tener una condición incapacitante</a:t>
            </a:r>
            <a:endParaRPr b="0" i="0" sz="2100" u="none" cap="none" strike="noStrike">
              <a:solidFill>
                <a:srgbClr val="000000"/>
              </a:solidFill>
              <a:latin typeface="Arial"/>
              <a:ea typeface="Arial"/>
              <a:cs typeface="Arial"/>
              <a:sym typeface="Arial"/>
            </a:endParaRPr>
          </a:p>
          <a:p>
            <a:pPr indent="-222250" lvl="0" marL="266700" marR="0" rtl="0" algn="l">
              <a:lnSpc>
                <a:spcPct val="90000"/>
              </a:lnSpc>
              <a:spcBef>
                <a:spcPts val="800"/>
              </a:spcBef>
              <a:spcAft>
                <a:spcPts val="0"/>
              </a:spcAft>
              <a:buClr>
                <a:schemeClr val="dk1"/>
              </a:buClr>
              <a:buSzPts val="2100"/>
              <a:buFont typeface="Arial"/>
              <a:buChar char="•"/>
            </a:pPr>
            <a:r>
              <a:rPr b="0" i="0" lang="en-US" sz="2100" u="none" cap="none" strike="noStrike">
                <a:solidFill>
                  <a:schemeClr val="dk1"/>
                </a:solidFill>
                <a:latin typeface="Trebuchet MS"/>
                <a:ea typeface="Trebuchet MS"/>
                <a:cs typeface="Trebuchet MS"/>
                <a:sym typeface="Trebuchet MS"/>
              </a:rPr>
              <a:t>Tener antecedentes de falta de vivienda o estar en riesgo de quedarse sin hogar</a:t>
            </a:r>
            <a:endParaRPr b="0" i="0" sz="2100" u="none" cap="none" strike="noStrike">
              <a:solidFill>
                <a:srgbClr val="000000"/>
              </a:solidFill>
              <a:latin typeface="Arial"/>
              <a:ea typeface="Arial"/>
              <a:cs typeface="Arial"/>
              <a:sym typeface="Arial"/>
            </a:endParaRPr>
          </a:p>
          <a:p>
            <a:pPr indent="-222250" lvl="0" marL="266700" marR="0" rtl="0" algn="l">
              <a:lnSpc>
                <a:spcPct val="90000"/>
              </a:lnSpc>
              <a:spcBef>
                <a:spcPts val="800"/>
              </a:spcBef>
              <a:spcAft>
                <a:spcPts val="0"/>
              </a:spcAft>
              <a:buClr>
                <a:schemeClr val="dk1"/>
              </a:buClr>
              <a:buSzPts val="2100"/>
              <a:buFont typeface="Arial"/>
              <a:buChar char="•"/>
            </a:pPr>
            <a:r>
              <a:rPr b="0" i="0" lang="en-US" sz="2100" u="none" cap="none" strike="noStrike">
                <a:solidFill>
                  <a:schemeClr val="dk1"/>
                </a:solidFill>
                <a:latin typeface="Trebuchet MS"/>
                <a:ea typeface="Trebuchet MS"/>
                <a:cs typeface="Trebuchet MS"/>
                <a:sym typeface="Trebuchet MS"/>
              </a:rPr>
              <a:t>Debe estar igual o inferior al 30% del ingreso medio del área</a:t>
            </a:r>
            <a:endParaRPr b="0" i="0" sz="2100" u="none" cap="none" strike="noStrike">
              <a:solidFill>
                <a:srgbClr val="000000"/>
              </a:solidFill>
              <a:latin typeface="Arial"/>
              <a:ea typeface="Arial"/>
              <a:cs typeface="Arial"/>
              <a:sym typeface="Arial"/>
            </a:endParaRPr>
          </a:p>
          <a:p>
            <a:pPr indent="-222250" lvl="0" marL="266700" marR="0" rtl="0" algn="l">
              <a:lnSpc>
                <a:spcPct val="90000"/>
              </a:lnSpc>
              <a:spcBef>
                <a:spcPts val="800"/>
              </a:spcBef>
              <a:spcAft>
                <a:spcPts val="0"/>
              </a:spcAft>
              <a:buClr>
                <a:schemeClr val="dk1"/>
              </a:buClr>
              <a:buSzPts val="2100"/>
              <a:buFont typeface="Arial"/>
              <a:buChar char="•"/>
            </a:pPr>
            <a:r>
              <a:rPr b="0" i="0" lang="en-US" sz="2100" u="none" cap="none" strike="noStrike">
                <a:solidFill>
                  <a:schemeClr val="dk1"/>
                </a:solidFill>
                <a:latin typeface="Trebuchet MS"/>
                <a:ea typeface="Trebuchet MS"/>
                <a:cs typeface="Trebuchet MS"/>
                <a:sym typeface="Trebuchet MS"/>
              </a:rPr>
              <a:t>Debe tener o estar experimentando una necesidad de salud del comportamiento y / o una condición crónica</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2"/>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88" name="Google Shape;488;p22"/>
          <p:cNvSpPr txBox="1"/>
          <p:nvPr>
            <p:ph type="title"/>
          </p:nvPr>
        </p:nvSpPr>
        <p:spPr>
          <a:xfrm>
            <a:off x="479125" y="313630"/>
            <a:ext cx="4638600" cy="800100"/>
          </a:xfrm>
          <a:prstGeom prst="rect">
            <a:avLst/>
          </a:prstGeom>
          <a:noFill/>
          <a:ln>
            <a:noFill/>
          </a:ln>
        </p:spPr>
        <p:txBody>
          <a:bodyPr anchorCtr="0" anchor="b" bIns="35550" lIns="71100" spcFirstLastPara="1" rIns="71100" wrap="square" tIns="35550">
            <a:noAutofit/>
          </a:bodyPr>
          <a:lstStyle/>
          <a:p>
            <a:pPr indent="0" lvl="0" marL="0" rtl="0" algn="ctr">
              <a:lnSpc>
                <a:spcPct val="60000"/>
              </a:lnSpc>
              <a:spcBef>
                <a:spcPts val="0"/>
              </a:spcBef>
              <a:spcAft>
                <a:spcPts val="0"/>
              </a:spcAft>
              <a:buClr>
                <a:schemeClr val="dk2"/>
              </a:buClr>
              <a:buSzPts val="4700"/>
              <a:buFont typeface="Trebuchet MS"/>
              <a:buNone/>
            </a:pPr>
            <a:r>
              <a:rPr lang="en-US" sz="2900"/>
              <a:t>Colorado          fomentando el éxito</a:t>
            </a:r>
            <a:r>
              <a:rPr lang="en-US" sz="4400"/>
              <a:t> </a:t>
            </a:r>
            <a:endParaRPr sz="4400"/>
          </a:p>
        </p:txBody>
      </p:sp>
      <p:sp>
        <p:nvSpPr>
          <p:cNvPr id="489" name="Google Shape;489;p22"/>
          <p:cNvSpPr txBox="1"/>
          <p:nvPr>
            <p:ph idx="1" type="body"/>
          </p:nvPr>
        </p:nvSpPr>
        <p:spPr>
          <a:xfrm>
            <a:off x="512425" y="1382350"/>
            <a:ext cx="4538700" cy="3801300"/>
          </a:xfrm>
          <a:prstGeom prst="rect">
            <a:avLst/>
          </a:prstGeom>
          <a:noFill/>
          <a:ln>
            <a:noFill/>
          </a:ln>
        </p:spPr>
        <p:txBody>
          <a:bodyPr anchorCtr="0" anchor="t" bIns="35550" lIns="71100" spcFirstLastPara="1" rIns="71100" wrap="square" tIns="35550">
            <a:spAutoFit/>
          </a:bodyPr>
          <a:lstStyle/>
          <a:p>
            <a:pPr indent="-209550" lvl="0" marL="266700" rtl="0" algn="l">
              <a:lnSpc>
                <a:spcPct val="90000"/>
              </a:lnSpc>
              <a:spcBef>
                <a:spcPts val="800"/>
              </a:spcBef>
              <a:spcAft>
                <a:spcPts val="0"/>
              </a:spcAft>
              <a:buSzPts val="1900"/>
              <a:buChar char="•"/>
            </a:pPr>
            <a:r>
              <a:rPr lang="en-US" sz="1900"/>
              <a:t>Adultos jóvenes de 18 a 26 años, que abandonaron el cuidado de crianza en o después de cumplir 18 años, y están en transición fuera del sistema de cuidado de crianza</a:t>
            </a:r>
            <a:endParaRPr sz="1900"/>
          </a:p>
          <a:p>
            <a:pPr indent="-209550" lvl="0" marL="266700" rtl="0" algn="l">
              <a:lnSpc>
                <a:spcPct val="90000"/>
              </a:lnSpc>
              <a:spcBef>
                <a:spcPts val="800"/>
              </a:spcBef>
              <a:spcAft>
                <a:spcPts val="0"/>
              </a:spcAft>
              <a:buSzPts val="1900"/>
              <a:buChar char="•"/>
            </a:pPr>
            <a:r>
              <a:rPr lang="en-US" sz="1900"/>
              <a:t>Tener cierta participación previa en el cuidado de crianza o en el cuidado de familiares</a:t>
            </a:r>
            <a:endParaRPr sz="1900"/>
          </a:p>
          <a:p>
            <a:pPr indent="-209550" lvl="0" marL="266700" rtl="0" algn="l">
              <a:lnSpc>
                <a:spcPct val="90000"/>
              </a:lnSpc>
              <a:spcBef>
                <a:spcPts val="800"/>
              </a:spcBef>
              <a:spcAft>
                <a:spcPts val="0"/>
              </a:spcAft>
              <a:buSzPts val="1900"/>
              <a:buChar char="•"/>
            </a:pPr>
            <a:r>
              <a:rPr lang="en-US" sz="1900"/>
              <a:t>Residir en Colorado</a:t>
            </a:r>
            <a:endParaRPr sz="1900"/>
          </a:p>
          <a:p>
            <a:pPr indent="-209550" lvl="0" marL="266700" rtl="0" algn="l">
              <a:lnSpc>
                <a:spcPct val="90000"/>
              </a:lnSpc>
              <a:spcBef>
                <a:spcPts val="800"/>
              </a:spcBef>
              <a:spcAft>
                <a:spcPts val="0"/>
              </a:spcAft>
              <a:buSzPts val="1900"/>
              <a:buChar char="•"/>
            </a:pPr>
            <a:r>
              <a:rPr lang="en-US" sz="1900"/>
              <a:t>Tener un nivel de ingresos igual o inferior al 50% del ingreso medio del área según el lugar donde reside el adulto joven.</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3"/>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95" name="Google Shape;495;p23"/>
          <p:cNvSpPr txBox="1"/>
          <p:nvPr>
            <p:ph type="title"/>
          </p:nvPr>
        </p:nvSpPr>
        <p:spPr>
          <a:xfrm>
            <a:off x="582170" y="237975"/>
            <a:ext cx="4365900" cy="9306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100"/>
              <a:t>Equipo de acceso comunitario (CAT) </a:t>
            </a:r>
            <a:endParaRPr sz="3100"/>
          </a:p>
        </p:txBody>
      </p:sp>
      <p:sp>
        <p:nvSpPr>
          <p:cNvPr id="496" name="Google Shape;496;p23"/>
          <p:cNvSpPr txBox="1"/>
          <p:nvPr>
            <p:ph idx="1" type="body"/>
          </p:nvPr>
        </p:nvSpPr>
        <p:spPr>
          <a:xfrm>
            <a:off x="479120" y="1314450"/>
            <a:ext cx="4572000" cy="3834000"/>
          </a:xfrm>
          <a:prstGeom prst="rect">
            <a:avLst/>
          </a:prstGeom>
          <a:noFill/>
          <a:ln>
            <a:noFill/>
          </a:ln>
        </p:spPr>
        <p:txBody>
          <a:bodyPr anchorCtr="0" anchor="t" bIns="35550" lIns="71100" spcFirstLastPara="1" rIns="71100" wrap="square" tIns="35550">
            <a:noAutofit/>
          </a:bodyPr>
          <a:lstStyle/>
          <a:p>
            <a:pPr indent="-203200" lvl="0" marL="266700" rtl="0" algn="l">
              <a:lnSpc>
                <a:spcPct val="90000"/>
              </a:lnSpc>
              <a:spcBef>
                <a:spcPts val="800"/>
              </a:spcBef>
              <a:spcAft>
                <a:spcPts val="0"/>
              </a:spcAft>
              <a:buSzPts val="1800"/>
              <a:buChar char="•"/>
            </a:pPr>
            <a:r>
              <a:rPr lang="en-US" sz="1800"/>
              <a:t>Tener 18 años de edad o más</a:t>
            </a:r>
            <a:endParaRPr sz="1800"/>
          </a:p>
          <a:p>
            <a:pPr indent="-203200" lvl="0" marL="266700" rtl="0" algn="l">
              <a:lnSpc>
                <a:spcPct val="90000"/>
              </a:lnSpc>
              <a:spcBef>
                <a:spcPts val="800"/>
              </a:spcBef>
              <a:spcAft>
                <a:spcPts val="0"/>
              </a:spcAft>
              <a:buSzPts val="1800"/>
              <a:buChar char="•"/>
            </a:pPr>
            <a:r>
              <a:rPr lang="en-US" sz="1800"/>
              <a:t>Estar en o por debajo del 30% del ingreso medio del área</a:t>
            </a:r>
            <a:endParaRPr sz="1800"/>
          </a:p>
          <a:p>
            <a:pPr indent="-203200" lvl="0" marL="266700" rtl="0" algn="l">
              <a:lnSpc>
                <a:spcPct val="90000"/>
              </a:lnSpc>
              <a:spcBef>
                <a:spcPts val="800"/>
              </a:spcBef>
              <a:spcAft>
                <a:spcPts val="0"/>
              </a:spcAft>
              <a:buSzPts val="1800"/>
              <a:buChar char="•"/>
            </a:pPr>
            <a:r>
              <a:rPr lang="en-US" sz="1800"/>
              <a:t>Cumplir con la definición de discapacidad del Departamento de Vivienda y Desarrollo Urbano de EE. UU. (HUD)</a:t>
            </a:r>
            <a:endParaRPr sz="1800"/>
          </a:p>
          <a:p>
            <a:pPr indent="-203200" lvl="0" marL="266700" rtl="0" algn="l">
              <a:lnSpc>
                <a:spcPct val="90000"/>
              </a:lnSpc>
              <a:spcBef>
                <a:spcPts val="800"/>
              </a:spcBef>
              <a:spcAft>
                <a:spcPts val="0"/>
              </a:spcAft>
              <a:buSzPts val="1800"/>
              <a:buChar char="•"/>
            </a:pPr>
            <a:r>
              <a:rPr lang="en-US" sz="1800"/>
              <a:t>Recibir servicios de Medicaid basados en HCBS, o servicios del Plan Estatal, o ser elegible para dichos servicios</a:t>
            </a:r>
            <a:endParaRPr sz="1800"/>
          </a:p>
          <a:p>
            <a:pPr indent="-203200" lvl="0" marL="266700" rtl="0" algn="l">
              <a:lnSpc>
                <a:spcPct val="90000"/>
              </a:lnSpc>
              <a:spcBef>
                <a:spcPts val="800"/>
              </a:spcBef>
              <a:spcAft>
                <a:spcPts val="0"/>
              </a:spcAft>
              <a:buSzPts val="1800"/>
              <a:buChar char="•"/>
            </a:pPr>
            <a:r>
              <a:rPr lang="en-US" sz="1800"/>
              <a:t>Hacer la transición fuera de un centro de enfermería o en riesgo de institucionalización para permanecer en la comunidad</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4"/>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02" name="Google Shape;502;p24"/>
          <p:cNvSpPr txBox="1"/>
          <p:nvPr>
            <p:ph type="title"/>
          </p:nvPr>
        </p:nvSpPr>
        <p:spPr>
          <a:xfrm>
            <a:off x="479125" y="74575"/>
            <a:ext cx="4572000" cy="1087800"/>
          </a:xfrm>
          <a:prstGeom prst="rect">
            <a:avLst/>
          </a:prstGeom>
          <a:noFill/>
          <a:ln>
            <a:noFill/>
          </a:ln>
        </p:spPr>
        <p:txBody>
          <a:bodyPr anchorCtr="0" anchor="b" bIns="35550" lIns="71100" spcFirstLastPara="1" rIns="71100" wrap="square" tIns="35550">
            <a:spAutoFit/>
          </a:bodyPr>
          <a:lstStyle/>
          <a:p>
            <a:pPr indent="0" lvl="0" marL="0" rtl="0" algn="ctr">
              <a:lnSpc>
                <a:spcPct val="100000"/>
              </a:lnSpc>
              <a:spcBef>
                <a:spcPts val="0"/>
              </a:spcBef>
              <a:spcAft>
                <a:spcPts val="0"/>
              </a:spcAft>
              <a:buClr>
                <a:schemeClr val="dk2"/>
              </a:buClr>
              <a:buSzPts val="4700"/>
              <a:buFont typeface="Trebuchet MS"/>
              <a:buNone/>
            </a:pPr>
            <a:r>
              <a:rPr lang="en-US" sz="3300"/>
              <a:t>Servicios de Vivienda de apoyo </a:t>
            </a:r>
            <a:endParaRPr sz="3300"/>
          </a:p>
        </p:txBody>
      </p:sp>
      <p:sp>
        <p:nvSpPr>
          <p:cNvPr id="503" name="Google Shape;503;p24"/>
          <p:cNvSpPr txBox="1"/>
          <p:nvPr>
            <p:ph idx="1" type="body"/>
          </p:nvPr>
        </p:nvSpPr>
        <p:spPr>
          <a:xfrm>
            <a:off x="479125" y="1317900"/>
            <a:ext cx="4572000" cy="3871800"/>
          </a:xfrm>
          <a:prstGeom prst="rect">
            <a:avLst/>
          </a:prstGeom>
          <a:noFill/>
          <a:ln>
            <a:noFill/>
          </a:ln>
        </p:spPr>
        <p:txBody>
          <a:bodyPr anchorCtr="0" anchor="t" bIns="35550" lIns="71100" spcFirstLastPara="1" rIns="71100" wrap="square" tIns="35550">
            <a:spAutoFit/>
          </a:bodyPr>
          <a:lstStyle/>
          <a:p>
            <a:pPr indent="-349250" lvl="0" marL="457200" rtl="0" algn="l">
              <a:lnSpc>
                <a:spcPct val="90000"/>
              </a:lnSpc>
              <a:spcBef>
                <a:spcPts val="1000"/>
              </a:spcBef>
              <a:spcAft>
                <a:spcPts val="0"/>
              </a:spcAft>
              <a:buSzPts val="1900"/>
              <a:buChar char="●"/>
            </a:pPr>
            <a:r>
              <a:rPr lang="en-US" sz="1900"/>
              <a:t>Gestión de casos específicos para apoyos de vivienda</a:t>
            </a:r>
            <a:endParaRPr sz="1900"/>
          </a:p>
          <a:p>
            <a:pPr indent="-349250" lvl="0" marL="457200" rtl="0" algn="l">
              <a:lnSpc>
                <a:spcPct val="90000"/>
              </a:lnSpc>
              <a:spcBef>
                <a:spcPts val="1000"/>
              </a:spcBef>
              <a:spcAft>
                <a:spcPts val="0"/>
              </a:spcAft>
              <a:buSzPts val="1900"/>
              <a:buChar char="●"/>
            </a:pPr>
            <a:r>
              <a:rPr lang="en-US" sz="1900"/>
              <a:t>Navegación previa a la tenencia servicios</a:t>
            </a:r>
            <a:endParaRPr sz="1900"/>
          </a:p>
          <a:p>
            <a:pPr indent="-349250" lvl="0" marL="457200" rtl="0" algn="l">
              <a:lnSpc>
                <a:spcPct val="90000"/>
              </a:lnSpc>
              <a:spcBef>
                <a:spcPts val="1000"/>
              </a:spcBef>
              <a:spcAft>
                <a:spcPts val="0"/>
              </a:spcAft>
              <a:buSzPts val="1900"/>
              <a:buChar char="●"/>
            </a:pPr>
            <a:r>
              <a:rPr lang="en-US" sz="1900"/>
              <a:t>Servicios de mantenimiento de arrendamiento</a:t>
            </a:r>
            <a:endParaRPr sz="1900"/>
          </a:p>
          <a:p>
            <a:pPr indent="-349250" lvl="0" marL="457200" rtl="0" algn="l">
              <a:lnSpc>
                <a:spcPct val="90000"/>
              </a:lnSpc>
              <a:spcBef>
                <a:spcPts val="1000"/>
              </a:spcBef>
              <a:spcAft>
                <a:spcPts val="0"/>
              </a:spcAft>
              <a:buSzPts val="1900"/>
              <a:buChar char="●"/>
            </a:pPr>
            <a:r>
              <a:rPr lang="en-US" sz="1900"/>
              <a:t>Costos únicos de transición y mudanza</a:t>
            </a:r>
            <a:endParaRPr sz="1900"/>
          </a:p>
          <a:p>
            <a:pPr indent="-349250" lvl="0" marL="457200" rtl="0" algn="l">
              <a:lnSpc>
                <a:spcPct val="90000"/>
              </a:lnSpc>
              <a:spcBef>
                <a:spcPts val="1000"/>
              </a:spcBef>
              <a:spcAft>
                <a:spcPts val="0"/>
              </a:spcAft>
              <a:buSzPts val="1900"/>
              <a:buChar char="●"/>
            </a:pPr>
            <a:r>
              <a:rPr lang="en-US" sz="1900"/>
              <a:t>Asistencia para el alquiler y servicios públicosasistencia</a:t>
            </a:r>
            <a:endParaRPr sz="1900"/>
          </a:p>
          <a:p>
            <a:pPr indent="-349250" lvl="0" marL="457200" rtl="0" algn="l">
              <a:lnSpc>
                <a:spcPct val="90000"/>
              </a:lnSpc>
              <a:spcBef>
                <a:spcPts val="1000"/>
              </a:spcBef>
              <a:spcAft>
                <a:spcPts val="0"/>
              </a:spcAft>
              <a:buSzPts val="1900"/>
              <a:buChar char="●"/>
            </a:pPr>
            <a:r>
              <a:rPr lang="en-US" sz="1900"/>
              <a:t>¿Preguntas: </a:t>
            </a:r>
            <a:r>
              <a:rPr lang="en-US" sz="1900" u="sng">
                <a:solidFill>
                  <a:schemeClr val="hlink"/>
                </a:solidFill>
                <a:hlinkClick r:id="rId3"/>
              </a:rPr>
              <a:t>HCPF_housing_supports@state.co.us</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5"/>
          <p:cNvSpPr txBox="1"/>
          <p:nvPr>
            <p:ph type="title"/>
          </p:nvPr>
        </p:nvSpPr>
        <p:spPr>
          <a:xfrm>
            <a:off x="428100" y="2225850"/>
            <a:ext cx="4201800" cy="12633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4200"/>
              <a:t>Implementación por fases</a:t>
            </a:r>
            <a:r>
              <a:rPr lang="en-US" sz="4400"/>
              <a:t> </a:t>
            </a:r>
            <a:endParaRPr sz="4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6"/>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15" name="Google Shape;515;p26"/>
          <p:cNvSpPr txBox="1"/>
          <p:nvPr>
            <p:ph idx="1" type="body"/>
          </p:nvPr>
        </p:nvSpPr>
        <p:spPr>
          <a:xfrm>
            <a:off x="479125" y="1210725"/>
            <a:ext cx="4137000" cy="3639300"/>
          </a:xfrm>
          <a:prstGeom prst="rect">
            <a:avLst/>
          </a:prstGeom>
          <a:noFill/>
          <a:ln>
            <a:noFill/>
          </a:ln>
        </p:spPr>
        <p:txBody>
          <a:bodyPr anchorCtr="0" anchor="t" bIns="35550" lIns="71100" spcFirstLastPara="1" rIns="71100" wrap="square" tIns="35550">
            <a:noAutofit/>
          </a:bodyPr>
          <a:lstStyle/>
          <a:p>
            <a:pPr indent="-215900" lvl="0" marL="266700" rtl="0" algn="l">
              <a:lnSpc>
                <a:spcPct val="90000"/>
              </a:lnSpc>
              <a:spcBef>
                <a:spcPts val="800"/>
              </a:spcBef>
              <a:spcAft>
                <a:spcPts val="0"/>
              </a:spcAft>
              <a:buSzPts val="2000"/>
              <a:buChar char="•"/>
            </a:pPr>
            <a:r>
              <a:rPr lang="en-US" sz="2000"/>
              <a:t>Fase 1</a:t>
            </a:r>
            <a:r>
              <a:rPr b="1" i="1" lang="en-US" sz="2000"/>
              <a:t> (</a:t>
            </a:r>
            <a:r>
              <a:rPr i="1" lang="en-US" sz="2000"/>
              <a:t>no antes del </a:t>
            </a:r>
            <a:r>
              <a:rPr b="1" i="1" lang="en-US" sz="2000"/>
              <a:t>1ro de julio de 2025</a:t>
            </a:r>
            <a:r>
              <a:rPr i="1" lang="en-US" sz="2000"/>
              <a:t>)</a:t>
            </a:r>
            <a:endParaRPr i="1" sz="2000"/>
          </a:p>
          <a:p>
            <a:pPr indent="-355600" lvl="1" marL="914400" rtl="0" algn="l">
              <a:lnSpc>
                <a:spcPct val="90000"/>
              </a:lnSpc>
              <a:spcBef>
                <a:spcPts val="400"/>
              </a:spcBef>
              <a:spcAft>
                <a:spcPts val="0"/>
              </a:spcAft>
              <a:buSzPts val="2000"/>
              <a:buChar char="⮚"/>
            </a:pPr>
            <a:r>
              <a:rPr lang="en-US" sz="2000"/>
              <a:t>Servicios de Vivienda</a:t>
            </a:r>
            <a:endParaRPr sz="2000"/>
          </a:p>
          <a:p>
            <a:pPr indent="-355600" lvl="0" marL="457200" rtl="0" algn="l">
              <a:lnSpc>
                <a:spcPct val="90000"/>
              </a:lnSpc>
              <a:spcBef>
                <a:spcPts val="400"/>
              </a:spcBef>
              <a:spcAft>
                <a:spcPts val="0"/>
              </a:spcAft>
              <a:buSzPts val="2000"/>
              <a:buChar char="•"/>
            </a:pPr>
            <a:r>
              <a:rPr lang="en-US" sz="2000"/>
              <a:t>Fase 2</a:t>
            </a:r>
            <a:r>
              <a:rPr b="1" i="1" lang="en-US" sz="2000"/>
              <a:t> (</a:t>
            </a:r>
            <a:r>
              <a:rPr i="1" lang="en-US" sz="2000"/>
              <a:t>no antes del </a:t>
            </a:r>
            <a:r>
              <a:rPr b="1" i="1" lang="en-US" sz="2000"/>
              <a:t>1ro de enero de 2026</a:t>
            </a:r>
            <a:r>
              <a:rPr i="1" lang="en-US" sz="2000"/>
              <a:t>)</a:t>
            </a:r>
            <a:endParaRPr i="1" sz="2000"/>
          </a:p>
          <a:p>
            <a:pPr indent="-355600" lvl="1" marL="914400" rtl="0" algn="l">
              <a:lnSpc>
                <a:spcPct val="90000"/>
              </a:lnSpc>
              <a:spcBef>
                <a:spcPts val="400"/>
              </a:spcBef>
              <a:spcAft>
                <a:spcPts val="0"/>
              </a:spcAft>
              <a:buSzPts val="2000"/>
              <a:buChar char="⮚"/>
            </a:pPr>
            <a:r>
              <a:rPr lang="en-US" sz="2000"/>
              <a:t>Asesoramiento nutricional y abastecimiento de despensa o comidas a domicilios</a:t>
            </a:r>
            <a:endParaRPr sz="2000"/>
          </a:p>
          <a:p>
            <a:pPr indent="-355600" lvl="0" marL="457200" rtl="0" algn="l">
              <a:lnSpc>
                <a:spcPct val="90000"/>
              </a:lnSpc>
              <a:spcBef>
                <a:spcPts val="400"/>
              </a:spcBef>
              <a:spcAft>
                <a:spcPts val="0"/>
              </a:spcAft>
              <a:buSzPts val="2000"/>
              <a:buChar char="•"/>
            </a:pPr>
            <a:r>
              <a:rPr lang="en-US" sz="2000"/>
              <a:t>Fase 3</a:t>
            </a:r>
            <a:r>
              <a:rPr b="1" i="1" lang="en-US" sz="2000"/>
              <a:t> (</a:t>
            </a:r>
            <a:r>
              <a:rPr i="1" lang="en-US" sz="2000"/>
              <a:t>no antes del</a:t>
            </a:r>
            <a:r>
              <a:rPr b="1" i="1" lang="en-US" sz="2000"/>
              <a:t> 1ro de enero de 2027</a:t>
            </a:r>
            <a:r>
              <a:rPr i="1" lang="en-US" sz="2000"/>
              <a:t>)</a:t>
            </a:r>
            <a:endParaRPr i="1" sz="2000"/>
          </a:p>
          <a:p>
            <a:pPr indent="-355600" lvl="1" marL="914400" rtl="0" algn="l">
              <a:lnSpc>
                <a:spcPct val="90000"/>
              </a:lnSpc>
              <a:spcBef>
                <a:spcPts val="400"/>
              </a:spcBef>
              <a:spcAft>
                <a:spcPts val="0"/>
              </a:spcAft>
              <a:buSzPts val="2000"/>
              <a:buChar char="⮚"/>
            </a:pPr>
            <a:r>
              <a:rPr lang="en-US" sz="2000"/>
              <a:t>Comidas medicamente adaptadas</a:t>
            </a:r>
            <a:endParaRPr sz="2000"/>
          </a:p>
        </p:txBody>
      </p:sp>
      <p:sp>
        <p:nvSpPr>
          <p:cNvPr id="516" name="Google Shape;516;p26"/>
          <p:cNvSpPr txBox="1"/>
          <p:nvPr>
            <p:ph type="title"/>
          </p:nvPr>
        </p:nvSpPr>
        <p:spPr>
          <a:xfrm>
            <a:off x="479125" y="352525"/>
            <a:ext cx="45720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Implementación</a:t>
            </a:r>
            <a:endParaRPr sz="3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374a0277887_1_0"/>
          <p:cNvSpPr txBox="1"/>
          <p:nvPr>
            <p:ph type="title"/>
          </p:nvPr>
        </p:nvSpPr>
        <p:spPr>
          <a:xfrm>
            <a:off x="4113951" y="2187775"/>
            <a:ext cx="4514400" cy="1928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6000"/>
              <a:buFont typeface="Trebuchet MS"/>
              <a:buNone/>
            </a:pPr>
            <a:r>
              <a:t/>
            </a:r>
            <a:endParaRPr sz="6000"/>
          </a:p>
          <a:p>
            <a:pPr indent="0" lvl="0" marL="0" rtl="0" algn="ctr">
              <a:lnSpc>
                <a:spcPct val="90000"/>
              </a:lnSpc>
              <a:spcBef>
                <a:spcPts val="0"/>
              </a:spcBef>
              <a:spcAft>
                <a:spcPts val="0"/>
              </a:spcAft>
              <a:buClr>
                <a:schemeClr val="dk2"/>
              </a:buClr>
              <a:buSzPts val="3400"/>
              <a:buFont typeface="Trebuchet MS"/>
              <a:buNone/>
            </a:pPr>
            <a:r>
              <a:rPr lang="en-US" sz="6000"/>
              <a:t>¿Preguntas?</a:t>
            </a:r>
            <a:endParaRPr sz="6000"/>
          </a:p>
        </p:txBody>
      </p:sp>
      <p:sp>
        <p:nvSpPr>
          <p:cNvPr id="523" name="Google Shape;523;g374a0277887_1_0"/>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7"/>
          <p:cNvSpPr txBox="1"/>
          <p:nvPr>
            <p:ph type="title"/>
          </p:nvPr>
        </p:nvSpPr>
        <p:spPr>
          <a:xfrm>
            <a:off x="479125" y="1907250"/>
            <a:ext cx="4572000" cy="19005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4400"/>
              <a:t>Educación nutricional y asesoramiento </a:t>
            </a:r>
            <a:endParaRPr sz="4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8"/>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35" name="Google Shape;535;p28"/>
          <p:cNvSpPr txBox="1"/>
          <p:nvPr>
            <p:ph type="title"/>
          </p:nvPr>
        </p:nvSpPr>
        <p:spPr>
          <a:xfrm>
            <a:off x="479125" y="399350"/>
            <a:ext cx="4572000" cy="5427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400"/>
              <a:t>Definición de servicio </a:t>
            </a:r>
            <a:endParaRPr sz="3400"/>
          </a:p>
        </p:txBody>
      </p:sp>
      <p:sp>
        <p:nvSpPr>
          <p:cNvPr id="536" name="Google Shape;536;p28"/>
          <p:cNvSpPr txBox="1"/>
          <p:nvPr>
            <p:ph idx="1" type="body"/>
          </p:nvPr>
        </p:nvSpPr>
        <p:spPr>
          <a:xfrm>
            <a:off x="479125" y="1339535"/>
            <a:ext cx="4358700" cy="3507000"/>
          </a:xfrm>
          <a:prstGeom prst="rect">
            <a:avLst/>
          </a:prstGeom>
          <a:noFill/>
          <a:ln>
            <a:noFill/>
          </a:ln>
        </p:spPr>
        <p:txBody>
          <a:bodyPr anchorCtr="0" anchor="t" bIns="35550" lIns="71100" spcFirstLastPara="1" rIns="71100" wrap="square" tIns="35550">
            <a:noAutofit/>
          </a:bodyPr>
          <a:lstStyle/>
          <a:p>
            <a:pPr indent="-234950" lvl="0" marL="266700" rtl="0" algn="l">
              <a:lnSpc>
                <a:spcPct val="90000"/>
              </a:lnSpc>
              <a:spcBef>
                <a:spcPts val="800"/>
              </a:spcBef>
              <a:spcAft>
                <a:spcPts val="0"/>
              </a:spcAft>
              <a:buSzPts val="2300"/>
              <a:buChar char="•"/>
            </a:pPr>
            <a:r>
              <a:rPr lang="en-US" sz="2300"/>
              <a:t>Cualquier combinación de estrategias educativas diseñadas para motivar y facilitar la adopción voluntaria de opciones alimentarias y otros comportamientos relacionados con la alimentación y la nutrición que conduzcan a la salud y el bienestar</a:t>
            </a:r>
            <a:endParaRPr sz="23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29"/>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42" name="Google Shape;542;p29"/>
          <p:cNvSpPr txBox="1"/>
          <p:nvPr>
            <p:ph type="title"/>
          </p:nvPr>
        </p:nvSpPr>
        <p:spPr>
          <a:xfrm>
            <a:off x="479135" y="406882"/>
            <a:ext cx="46386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Población elegible </a:t>
            </a:r>
            <a:endParaRPr sz="3500"/>
          </a:p>
        </p:txBody>
      </p:sp>
      <p:sp>
        <p:nvSpPr>
          <p:cNvPr id="543" name="Google Shape;543;p29"/>
          <p:cNvSpPr txBox="1"/>
          <p:nvPr>
            <p:ph idx="1" type="body"/>
          </p:nvPr>
        </p:nvSpPr>
        <p:spPr>
          <a:xfrm>
            <a:off x="479125" y="1303707"/>
            <a:ext cx="4572000" cy="3144600"/>
          </a:xfrm>
          <a:prstGeom prst="rect">
            <a:avLst/>
          </a:prstGeom>
          <a:noFill/>
          <a:ln>
            <a:noFill/>
          </a:ln>
        </p:spPr>
        <p:txBody>
          <a:bodyPr anchorCtr="0" anchor="t" bIns="35550" lIns="71100" spcFirstLastPara="1" rIns="71100" wrap="square" tIns="35550">
            <a:spAutoFit/>
          </a:bodyPr>
          <a:lstStyle/>
          <a:p>
            <a:pPr indent="-234950" lvl="0" marL="266700" rtl="0" algn="l">
              <a:lnSpc>
                <a:spcPct val="90000"/>
              </a:lnSpc>
              <a:spcBef>
                <a:spcPts val="800"/>
              </a:spcBef>
              <a:spcAft>
                <a:spcPts val="0"/>
              </a:spcAft>
              <a:buSzPts val="2300"/>
              <a:buChar char="•"/>
            </a:pPr>
            <a:r>
              <a:rPr lang="en-US" sz="2300"/>
              <a:t>Beneficiarios de vales de Vivienda de Apoyo Permanente (PSH)</a:t>
            </a:r>
            <a:endParaRPr/>
          </a:p>
          <a:p>
            <a:pPr indent="-234950" lvl="0" marL="266700" rtl="0" algn="l">
              <a:lnSpc>
                <a:spcPct val="90000"/>
              </a:lnSpc>
              <a:spcBef>
                <a:spcPts val="800"/>
              </a:spcBef>
              <a:spcAft>
                <a:spcPts val="0"/>
              </a:spcAft>
              <a:buSzPts val="2300"/>
              <a:buChar char="•"/>
            </a:pPr>
            <a:r>
              <a:rPr lang="en-US" sz="2300"/>
              <a:t>Beneficiarios de vales de Colorado Fomentando el Éxito (CFS)</a:t>
            </a:r>
            <a:endParaRPr/>
          </a:p>
          <a:p>
            <a:pPr indent="-234950" lvl="0" marL="266700" rtl="0" algn="l">
              <a:lnSpc>
                <a:spcPct val="90000"/>
              </a:lnSpc>
              <a:spcBef>
                <a:spcPts val="800"/>
              </a:spcBef>
              <a:spcAft>
                <a:spcPts val="0"/>
              </a:spcAft>
              <a:buSzPts val="2300"/>
              <a:buChar char="•"/>
            </a:pPr>
            <a:r>
              <a:rPr lang="en-US" sz="2300"/>
              <a:t>Beneficiarios del cupón del Equipo de Acceso Comunitario (CAT)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75b3ab75ac_0_329"/>
          <p:cNvSpPr txBox="1"/>
          <p:nvPr>
            <p:ph idx="12" type="sldNum"/>
          </p:nvPr>
        </p:nvSpPr>
        <p:spPr>
          <a:xfrm>
            <a:off x="4951642" y="5362575"/>
            <a:ext cx="117600" cy="249600"/>
          </a:xfrm>
          <a:prstGeom prst="rect">
            <a:avLst/>
          </a:prstGeom>
          <a:noFill/>
          <a:ln>
            <a:noFill/>
          </a:ln>
        </p:spPr>
        <p:txBody>
          <a:bodyPr anchorCtr="0" anchor="ctr" bIns="32125" lIns="32125" spcFirstLastPara="1" rIns="32125" wrap="square" tIns="32125">
            <a:sp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8" name="Google Shape;358;g375b3ab75ac_0_329"/>
          <p:cNvSpPr txBox="1"/>
          <p:nvPr>
            <p:ph type="title"/>
          </p:nvPr>
        </p:nvSpPr>
        <p:spPr>
          <a:xfrm>
            <a:off x="654375" y="390554"/>
            <a:ext cx="4665300" cy="538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accent1"/>
              </a:buClr>
              <a:buSzPts val="3150"/>
              <a:buFont typeface="Trebuchet MS"/>
              <a:buNone/>
            </a:pPr>
            <a:r>
              <a:rPr lang="en-US" sz="3500"/>
              <a:t>Subtítulos cerrados</a:t>
            </a:r>
            <a:endParaRPr sz="3500"/>
          </a:p>
        </p:txBody>
      </p:sp>
      <p:sp>
        <p:nvSpPr>
          <p:cNvPr id="359" name="Google Shape;359;g375b3ab75ac_0_329"/>
          <p:cNvSpPr txBox="1"/>
          <p:nvPr/>
        </p:nvSpPr>
        <p:spPr>
          <a:xfrm>
            <a:off x="488271" y="990360"/>
            <a:ext cx="4845300" cy="4338900"/>
          </a:xfrm>
          <a:prstGeom prst="rect">
            <a:avLst/>
          </a:prstGeom>
          <a:noFill/>
          <a:ln>
            <a:noFill/>
          </a:ln>
        </p:spPr>
        <p:txBody>
          <a:bodyPr anchorCtr="0" anchor="t" bIns="117800" lIns="117800" spcFirstLastPara="1" rIns="117800" wrap="square" tIns="117800">
            <a:spAutoFit/>
          </a:bodyPr>
          <a:lstStyle/>
          <a:p>
            <a:pPr indent="-406400" lvl="0" marL="584200" marR="0" rtl="0" algn="l">
              <a:lnSpc>
                <a:spcPct val="115000"/>
              </a:lnSpc>
              <a:spcBef>
                <a:spcPts val="0"/>
              </a:spcBef>
              <a:spcAft>
                <a:spcPts val="0"/>
              </a:spcAft>
              <a:buClr>
                <a:srgbClr val="001970"/>
              </a:buClr>
              <a:buSzPts val="1800"/>
              <a:buFont typeface="Trebuchet MS"/>
              <a:buChar char="●"/>
            </a:pPr>
            <a:r>
              <a:rPr b="0" i="0" lang="en-US" sz="1800" u="none" cap="none" strike="noStrike">
                <a:solidFill>
                  <a:srgbClr val="001970"/>
                </a:solidFill>
                <a:latin typeface="Trebuchet MS"/>
                <a:ea typeface="Trebuchet MS"/>
                <a:cs typeface="Trebuchet MS"/>
                <a:sym typeface="Trebuchet MS"/>
              </a:rPr>
              <a:t>Los subtítulos cerrados están disponibles en la barra de herramientas de controles de la reunión en la parte inferior de su pantalla. Para activarlos, haga click en el ícono Mostrar subtítulos.</a:t>
            </a:r>
            <a:endParaRPr b="0" i="0" sz="18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100"/>
              <a:buFont typeface="Arial"/>
              <a:buNone/>
            </a:pPr>
            <a:r>
              <a:t/>
            </a:r>
            <a:endParaRPr b="0" i="0" sz="18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100"/>
              <a:buFont typeface="Arial"/>
              <a:buNone/>
            </a:pPr>
            <a:r>
              <a:t/>
            </a:r>
            <a:endParaRPr b="0" i="0" sz="1800" u="none" cap="none" strike="noStrike">
              <a:solidFill>
                <a:srgbClr val="001970"/>
              </a:solidFill>
              <a:latin typeface="Trebuchet MS"/>
              <a:ea typeface="Trebuchet MS"/>
              <a:cs typeface="Trebuchet MS"/>
              <a:sym typeface="Trebuchet MS"/>
            </a:endParaRPr>
          </a:p>
          <a:p>
            <a:pPr indent="-406400" lvl="0" marL="584200" marR="0" rtl="0" algn="l">
              <a:lnSpc>
                <a:spcPct val="100000"/>
              </a:lnSpc>
              <a:spcBef>
                <a:spcPts val="1300"/>
              </a:spcBef>
              <a:spcAft>
                <a:spcPts val="0"/>
              </a:spcAft>
              <a:buClr>
                <a:srgbClr val="001970"/>
              </a:buClr>
              <a:buSzPts val="1800"/>
              <a:buFont typeface="Trebuchet MS"/>
              <a:buChar char="●"/>
            </a:pPr>
            <a:r>
              <a:rPr b="0" i="0" lang="en-US" sz="1800" u="none" cap="none" strike="noStrike">
                <a:solidFill>
                  <a:srgbClr val="001970"/>
                </a:solidFill>
                <a:latin typeface="Trebuchet MS"/>
                <a:ea typeface="Trebuchet MS"/>
                <a:cs typeface="Trebuchet MS"/>
                <a:sym typeface="Trebuchet MS"/>
              </a:rPr>
              <a:t>Los subtítulos pueden ser traducidos en diferentes idiomas haciendo click en la flecha hacia arriba junto al botón de subtítulos cerrados y luego seleccionando su idioma preferido.</a:t>
            </a:r>
            <a:endParaRPr b="0" i="0" sz="1800" u="none" cap="none" strike="noStrike">
              <a:solidFill>
                <a:srgbClr val="001970"/>
              </a:solidFill>
              <a:latin typeface="Trebuchet MS"/>
              <a:ea typeface="Trebuchet MS"/>
              <a:cs typeface="Trebuchet MS"/>
              <a:sym typeface="Trebuchet MS"/>
            </a:endParaRPr>
          </a:p>
        </p:txBody>
      </p:sp>
      <p:pic>
        <p:nvPicPr>
          <p:cNvPr descr="Screenshot of Zoom toolbar showing the " id="360" name="Google Shape;360;g375b3ab75ac_0_329"/>
          <p:cNvPicPr preferRelativeResize="0"/>
          <p:nvPr/>
        </p:nvPicPr>
        <p:blipFill rotWithShape="1">
          <a:blip r:embed="rId3">
            <a:alphaModFix/>
          </a:blip>
          <a:srcRect b="0" l="0" r="0" t="0"/>
          <a:stretch/>
        </p:blipFill>
        <p:spPr>
          <a:xfrm>
            <a:off x="2308048" y="3037050"/>
            <a:ext cx="1357950" cy="683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0"/>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49" name="Google Shape;549;p30"/>
          <p:cNvSpPr txBox="1"/>
          <p:nvPr>
            <p:ph type="title"/>
          </p:nvPr>
        </p:nvSpPr>
        <p:spPr>
          <a:xfrm>
            <a:off x="479125" y="383750"/>
            <a:ext cx="45720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Puede consistir en </a:t>
            </a:r>
            <a:endParaRPr sz="3500"/>
          </a:p>
        </p:txBody>
      </p:sp>
      <p:sp>
        <p:nvSpPr>
          <p:cNvPr id="550" name="Google Shape;550;p30"/>
          <p:cNvSpPr txBox="1"/>
          <p:nvPr>
            <p:ph idx="1" type="body"/>
          </p:nvPr>
        </p:nvSpPr>
        <p:spPr>
          <a:xfrm>
            <a:off x="479125" y="1336075"/>
            <a:ext cx="4572000" cy="3507000"/>
          </a:xfrm>
          <a:prstGeom prst="rect">
            <a:avLst/>
          </a:prstGeom>
          <a:noFill/>
          <a:ln>
            <a:noFill/>
          </a:ln>
        </p:spPr>
        <p:txBody>
          <a:bodyPr anchorCtr="0" anchor="t" bIns="35550" lIns="71100" spcFirstLastPara="1" rIns="71100" wrap="square" tIns="35550">
            <a:noAutofit/>
          </a:bodyPr>
          <a:lstStyle/>
          <a:p>
            <a:pPr indent="-222250" lvl="0" marL="266700" rtl="0" algn="l">
              <a:lnSpc>
                <a:spcPct val="90000"/>
              </a:lnSpc>
              <a:spcBef>
                <a:spcPts val="800"/>
              </a:spcBef>
              <a:spcAft>
                <a:spcPts val="0"/>
              </a:spcAft>
              <a:buSzPts val="2100"/>
              <a:buChar char="•"/>
            </a:pPr>
            <a:r>
              <a:rPr lang="en-US" sz="2100"/>
              <a:t>Evaluación o reevaluación de la terapia nutricional médica</a:t>
            </a:r>
            <a:endParaRPr sz="2100"/>
          </a:p>
          <a:p>
            <a:pPr indent="-222250" lvl="0" marL="266700" rtl="0" algn="l">
              <a:lnSpc>
                <a:spcPct val="90000"/>
              </a:lnSpc>
              <a:spcBef>
                <a:spcPts val="800"/>
              </a:spcBef>
              <a:spcAft>
                <a:spcPts val="0"/>
              </a:spcAft>
              <a:buSzPts val="2100"/>
              <a:buChar char="•"/>
            </a:pPr>
            <a:r>
              <a:rPr lang="en-US" sz="2100"/>
              <a:t>Educación nutricional o Información (basada en evidencia)</a:t>
            </a:r>
            <a:endParaRPr sz="2100"/>
          </a:p>
          <a:p>
            <a:pPr indent="-222250" lvl="0" marL="266700" rtl="0" algn="l">
              <a:lnSpc>
                <a:spcPct val="90000"/>
              </a:lnSpc>
              <a:spcBef>
                <a:spcPts val="800"/>
              </a:spcBef>
              <a:spcAft>
                <a:spcPts val="0"/>
              </a:spcAft>
              <a:buSzPts val="2100"/>
              <a:buChar char="•"/>
            </a:pPr>
            <a:r>
              <a:rPr lang="en-US" sz="2100"/>
              <a:t>Educación sobre la preparación de comidas en un entorno individual o grupal</a:t>
            </a:r>
            <a:endParaRPr sz="2100"/>
          </a:p>
          <a:p>
            <a:pPr indent="-222250" lvl="0" marL="266700" rtl="0" algn="l">
              <a:lnSpc>
                <a:spcPct val="90000"/>
              </a:lnSpc>
              <a:spcBef>
                <a:spcPts val="800"/>
              </a:spcBef>
              <a:spcAft>
                <a:spcPts val="0"/>
              </a:spcAft>
              <a:buSzPts val="2100"/>
              <a:buChar char="•"/>
            </a:pPr>
            <a:r>
              <a:rPr lang="en-US" sz="2100"/>
              <a:t>Se puede complementar con folletos, materiales para llevar a casa y otros recursos informativos que apoyan la salud y el bienestar.</a:t>
            </a:r>
            <a:endParaRPr sz="2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1"/>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56" name="Google Shape;556;p31"/>
          <p:cNvSpPr txBox="1"/>
          <p:nvPr>
            <p:ph type="title"/>
          </p:nvPr>
        </p:nvSpPr>
        <p:spPr>
          <a:xfrm>
            <a:off x="479200" y="397275"/>
            <a:ext cx="4572000" cy="5706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600"/>
              <a:t>Debe considerar </a:t>
            </a:r>
            <a:endParaRPr sz="3600"/>
          </a:p>
        </p:txBody>
      </p:sp>
      <p:sp>
        <p:nvSpPr>
          <p:cNvPr id="557" name="Google Shape;557;p31"/>
          <p:cNvSpPr txBox="1"/>
          <p:nvPr>
            <p:ph idx="1" type="body"/>
          </p:nvPr>
        </p:nvSpPr>
        <p:spPr>
          <a:xfrm>
            <a:off x="479125" y="1329125"/>
            <a:ext cx="4572000" cy="3507000"/>
          </a:xfrm>
          <a:prstGeom prst="rect">
            <a:avLst/>
          </a:prstGeom>
          <a:noFill/>
          <a:ln>
            <a:noFill/>
          </a:ln>
        </p:spPr>
        <p:txBody>
          <a:bodyPr anchorCtr="0" anchor="t" bIns="35550" lIns="71100" spcFirstLastPara="1" rIns="71100" wrap="square" tIns="35550">
            <a:noAutofit/>
          </a:bodyPr>
          <a:lstStyle/>
          <a:p>
            <a:pPr indent="-241300" lvl="0" marL="266700" rtl="0" algn="l">
              <a:lnSpc>
                <a:spcPct val="90000"/>
              </a:lnSpc>
              <a:spcBef>
                <a:spcPts val="800"/>
              </a:spcBef>
              <a:spcAft>
                <a:spcPts val="0"/>
              </a:spcAft>
              <a:buSzPts val="2400"/>
              <a:buChar char="•"/>
            </a:pPr>
            <a:r>
              <a:rPr lang="en-US" sz="2400"/>
              <a:t>Ser proporcionado de acuerdo con las pautas de nutrición basadas en evidencia</a:t>
            </a:r>
            <a:endParaRPr sz="2400"/>
          </a:p>
          <a:p>
            <a:pPr indent="-241300" lvl="0" marL="266700" rtl="0" algn="l">
              <a:lnSpc>
                <a:spcPct val="90000"/>
              </a:lnSpc>
              <a:spcBef>
                <a:spcPts val="800"/>
              </a:spcBef>
              <a:spcAft>
                <a:spcPts val="0"/>
              </a:spcAft>
              <a:buSzPts val="2400"/>
              <a:buChar char="•"/>
            </a:pPr>
            <a:r>
              <a:rPr lang="en-US" sz="2400"/>
              <a:t>Seguir los estándares de seguridad alimentaria</a:t>
            </a:r>
            <a:endParaRPr sz="2400"/>
          </a:p>
          <a:p>
            <a:pPr indent="-241300" lvl="0" marL="266700" rtl="0" algn="l">
              <a:lnSpc>
                <a:spcPct val="90000"/>
              </a:lnSpc>
              <a:spcBef>
                <a:spcPts val="800"/>
              </a:spcBef>
              <a:spcAft>
                <a:spcPts val="0"/>
              </a:spcAft>
              <a:buSzPts val="2400"/>
              <a:buChar char="•"/>
            </a:pPr>
            <a:r>
              <a:rPr lang="en-US" sz="2400"/>
              <a:t>Estar centrado en la persona, considerar las preferencias dietéticas y ser culturalmente apropiado</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32"/>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63" name="Google Shape;563;p32"/>
          <p:cNvSpPr txBox="1"/>
          <p:nvPr>
            <p:ph type="title"/>
          </p:nvPr>
        </p:nvSpPr>
        <p:spPr>
          <a:xfrm>
            <a:off x="479125" y="232775"/>
            <a:ext cx="4572000" cy="10692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600"/>
              <a:t>Posibles códigos de procedimiento </a:t>
            </a:r>
            <a:endParaRPr sz="3600"/>
          </a:p>
        </p:txBody>
      </p:sp>
      <p:sp>
        <p:nvSpPr>
          <p:cNvPr id="564" name="Google Shape;564;p32"/>
          <p:cNvSpPr txBox="1"/>
          <p:nvPr>
            <p:ph idx="1" type="body"/>
          </p:nvPr>
        </p:nvSpPr>
        <p:spPr>
          <a:xfrm>
            <a:off x="479125" y="1330650"/>
            <a:ext cx="4572000" cy="3937500"/>
          </a:xfrm>
          <a:prstGeom prst="rect">
            <a:avLst/>
          </a:prstGeom>
          <a:noFill/>
          <a:ln>
            <a:noFill/>
          </a:ln>
        </p:spPr>
        <p:txBody>
          <a:bodyPr anchorCtr="0" anchor="t" bIns="35550" lIns="71100" spcFirstLastPara="1" rIns="71100" wrap="square" tIns="35550">
            <a:spAutoFit/>
          </a:bodyPr>
          <a:lstStyle/>
          <a:p>
            <a:pPr indent="-247650" lvl="0" marL="266700" rtl="0" algn="l">
              <a:lnSpc>
                <a:spcPct val="90000"/>
              </a:lnSpc>
              <a:spcBef>
                <a:spcPts val="800"/>
              </a:spcBef>
              <a:spcAft>
                <a:spcPts val="0"/>
              </a:spcAft>
              <a:buSzPts val="2500"/>
              <a:buChar char="•"/>
            </a:pPr>
            <a:r>
              <a:rPr i="1" lang="en-US" sz="2300"/>
              <a:t>Clases de nutrición (no abiertas en el programa de tarifas de HCPF)</a:t>
            </a:r>
            <a:endParaRPr i="1" sz="2300"/>
          </a:p>
          <a:p>
            <a:pPr indent="-387350" lvl="1" marL="914400" rtl="0" algn="l">
              <a:lnSpc>
                <a:spcPct val="90000"/>
              </a:lnSpc>
              <a:spcBef>
                <a:spcPts val="800"/>
              </a:spcBef>
              <a:spcAft>
                <a:spcPts val="0"/>
              </a:spcAft>
              <a:buSzPts val="2500"/>
              <a:buChar char="⮚"/>
            </a:pPr>
            <a:r>
              <a:rPr lang="en-US" sz="2300"/>
              <a:t> S9452,  por sesión</a:t>
            </a:r>
            <a:endParaRPr sz="2300"/>
          </a:p>
          <a:p>
            <a:pPr indent="-247650" lvl="0" marL="266700" rtl="0" algn="l">
              <a:lnSpc>
                <a:spcPct val="90000"/>
              </a:lnSpc>
              <a:spcBef>
                <a:spcPts val="800"/>
              </a:spcBef>
              <a:spcAft>
                <a:spcPts val="0"/>
              </a:spcAft>
              <a:buSzPts val="2500"/>
              <a:buChar char="•"/>
            </a:pPr>
            <a:r>
              <a:rPr i="1" lang="en-US" sz="2300"/>
              <a:t>Terapia Nutricional Médica (abierto en el </a:t>
            </a:r>
            <a:r>
              <a:rPr i="1" lang="en-US" sz="2300" u="sng">
                <a:solidFill>
                  <a:schemeClr val="hlink"/>
                </a:solidFill>
                <a:hlinkClick r:id="rId3"/>
              </a:rPr>
              <a:t>Programa de Tarifas de HCPF</a:t>
            </a:r>
            <a:r>
              <a:rPr i="1" lang="en-US" sz="2300"/>
              <a:t>)</a:t>
            </a:r>
            <a:endParaRPr i="1" sz="2300"/>
          </a:p>
          <a:p>
            <a:pPr indent="-387350" lvl="1" marL="914400" rtl="0" algn="l">
              <a:lnSpc>
                <a:spcPct val="90000"/>
              </a:lnSpc>
              <a:spcBef>
                <a:spcPts val="800"/>
              </a:spcBef>
              <a:spcAft>
                <a:spcPts val="0"/>
              </a:spcAft>
              <a:buSzPts val="2500"/>
              <a:buChar char="⮚"/>
            </a:pPr>
            <a:r>
              <a:rPr lang="en-US" sz="2300"/>
              <a:t>97802 (15 minutos)</a:t>
            </a:r>
            <a:endParaRPr sz="2300"/>
          </a:p>
          <a:p>
            <a:pPr indent="-387350" lvl="1" marL="914400" rtl="0" algn="l">
              <a:lnSpc>
                <a:spcPct val="90000"/>
              </a:lnSpc>
              <a:spcBef>
                <a:spcPts val="800"/>
              </a:spcBef>
              <a:spcAft>
                <a:spcPts val="0"/>
              </a:spcAft>
              <a:buSzPts val="2500"/>
              <a:buChar char="⮚"/>
            </a:pPr>
            <a:r>
              <a:rPr lang="en-US" sz="2300"/>
              <a:t>97803 (15 minutos)</a:t>
            </a:r>
            <a:endParaRPr sz="2300"/>
          </a:p>
          <a:p>
            <a:pPr indent="-387350" lvl="1" marL="914400" rtl="0" algn="l">
              <a:lnSpc>
                <a:spcPct val="90000"/>
              </a:lnSpc>
              <a:spcBef>
                <a:spcPts val="800"/>
              </a:spcBef>
              <a:spcAft>
                <a:spcPts val="0"/>
              </a:spcAft>
              <a:buSzPts val="2500"/>
              <a:buChar char="⮚"/>
            </a:pPr>
            <a:r>
              <a:rPr lang="en-US" sz="2300"/>
              <a:t>97804 (30 minutos)</a:t>
            </a:r>
            <a:endParaRPr sz="23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375c4b83576_0_0"/>
          <p:cNvSpPr txBox="1"/>
          <p:nvPr>
            <p:ph type="title"/>
          </p:nvPr>
        </p:nvSpPr>
        <p:spPr>
          <a:xfrm>
            <a:off x="4113951" y="2187775"/>
            <a:ext cx="4514400" cy="1928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2"/>
              </a:buClr>
              <a:buSzPts val="3400"/>
              <a:buFont typeface="Trebuchet MS"/>
              <a:buNone/>
            </a:pPr>
            <a:r>
              <a:rPr lang="en-US" sz="6000"/>
              <a:t>¿Preguntas?</a:t>
            </a:r>
            <a:endParaRPr sz="6000"/>
          </a:p>
        </p:txBody>
      </p:sp>
      <p:sp>
        <p:nvSpPr>
          <p:cNvPr id="571" name="Google Shape;571;g375c4b83576_0_0"/>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3"/>
          <p:cNvSpPr txBox="1"/>
          <p:nvPr>
            <p:ph type="title"/>
          </p:nvPr>
        </p:nvSpPr>
        <p:spPr>
          <a:xfrm>
            <a:off x="479115" y="1602450"/>
            <a:ext cx="4201800" cy="25101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4400"/>
              <a:t>Abastecimiento de despensa y comidas a domicilio </a:t>
            </a:r>
            <a:endParaRPr sz="4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4"/>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83" name="Google Shape;583;p34"/>
          <p:cNvSpPr txBox="1"/>
          <p:nvPr>
            <p:ph type="title"/>
          </p:nvPr>
        </p:nvSpPr>
        <p:spPr>
          <a:xfrm>
            <a:off x="479125" y="452275"/>
            <a:ext cx="4572000" cy="5013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100"/>
              <a:t>Definiciones de servicio </a:t>
            </a:r>
            <a:endParaRPr sz="3100"/>
          </a:p>
        </p:txBody>
      </p:sp>
      <p:sp>
        <p:nvSpPr>
          <p:cNvPr id="584" name="Google Shape;584;p34"/>
          <p:cNvSpPr txBox="1"/>
          <p:nvPr>
            <p:ph idx="1" type="body"/>
          </p:nvPr>
        </p:nvSpPr>
        <p:spPr>
          <a:xfrm>
            <a:off x="479125" y="1314450"/>
            <a:ext cx="4572000" cy="3768000"/>
          </a:xfrm>
          <a:prstGeom prst="rect">
            <a:avLst/>
          </a:prstGeom>
          <a:noFill/>
          <a:ln>
            <a:noFill/>
          </a:ln>
        </p:spPr>
        <p:txBody>
          <a:bodyPr anchorCtr="0" anchor="t" bIns="35550" lIns="71100" spcFirstLastPara="1" rIns="71100" wrap="square" tIns="35550">
            <a:spAutoFit/>
          </a:bodyPr>
          <a:lstStyle/>
          <a:p>
            <a:pPr indent="-222250" lvl="0" marL="266700" rtl="0" algn="l">
              <a:lnSpc>
                <a:spcPct val="90000"/>
              </a:lnSpc>
              <a:spcBef>
                <a:spcPts val="800"/>
              </a:spcBef>
              <a:spcAft>
                <a:spcPts val="0"/>
              </a:spcAft>
              <a:buSzPts val="2100"/>
              <a:buChar char="•"/>
            </a:pPr>
            <a:r>
              <a:rPr b="1" lang="en-US" sz="2100"/>
              <a:t>Abastecimiento de despensa:</a:t>
            </a:r>
            <a:r>
              <a:rPr lang="en-US" sz="2100"/>
              <a:t> comestibles que se pueden recoger o entregar en el hogar del miembro</a:t>
            </a:r>
            <a:endParaRPr sz="2100"/>
          </a:p>
          <a:p>
            <a:pPr indent="0" lvl="0" marL="31750" rtl="0" algn="ctr">
              <a:lnSpc>
                <a:spcPct val="90000"/>
              </a:lnSpc>
              <a:spcBef>
                <a:spcPts val="800"/>
              </a:spcBef>
              <a:spcAft>
                <a:spcPts val="0"/>
              </a:spcAft>
              <a:buSzPts val="2300"/>
              <a:buNone/>
            </a:pPr>
            <a:r>
              <a:rPr b="1" lang="en-US" sz="2100"/>
              <a:t>O</a:t>
            </a:r>
            <a:endParaRPr sz="2100"/>
          </a:p>
          <a:p>
            <a:pPr indent="-222250" lvl="0" marL="266700" rtl="0" algn="l">
              <a:lnSpc>
                <a:spcPct val="90000"/>
              </a:lnSpc>
              <a:spcBef>
                <a:spcPts val="800"/>
              </a:spcBef>
              <a:spcAft>
                <a:spcPts val="0"/>
              </a:spcAft>
              <a:buSzPts val="2100"/>
              <a:buChar char="•"/>
            </a:pPr>
            <a:r>
              <a:rPr b="1" lang="en-US" sz="2100"/>
              <a:t>Comidas a domicilio:</a:t>
            </a:r>
            <a:r>
              <a:rPr lang="en-US" sz="2100"/>
              <a:t> la recepción de alimentos calientes preparados, kits de comida o comidas en restaurantes puede reemplazar las existencias de la despensa según los medios del miembro.</a:t>
            </a:r>
            <a:endParaRPr sz="2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37485970240_0_0"/>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90" name="Google Shape;590;g37485970240_0_0"/>
          <p:cNvSpPr txBox="1"/>
          <p:nvPr>
            <p:ph type="title"/>
          </p:nvPr>
        </p:nvSpPr>
        <p:spPr>
          <a:xfrm>
            <a:off x="479135" y="363925"/>
            <a:ext cx="46386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Población elegible </a:t>
            </a:r>
            <a:endParaRPr sz="3500"/>
          </a:p>
        </p:txBody>
      </p:sp>
      <p:sp>
        <p:nvSpPr>
          <p:cNvPr id="591" name="Google Shape;591;g37485970240_0_0"/>
          <p:cNvSpPr txBox="1"/>
          <p:nvPr>
            <p:ph idx="1" type="body"/>
          </p:nvPr>
        </p:nvSpPr>
        <p:spPr>
          <a:xfrm>
            <a:off x="479125" y="1260750"/>
            <a:ext cx="4572000" cy="3144600"/>
          </a:xfrm>
          <a:prstGeom prst="rect">
            <a:avLst/>
          </a:prstGeom>
          <a:noFill/>
          <a:ln>
            <a:noFill/>
          </a:ln>
        </p:spPr>
        <p:txBody>
          <a:bodyPr anchorCtr="0" anchor="t" bIns="35550" lIns="71100" spcFirstLastPara="1" rIns="71100" wrap="square" tIns="35550">
            <a:spAutoFit/>
          </a:bodyPr>
          <a:lstStyle/>
          <a:p>
            <a:pPr indent="-234950" lvl="0" marL="266700" rtl="0" algn="l">
              <a:lnSpc>
                <a:spcPct val="90000"/>
              </a:lnSpc>
              <a:spcBef>
                <a:spcPts val="800"/>
              </a:spcBef>
              <a:spcAft>
                <a:spcPts val="0"/>
              </a:spcAft>
              <a:buSzPts val="2300"/>
              <a:buChar char="•"/>
            </a:pPr>
            <a:r>
              <a:rPr lang="en-US" sz="2300"/>
              <a:t>Beneficiarios de vales de Vivienda de Apoyo Permanente (PSH)</a:t>
            </a:r>
            <a:endParaRPr/>
          </a:p>
          <a:p>
            <a:pPr indent="-234950" lvl="0" marL="266700" rtl="0" algn="l">
              <a:lnSpc>
                <a:spcPct val="90000"/>
              </a:lnSpc>
              <a:spcBef>
                <a:spcPts val="800"/>
              </a:spcBef>
              <a:spcAft>
                <a:spcPts val="0"/>
              </a:spcAft>
              <a:buSzPts val="2300"/>
              <a:buChar char="•"/>
            </a:pPr>
            <a:r>
              <a:rPr lang="en-US" sz="2300"/>
              <a:t>Beneficiarios de vales de Colorado Fomentando el Éxito (CFS)</a:t>
            </a:r>
            <a:endParaRPr/>
          </a:p>
          <a:p>
            <a:pPr indent="-234950" lvl="0" marL="266700" rtl="0" algn="l">
              <a:lnSpc>
                <a:spcPct val="90000"/>
              </a:lnSpc>
              <a:spcBef>
                <a:spcPts val="800"/>
              </a:spcBef>
              <a:spcAft>
                <a:spcPts val="0"/>
              </a:spcAft>
              <a:buSzPts val="2300"/>
              <a:buChar char="•"/>
            </a:pPr>
            <a:r>
              <a:rPr lang="en-US" sz="2300"/>
              <a:t>Beneficiarios del cupón del Equipo de Acceso Comunitario (CAT)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36"/>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97" name="Google Shape;597;p36"/>
          <p:cNvSpPr txBox="1"/>
          <p:nvPr>
            <p:ph type="title"/>
          </p:nvPr>
        </p:nvSpPr>
        <p:spPr>
          <a:xfrm>
            <a:off x="479125" y="440225"/>
            <a:ext cx="45720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Puede consistir en </a:t>
            </a:r>
            <a:endParaRPr sz="3500"/>
          </a:p>
        </p:txBody>
      </p:sp>
      <p:sp>
        <p:nvSpPr>
          <p:cNvPr id="598" name="Google Shape;598;p36"/>
          <p:cNvSpPr txBox="1"/>
          <p:nvPr>
            <p:ph idx="1" type="body"/>
          </p:nvPr>
        </p:nvSpPr>
        <p:spPr>
          <a:xfrm>
            <a:off x="479125" y="1389675"/>
            <a:ext cx="4572000" cy="3577500"/>
          </a:xfrm>
          <a:prstGeom prst="rect">
            <a:avLst/>
          </a:prstGeom>
          <a:noFill/>
          <a:ln>
            <a:noFill/>
          </a:ln>
        </p:spPr>
        <p:txBody>
          <a:bodyPr anchorCtr="0" anchor="t" bIns="35550" lIns="71100" spcFirstLastPara="1" rIns="71100" wrap="square" tIns="35550">
            <a:noAutofit/>
          </a:bodyPr>
          <a:lstStyle/>
          <a:p>
            <a:pPr indent="-241300" lvl="0" marL="266700" rtl="0" algn="l">
              <a:lnSpc>
                <a:spcPct val="90000"/>
              </a:lnSpc>
              <a:spcBef>
                <a:spcPts val="800"/>
              </a:spcBef>
              <a:spcAft>
                <a:spcPts val="0"/>
              </a:spcAft>
              <a:buSzPts val="2400"/>
              <a:buChar char="•"/>
            </a:pPr>
            <a:r>
              <a:rPr lang="en-US" sz="2400"/>
              <a:t>Tener en cuenta el tamaño del hogar de un miembro</a:t>
            </a:r>
            <a:endParaRPr sz="2400"/>
          </a:p>
          <a:p>
            <a:pPr indent="-241300" lvl="0" marL="266700" rtl="0" algn="l">
              <a:lnSpc>
                <a:spcPct val="90000"/>
              </a:lnSpc>
              <a:spcBef>
                <a:spcPts val="800"/>
              </a:spcBef>
              <a:spcAft>
                <a:spcPts val="0"/>
              </a:spcAft>
              <a:buSzPts val="2400"/>
              <a:buChar char="•"/>
            </a:pPr>
            <a:r>
              <a:rPr lang="en-US" sz="2400"/>
              <a:t>Administrarse a través de un cupón o tarjeta prepagada para ser utilizado solo en una tienda minorista para compras permitidas</a:t>
            </a:r>
            <a:endParaRPr sz="2400"/>
          </a:p>
          <a:p>
            <a:pPr indent="-241300" lvl="0" marL="266700" rtl="0" algn="l">
              <a:lnSpc>
                <a:spcPct val="90000"/>
              </a:lnSpc>
              <a:spcBef>
                <a:spcPts val="800"/>
              </a:spcBef>
              <a:spcAft>
                <a:spcPts val="0"/>
              </a:spcAft>
              <a:buSzPts val="2400"/>
              <a:buChar char="•"/>
            </a:pPr>
            <a:r>
              <a:rPr lang="en-US" sz="2400"/>
              <a:t>Ser consistente con las Pautas dietéticas para estadounidenses</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7"/>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04" name="Google Shape;604;p37"/>
          <p:cNvSpPr txBox="1"/>
          <p:nvPr>
            <p:ph type="title"/>
          </p:nvPr>
        </p:nvSpPr>
        <p:spPr>
          <a:xfrm>
            <a:off x="479125" y="429500"/>
            <a:ext cx="46386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Debe considerar </a:t>
            </a:r>
            <a:endParaRPr sz="3500"/>
          </a:p>
        </p:txBody>
      </p:sp>
      <p:sp>
        <p:nvSpPr>
          <p:cNvPr id="605" name="Google Shape;605;p37"/>
          <p:cNvSpPr txBox="1"/>
          <p:nvPr>
            <p:ph idx="1" type="body"/>
          </p:nvPr>
        </p:nvSpPr>
        <p:spPr>
          <a:xfrm>
            <a:off x="512425" y="1335950"/>
            <a:ext cx="4572000" cy="3507000"/>
          </a:xfrm>
          <a:prstGeom prst="rect">
            <a:avLst/>
          </a:prstGeom>
          <a:noFill/>
          <a:ln>
            <a:noFill/>
          </a:ln>
        </p:spPr>
        <p:txBody>
          <a:bodyPr anchorCtr="0" anchor="t" bIns="35550" lIns="71100" spcFirstLastPara="1" rIns="71100" wrap="square" tIns="35550">
            <a:noAutofit/>
          </a:bodyPr>
          <a:lstStyle/>
          <a:p>
            <a:pPr indent="-234950" lvl="0" marL="266700" rtl="0" algn="l">
              <a:lnSpc>
                <a:spcPct val="90000"/>
              </a:lnSpc>
              <a:spcBef>
                <a:spcPts val="800"/>
              </a:spcBef>
              <a:spcAft>
                <a:spcPts val="0"/>
              </a:spcAft>
              <a:buSzPts val="2300"/>
              <a:buChar char="•"/>
            </a:pPr>
            <a:r>
              <a:rPr lang="en-US" sz="2300"/>
              <a:t>Ser proporcionado de acuerdo con las pautas de nutrición basadas en evidencia</a:t>
            </a:r>
            <a:endParaRPr/>
          </a:p>
          <a:p>
            <a:pPr indent="-234950" lvl="0" marL="266700" rtl="0" algn="l">
              <a:lnSpc>
                <a:spcPct val="90000"/>
              </a:lnSpc>
              <a:spcBef>
                <a:spcPts val="800"/>
              </a:spcBef>
              <a:spcAft>
                <a:spcPts val="0"/>
              </a:spcAft>
              <a:buSzPts val="2300"/>
              <a:buChar char="•"/>
            </a:pPr>
            <a:r>
              <a:rPr lang="en-US" sz="2300"/>
              <a:t>Seguir las normas de seguridad alimentaria</a:t>
            </a:r>
            <a:endParaRPr/>
          </a:p>
          <a:p>
            <a:pPr indent="-234950" lvl="0" marL="266700" rtl="0" algn="l">
              <a:lnSpc>
                <a:spcPct val="90000"/>
              </a:lnSpc>
              <a:spcBef>
                <a:spcPts val="800"/>
              </a:spcBef>
              <a:spcAft>
                <a:spcPts val="0"/>
              </a:spcAft>
              <a:buSzPts val="2300"/>
              <a:buChar char="•"/>
            </a:pPr>
            <a:r>
              <a:rPr lang="en-US" sz="2300"/>
              <a:t>Estar centrado en la persona, considerar las preferencias dietéticas y ser culturalmente apropiado</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38"/>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11" name="Google Shape;611;p38"/>
          <p:cNvSpPr txBox="1"/>
          <p:nvPr>
            <p:ph type="title"/>
          </p:nvPr>
        </p:nvSpPr>
        <p:spPr>
          <a:xfrm>
            <a:off x="479135" y="171380"/>
            <a:ext cx="4638600" cy="10416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Posibles códigos de procedimiento </a:t>
            </a:r>
            <a:endParaRPr sz="3500"/>
          </a:p>
        </p:txBody>
      </p:sp>
      <p:sp>
        <p:nvSpPr>
          <p:cNvPr id="612" name="Google Shape;612;p38"/>
          <p:cNvSpPr txBox="1"/>
          <p:nvPr>
            <p:ph idx="1" type="body"/>
          </p:nvPr>
        </p:nvSpPr>
        <p:spPr>
          <a:xfrm>
            <a:off x="479125" y="1305125"/>
            <a:ext cx="4572000" cy="3507000"/>
          </a:xfrm>
          <a:prstGeom prst="rect">
            <a:avLst/>
          </a:prstGeom>
          <a:noFill/>
          <a:ln>
            <a:noFill/>
          </a:ln>
        </p:spPr>
        <p:txBody>
          <a:bodyPr anchorCtr="0" anchor="t" bIns="35550" lIns="71100" spcFirstLastPara="1" rIns="71100" wrap="square" tIns="35550">
            <a:noAutofit/>
          </a:bodyPr>
          <a:lstStyle/>
          <a:p>
            <a:pPr indent="-234950" lvl="0" marL="266700" rtl="0" algn="l">
              <a:lnSpc>
                <a:spcPct val="90000"/>
              </a:lnSpc>
              <a:spcBef>
                <a:spcPts val="800"/>
              </a:spcBef>
              <a:spcAft>
                <a:spcPts val="0"/>
              </a:spcAft>
              <a:buSzPts val="2300"/>
              <a:buChar char="•"/>
            </a:pPr>
            <a:r>
              <a:rPr lang="en-US" sz="2300"/>
              <a:t>Comidas a domicilio</a:t>
            </a:r>
            <a:endParaRPr sz="2300"/>
          </a:p>
          <a:p>
            <a:pPr indent="-209550" lvl="1" marL="533400" rtl="0" algn="l">
              <a:lnSpc>
                <a:spcPct val="90000"/>
              </a:lnSpc>
              <a:spcBef>
                <a:spcPts val="400"/>
              </a:spcBef>
              <a:spcAft>
                <a:spcPts val="0"/>
              </a:spcAft>
              <a:buSzPts val="2300"/>
              <a:buChar char="⮚"/>
            </a:pPr>
            <a:r>
              <a:rPr lang="en-US" sz="2300"/>
              <a:t>Modificador S5170 + U1* </a:t>
            </a:r>
            <a:endParaRPr sz="2300"/>
          </a:p>
          <a:p>
            <a:pPr indent="-374650" lvl="0" marL="457200" rtl="0" algn="l">
              <a:lnSpc>
                <a:spcPct val="90000"/>
              </a:lnSpc>
              <a:spcBef>
                <a:spcPts val="400"/>
              </a:spcBef>
              <a:spcAft>
                <a:spcPts val="0"/>
              </a:spcAft>
              <a:buSzPts val="2300"/>
              <a:buChar char="•"/>
            </a:pPr>
            <a:r>
              <a:rPr lang="en-US" sz="2300"/>
              <a:t>Modificador</a:t>
            </a:r>
            <a:endParaRPr sz="2300"/>
          </a:p>
          <a:p>
            <a:pPr indent="-374650" lvl="1" marL="914400" rtl="0" algn="l">
              <a:lnSpc>
                <a:spcPct val="90000"/>
              </a:lnSpc>
              <a:spcBef>
                <a:spcPts val="400"/>
              </a:spcBef>
              <a:spcAft>
                <a:spcPts val="0"/>
              </a:spcAft>
              <a:buSzPts val="2300"/>
              <a:buChar char="⮚"/>
            </a:pPr>
            <a:r>
              <a:rPr lang="en-US" sz="2300"/>
              <a:t>S5170 + U2* de Abastecimientode despensa</a:t>
            </a:r>
            <a:endParaRPr/>
          </a:p>
          <a:p>
            <a:pPr indent="0" lvl="0" marL="31750" rtl="0" algn="l">
              <a:lnSpc>
                <a:spcPct val="90000"/>
              </a:lnSpc>
              <a:spcBef>
                <a:spcPts val="800"/>
              </a:spcBef>
              <a:spcAft>
                <a:spcPts val="0"/>
              </a:spcAft>
              <a:buSzPts val="2300"/>
              <a:buNone/>
            </a:pPr>
            <a:r>
              <a:t/>
            </a:r>
            <a:endParaRPr sz="2300"/>
          </a:p>
        </p:txBody>
      </p:sp>
      <p:sp>
        <p:nvSpPr>
          <p:cNvPr id="613" name="Google Shape;613;p38"/>
          <p:cNvSpPr txBox="1"/>
          <p:nvPr/>
        </p:nvSpPr>
        <p:spPr>
          <a:xfrm>
            <a:off x="525775" y="4208275"/>
            <a:ext cx="4545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800" u="none" cap="none" strike="noStrike">
                <a:solidFill>
                  <a:srgbClr val="000000"/>
                </a:solidFill>
                <a:latin typeface="Arial"/>
                <a:ea typeface="Arial"/>
                <a:cs typeface="Arial"/>
                <a:sym typeface="Arial"/>
              </a:rPr>
              <a:t>*modificador final TBD, estos códigos no deben facturarse ya que no son servicios activos</a:t>
            </a:r>
            <a:endParaRPr b="0" i="1" sz="1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75b3ab75ac_0_339"/>
          <p:cNvSpPr txBox="1"/>
          <p:nvPr>
            <p:ph idx="12" type="sldNum"/>
          </p:nvPr>
        </p:nvSpPr>
        <p:spPr>
          <a:xfrm>
            <a:off x="8775967" y="5405550"/>
            <a:ext cx="117600" cy="249600"/>
          </a:xfrm>
          <a:prstGeom prst="rect">
            <a:avLst/>
          </a:prstGeom>
          <a:noFill/>
          <a:ln>
            <a:noFill/>
          </a:ln>
        </p:spPr>
        <p:txBody>
          <a:bodyPr anchorCtr="0" anchor="ctr" bIns="32125" lIns="32125" spcFirstLastPara="1" rIns="32125" wrap="square" tIns="32125">
            <a:sp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6" name="Google Shape;366;g375b3ab75ac_0_339"/>
          <p:cNvSpPr txBox="1"/>
          <p:nvPr>
            <p:ph type="title"/>
          </p:nvPr>
        </p:nvSpPr>
        <p:spPr>
          <a:xfrm>
            <a:off x="457625" y="341075"/>
            <a:ext cx="4572000" cy="6807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1200"/>
              </a:spcBef>
              <a:spcAft>
                <a:spcPts val="1200"/>
              </a:spcAft>
              <a:buClr>
                <a:schemeClr val="dk1"/>
              </a:buClr>
              <a:buSzPts val="1100"/>
              <a:buFont typeface="Arial"/>
              <a:buNone/>
            </a:pPr>
            <a:r>
              <a:rPr lang="en-US" sz="3300"/>
              <a:t>Logística de la reunión</a:t>
            </a:r>
            <a:endParaRPr sz="3300"/>
          </a:p>
        </p:txBody>
      </p:sp>
      <p:sp>
        <p:nvSpPr>
          <p:cNvPr id="367" name="Google Shape;367;g375b3ab75ac_0_339"/>
          <p:cNvSpPr txBox="1"/>
          <p:nvPr/>
        </p:nvSpPr>
        <p:spPr>
          <a:xfrm>
            <a:off x="281025" y="1292960"/>
            <a:ext cx="4631400" cy="3935700"/>
          </a:xfrm>
          <a:prstGeom prst="rect">
            <a:avLst/>
          </a:prstGeom>
          <a:noFill/>
          <a:ln>
            <a:noFill/>
          </a:ln>
        </p:spPr>
        <p:txBody>
          <a:bodyPr anchorCtr="0" anchor="t" bIns="91400" lIns="91400" spcFirstLastPara="1" rIns="91400" wrap="square" tIns="91400">
            <a:spAutoFit/>
          </a:bodyPr>
          <a:lstStyle/>
          <a:p>
            <a:pPr indent="-342900" lvl="0" marL="457200" marR="0" rtl="0" algn="l">
              <a:lnSpc>
                <a:spcPct val="115000"/>
              </a:lnSpc>
              <a:spcBef>
                <a:spcPts val="0"/>
              </a:spcBef>
              <a:spcAft>
                <a:spcPts val="0"/>
              </a:spcAft>
              <a:buClr>
                <a:schemeClr val="dk2"/>
              </a:buClr>
              <a:buSzPts val="1800"/>
              <a:buFont typeface="Trebuchet MS"/>
              <a:buChar char="●"/>
            </a:pPr>
            <a:r>
              <a:rPr b="0" i="0" lang="en-US" sz="1800" u="none" cap="none" strike="noStrike">
                <a:solidFill>
                  <a:schemeClr val="dk2"/>
                </a:solidFill>
                <a:latin typeface="Trebuchet MS"/>
                <a:ea typeface="Trebuchet MS"/>
                <a:cs typeface="Trebuchet MS"/>
                <a:sym typeface="Trebuchet MS"/>
              </a:rPr>
              <a:t>Estamos grabando: evita incluir detalles específicos sobre historial médico o el estado de seguro/membresía en los comentarios, ya que esto se considera información sanitaria protegida (PHI, por sus siglas en inglés) y/o información personal identificable (PII).</a:t>
            </a:r>
            <a:endParaRPr b="0" i="0" sz="1800" u="none" cap="none" strike="noStrike">
              <a:solidFill>
                <a:schemeClr val="dk2"/>
              </a:solidFill>
              <a:latin typeface="Trebuchet MS"/>
              <a:ea typeface="Trebuchet MS"/>
              <a:cs typeface="Trebuchet MS"/>
              <a:sym typeface="Trebuchet MS"/>
            </a:endParaRPr>
          </a:p>
          <a:p>
            <a:pPr indent="-342900" lvl="1" marL="914400" marR="0" rtl="0" algn="l">
              <a:lnSpc>
                <a:spcPct val="115000"/>
              </a:lnSpc>
              <a:spcBef>
                <a:spcPts val="0"/>
              </a:spcBef>
              <a:spcAft>
                <a:spcPts val="0"/>
              </a:spcAft>
              <a:buClr>
                <a:schemeClr val="dk2"/>
              </a:buClr>
              <a:buSzPts val="1800"/>
              <a:buFont typeface="Trebuchet MS"/>
              <a:buChar char="○"/>
            </a:pPr>
            <a:r>
              <a:rPr b="0" i="0" lang="en-US" sz="1800" u="none" cap="none" strike="noStrike">
                <a:solidFill>
                  <a:schemeClr val="dk2"/>
                </a:solidFill>
                <a:latin typeface="Trebuchet MS"/>
                <a:ea typeface="Trebuchet MS"/>
                <a:cs typeface="Trebuchet MS"/>
                <a:sym typeface="Trebuchet MS"/>
              </a:rPr>
              <a:t>Si se identifica PHI o PII, deberá ser eliminada de la grabación de la reunión. </a:t>
            </a:r>
            <a:endParaRPr b="0" i="0" sz="1800" u="none" cap="none" strike="noStrike">
              <a:solidFill>
                <a:schemeClr val="dk2"/>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2"/>
              </a:solidFill>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375c4b83576_0_6"/>
          <p:cNvSpPr txBox="1"/>
          <p:nvPr>
            <p:ph type="title"/>
          </p:nvPr>
        </p:nvSpPr>
        <p:spPr>
          <a:xfrm>
            <a:off x="4113951" y="2187775"/>
            <a:ext cx="4514400" cy="1928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2"/>
              </a:buClr>
              <a:buSzPts val="3400"/>
              <a:buFont typeface="Trebuchet MS"/>
              <a:buNone/>
            </a:pPr>
            <a:r>
              <a:rPr lang="en-US" sz="6000"/>
              <a:t>¿Preguntas?</a:t>
            </a:r>
            <a:endParaRPr sz="6000"/>
          </a:p>
        </p:txBody>
      </p:sp>
      <p:sp>
        <p:nvSpPr>
          <p:cNvPr id="620" name="Google Shape;620;g375c4b83576_0_6"/>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42"/>
          <p:cNvSpPr txBox="1"/>
          <p:nvPr>
            <p:ph type="title"/>
          </p:nvPr>
        </p:nvSpPr>
        <p:spPr>
          <a:xfrm>
            <a:off x="436150" y="1825550"/>
            <a:ext cx="4572000" cy="12909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4400"/>
              <a:t>Calificaciones de los proveedores</a:t>
            </a:r>
            <a:endParaRPr sz="4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43"/>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32" name="Google Shape;632;p43"/>
          <p:cNvSpPr txBox="1"/>
          <p:nvPr>
            <p:ph type="title"/>
          </p:nvPr>
        </p:nvSpPr>
        <p:spPr>
          <a:xfrm>
            <a:off x="479125" y="392275"/>
            <a:ext cx="45714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Enviado a CMS </a:t>
            </a:r>
            <a:endParaRPr sz="3500"/>
          </a:p>
        </p:txBody>
      </p:sp>
      <p:sp>
        <p:nvSpPr>
          <p:cNvPr id="633" name="Google Shape;633;p43"/>
          <p:cNvSpPr txBox="1"/>
          <p:nvPr>
            <p:ph idx="1" type="body"/>
          </p:nvPr>
        </p:nvSpPr>
        <p:spPr>
          <a:xfrm>
            <a:off x="479125" y="1282200"/>
            <a:ext cx="4571400" cy="3879000"/>
          </a:xfrm>
          <a:prstGeom prst="rect">
            <a:avLst/>
          </a:prstGeom>
          <a:noFill/>
          <a:ln>
            <a:noFill/>
          </a:ln>
        </p:spPr>
        <p:txBody>
          <a:bodyPr anchorCtr="0" anchor="t" bIns="35550" lIns="71100" spcFirstLastPara="1" rIns="71100" wrap="square" tIns="35550">
            <a:spAutoFit/>
          </a:bodyPr>
          <a:lstStyle/>
          <a:p>
            <a:pPr indent="-215900" lvl="0" marL="266700" rtl="0" algn="l">
              <a:lnSpc>
                <a:spcPct val="90000"/>
              </a:lnSpc>
              <a:spcBef>
                <a:spcPts val="800"/>
              </a:spcBef>
              <a:spcAft>
                <a:spcPts val="0"/>
              </a:spcAft>
              <a:buSzPts val="2000"/>
              <a:buChar char="•"/>
            </a:pPr>
            <a:r>
              <a:rPr lang="en-US" sz="2000"/>
              <a:t>Debe tener conocimiento de los principios, métodos y procedimientos de los servicios de nutrición cubiertos por la exención o servicios comparables</a:t>
            </a:r>
            <a:endParaRPr sz="2000"/>
          </a:p>
          <a:p>
            <a:pPr indent="-215900" lvl="0" marL="266700" rtl="0" algn="l">
              <a:lnSpc>
                <a:spcPct val="90000"/>
              </a:lnSpc>
              <a:spcBef>
                <a:spcPts val="800"/>
              </a:spcBef>
              <a:spcAft>
                <a:spcPts val="0"/>
              </a:spcAft>
              <a:buSzPts val="2000"/>
              <a:buChar char="•"/>
            </a:pPr>
            <a:r>
              <a:rPr lang="en-US" sz="2000"/>
              <a:t>Debe seguir las pautas de mejores prácticas y los estándares de la industria para la seguridad alimentaria</a:t>
            </a:r>
            <a:endParaRPr sz="2000"/>
          </a:p>
          <a:p>
            <a:pPr indent="-215900" lvl="0" marL="266700" rtl="0" algn="l">
              <a:lnSpc>
                <a:spcPct val="90000"/>
              </a:lnSpc>
              <a:spcBef>
                <a:spcPts val="800"/>
              </a:spcBef>
              <a:spcAft>
                <a:spcPts val="0"/>
              </a:spcAft>
              <a:buSzPts val="2000"/>
              <a:buChar char="•"/>
            </a:pPr>
            <a:r>
              <a:rPr lang="en-US" sz="2000"/>
              <a:t>1 año de experiencia en la prestación de servicios de nutrición, énfasis en la inseguridad alimentaria</a:t>
            </a:r>
            <a:endParaRPr sz="2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44"/>
          <p:cNvSpPr txBox="1"/>
          <p:nvPr>
            <p:ph type="title"/>
          </p:nvPr>
        </p:nvSpPr>
        <p:spPr>
          <a:xfrm>
            <a:off x="479125" y="1958125"/>
            <a:ext cx="4500600" cy="12909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4400"/>
              <a:t>Registrarse y terminar </a:t>
            </a:r>
            <a:endParaRPr sz="4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5"/>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45" name="Google Shape;645;p45"/>
          <p:cNvSpPr txBox="1"/>
          <p:nvPr>
            <p:ph type="title"/>
          </p:nvPr>
        </p:nvSpPr>
        <p:spPr>
          <a:xfrm>
            <a:off x="360950" y="171375"/>
            <a:ext cx="4572000" cy="10416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Encuesta de conclusión </a:t>
            </a:r>
            <a:endParaRPr sz="3500"/>
          </a:p>
        </p:txBody>
      </p:sp>
      <p:sp>
        <p:nvSpPr>
          <p:cNvPr id="646" name="Google Shape;646;p45"/>
          <p:cNvSpPr txBox="1"/>
          <p:nvPr>
            <p:ph idx="1" type="body"/>
          </p:nvPr>
        </p:nvSpPr>
        <p:spPr>
          <a:xfrm>
            <a:off x="360950" y="1304975"/>
            <a:ext cx="4572000" cy="3809700"/>
          </a:xfrm>
          <a:prstGeom prst="rect">
            <a:avLst/>
          </a:prstGeom>
          <a:noFill/>
          <a:ln>
            <a:noFill/>
          </a:ln>
        </p:spPr>
        <p:txBody>
          <a:bodyPr anchorCtr="0" anchor="t" bIns="35550" lIns="71100" spcFirstLastPara="1" rIns="71100" wrap="square" tIns="35550">
            <a:spAutoFit/>
          </a:bodyPr>
          <a:lstStyle/>
          <a:p>
            <a:pPr indent="-184150" lvl="0" marL="266700" rtl="0" algn="l">
              <a:lnSpc>
                <a:spcPct val="90000"/>
              </a:lnSpc>
              <a:spcBef>
                <a:spcPts val="800"/>
              </a:spcBef>
              <a:spcAft>
                <a:spcPts val="0"/>
              </a:spcAft>
              <a:buSzPts val="1500"/>
              <a:buChar char="•"/>
            </a:pPr>
            <a:r>
              <a:rPr lang="en-US" sz="1500"/>
              <a:t>Ahora que ha aprendido más sobre los servicios de la fase 2, ¿cuál es su nivel de interés en proporcionar y recibir un reembolso por los servicios relacionados con la nutrición?</a:t>
            </a:r>
            <a:endParaRPr sz="1500"/>
          </a:p>
          <a:p>
            <a:pPr indent="-158750" lvl="1" marL="533400" rtl="0" algn="l">
              <a:lnSpc>
                <a:spcPct val="90000"/>
              </a:lnSpc>
              <a:spcBef>
                <a:spcPts val="400"/>
              </a:spcBef>
              <a:spcAft>
                <a:spcPts val="0"/>
              </a:spcAft>
              <a:buSzPts val="1500"/>
              <a:buChar char="⮚"/>
            </a:pPr>
            <a:r>
              <a:rPr lang="en-US" sz="1500"/>
              <a:t>Estamos interesados en inscribirnos en Health First Colorado para recibir un reembolso directo por los servicios de nutrición.</a:t>
            </a:r>
            <a:endParaRPr sz="1500"/>
          </a:p>
          <a:p>
            <a:pPr indent="-158750" lvl="1" marL="533400" rtl="0" algn="l">
              <a:lnSpc>
                <a:spcPct val="90000"/>
              </a:lnSpc>
              <a:spcBef>
                <a:spcPts val="400"/>
              </a:spcBef>
              <a:spcAft>
                <a:spcPts val="0"/>
              </a:spcAft>
              <a:buSzPts val="1500"/>
              <a:buChar char="⮚"/>
            </a:pPr>
            <a:r>
              <a:rPr lang="en-US" sz="1500"/>
              <a:t>Actualmente estamos inscritos en Health First Colorado para brindar servicios relacionados con la nutrición (por ejemplo, comidas a domicilio)</a:t>
            </a:r>
            <a:endParaRPr sz="1500"/>
          </a:p>
          <a:p>
            <a:pPr indent="-158750" lvl="1" marL="533400" rtl="0" algn="l">
              <a:lnSpc>
                <a:spcPct val="90000"/>
              </a:lnSpc>
              <a:spcBef>
                <a:spcPts val="400"/>
              </a:spcBef>
              <a:spcAft>
                <a:spcPts val="0"/>
              </a:spcAft>
              <a:buSzPts val="1500"/>
              <a:buChar char="⮚"/>
            </a:pPr>
            <a:r>
              <a:rPr lang="en-US" sz="1500"/>
              <a:t>No estamos interesados en la inscripción y nos gustaría que una organización facture en nuestro nombre.</a:t>
            </a:r>
            <a:endParaRPr sz="1500"/>
          </a:p>
          <a:p>
            <a:pPr indent="-158750" lvl="1" marL="533400" rtl="0" algn="l">
              <a:lnSpc>
                <a:spcPct val="90000"/>
              </a:lnSpc>
              <a:spcBef>
                <a:spcPts val="400"/>
              </a:spcBef>
              <a:spcAft>
                <a:spcPts val="0"/>
              </a:spcAft>
              <a:buSzPts val="1500"/>
              <a:buChar char="⮚"/>
            </a:pPr>
            <a:r>
              <a:rPr lang="en-US" sz="1500"/>
              <a:t>Aún indecisos, necesitaríamos más información</a:t>
            </a:r>
            <a:endParaRPr sz="15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6"/>
          <p:cNvSpPr txBox="1"/>
          <p:nvPr>
            <p:ph type="title"/>
          </p:nvPr>
        </p:nvSpPr>
        <p:spPr>
          <a:xfrm>
            <a:off x="4113951" y="2187775"/>
            <a:ext cx="4514400" cy="1928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6000"/>
              <a:buFont typeface="Trebuchet MS"/>
              <a:buNone/>
            </a:pPr>
            <a:r>
              <a:t/>
            </a:r>
            <a:endParaRPr sz="6000"/>
          </a:p>
          <a:p>
            <a:pPr indent="0" lvl="0" marL="0" rtl="0" algn="ctr">
              <a:lnSpc>
                <a:spcPct val="90000"/>
              </a:lnSpc>
              <a:spcBef>
                <a:spcPts val="0"/>
              </a:spcBef>
              <a:spcAft>
                <a:spcPts val="0"/>
              </a:spcAft>
              <a:buClr>
                <a:schemeClr val="dk2"/>
              </a:buClr>
              <a:buSzPts val="3400"/>
              <a:buFont typeface="Trebuchet MS"/>
              <a:buNone/>
            </a:pPr>
            <a:r>
              <a:rPr lang="en-US" sz="6000"/>
              <a:t>¿Preguntas?</a:t>
            </a:r>
            <a:endParaRPr sz="6000"/>
          </a:p>
        </p:txBody>
      </p:sp>
      <p:sp>
        <p:nvSpPr>
          <p:cNvPr id="653" name="Google Shape;653;p46"/>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7"/>
          <p:cNvSpPr txBox="1"/>
          <p:nvPr>
            <p:ph idx="12" type="sldNum"/>
          </p:nvPr>
        </p:nvSpPr>
        <p:spPr>
          <a:xfrm>
            <a:off x="6880595" y="5311405"/>
            <a:ext cx="2057400" cy="304200"/>
          </a:xfrm>
          <a:prstGeom prst="rect">
            <a:avLst/>
          </a:prstGeom>
          <a:noFill/>
          <a:ln>
            <a:noFill/>
          </a:ln>
        </p:spPr>
        <p:txBody>
          <a:bodyPr anchorCtr="0" anchor="ctr" bIns="35550" lIns="71100" spcFirstLastPara="1" rIns="71100" wrap="square" tIns="3555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59" name="Google Shape;659;p47"/>
          <p:cNvSpPr txBox="1"/>
          <p:nvPr>
            <p:ph type="title"/>
          </p:nvPr>
        </p:nvSpPr>
        <p:spPr>
          <a:xfrm>
            <a:off x="704700" y="416000"/>
            <a:ext cx="4185000" cy="556800"/>
          </a:xfrm>
          <a:prstGeom prst="rect">
            <a:avLst/>
          </a:prstGeom>
          <a:noFill/>
          <a:ln>
            <a:noFill/>
          </a:ln>
        </p:spPr>
        <p:txBody>
          <a:bodyPr anchorCtr="0" anchor="b" bIns="35550" lIns="71100" spcFirstLastPara="1" rIns="71100" wrap="square" tIns="35550">
            <a:spAutoFit/>
          </a:bodyPr>
          <a:lstStyle/>
          <a:p>
            <a:pPr indent="0" lvl="0" marL="0" rtl="0" algn="ctr">
              <a:lnSpc>
                <a:spcPct val="90000"/>
              </a:lnSpc>
              <a:spcBef>
                <a:spcPts val="0"/>
              </a:spcBef>
              <a:spcAft>
                <a:spcPts val="0"/>
              </a:spcAft>
              <a:buClr>
                <a:schemeClr val="dk2"/>
              </a:buClr>
              <a:buSzPts val="4700"/>
              <a:buFont typeface="Trebuchet MS"/>
              <a:buNone/>
            </a:pPr>
            <a:r>
              <a:rPr lang="en-US" sz="3500"/>
              <a:t>¡Reserve la fecha! </a:t>
            </a:r>
            <a:endParaRPr sz="3500"/>
          </a:p>
        </p:txBody>
      </p:sp>
      <p:sp>
        <p:nvSpPr>
          <p:cNvPr id="660" name="Google Shape;660;p47"/>
          <p:cNvSpPr txBox="1"/>
          <p:nvPr>
            <p:ph idx="1" type="body"/>
          </p:nvPr>
        </p:nvSpPr>
        <p:spPr>
          <a:xfrm>
            <a:off x="479125" y="1368175"/>
            <a:ext cx="4572000" cy="2843400"/>
          </a:xfrm>
          <a:prstGeom prst="rect">
            <a:avLst/>
          </a:prstGeom>
          <a:noFill/>
          <a:ln>
            <a:noFill/>
          </a:ln>
        </p:spPr>
        <p:txBody>
          <a:bodyPr anchorCtr="0" anchor="t" bIns="35550" lIns="71100" spcFirstLastPara="1" rIns="71100" wrap="square" tIns="35550">
            <a:noAutofit/>
          </a:bodyPr>
          <a:lstStyle/>
          <a:p>
            <a:pPr indent="0" lvl="0" marL="31750" rtl="0" algn="l">
              <a:lnSpc>
                <a:spcPct val="90000"/>
              </a:lnSpc>
              <a:spcBef>
                <a:spcPts val="800"/>
              </a:spcBef>
              <a:spcAft>
                <a:spcPts val="0"/>
              </a:spcAft>
              <a:buSzPts val="2300"/>
              <a:buNone/>
            </a:pPr>
            <a:r>
              <a:rPr lang="en-US" sz="2600"/>
              <a:t>Únase a nosotros el </a:t>
            </a:r>
            <a:r>
              <a:rPr b="1" lang="en-US" sz="2600"/>
              <a:t>10 de septiembre de 2025</a:t>
            </a:r>
            <a:r>
              <a:rPr lang="en-US" sz="2600"/>
              <a:t> para obtener información sobre </a:t>
            </a:r>
            <a:r>
              <a:rPr b="1" lang="en-US" sz="2600"/>
              <a:t>comidas médicamente adaptadas</a:t>
            </a:r>
            <a:endParaRPr b="1" sz="2600"/>
          </a:p>
          <a:p>
            <a:pPr indent="0" lvl="0" marL="31750" rtl="0" algn="l">
              <a:lnSpc>
                <a:spcPct val="90000"/>
              </a:lnSpc>
              <a:spcBef>
                <a:spcPts val="800"/>
              </a:spcBef>
              <a:spcAft>
                <a:spcPts val="0"/>
              </a:spcAft>
              <a:buSzPts val="2300"/>
              <a:buNone/>
            </a:pPr>
            <a:r>
              <a:t/>
            </a:r>
            <a:endParaRPr b="1" sz="2600"/>
          </a:p>
          <a:p>
            <a:pPr indent="0" lvl="0" marL="31750" rtl="0" algn="l">
              <a:lnSpc>
                <a:spcPct val="90000"/>
              </a:lnSpc>
              <a:spcBef>
                <a:spcPts val="800"/>
              </a:spcBef>
              <a:spcAft>
                <a:spcPts val="0"/>
              </a:spcAft>
              <a:buSzPts val="2300"/>
              <a:buNone/>
            </a:pPr>
            <a:r>
              <a:rPr b="1" lang="en-US" sz="2600" u="sng">
                <a:solidFill>
                  <a:schemeClr val="hlink"/>
                </a:solidFill>
                <a:hlinkClick r:id="rId3"/>
              </a:rPr>
              <a:t>La inscripción</a:t>
            </a:r>
            <a:r>
              <a:rPr b="1" lang="en-US" sz="2600"/>
              <a:t> está abierta</a:t>
            </a:r>
            <a:endParaRPr b="1" sz="26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48"/>
          <p:cNvSpPr txBox="1"/>
          <p:nvPr>
            <p:ph idx="12" type="sldNum"/>
          </p:nvPr>
        </p:nvSpPr>
        <p:spPr>
          <a:xfrm>
            <a:off x="6880595" y="5311405"/>
            <a:ext cx="2057400" cy="210300"/>
          </a:xfrm>
          <a:prstGeom prst="rect">
            <a:avLst/>
          </a:prstGeom>
          <a:noFill/>
          <a:ln>
            <a:noFill/>
          </a:ln>
        </p:spPr>
        <p:txBody>
          <a:bodyPr anchorCtr="0" anchor="ctr" bIns="35525" lIns="35525" spcFirstLastPara="1" rIns="35525" wrap="square" tIns="35525">
            <a:sp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666" name="Google Shape;666;p48"/>
          <p:cNvSpPr txBox="1"/>
          <p:nvPr/>
        </p:nvSpPr>
        <p:spPr>
          <a:xfrm>
            <a:off x="1672975" y="357567"/>
            <a:ext cx="2250000" cy="642300"/>
          </a:xfrm>
          <a:prstGeom prst="rect">
            <a:avLst/>
          </a:prstGeom>
          <a:noFill/>
          <a:ln>
            <a:noFill/>
          </a:ln>
        </p:spPr>
        <p:txBody>
          <a:bodyPr anchorCtr="0" anchor="t" bIns="71100" lIns="71100" spcFirstLastPara="1" rIns="71100" wrap="square" tIns="71100">
            <a:spAutoFit/>
          </a:bodyPr>
          <a:lstStyle/>
          <a:p>
            <a:pPr indent="0" lvl="0" marL="0" marR="0" rtl="0" algn="ctr">
              <a:lnSpc>
                <a:spcPct val="90000"/>
              </a:lnSpc>
              <a:spcBef>
                <a:spcPts val="0"/>
              </a:spcBef>
              <a:spcAft>
                <a:spcPts val="0"/>
              </a:spcAft>
              <a:buClr>
                <a:srgbClr val="000000"/>
              </a:buClr>
              <a:buSzPts val="2700"/>
              <a:buFont typeface="Arial"/>
              <a:buNone/>
            </a:pPr>
            <a:r>
              <a:rPr b="1" i="0" lang="en-US" sz="3600" u="none" cap="none" strike="noStrike">
                <a:solidFill>
                  <a:schemeClr val="dk2"/>
                </a:solidFill>
                <a:latin typeface="Trebuchet MS"/>
                <a:ea typeface="Trebuchet MS"/>
                <a:cs typeface="Trebuchet MS"/>
                <a:sym typeface="Trebuchet MS"/>
              </a:rPr>
              <a:t>Contacto</a:t>
            </a:r>
            <a:endParaRPr b="0" i="0" sz="3600" u="none" cap="none" strike="noStrike">
              <a:solidFill>
                <a:srgbClr val="000000"/>
              </a:solidFill>
              <a:latin typeface="Arial"/>
              <a:ea typeface="Arial"/>
              <a:cs typeface="Arial"/>
              <a:sym typeface="Arial"/>
            </a:endParaRPr>
          </a:p>
        </p:txBody>
      </p:sp>
      <p:sp>
        <p:nvSpPr>
          <p:cNvPr id="667" name="Google Shape;667;p48"/>
          <p:cNvSpPr txBox="1"/>
          <p:nvPr>
            <p:ph idx="1" type="body"/>
          </p:nvPr>
        </p:nvSpPr>
        <p:spPr>
          <a:xfrm>
            <a:off x="479125" y="1274400"/>
            <a:ext cx="4572000" cy="4440600"/>
          </a:xfrm>
          <a:prstGeom prst="rect">
            <a:avLst/>
          </a:prstGeom>
          <a:noFill/>
          <a:ln>
            <a:noFill/>
          </a:ln>
        </p:spPr>
        <p:txBody>
          <a:bodyPr anchorCtr="0" anchor="t" bIns="35525" lIns="35525" spcFirstLastPara="1" rIns="35525" wrap="square" tIns="35525">
            <a:spAutoFit/>
          </a:bodyPr>
          <a:lstStyle/>
          <a:p>
            <a:pPr indent="0" lvl="0" marL="0" rtl="0" algn="ctr">
              <a:lnSpc>
                <a:spcPct val="100000"/>
              </a:lnSpc>
              <a:spcBef>
                <a:spcPts val="700"/>
              </a:spcBef>
              <a:spcAft>
                <a:spcPts val="0"/>
              </a:spcAft>
              <a:buClr>
                <a:schemeClr val="hlink"/>
              </a:buClr>
              <a:buSzPts val="1600"/>
              <a:buFont typeface="Trebuchet MS"/>
              <a:buNone/>
            </a:pPr>
            <a:r>
              <a:rPr lang="en-US" sz="2700" u="sng">
                <a:solidFill>
                  <a:schemeClr val="hlink"/>
                </a:solidFill>
                <a:hlinkClick r:id="rId3"/>
              </a:rPr>
              <a:t>Sitio web </a:t>
            </a:r>
            <a:endParaRPr sz="2700"/>
          </a:p>
          <a:p>
            <a:pPr indent="0" lvl="0" marL="0" rtl="0" algn="ctr">
              <a:lnSpc>
                <a:spcPct val="100000"/>
              </a:lnSpc>
              <a:spcBef>
                <a:spcPts val="700"/>
              </a:spcBef>
              <a:spcAft>
                <a:spcPts val="0"/>
              </a:spcAft>
              <a:buClr>
                <a:schemeClr val="hlink"/>
              </a:buClr>
              <a:buSzPts val="1600"/>
              <a:buFont typeface="Trebuchet MS"/>
              <a:buNone/>
            </a:pPr>
            <a:r>
              <a:t/>
            </a:r>
            <a:endParaRPr sz="2700"/>
          </a:p>
          <a:p>
            <a:pPr indent="0" lvl="0" marL="0" rtl="0" algn="ctr">
              <a:lnSpc>
                <a:spcPct val="100000"/>
              </a:lnSpc>
              <a:spcBef>
                <a:spcPts val="700"/>
              </a:spcBef>
              <a:spcAft>
                <a:spcPts val="0"/>
              </a:spcAft>
              <a:buClr>
                <a:schemeClr val="hlink"/>
              </a:buClr>
              <a:buSzPts val="1600"/>
              <a:buFont typeface="Trebuchet MS"/>
              <a:buNone/>
            </a:pPr>
            <a:r>
              <a:rPr lang="en-US" sz="2700" u="sng">
                <a:solidFill>
                  <a:schemeClr val="hlink"/>
                </a:solidFill>
                <a:hlinkClick r:id="rId4"/>
              </a:rPr>
              <a:t>Suscríbase</a:t>
            </a:r>
            <a:r>
              <a:rPr lang="en-US" sz="2700"/>
              <a:t> a nuestro boletín</a:t>
            </a:r>
            <a:endParaRPr sz="2700"/>
          </a:p>
          <a:p>
            <a:pPr indent="0" lvl="0" marL="0" rtl="0" algn="ctr">
              <a:lnSpc>
                <a:spcPct val="100000"/>
              </a:lnSpc>
              <a:spcBef>
                <a:spcPts val="700"/>
              </a:spcBef>
              <a:spcAft>
                <a:spcPts val="0"/>
              </a:spcAft>
              <a:buClr>
                <a:schemeClr val="hlink"/>
              </a:buClr>
              <a:buSzPts val="1600"/>
              <a:buFont typeface="Trebuchet MS"/>
              <a:buNone/>
            </a:pPr>
            <a:r>
              <a:t/>
            </a:r>
            <a:endParaRPr sz="2700"/>
          </a:p>
          <a:p>
            <a:pPr indent="0" lvl="0" marL="0" rtl="0" algn="ctr">
              <a:lnSpc>
                <a:spcPct val="100000"/>
              </a:lnSpc>
              <a:spcBef>
                <a:spcPts val="700"/>
              </a:spcBef>
              <a:spcAft>
                <a:spcPts val="0"/>
              </a:spcAft>
              <a:buClr>
                <a:schemeClr val="hlink"/>
              </a:buClr>
              <a:buSzPts val="1600"/>
              <a:buFont typeface="Trebuchet MS"/>
              <a:buNone/>
            </a:pPr>
            <a:r>
              <a:rPr lang="en-US" sz="2700" u="sng">
                <a:solidFill>
                  <a:schemeClr val="hlink"/>
                </a:solidFill>
                <a:hlinkClick r:id="rId5"/>
              </a:rPr>
              <a:t>Formulario de comentarios</a:t>
            </a:r>
            <a:endParaRPr sz="2700"/>
          </a:p>
          <a:p>
            <a:pPr indent="0" lvl="0" marL="0" rtl="0" algn="ctr">
              <a:lnSpc>
                <a:spcPct val="100000"/>
              </a:lnSpc>
              <a:spcBef>
                <a:spcPts val="700"/>
              </a:spcBef>
              <a:spcAft>
                <a:spcPts val="0"/>
              </a:spcAft>
              <a:buClr>
                <a:schemeClr val="hlink"/>
              </a:buClr>
              <a:buSzPts val="1600"/>
              <a:buFont typeface="Trebuchet MS"/>
              <a:buNone/>
            </a:pPr>
            <a:r>
              <a:t/>
            </a:r>
            <a:endParaRPr sz="2700"/>
          </a:p>
          <a:p>
            <a:pPr indent="0" lvl="0" marL="0" rtl="0" algn="ctr">
              <a:lnSpc>
                <a:spcPct val="100000"/>
              </a:lnSpc>
              <a:spcBef>
                <a:spcPts val="700"/>
              </a:spcBef>
              <a:spcAft>
                <a:spcPts val="0"/>
              </a:spcAft>
              <a:buClr>
                <a:schemeClr val="hlink"/>
              </a:buClr>
              <a:buSzPts val="1600"/>
              <a:buFont typeface="Trebuchet MS"/>
              <a:buNone/>
            </a:pPr>
            <a:r>
              <a:rPr lang="en-US" sz="2700"/>
              <a:t>Preguntas: </a:t>
            </a:r>
            <a:r>
              <a:rPr lang="en-US" sz="2700" u="sng">
                <a:solidFill>
                  <a:schemeClr val="hlink"/>
                </a:solidFill>
                <a:hlinkClick r:id="rId6"/>
              </a:rPr>
              <a:t>hcpf_hrsn@state.co.us</a:t>
            </a:r>
            <a:endParaRPr sz="2700"/>
          </a:p>
          <a:p>
            <a:pPr indent="0" lvl="0" marL="0" rtl="0" algn="ctr">
              <a:lnSpc>
                <a:spcPct val="100000"/>
              </a:lnSpc>
              <a:spcBef>
                <a:spcPts val="700"/>
              </a:spcBef>
              <a:spcAft>
                <a:spcPts val="0"/>
              </a:spcAft>
              <a:buClr>
                <a:schemeClr val="hlink"/>
              </a:buClr>
              <a:buSzPts val="1600"/>
              <a:buFont typeface="Trebuchet MS"/>
              <a:buNone/>
            </a:pPr>
            <a:r>
              <a:t/>
            </a:r>
            <a:endParaRPr sz="2700">
              <a:solidFill>
                <a:schemeClr val="accen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9"/>
          <p:cNvSpPr txBox="1"/>
          <p:nvPr>
            <p:ph type="title"/>
          </p:nvPr>
        </p:nvSpPr>
        <p:spPr>
          <a:xfrm>
            <a:off x="446484" y="1766822"/>
            <a:ext cx="8250900" cy="8313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lt1"/>
              </a:buClr>
              <a:buSzPts val="5000"/>
              <a:buFont typeface="Trebuchet MS"/>
              <a:buNone/>
            </a:pPr>
            <a:r>
              <a:rPr lang="en-US" sz="6000"/>
              <a:t>¡Gracias!</a:t>
            </a:r>
            <a:endParaRPr sz="6000"/>
          </a:p>
        </p:txBody>
      </p:sp>
      <p:sp>
        <p:nvSpPr>
          <p:cNvPr id="674" name="Google Shape;674;p49"/>
          <p:cNvSpPr txBox="1"/>
          <p:nvPr>
            <p:ph idx="12" type="sldNum"/>
          </p:nvPr>
        </p:nvSpPr>
        <p:spPr>
          <a:xfrm>
            <a:off x="6880595" y="5308963"/>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75b3ab75ac_0_347"/>
          <p:cNvSpPr txBox="1"/>
          <p:nvPr>
            <p:ph idx="12" type="sldNum"/>
          </p:nvPr>
        </p:nvSpPr>
        <p:spPr>
          <a:xfrm>
            <a:off x="8775967" y="5405550"/>
            <a:ext cx="117600" cy="249600"/>
          </a:xfrm>
          <a:prstGeom prst="rect">
            <a:avLst/>
          </a:prstGeom>
          <a:noFill/>
          <a:ln>
            <a:noFill/>
          </a:ln>
        </p:spPr>
        <p:txBody>
          <a:bodyPr anchorCtr="0" anchor="ctr" bIns="32125" lIns="32125" spcFirstLastPara="1" rIns="32125" wrap="square" tIns="32125">
            <a:sp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3" name="Google Shape;373;g375b3ab75ac_0_347"/>
          <p:cNvSpPr txBox="1"/>
          <p:nvPr/>
        </p:nvSpPr>
        <p:spPr>
          <a:xfrm>
            <a:off x="302525" y="1314454"/>
            <a:ext cx="4631400" cy="2691900"/>
          </a:xfrm>
          <a:prstGeom prst="rect">
            <a:avLst/>
          </a:prstGeom>
          <a:noFill/>
          <a:ln>
            <a:noFill/>
          </a:ln>
        </p:spPr>
        <p:txBody>
          <a:bodyPr anchorCtr="0" anchor="t" bIns="91400" lIns="91400" spcFirstLastPara="1" rIns="91400" wrap="square" tIns="91400">
            <a:spAutoFit/>
          </a:bodyPr>
          <a:lstStyle/>
          <a:p>
            <a:pPr indent="-342900" lvl="0" marL="457200" marR="0" rtl="0" algn="l">
              <a:lnSpc>
                <a:spcPct val="115000"/>
              </a:lnSpc>
              <a:spcBef>
                <a:spcPts val="0"/>
              </a:spcBef>
              <a:spcAft>
                <a:spcPts val="0"/>
              </a:spcAft>
              <a:buClr>
                <a:schemeClr val="dk2"/>
              </a:buClr>
              <a:buSzPts val="1800"/>
              <a:buFont typeface="Trebuchet MS"/>
              <a:buChar char="●"/>
            </a:pPr>
            <a:r>
              <a:rPr b="0" i="0" lang="en-US" sz="1800" u="none" cap="none" strike="noStrike">
                <a:solidFill>
                  <a:schemeClr val="dk2"/>
                </a:solidFill>
                <a:latin typeface="Trebuchet MS"/>
                <a:ea typeface="Trebuchet MS"/>
                <a:cs typeface="Trebuchet MS"/>
                <a:sym typeface="Trebuchet MS"/>
              </a:rPr>
              <a:t>Los participantes estarán en silencio durante la presentación.</a:t>
            </a:r>
            <a:endParaRPr b="0" i="0" sz="1800" u="none" cap="none" strike="noStrike">
              <a:solidFill>
                <a:schemeClr val="dk2"/>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chemeClr val="dk2"/>
              </a:buClr>
              <a:buSzPts val="1800"/>
              <a:buFont typeface="Trebuchet MS"/>
              <a:buChar char="●"/>
            </a:pPr>
            <a:r>
              <a:rPr b="0" i="0" lang="en-US" sz="1800" u="none" cap="none" strike="noStrike">
                <a:solidFill>
                  <a:schemeClr val="dk2"/>
                </a:solidFill>
                <a:latin typeface="Trebuchet MS"/>
                <a:ea typeface="Trebuchet MS"/>
                <a:cs typeface="Trebuchet MS"/>
                <a:sym typeface="Trebuchet MS"/>
              </a:rPr>
              <a:t>El chat no será monitoreado para preguntas. El personal usará el espacio del chat para compartir enlaces.</a:t>
            </a:r>
            <a:endParaRPr b="0" i="0" sz="1800" u="none" cap="none" strike="noStrike">
              <a:solidFill>
                <a:schemeClr val="dk2"/>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chemeClr val="dk2"/>
              </a:buClr>
              <a:buSzPts val="1800"/>
              <a:buFont typeface="Trebuchet MS"/>
              <a:buChar char="●"/>
            </a:pPr>
            <a:r>
              <a:rPr b="0" i="0" lang="en-US" sz="1800" u="none" cap="none" strike="noStrike">
                <a:solidFill>
                  <a:schemeClr val="dk2"/>
                </a:solidFill>
                <a:latin typeface="Trebuchet MS"/>
                <a:ea typeface="Trebuchet MS"/>
                <a:cs typeface="Trebuchet MS"/>
                <a:sym typeface="Trebuchet MS"/>
              </a:rPr>
              <a:t>Utilice la función de preguntas y respuestas para hacer preguntas.</a:t>
            </a:r>
            <a:endParaRPr b="0" i="0" sz="1800" u="none" cap="none" strike="noStrike">
              <a:solidFill>
                <a:schemeClr val="dk2"/>
              </a:solidFill>
              <a:latin typeface="Trebuchet MS"/>
              <a:ea typeface="Trebuchet MS"/>
              <a:cs typeface="Trebuchet MS"/>
              <a:sym typeface="Trebuchet MS"/>
            </a:endParaRPr>
          </a:p>
        </p:txBody>
      </p:sp>
      <p:sp>
        <p:nvSpPr>
          <p:cNvPr id="374" name="Google Shape;374;g375b3ab75ac_0_347"/>
          <p:cNvSpPr txBox="1"/>
          <p:nvPr>
            <p:ph type="title"/>
          </p:nvPr>
        </p:nvSpPr>
        <p:spPr>
          <a:xfrm>
            <a:off x="479125" y="362575"/>
            <a:ext cx="4572000" cy="6807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1200"/>
              </a:spcBef>
              <a:spcAft>
                <a:spcPts val="1200"/>
              </a:spcAft>
              <a:buClr>
                <a:schemeClr val="dk1"/>
              </a:buClr>
              <a:buSzPts val="1100"/>
              <a:buFont typeface="Arial"/>
              <a:buNone/>
            </a:pPr>
            <a:r>
              <a:rPr lang="en-US" sz="3300"/>
              <a:t>Logística de la reunión</a:t>
            </a:r>
            <a:endParaRPr sz="3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75b3ab75ac_0_365"/>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1" name="Google Shape;381;g375b3ab75ac_0_365"/>
          <p:cNvSpPr txBox="1"/>
          <p:nvPr>
            <p:ph type="title"/>
          </p:nvPr>
        </p:nvSpPr>
        <p:spPr>
          <a:xfrm>
            <a:off x="479125" y="617625"/>
            <a:ext cx="4572000" cy="6405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1200"/>
              </a:spcBef>
              <a:spcAft>
                <a:spcPts val="1200"/>
              </a:spcAft>
              <a:buClr>
                <a:schemeClr val="dk1"/>
              </a:buClr>
              <a:buSzPts val="1100"/>
              <a:buFont typeface="Arial"/>
              <a:buNone/>
            </a:pPr>
            <a:r>
              <a:rPr lang="en-US" sz="3300"/>
              <a:t>Protocolo de reuniones</a:t>
            </a:r>
            <a:endParaRPr sz="3300"/>
          </a:p>
        </p:txBody>
      </p:sp>
      <p:sp>
        <p:nvSpPr>
          <p:cNvPr id="382" name="Google Shape;382;g375b3ab75ac_0_365"/>
          <p:cNvSpPr txBox="1"/>
          <p:nvPr/>
        </p:nvSpPr>
        <p:spPr>
          <a:xfrm>
            <a:off x="504875" y="1536825"/>
            <a:ext cx="4546200" cy="1828500"/>
          </a:xfrm>
          <a:prstGeom prst="rect">
            <a:avLst/>
          </a:prstGeom>
          <a:noFill/>
          <a:ln>
            <a:noFill/>
          </a:ln>
        </p:spPr>
        <p:txBody>
          <a:bodyPr anchorCtr="0" anchor="t" bIns="91400" lIns="91400" spcFirstLastPara="1" rIns="91400" wrap="square" tIns="91400">
            <a:spAutoFit/>
          </a:bodyPr>
          <a:lstStyle/>
          <a:p>
            <a:pPr indent="-381000" lvl="0" marL="457200" marR="0" rtl="0" algn="l">
              <a:lnSpc>
                <a:spcPct val="115000"/>
              </a:lnSpc>
              <a:spcBef>
                <a:spcPts val="0"/>
              </a:spcBef>
              <a:spcAft>
                <a:spcPts val="0"/>
              </a:spcAft>
              <a:buClr>
                <a:schemeClr val="dk2"/>
              </a:buClr>
              <a:buSzPts val="2400"/>
              <a:buFont typeface="Trebuchet MS"/>
              <a:buChar char="●"/>
            </a:pPr>
            <a:r>
              <a:rPr b="0" i="0" lang="en-US" sz="2400" u="none" cap="none" strike="noStrike">
                <a:solidFill>
                  <a:srgbClr val="002060"/>
                </a:solidFill>
                <a:latin typeface="Trebuchet MS"/>
                <a:ea typeface="Trebuchet MS"/>
                <a:cs typeface="Trebuchet MS"/>
                <a:sym typeface="Trebuchet MS"/>
              </a:rPr>
              <a:t>Respeta la agenda</a:t>
            </a:r>
            <a:endParaRPr b="0" i="0" sz="2400" u="none" cap="none" strike="noStrike">
              <a:solidFill>
                <a:srgbClr val="002060"/>
              </a:solidFill>
              <a:latin typeface="Trebuchet MS"/>
              <a:ea typeface="Trebuchet MS"/>
              <a:cs typeface="Trebuchet MS"/>
              <a:sym typeface="Trebuchet MS"/>
            </a:endParaRPr>
          </a:p>
          <a:p>
            <a:pPr indent="-381000" lvl="0" marL="457200" marR="0" rtl="0" algn="l">
              <a:lnSpc>
                <a:spcPct val="115000"/>
              </a:lnSpc>
              <a:spcBef>
                <a:spcPts val="0"/>
              </a:spcBef>
              <a:spcAft>
                <a:spcPts val="0"/>
              </a:spcAft>
              <a:buClr>
                <a:schemeClr val="dk2"/>
              </a:buClr>
              <a:buSzPts val="2400"/>
              <a:buFont typeface="Trebuchet MS"/>
              <a:buChar char="●"/>
            </a:pPr>
            <a:r>
              <a:rPr b="0" i="0" lang="en-US" sz="2400" u="none" cap="none" strike="noStrike">
                <a:solidFill>
                  <a:srgbClr val="002060"/>
                </a:solidFill>
                <a:latin typeface="Trebuchet MS"/>
                <a:ea typeface="Trebuchet MS"/>
                <a:cs typeface="Trebuchet MS"/>
                <a:sym typeface="Trebuchet MS"/>
              </a:rPr>
              <a:t>Mantente enfocado en las soluciones y el alcance</a:t>
            </a:r>
            <a:endParaRPr b="0" i="0" sz="2400" u="none" cap="none" strike="noStrike">
              <a:solidFill>
                <a:srgbClr val="002060"/>
              </a:solidFill>
              <a:latin typeface="Trebuchet MS"/>
              <a:ea typeface="Trebuchet MS"/>
              <a:cs typeface="Trebuchet MS"/>
              <a:sym typeface="Trebuchet MS"/>
            </a:endParaRPr>
          </a:p>
          <a:p>
            <a:pPr indent="-381000" lvl="0" marL="457200" marR="0" rtl="0" algn="l">
              <a:lnSpc>
                <a:spcPct val="115000"/>
              </a:lnSpc>
              <a:spcBef>
                <a:spcPts val="0"/>
              </a:spcBef>
              <a:spcAft>
                <a:spcPts val="0"/>
              </a:spcAft>
              <a:buClr>
                <a:schemeClr val="dk2"/>
              </a:buClr>
              <a:buSzPts val="2400"/>
              <a:buFont typeface="Trebuchet MS"/>
              <a:buChar char="●"/>
            </a:pPr>
            <a:r>
              <a:rPr b="0" i="0" lang="en-US" sz="2400" u="none" cap="none" strike="noStrike">
                <a:solidFill>
                  <a:srgbClr val="002060"/>
                </a:solidFill>
                <a:latin typeface="Trebuchet MS"/>
                <a:ea typeface="Trebuchet MS"/>
                <a:cs typeface="Trebuchet MS"/>
                <a:sym typeface="Trebuchet MS"/>
              </a:rPr>
              <a:t>Honra y respeta a todos</a:t>
            </a:r>
            <a:endParaRPr b="0" i="0" sz="2400" u="none" cap="none" strike="noStrik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75b3ab75ac_0_374"/>
          <p:cNvSpPr txBox="1"/>
          <p:nvPr>
            <p:ph idx="12" type="sldNum"/>
          </p:nvPr>
        </p:nvSpPr>
        <p:spPr>
          <a:xfrm>
            <a:off x="6880595" y="5311405"/>
            <a:ext cx="2057400" cy="30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9" name="Google Shape;389;g375b3ab75ac_0_374"/>
          <p:cNvSpPr txBox="1"/>
          <p:nvPr>
            <p:ph type="title"/>
          </p:nvPr>
        </p:nvSpPr>
        <p:spPr>
          <a:xfrm>
            <a:off x="479113" y="117450"/>
            <a:ext cx="4572000" cy="1158300"/>
          </a:xfrm>
          <a:prstGeom prst="rect">
            <a:avLst/>
          </a:prstGeom>
          <a:noFill/>
          <a:ln>
            <a:noFill/>
          </a:ln>
        </p:spPr>
        <p:txBody>
          <a:bodyPr anchorCtr="0" anchor="ctr" bIns="0" lIns="0" spcFirstLastPara="1" rIns="0" wrap="square" tIns="0">
            <a:spAutoFit/>
          </a:bodyPr>
          <a:lstStyle/>
          <a:p>
            <a:pPr indent="0" lvl="0" marL="0" rtl="0" algn="ctr">
              <a:lnSpc>
                <a:spcPct val="115000"/>
              </a:lnSpc>
              <a:spcBef>
                <a:spcPts val="1200"/>
              </a:spcBef>
              <a:spcAft>
                <a:spcPts val="1200"/>
              </a:spcAft>
              <a:buClr>
                <a:schemeClr val="dk1"/>
              </a:buClr>
              <a:buSzPts val="1100"/>
              <a:buFont typeface="Arial"/>
              <a:buNone/>
            </a:pPr>
            <a:r>
              <a:rPr lang="en-US" sz="3500">
                <a:highlight>
                  <a:schemeClr val="lt1"/>
                </a:highlight>
              </a:rPr>
              <a:t>Compromiso con las partes interesadas</a:t>
            </a:r>
            <a:endParaRPr sz="3500">
              <a:highlight>
                <a:schemeClr val="lt1"/>
              </a:highlight>
            </a:endParaRPr>
          </a:p>
        </p:txBody>
      </p:sp>
      <p:sp>
        <p:nvSpPr>
          <p:cNvPr id="390" name="Google Shape;390;g375b3ab75ac_0_374"/>
          <p:cNvSpPr txBox="1"/>
          <p:nvPr/>
        </p:nvSpPr>
        <p:spPr>
          <a:xfrm>
            <a:off x="479113" y="1309400"/>
            <a:ext cx="4572000" cy="4002000"/>
          </a:xfrm>
          <a:prstGeom prst="rect">
            <a:avLst/>
          </a:prstGeom>
          <a:noFill/>
          <a:ln>
            <a:noFill/>
          </a:ln>
        </p:spPr>
        <p:txBody>
          <a:bodyPr anchorCtr="0" anchor="t" bIns="91400" lIns="91400" spcFirstLastPara="1" rIns="91400" wrap="square" tIns="91400">
            <a:spAutoFit/>
          </a:bodyPr>
          <a:lstStyle/>
          <a:p>
            <a:pPr indent="0" lvl="0" marL="127000" marR="0" rtl="0" algn="l">
              <a:lnSpc>
                <a:spcPct val="115000"/>
              </a:lnSpc>
              <a:spcBef>
                <a:spcPts val="0"/>
              </a:spcBef>
              <a:spcAft>
                <a:spcPts val="0"/>
              </a:spcAft>
              <a:buClr>
                <a:srgbClr val="000000"/>
              </a:buClr>
              <a:buSzPts val="2000"/>
              <a:buFont typeface="Arial"/>
              <a:buNone/>
            </a:pPr>
            <a:r>
              <a:rPr b="1" i="0" lang="en-US" sz="2000" u="none" cap="none" strike="noStrike">
                <a:solidFill>
                  <a:srgbClr val="002060"/>
                </a:solidFill>
                <a:latin typeface="Trebuchet MS"/>
                <a:ea typeface="Trebuchet MS"/>
                <a:cs typeface="Trebuchet MS"/>
                <a:sym typeface="Trebuchet MS"/>
              </a:rPr>
              <a:t>HCPF se compromete a:</a:t>
            </a:r>
            <a:endParaRPr b="1" i="0" sz="2000" u="none" cap="none" strike="noStrike">
              <a:solidFill>
                <a:srgbClr val="00206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2060"/>
              </a:buClr>
              <a:buSzPts val="1800"/>
              <a:buFont typeface="Trebuchet MS"/>
              <a:buChar char="●"/>
            </a:pPr>
            <a:r>
              <a:rPr b="0" i="0" lang="en-US" sz="1800" u="none" cap="none" strike="noStrike">
                <a:solidFill>
                  <a:srgbClr val="002060"/>
                </a:solidFill>
                <a:latin typeface="Trebuchet MS"/>
                <a:ea typeface="Trebuchet MS"/>
                <a:cs typeface="Trebuchet MS"/>
                <a:sym typeface="Trebuchet MS"/>
              </a:rPr>
              <a:t>Evaluar mi nuciosa y cuidadosamente todas las preguntas y comentarios.</a:t>
            </a:r>
            <a:endParaRPr b="0" i="0" sz="1800" u="none" cap="none" strike="noStrike">
              <a:solidFill>
                <a:srgbClr val="00206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2060"/>
              </a:buClr>
              <a:buSzPts val="1800"/>
              <a:buFont typeface="Trebuchet MS"/>
              <a:buChar char="●"/>
            </a:pPr>
            <a:r>
              <a:rPr b="0" i="0" lang="en-US" sz="1800" u="none" cap="none" strike="noStrike">
                <a:solidFill>
                  <a:srgbClr val="002060"/>
                </a:solidFill>
                <a:latin typeface="Trebuchet MS"/>
                <a:ea typeface="Trebuchet MS"/>
                <a:cs typeface="Trebuchet MS"/>
                <a:sym typeface="Trebuchet MS"/>
              </a:rPr>
              <a:t>Identificar qué comentarios pueden incorporarse ahora o potencialmente en el futuro</a:t>
            </a:r>
            <a:endParaRPr b="0" i="0" sz="1800" u="none" cap="none" strike="noStrike">
              <a:solidFill>
                <a:srgbClr val="00206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2060"/>
              </a:buClr>
              <a:buSzPts val="1800"/>
              <a:buFont typeface="Trebuchet MS"/>
              <a:buChar char="●"/>
            </a:pPr>
            <a:r>
              <a:rPr b="0" i="0" lang="en-US" sz="1800" u="none" cap="none" strike="noStrike">
                <a:solidFill>
                  <a:srgbClr val="002060"/>
                </a:solidFill>
                <a:latin typeface="Trebuchet MS"/>
                <a:ea typeface="Trebuchet MS"/>
                <a:cs typeface="Trebuchet MS"/>
                <a:sym typeface="Trebuchet MS"/>
              </a:rPr>
              <a:t>Comunicar de manera transparente los resultados de los comentarios y preguntas</a:t>
            </a:r>
            <a:endParaRPr b="0" i="0" sz="1800" u="none" cap="none" strike="noStrike">
              <a:solidFill>
                <a:srgbClr val="00206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2060"/>
              </a:buClr>
              <a:buSzPts val="1800"/>
              <a:buFont typeface="Trebuchet MS"/>
              <a:buChar char="●"/>
            </a:pPr>
            <a:r>
              <a:rPr b="0" i="0" lang="en-US" sz="1800" u="none" cap="none" strike="noStrike">
                <a:solidFill>
                  <a:srgbClr val="002060"/>
                </a:solidFill>
                <a:latin typeface="Trebuchet MS"/>
                <a:ea typeface="Trebuchet MS"/>
                <a:cs typeface="Trebuchet MS"/>
                <a:sym typeface="Trebuchet MS"/>
              </a:rPr>
              <a:t>Referir a las personas a los recursos apropiados de HCPF para temas fuera del alcance</a:t>
            </a:r>
            <a:endParaRPr b="0" i="0" sz="1600" u="none" cap="none" strike="noStrike">
              <a:solidFill>
                <a:schemeClr val="dk2"/>
              </a:solidFill>
              <a:highlight>
                <a:schemeClr val="lt1"/>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75b3ab75ac_0_383"/>
          <p:cNvSpPr txBox="1"/>
          <p:nvPr>
            <p:ph idx="12" type="sldNum"/>
          </p:nvPr>
        </p:nvSpPr>
        <p:spPr>
          <a:xfrm>
            <a:off x="8814950" y="5370083"/>
            <a:ext cx="123000" cy="179400"/>
          </a:xfrm>
          <a:prstGeom prst="rect">
            <a:avLst/>
          </a:prstGeom>
          <a:noFill/>
          <a:ln>
            <a:noFill/>
          </a:ln>
        </p:spPr>
        <p:txBody>
          <a:bodyPr anchorCtr="0" anchor="ctr" bIns="35525" lIns="35525" spcFirstLastPara="1" rIns="35525" wrap="square" tIns="35525">
            <a:spAutoFit/>
          </a:bodyPr>
          <a:lstStyle/>
          <a:p>
            <a:pPr indent="0" lvl="0" marL="0" rtl="0" algn="r">
              <a:lnSpc>
                <a:spcPct val="100000"/>
              </a:lnSpc>
              <a:spcBef>
                <a:spcPts val="0"/>
              </a:spcBef>
              <a:spcAft>
                <a:spcPts val="0"/>
              </a:spcAft>
              <a:buClr>
                <a:srgbClr val="000000"/>
              </a:buClr>
              <a:buSzPts val="700"/>
              <a:buFont typeface="Trebuchet MS"/>
              <a:buNone/>
            </a:pPr>
            <a:fld id="{00000000-1234-1234-1234-123412341234}" type="slidenum">
              <a:rPr lang="en-US" sz="700">
                <a:solidFill>
                  <a:srgbClr val="000000"/>
                </a:solidFill>
              </a:rPr>
              <a:t>‹#›</a:t>
            </a:fld>
            <a:endParaRPr/>
          </a:p>
        </p:txBody>
      </p:sp>
      <p:sp>
        <p:nvSpPr>
          <p:cNvPr id="396" name="Google Shape;396;g375b3ab75ac_0_383"/>
          <p:cNvSpPr txBox="1"/>
          <p:nvPr/>
        </p:nvSpPr>
        <p:spPr>
          <a:xfrm>
            <a:off x="532000" y="3513975"/>
            <a:ext cx="4414800" cy="1579800"/>
          </a:xfrm>
          <a:prstGeom prst="rect">
            <a:avLst/>
          </a:prstGeom>
          <a:noFill/>
          <a:ln>
            <a:noFill/>
          </a:ln>
        </p:spPr>
        <p:txBody>
          <a:bodyPr anchorCtr="0" anchor="ctr" bIns="50525" lIns="50525" spcFirstLastPara="1" rIns="50525" wrap="square" tIns="50525">
            <a:spAutoFit/>
          </a:bodyPr>
          <a:lstStyle/>
          <a:p>
            <a:pPr indent="0" lvl="0" marL="0" marR="0" rtl="0" algn="l">
              <a:lnSpc>
                <a:spcPct val="100000"/>
              </a:lnSpc>
              <a:spcBef>
                <a:spcPts val="0"/>
              </a:spcBef>
              <a:spcAft>
                <a:spcPts val="0"/>
              </a:spcAft>
              <a:buClr>
                <a:srgbClr val="FFFFFF"/>
              </a:buClr>
              <a:buSzPts val="1600"/>
              <a:buFont typeface="Trebuchet MS"/>
              <a:buNone/>
            </a:pPr>
            <a:r>
              <a:rPr b="0" i="0" lang="en-US" sz="1600" u="none" cap="none" strike="noStrike">
                <a:solidFill>
                  <a:srgbClr val="FFFFFF"/>
                </a:solidFill>
                <a:latin typeface="Trebuchet MS"/>
                <a:ea typeface="Trebuchet MS"/>
                <a:cs typeface="Trebuchet MS"/>
                <a:sym typeface="Trebuchet MS"/>
              </a:rPr>
              <a:t>Mejorar la equidad de la asistencia sanitaria, el acceso y los resultados para las personas a las que prestamos servicio, y al mismo tiempo ahorrar dinero a los habitantes de Colorado en materia de atención sanitaria e impulsar el valor de Colorado.</a:t>
            </a:r>
            <a:endParaRPr b="0" i="0" sz="1100" u="none" cap="none" strike="noStrike">
              <a:solidFill>
                <a:srgbClr val="000000"/>
              </a:solidFill>
              <a:latin typeface="Arial"/>
              <a:ea typeface="Arial"/>
              <a:cs typeface="Arial"/>
              <a:sym typeface="Arial"/>
            </a:endParaRPr>
          </a:p>
        </p:txBody>
      </p:sp>
      <p:pic>
        <p:nvPicPr>
          <p:cNvPr descr="Boy in a wheelchair smiles while at a park." id="397" name="Google Shape;397;g375b3ab75ac_0_383"/>
          <p:cNvPicPr preferRelativeResize="0"/>
          <p:nvPr/>
        </p:nvPicPr>
        <p:blipFill rotWithShape="1">
          <a:blip r:embed="rId3">
            <a:alphaModFix/>
          </a:blip>
          <a:srcRect b="40620" l="0" r="18632" t="19856"/>
          <a:stretch/>
        </p:blipFill>
        <p:spPr>
          <a:xfrm>
            <a:off x="0" y="0"/>
            <a:ext cx="9144003" cy="3011251"/>
          </a:xfrm>
          <a:prstGeom prst="rect">
            <a:avLst/>
          </a:prstGeom>
          <a:noFill/>
          <a:ln>
            <a:noFill/>
          </a:ln>
        </p:spPr>
      </p:pic>
      <p:sp>
        <p:nvSpPr>
          <p:cNvPr id="398" name="Google Shape;398;g375b3ab75ac_0_383"/>
          <p:cNvSpPr txBox="1"/>
          <p:nvPr/>
        </p:nvSpPr>
        <p:spPr>
          <a:xfrm>
            <a:off x="479125" y="3011250"/>
            <a:ext cx="32754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Trebuchet MS"/>
                <a:ea typeface="Trebuchet MS"/>
                <a:cs typeface="Trebuchet MS"/>
                <a:sym typeface="Trebuchet MS"/>
              </a:rPr>
              <a:t>Nuestra misión</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375b3ab75ac_0_392"/>
          <p:cNvSpPr txBox="1"/>
          <p:nvPr>
            <p:ph idx="12" type="sldNum"/>
          </p:nvPr>
        </p:nvSpPr>
        <p:spPr>
          <a:xfrm>
            <a:off x="8790650" y="5370083"/>
            <a:ext cx="123000" cy="179400"/>
          </a:xfrm>
          <a:prstGeom prst="rect">
            <a:avLst/>
          </a:prstGeom>
          <a:noFill/>
          <a:ln>
            <a:noFill/>
          </a:ln>
        </p:spPr>
        <p:txBody>
          <a:bodyPr anchorCtr="0" anchor="ctr" bIns="35525" lIns="35525" spcFirstLastPara="1" rIns="35525" wrap="square" tIns="35525">
            <a:spAutoFit/>
          </a:bodyPr>
          <a:lstStyle/>
          <a:p>
            <a:pPr indent="0" lvl="0" marL="0" rtl="0" algn="r">
              <a:lnSpc>
                <a:spcPct val="100000"/>
              </a:lnSpc>
              <a:spcBef>
                <a:spcPts val="0"/>
              </a:spcBef>
              <a:spcAft>
                <a:spcPts val="0"/>
              </a:spcAft>
              <a:buClr>
                <a:srgbClr val="000000"/>
              </a:buClr>
              <a:buSzPts val="700"/>
              <a:buFont typeface="Trebuchet MS"/>
              <a:buNone/>
            </a:pPr>
            <a:fld id="{00000000-1234-1234-1234-123412341234}" type="slidenum">
              <a:rPr lang="en-US" sz="700">
                <a:solidFill>
                  <a:srgbClr val="000000"/>
                </a:solidFill>
              </a:rPr>
              <a:t>‹#›</a:t>
            </a:fld>
            <a:endParaRPr/>
          </a:p>
        </p:txBody>
      </p:sp>
      <p:sp>
        <p:nvSpPr>
          <p:cNvPr id="404" name="Google Shape;404;g375b3ab75ac_0_392"/>
          <p:cNvSpPr txBox="1"/>
          <p:nvPr/>
        </p:nvSpPr>
        <p:spPr>
          <a:xfrm>
            <a:off x="479125" y="1325200"/>
            <a:ext cx="4329600" cy="3760200"/>
          </a:xfrm>
          <a:prstGeom prst="rect">
            <a:avLst/>
          </a:prstGeom>
          <a:noFill/>
          <a:ln>
            <a:noFill/>
          </a:ln>
        </p:spPr>
        <p:txBody>
          <a:bodyPr anchorCtr="0" anchor="t" bIns="35525" lIns="35525" spcFirstLastPara="1" rIns="35525" wrap="square" tIns="35525">
            <a:noAutofit/>
          </a:bodyPr>
          <a:lstStyle/>
          <a:p>
            <a:pPr indent="0" lvl="0" marL="0" marR="0" rtl="0" algn="l">
              <a:lnSpc>
                <a:spcPct val="90000"/>
              </a:lnSpc>
              <a:spcBef>
                <a:spcPts val="0"/>
              </a:spcBef>
              <a:spcAft>
                <a:spcPts val="0"/>
              </a:spcAft>
              <a:buClr>
                <a:srgbClr val="FFFFFF"/>
              </a:buClr>
              <a:buSzPts val="1800"/>
              <a:buFont typeface="Trebuchet MS"/>
              <a:buNone/>
            </a:pPr>
            <a:r>
              <a:rPr b="0" i="0" lang="en-US" sz="2200" u="none" cap="none" strike="noStrike">
                <a:solidFill>
                  <a:srgbClr val="FFFFFF"/>
                </a:solidFill>
                <a:latin typeface="Trebuchet MS"/>
                <a:ea typeface="Trebuchet MS"/>
                <a:cs typeface="Trebuchet MS"/>
                <a:sym typeface="Trebuchet MS"/>
              </a:rPr>
              <a:t>El Departamento de Financiación y Políticas de Atención a la Salud (</a:t>
            </a:r>
            <a:r>
              <a:rPr b="0" i="1" lang="en-US" sz="2200" u="none" cap="none" strike="noStrike">
                <a:solidFill>
                  <a:srgbClr val="FFFFFF"/>
                </a:solidFill>
                <a:latin typeface="Trebuchet MS"/>
                <a:ea typeface="Trebuchet MS"/>
                <a:cs typeface="Trebuchet MS"/>
                <a:sym typeface="Trebuchet MS"/>
              </a:rPr>
              <a:t>Department of Health Care Policy &amp; Financing - HCPF</a:t>
            </a:r>
            <a:r>
              <a:rPr b="0" i="0" lang="en-US" sz="2200" u="none" cap="none" strike="noStrike">
                <a:solidFill>
                  <a:srgbClr val="FFFFFF"/>
                </a:solidFill>
                <a:latin typeface="Trebuchet MS"/>
                <a:ea typeface="Trebuchet MS"/>
                <a:cs typeface="Trebuchet MS"/>
                <a:sym typeface="Trebuchet MS"/>
              </a:rPr>
              <a:t>) administra Health First Colorado (el programa de Medicaid de Colorado), </a:t>
            </a:r>
            <a:r>
              <a:rPr b="0" i="1" lang="en-US" sz="2200" u="none" cap="none" strike="noStrike">
                <a:solidFill>
                  <a:srgbClr val="FFFFFF"/>
                </a:solidFill>
                <a:latin typeface="Trebuchet MS"/>
                <a:ea typeface="Trebuchet MS"/>
                <a:cs typeface="Trebuchet MS"/>
                <a:sym typeface="Trebuchet MS"/>
              </a:rPr>
              <a:t>Child Health Plan Plus (CHP</a:t>
            </a:r>
            <a:r>
              <a:rPr b="0" i="0" lang="en-US" sz="2200" u="none" cap="none" strike="noStrike">
                <a:solidFill>
                  <a:srgbClr val="FFFFFF"/>
                </a:solidFill>
                <a:latin typeface="Trebuchet MS"/>
                <a:ea typeface="Trebuchet MS"/>
                <a:cs typeface="Trebuchet MS"/>
                <a:sym typeface="Trebuchet MS"/>
              </a:rPr>
              <a:t>+) y otros programas de asistencia sanitaria para los residentes de Colorado que reúnan las condiciones. </a:t>
            </a:r>
            <a:endParaRPr b="0" i="0" sz="2200" u="none" cap="none" strike="noStrike">
              <a:solidFill>
                <a:srgbClr val="000000"/>
              </a:solidFill>
              <a:latin typeface="Trebuchet MS"/>
              <a:ea typeface="Trebuchet MS"/>
              <a:cs typeface="Trebuchet MS"/>
              <a:sym typeface="Trebuchet MS"/>
            </a:endParaRPr>
          </a:p>
        </p:txBody>
      </p:sp>
      <p:sp>
        <p:nvSpPr>
          <p:cNvPr id="405" name="Google Shape;405;g375b3ab75ac_0_392"/>
          <p:cNvSpPr txBox="1"/>
          <p:nvPr/>
        </p:nvSpPr>
        <p:spPr>
          <a:xfrm>
            <a:off x="723337" y="418179"/>
            <a:ext cx="3841200" cy="570600"/>
          </a:xfrm>
          <a:prstGeom prst="rect">
            <a:avLst/>
          </a:prstGeom>
          <a:noFill/>
          <a:ln>
            <a:noFill/>
          </a:ln>
        </p:spPr>
        <p:txBody>
          <a:bodyPr anchorCtr="0" anchor="b" bIns="35525" lIns="35525" spcFirstLastPara="1" rIns="35525" wrap="square" tIns="35525">
            <a:spAutoFit/>
          </a:bodyPr>
          <a:lstStyle/>
          <a:p>
            <a:pPr indent="0" lvl="0" marL="0" marR="0" rtl="0" algn="ctr">
              <a:lnSpc>
                <a:spcPct val="90000"/>
              </a:lnSpc>
              <a:spcBef>
                <a:spcPts val="0"/>
              </a:spcBef>
              <a:spcAft>
                <a:spcPts val="0"/>
              </a:spcAft>
              <a:buClr>
                <a:srgbClr val="FFFFFF"/>
              </a:buClr>
              <a:buSzPts val="2700"/>
              <a:buFont typeface="Trebuchet MS"/>
              <a:buNone/>
            </a:pPr>
            <a:r>
              <a:rPr b="1" i="0" lang="en-US" sz="3600" u="none" cap="none" strike="noStrike">
                <a:solidFill>
                  <a:srgbClr val="FFFFFF"/>
                </a:solidFill>
                <a:latin typeface="Trebuchet MS"/>
                <a:ea typeface="Trebuchet MS"/>
                <a:cs typeface="Trebuchet MS"/>
                <a:sym typeface="Trebuchet MS"/>
              </a:rPr>
              <a:t>Qué hacemos</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2025-07-31T12:14:00Z</dcterms:created>
  <dc:creator>Acuna, Kyra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FFE0E7CC-BC95-465A-B686-30FDBEF952E9</vt:lpwstr>
  </property>
  <property fmtid="{D5CDD505-2E9C-101B-9397-08002B2CF9AE}" pid="3" name="ArticulatePath">
    <vt:lpwstr>HCPF-Widescreen_v03-YK</vt:lpwstr>
  </property>
  <property fmtid="{D5CDD505-2E9C-101B-9397-08002B2CF9AE}" pid="4" name="ContentTypeId">
    <vt:lpwstr>0x010100BE69C82552416F4D9E145593EF3D7295</vt:lpwstr>
  </property>
  <property fmtid="{D5CDD505-2E9C-101B-9397-08002B2CF9AE}" pid="5" name="ICV">
    <vt:lpwstr>74A4D5F88CBC45DA89419F68E94C6D33_13</vt:lpwstr>
  </property>
  <property fmtid="{D5CDD505-2E9C-101B-9397-08002B2CF9AE}" pid="6" name="KSOProductBuildVer">
    <vt:lpwstr>2057-12.2.0.21936</vt:lpwstr>
  </property>
</Properties>
</file>