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9753600" cx="17340250"/>
  <p:notesSz cx="6858000" cy="9144000"/>
  <p:embeddedFontLst>
    <p:embeddedFont>
      <p:font typeface="Roboto Slab"/>
      <p:regular r:id="rId39"/>
      <p:bold r:id="rId40"/>
    </p:embeddedFont>
    <p:embeddedFont>
      <p:font typeface="Roboto Slab Light"/>
      <p:regular r:id="rId41"/>
      <p:bold r:id="rId42"/>
    </p:embeddedFont>
    <p:embeddedFont>
      <p:font typeface="Tahoma"/>
      <p:regular r:id="rId43"/>
      <p:bold r:id="rId44"/>
    </p:embeddedFont>
    <p:embeddedFont>
      <p:font typeface="Open Sans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2">
          <p15:clr>
            <a:srgbClr val="A4A3A4"/>
          </p15:clr>
        </p15:guide>
        <p15:guide id="2" pos="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8C3390-E264-44E7-AC88-1B61B6F4E3A8}">
  <a:tblStyle styleId="{4A8C3390-E264-44E7-AC88-1B61B6F4E3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2" orient="horz"/>
        <p:guide pos="53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bold.fntdata"/><Relationship Id="rId20" Type="http://schemas.openxmlformats.org/officeDocument/2006/relationships/slide" Target="slides/slide13.xml"/><Relationship Id="rId42" Type="http://schemas.openxmlformats.org/officeDocument/2006/relationships/font" Target="fonts/RobotoSlabLight-bold.fntdata"/><Relationship Id="rId41" Type="http://schemas.openxmlformats.org/officeDocument/2006/relationships/font" Target="fonts/RobotoSlabLight-regular.fntdata"/><Relationship Id="rId22" Type="http://schemas.openxmlformats.org/officeDocument/2006/relationships/slide" Target="slides/slide15.xml"/><Relationship Id="rId44" Type="http://schemas.openxmlformats.org/officeDocument/2006/relationships/font" Target="fonts/Tahoma-bold.fntdata"/><Relationship Id="rId21" Type="http://schemas.openxmlformats.org/officeDocument/2006/relationships/slide" Target="slides/slide14.xml"/><Relationship Id="rId43" Type="http://schemas.openxmlformats.org/officeDocument/2006/relationships/font" Target="fonts/Tahoma-regular.fntdata"/><Relationship Id="rId24" Type="http://schemas.openxmlformats.org/officeDocument/2006/relationships/slide" Target="slides/slide17.xml"/><Relationship Id="rId46" Type="http://schemas.openxmlformats.org/officeDocument/2006/relationships/font" Target="fonts/OpenSansLight-bold.fntdata"/><Relationship Id="rId23" Type="http://schemas.openxmlformats.org/officeDocument/2006/relationships/slide" Target="slides/slide16.xml"/><Relationship Id="rId45" Type="http://schemas.openxmlformats.org/officeDocument/2006/relationships/font" Target="fonts/OpenSans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OpenSansLight-boldItalic.fntdata"/><Relationship Id="rId25" Type="http://schemas.openxmlformats.org/officeDocument/2006/relationships/slide" Target="slides/slide18.xml"/><Relationship Id="rId47" Type="http://schemas.openxmlformats.org/officeDocument/2006/relationships/font" Target="fonts/OpenSansLight-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Slab-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chemeClr val="lt1"/>
            </a:solidFill>
            <a:prstDash val="solid"/>
            <a:round/>
            <a:headEnd len="sm" w="sm" type="none"/>
            <a:tailEnd len="sm" w="sm" type="none"/>
          </a:ln>
        </p:spPr>
      </p:sp>
      <p:sp>
        <p:nvSpPr>
          <p:cNvPr id="4" name="Google Shape;4;n"/>
          <p:cNvSpPr txBox="1"/>
          <p:nvPr>
            <p:ph idx="1" type="body"/>
          </p:nvPr>
        </p:nvSpPr>
        <p:spPr>
          <a:xfrm>
            <a:off x="381000" y="3962400"/>
            <a:ext cx="6096000" cy="44958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25000"/>
              </a:lnSpc>
              <a:spcBef>
                <a:spcPts val="0"/>
              </a:spcBef>
              <a:spcAft>
                <a:spcPts val="0"/>
              </a:spcAft>
              <a:buClr>
                <a:srgbClr val="272B2C"/>
              </a:buClr>
              <a:buSzPts val="1400"/>
              <a:buFont typeface="Arial"/>
              <a:buChar char="•"/>
              <a:defRPr b="0" i="0" sz="1400" u="none" cap="none" strike="noStrike">
                <a:solidFill>
                  <a:srgbClr val="272B2C"/>
                </a:solidFill>
                <a:latin typeface="Trebuchet MS"/>
                <a:ea typeface="Trebuchet MS"/>
                <a:cs typeface="Trebuchet MS"/>
                <a:sym typeface="Trebuchet MS"/>
              </a:defRPr>
            </a:lvl1pPr>
            <a:lvl2pPr indent="-228600" lvl="1" marL="914400" marR="0" rtl="0" algn="l">
              <a:lnSpc>
                <a:spcPct val="125000"/>
              </a:lnSpc>
              <a:spcBef>
                <a:spcPts val="0"/>
              </a:spcBef>
              <a:spcAft>
                <a:spcPts val="0"/>
              </a:spcAft>
              <a:buSzPts val="1400"/>
              <a:buNone/>
              <a:defRPr b="0" i="0" sz="1400" u="none" cap="none" strike="noStrike">
                <a:solidFill>
                  <a:srgbClr val="000000"/>
                </a:solidFill>
                <a:latin typeface="Tahoma"/>
                <a:ea typeface="Tahoma"/>
                <a:cs typeface="Tahoma"/>
                <a:sym typeface="Tahoma"/>
              </a:defRPr>
            </a:lvl2pPr>
            <a:lvl3pPr indent="-228600" lvl="2" marL="1371600" marR="0" rtl="0" algn="l">
              <a:lnSpc>
                <a:spcPct val="125000"/>
              </a:lnSpc>
              <a:spcBef>
                <a:spcPts val="0"/>
              </a:spcBef>
              <a:spcAft>
                <a:spcPts val="0"/>
              </a:spcAft>
              <a:buSzPts val="1400"/>
              <a:buNone/>
              <a:defRPr b="0" i="0" sz="1400" u="none" cap="none" strike="noStrike">
                <a:solidFill>
                  <a:srgbClr val="000000"/>
                </a:solidFill>
                <a:latin typeface="Tahoma"/>
                <a:ea typeface="Tahoma"/>
                <a:cs typeface="Tahoma"/>
                <a:sym typeface="Tahoma"/>
              </a:defRPr>
            </a:lvl3pPr>
            <a:lvl4pPr indent="-228600" lvl="3" marL="1828800" marR="0" rtl="0" algn="l">
              <a:lnSpc>
                <a:spcPct val="125000"/>
              </a:lnSpc>
              <a:spcBef>
                <a:spcPts val="0"/>
              </a:spcBef>
              <a:spcAft>
                <a:spcPts val="0"/>
              </a:spcAft>
              <a:buSzPts val="1400"/>
              <a:buNone/>
              <a:defRPr b="0" i="0" sz="1400" u="none" cap="none" strike="noStrike">
                <a:solidFill>
                  <a:srgbClr val="000000"/>
                </a:solidFill>
                <a:latin typeface="Tahoma"/>
                <a:ea typeface="Tahoma"/>
                <a:cs typeface="Tahoma"/>
                <a:sym typeface="Tahoma"/>
              </a:defRPr>
            </a:lvl4pPr>
            <a:lvl5pPr indent="-228600" lvl="4" marL="2286000" marR="0" rtl="0" algn="l">
              <a:lnSpc>
                <a:spcPct val="125000"/>
              </a:lnSpc>
              <a:spcBef>
                <a:spcPts val="0"/>
              </a:spcBef>
              <a:spcAft>
                <a:spcPts val="0"/>
              </a:spcAft>
              <a:buSzPts val="1400"/>
              <a:buNone/>
              <a:defRPr b="0" i="0" sz="1400" u="none" cap="none" strike="noStrike">
                <a:solidFill>
                  <a:srgbClr val="000000"/>
                </a:solidFill>
                <a:latin typeface="Tahoma"/>
                <a:ea typeface="Tahoma"/>
                <a:cs typeface="Tahoma"/>
                <a:sym typeface="Tahom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884613" y="8685213"/>
            <a:ext cx="2971800" cy="4587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603976"/>
                </a:solidFill>
                <a:latin typeface="Trebuchet MS"/>
                <a:ea typeface="Trebuchet MS"/>
                <a:cs typeface="Trebuchet MS"/>
                <a:sym typeface="Trebuchet MS"/>
              </a:rPr>
              <a:t>‹#›</a:t>
            </a:fld>
            <a:endParaRPr b="0" i="0" sz="1200" u="none" cap="none" strike="noStrike">
              <a:solidFill>
                <a:srgbClr val="603976"/>
              </a:solidFill>
              <a:latin typeface="Trebuchet MS"/>
              <a:ea typeface="Trebuchet MS"/>
              <a:cs typeface="Trebuchet MS"/>
              <a:sym typeface="Trebuchet MS"/>
            </a:endParaRPr>
          </a:p>
        </p:txBody>
      </p:sp>
      <p:pic>
        <p:nvPicPr>
          <p:cNvPr id="6" name="Google Shape;6;n"/>
          <p:cNvPicPr preferRelativeResize="0"/>
          <p:nvPr/>
        </p:nvPicPr>
        <p:blipFill rotWithShape="1">
          <a:blip r:embed="rId2">
            <a:alphaModFix/>
          </a:blip>
          <a:srcRect b="0" l="0" r="0" t="0"/>
          <a:stretch/>
        </p:blipFill>
        <p:spPr>
          <a:xfrm>
            <a:off x="152401" y="8787264"/>
            <a:ext cx="1515979" cy="254684"/>
          </a:xfrm>
          <a:prstGeom prst="rect">
            <a:avLst/>
          </a:prstGeom>
          <a:noFill/>
          <a:ln>
            <a:noFill/>
          </a:ln>
        </p:spPr>
      </p:pic>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63fcb743e_5_100:notes"/>
          <p:cNvSpPr/>
          <p:nvPr>
            <p:ph idx="2" type="sldImg"/>
          </p:nvPr>
        </p:nvSpPr>
        <p:spPr>
          <a:xfrm>
            <a:off x="381000" y="301625"/>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chemeClr val="lt1"/>
            </a:solidFill>
            <a:prstDash val="solid"/>
            <a:round/>
            <a:headEnd len="sm" w="sm" type="none"/>
            <a:tailEnd len="sm" w="sm" type="none"/>
          </a:ln>
        </p:spPr>
      </p:sp>
      <p:sp>
        <p:nvSpPr>
          <p:cNvPr id="186" name="Google Shape;186;g863fcb743e_5_100:notes"/>
          <p:cNvSpPr txBox="1"/>
          <p:nvPr>
            <p:ph idx="1" type="body"/>
          </p:nvPr>
        </p:nvSpPr>
        <p:spPr>
          <a:xfrm>
            <a:off x="381000" y="3962400"/>
            <a:ext cx="6096000" cy="4495800"/>
          </a:xfrm>
          <a:prstGeom prst="rect">
            <a:avLst/>
          </a:prstGeom>
          <a:noFill/>
          <a:ln>
            <a:noFill/>
          </a:ln>
        </p:spPr>
        <p:txBody>
          <a:bodyPr anchorCtr="0" anchor="t" bIns="45700" lIns="91425" spcFirstLastPara="1" rIns="91425" wrap="square" tIns="45700">
            <a:noAutofit/>
          </a:bodyPr>
          <a:lstStyle/>
          <a:p>
            <a:pPr indent="-85725" lvl="0" marL="174625" rtl="0" algn="l">
              <a:lnSpc>
                <a:spcPct val="125000"/>
              </a:lnSpc>
              <a:spcBef>
                <a:spcPts val="0"/>
              </a:spcBef>
              <a:spcAft>
                <a:spcPts val="0"/>
              </a:spcAft>
              <a:buClr>
                <a:srgbClr val="272B2C"/>
              </a:buClr>
              <a:buSzPts val="1400"/>
              <a:buNone/>
            </a:pPr>
            <a:r>
              <a:t/>
            </a:r>
            <a:endParaRPr/>
          </a:p>
        </p:txBody>
      </p:sp>
      <p:sp>
        <p:nvSpPr>
          <p:cNvPr id="187" name="Google Shape;187;g863fcb743e_5_100:notes"/>
          <p:cNvSpPr txBox="1"/>
          <p:nvPr>
            <p:ph idx="12" type="sldNum"/>
          </p:nvPr>
        </p:nvSpPr>
        <p:spPr>
          <a:xfrm>
            <a:off x="3884613" y="8685213"/>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aab995517_0_83: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2aab995517_0_83: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have added a link in the chat. Group In-reach is required moving forward as it has been approved in the next year's budget. We would like to collect more information on how to best serve the members and make the changes as productive as possible. </a:t>
            </a:r>
            <a:endParaRPr/>
          </a:p>
        </p:txBody>
      </p:sp>
      <p:sp>
        <p:nvSpPr>
          <p:cNvPr id="259" name="Google Shape;259;g22aab995517_0_83: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2aab995517_0_90: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2aab995517_0_90: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2aab995517_0_90: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aab995517_0_96: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2aab995517_0_96: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2aab995517_0_96: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aab995517_0_103: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2aab995517_0_103: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2aab995517_0_103: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aab995517_0_109: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aab995517_0_109: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2aab995517_0_109: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97a1e708e_0_1: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297a1e708e_0_1: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62 had findings, only 30 have responded </a:t>
            </a:r>
            <a:r>
              <a:rPr b="1" lang="en-US" sz="1100">
                <a:solidFill>
                  <a:srgbClr val="222222"/>
                </a:solidFill>
                <a:highlight>
                  <a:srgbClr val="FFFFFF"/>
                </a:highlight>
                <a:latin typeface="Arial"/>
                <a:ea typeface="Arial"/>
                <a:cs typeface="Arial"/>
                <a:sym typeface="Arial"/>
              </a:rPr>
              <a:t>There are 32 homes remaining who have not yet addressed their findings</a:t>
            </a:r>
            <a:endParaRPr/>
          </a:p>
        </p:txBody>
      </p:sp>
      <p:sp>
        <p:nvSpPr>
          <p:cNvPr id="296" name="Google Shape;296;g2297a1e708e_0_1: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01b8401927_0_0: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01b8401927_0_0: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Notes this was emergency authority and it will be re-reviewed in August to be permanent.  Additional regulations are planned in the next few months. </a:t>
            </a:r>
            <a:endParaRPr/>
          </a:p>
        </p:txBody>
      </p:sp>
      <p:sp>
        <p:nvSpPr>
          <p:cNvPr id="304" name="Google Shape;304;g201b8401927_0_0: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97a1e708e_0_8: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297a1e708e_0_8: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Notes this was emergency authority and it will be re-reviewed in August to be permanent.  Additional regulations are planned in the next few months. </a:t>
            </a:r>
            <a:endParaRPr/>
          </a:p>
        </p:txBody>
      </p:sp>
      <p:sp>
        <p:nvSpPr>
          <p:cNvPr id="312" name="Google Shape;312;g2297a1e708e_0_8: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aab995517_0_1: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aab995517_0_1: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Notes this was emergency authority and it will be re-reviewed in August to be permanent.  Additional regulations are planned in the next few months. </a:t>
            </a:r>
            <a:endParaRPr/>
          </a:p>
        </p:txBody>
      </p:sp>
      <p:sp>
        <p:nvSpPr>
          <p:cNvPr id="320" name="Google Shape;320;g22aab995517_0_1: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06ca816f0_0_80: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006ca816f0_0_80: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006ca816f0_0_80: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e6dd9f6d6_0_7: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e6dd9f6d6_0_7: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ae6dd9f6d6_0_7: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aab995517_0_17: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2aab995517_0_17: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Facilities </a:t>
            </a:r>
            <a:endParaRPr/>
          </a:p>
        </p:txBody>
      </p:sp>
      <p:sp>
        <p:nvSpPr>
          <p:cNvPr id="336" name="Google Shape;336;g22aab995517_0_17: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006ca816f0_0_87: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006ca816f0_0_87: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2006ca816f0_0_87: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2aab995517_0_9: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2aab995517_0_9: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22aab995517_0_9: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01b8401927_0_8: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01b8401927_0_8: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3.00% increase the iC rate would be $258.60 and only a $7.53 increase.</a:t>
            </a:r>
            <a:endParaRPr/>
          </a:p>
        </p:txBody>
      </p:sp>
      <p:sp>
        <p:nvSpPr>
          <p:cNvPr id="361" name="Google Shape;361;g201b8401927_0_8: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3f1a3587b_1_15: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53f1a3587b_1_15: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253f1a3587b_1_15: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53f1a3587b_1_23: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53f1a3587b_1_23: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DOS = Date of Service</a:t>
            </a:r>
            <a:endParaRPr/>
          </a:p>
        </p:txBody>
      </p:sp>
      <p:sp>
        <p:nvSpPr>
          <p:cNvPr id="378" name="Google Shape;378;g253f1a3587b_1_23: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53f1a3587b_1_30: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53f1a3587b_1_30: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53f1a3587b_1_30: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53f1a3587b_1_37: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53f1a3587b_1_37: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53f1a3587b_1_37: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53f1a3587b_1_45: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53f1a3587b_1_45: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253f1a3587b_1_45: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3f1a3587b_1_53: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53f1a3587b_1_53: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53f1a3587b_1_53: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aab995517_0_34: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2aab995517_0_34: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Everyone,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My name is Chanelle Pugh, I am the In-Reach Unit Supervisor. We wanted to take a quick moment to revisit Group In-Reach, its purpose, the implementation plan and receive some feedback from you all. </a:t>
            </a:r>
            <a:endParaRPr/>
          </a:p>
        </p:txBody>
      </p:sp>
      <p:sp>
        <p:nvSpPr>
          <p:cNvPr id="203" name="Google Shape;203;g22aab995517_0_34: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d8d575c8e6_0_0: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d8d575c8e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1d8d575c8e6_0_0: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ae6dd9f6d6_0_23: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ae6dd9f6d6_0_23:notes"/>
          <p:cNvSpPr txBox="1"/>
          <p:nvPr>
            <p:ph idx="1" type="body"/>
          </p:nvPr>
        </p:nvSpPr>
        <p:spPr>
          <a:xfrm>
            <a:off x="381000" y="3962400"/>
            <a:ext cx="6096000" cy="4495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ae6dd9f6d6_0_23:notes"/>
          <p:cNvSpPr txBox="1"/>
          <p:nvPr>
            <p:ph idx="12" type="sldNum"/>
          </p:nvPr>
        </p:nvSpPr>
        <p:spPr>
          <a:xfrm>
            <a:off x="3884613" y="8685213"/>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aab995517_0_41:notes"/>
          <p:cNvSpPr/>
          <p:nvPr>
            <p:ph idx="2" type="sldImg"/>
          </p:nvPr>
        </p:nvSpPr>
        <p:spPr>
          <a:xfrm>
            <a:off x="685718" y="1143000"/>
            <a:ext cx="5486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2aab995517_0_41: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as most of you know the State received a findings letter from the DOJ. In the letter stated some shortcomings within the State programs and gave us 4 suggestions on improvements. The suggestions were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Provide Information to prevent Unnecessary institutionalization </a:t>
            </a:r>
            <a:endParaRPr/>
          </a:p>
          <a:p>
            <a:pPr indent="0" lvl="0" marL="257175" rtl="0" algn="just">
              <a:spcBef>
                <a:spcPts val="0"/>
              </a:spcBef>
              <a:spcAft>
                <a:spcPts val="0"/>
              </a:spcAft>
              <a:buClr>
                <a:schemeClr val="dk1"/>
              </a:buClr>
              <a:buSzPts val="1100"/>
              <a:buFont typeface="Arial"/>
              <a:buNone/>
            </a:pPr>
            <a:r>
              <a:t/>
            </a:r>
            <a:endParaRPr/>
          </a:p>
          <a:p>
            <a:pPr indent="0" lvl="0" marL="257175" rtl="0" algn="just">
              <a:spcBef>
                <a:spcPts val="0"/>
              </a:spcBef>
              <a:spcAft>
                <a:spcPts val="0"/>
              </a:spcAft>
              <a:buClr>
                <a:schemeClr val="dk1"/>
              </a:buClr>
              <a:buSzPts val="1100"/>
              <a:buFont typeface="Arial"/>
              <a:buNone/>
            </a:pPr>
            <a:r>
              <a:rPr lang="en-US"/>
              <a:t>2. Provide Effective transition Services </a:t>
            </a:r>
            <a:endParaRPr/>
          </a:p>
          <a:p>
            <a:pPr indent="0" lvl="0" marL="257175" rtl="0" algn="just">
              <a:spcBef>
                <a:spcPts val="0"/>
              </a:spcBef>
              <a:spcAft>
                <a:spcPts val="0"/>
              </a:spcAft>
              <a:buClr>
                <a:schemeClr val="dk1"/>
              </a:buClr>
              <a:buSzPts val="1100"/>
              <a:buFont typeface="Arial"/>
              <a:buNone/>
            </a:pPr>
            <a:r>
              <a:t/>
            </a:r>
            <a:endParaRPr/>
          </a:p>
          <a:p>
            <a:pPr indent="0" lvl="0" marL="257175" rtl="0" algn="just">
              <a:spcBef>
                <a:spcPts val="0"/>
              </a:spcBef>
              <a:spcAft>
                <a:spcPts val="0"/>
              </a:spcAft>
              <a:buSzPts val="1100"/>
              <a:buNone/>
            </a:pPr>
            <a:r>
              <a:rPr lang="en-US"/>
              <a:t>3. Expand Access to Colorado’s Community-Based Service System </a:t>
            </a:r>
            <a:endParaRPr/>
          </a:p>
          <a:p>
            <a:pPr indent="0" lvl="0" marL="257175" rtl="0" algn="just">
              <a:spcBef>
                <a:spcPts val="0"/>
              </a:spcBef>
              <a:spcAft>
                <a:spcPts val="0"/>
              </a:spcAft>
              <a:buClr>
                <a:schemeClr val="dk1"/>
              </a:buClr>
              <a:buSzPts val="1100"/>
              <a:buFont typeface="Arial"/>
              <a:buNone/>
            </a:pPr>
            <a:r>
              <a:rPr lang="en-US"/>
              <a:t>and </a:t>
            </a:r>
            <a:endParaRPr/>
          </a:p>
          <a:p>
            <a:pPr indent="0" lvl="0" marL="257175" rtl="0" algn="just">
              <a:spcBef>
                <a:spcPts val="0"/>
              </a:spcBef>
              <a:spcAft>
                <a:spcPts val="0"/>
              </a:spcAft>
              <a:buClr>
                <a:schemeClr val="dk1"/>
              </a:buClr>
              <a:buSzPts val="1100"/>
              <a:buFont typeface="Arial"/>
              <a:buNone/>
            </a:pPr>
            <a:r>
              <a:t/>
            </a:r>
            <a:endParaRPr/>
          </a:p>
          <a:p>
            <a:pPr indent="0" lvl="0" marL="257175" rtl="0" algn="just">
              <a:spcBef>
                <a:spcPts val="0"/>
              </a:spcBef>
              <a:spcAft>
                <a:spcPts val="0"/>
              </a:spcAft>
              <a:buClr>
                <a:schemeClr val="dk1"/>
              </a:buClr>
              <a:buSzPts val="1100"/>
              <a:buFont typeface="Arial"/>
              <a:buNone/>
            </a:pPr>
            <a:r>
              <a:rPr lang="en-US"/>
              <a:t>4. Increase Access to Integrated Community-Based Housing Opportunities</a:t>
            </a:r>
            <a:endParaRPr b="0"/>
          </a:p>
          <a:p>
            <a:pPr indent="0" lvl="0" marL="0" rtl="0" algn="l">
              <a:spcBef>
                <a:spcPts val="0"/>
              </a:spcBef>
              <a:spcAft>
                <a:spcPts val="0"/>
              </a:spcAft>
              <a:buNone/>
            </a:pPr>
            <a:r>
              <a:t/>
            </a:r>
            <a:endParaRPr/>
          </a:p>
        </p:txBody>
      </p:sp>
      <p:sp>
        <p:nvSpPr>
          <p:cNvPr id="211" name="Google Shape;211;g22aab995517_0_41: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2aab995517_0_48: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2aab995517_0_48: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2aab995517_0_48: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2aab995517_0_55: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2aab995517_0_55: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2aab995517_0_55: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aab995517_0_62: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2aab995517_0_62: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2aab995517_0_62: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aab995517_0_69: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2aab995517_0_69: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22aab995517_0_69: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aab995517_0_76:notes"/>
          <p:cNvSpPr/>
          <p:nvPr>
            <p:ph idx="2" type="sldImg"/>
          </p:nvPr>
        </p:nvSpPr>
        <p:spPr>
          <a:xfrm>
            <a:off x="-596453"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aab995517_0_76: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2aab995517_0_76: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olid">
  <p:cSld name="White Solid">
    <p:spTree>
      <p:nvGrpSpPr>
        <p:cNvPr id="13" name="Shape 13"/>
        <p:cNvGrpSpPr/>
        <p:nvPr/>
      </p:nvGrpSpPr>
      <p:grpSpPr>
        <a:xfrm>
          <a:off x="0" y="0"/>
          <a:ext cx="0" cy="0"/>
          <a:chOff x="0" y="0"/>
          <a:chExt cx="0" cy="0"/>
        </a:xfrm>
      </p:grpSpPr>
      <p:sp>
        <p:nvSpPr>
          <p:cNvPr id="14" name="Google Shape;14;p2"/>
          <p:cNvSpPr/>
          <p:nvPr/>
        </p:nvSpPr>
        <p:spPr>
          <a:xfrm>
            <a:off x="0" y="9067800"/>
            <a:ext cx="17340262" cy="685800"/>
          </a:xfrm>
          <a:prstGeom prst="rect">
            <a:avLst/>
          </a:prstGeom>
          <a:solidFill>
            <a:schemeClr val="lt1"/>
          </a:solidFill>
          <a:ln>
            <a:noFill/>
          </a:ln>
        </p:spPr>
        <p:txBody>
          <a:bodyPr anchorCtr="0" anchor="ctr" bIns="50800" lIns="50800" spcFirstLastPara="1" rIns="50800" wrap="square" tIns="50800">
            <a:noAutofit/>
          </a:bodyPr>
          <a:lstStyle/>
          <a:p>
            <a:pPr indent="0" lvl="0" marL="228600"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pic>
        <p:nvPicPr>
          <p:cNvPr id="15" name="Google Shape;15;p2"/>
          <p:cNvPicPr preferRelativeResize="0"/>
          <p:nvPr/>
        </p:nvPicPr>
        <p:blipFill rotWithShape="1">
          <a:blip r:embed="rId2">
            <a:alphaModFix/>
          </a:blip>
          <a:srcRect b="0" l="0" r="0" t="0"/>
          <a:stretch/>
        </p:blipFill>
        <p:spPr>
          <a:xfrm>
            <a:off x="438912" y="9196939"/>
            <a:ext cx="2526631" cy="424474"/>
          </a:xfrm>
          <a:prstGeom prst="rect">
            <a:avLst/>
          </a:prstGeom>
          <a:noFill/>
          <a:ln>
            <a:noFill/>
          </a:ln>
        </p:spPr>
      </p:pic>
      <p:sp>
        <p:nvSpPr>
          <p:cNvPr id="16" name="Google Shape;16;p2"/>
          <p:cNvSpPr txBox="1"/>
          <p:nvPr>
            <p:ph idx="12" type="sldNum"/>
          </p:nvPr>
        </p:nvSpPr>
        <p:spPr>
          <a:xfrm>
            <a:off x="14038563" y="9151144"/>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1pPr>
            <a:lvl2pPr indent="0" lvl="1"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2pPr>
            <a:lvl3pPr indent="0" lvl="2"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3pPr>
            <a:lvl4pPr indent="0" lvl="3"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4pPr>
            <a:lvl5pPr indent="0" lvl="4"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5pPr>
            <a:lvl6pPr indent="0" lvl="5"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6pPr>
            <a:lvl7pPr indent="0" lvl="6"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7pPr>
            <a:lvl8pPr indent="0" lvl="7"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8pPr>
            <a:lvl9pPr indent="0" lvl="8" marL="0" algn="r">
              <a:spcBef>
                <a:spcPts val="0"/>
              </a:spcBef>
              <a:spcAft>
                <a:spcPts val="0"/>
              </a:spcAft>
              <a:buNone/>
              <a:defRPr b="1" i="0" sz="1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ain + Supporting Slide">
  <p:cSld name="White Main + Supporting Slide">
    <p:spTree>
      <p:nvGrpSpPr>
        <p:cNvPr id="56" name="Shape 56"/>
        <p:cNvGrpSpPr/>
        <p:nvPr/>
      </p:nvGrpSpPr>
      <p:grpSpPr>
        <a:xfrm>
          <a:off x="0" y="0"/>
          <a:ext cx="0" cy="0"/>
          <a:chOff x="0" y="0"/>
          <a:chExt cx="0" cy="0"/>
        </a:xfrm>
      </p:grpSpPr>
      <p:sp>
        <p:nvSpPr>
          <p:cNvPr id="57" name="Google Shape;57;p11"/>
          <p:cNvSpPr txBox="1"/>
          <p:nvPr>
            <p:ph idx="1" type="body"/>
          </p:nvPr>
        </p:nvSpPr>
        <p:spPr>
          <a:xfrm>
            <a:off x="364331" y="3582075"/>
            <a:ext cx="6958291" cy="2589451"/>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Clr>
                <a:srgbClr val="001254"/>
              </a:buClr>
              <a:buSzPts val="8800"/>
              <a:buFont typeface="Trebuchet MS"/>
              <a:buNone/>
              <a:defRPr b="1" i="0" sz="8800" u="none" cap="none" strike="noStrike">
                <a:solidFill>
                  <a:srgbClr val="001254"/>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8" name="Google Shape;58;p11"/>
          <p:cNvSpPr txBox="1"/>
          <p:nvPr>
            <p:ph idx="2" type="body"/>
          </p:nvPr>
        </p:nvSpPr>
        <p:spPr>
          <a:xfrm>
            <a:off x="8746331" y="2133600"/>
            <a:ext cx="8153400" cy="548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0"/>
              </a:spcBef>
              <a:spcAft>
                <a:spcPts val="0"/>
              </a:spcAft>
              <a:buSzPts val="1400"/>
              <a:buNone/>
              <a:defRPr b="0" i="0" sz="54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400" u="none" cap="none" strike="noStrike">
                <a:solidFill>
                  <a:schemeClr val="dk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chemeClr val="dk1"/>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3600" u="none" cap="none" strike="noStrike">
                <a:solidFill>
                  <a:schemeClr val="dk1"/>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chemeClr val="lt1"/>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9" name="Google Shape;59;p11"/>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11"/>
          <p:cNvPicPr preferRelativeResize="0"/>
          <p:nvPr/>
        </p:nvPicPr>
        <p:blipFill rotWithShape="1">
          <a:blip r:embed="rId2">
            <a:alphaModFix/>
          </a:blip>
          <a:srcRect b="0" l="0" r="0" t="0"/>
          <a:stretch/>
        </p:blipFill>
        <p:spPr>
          <a:xfrm>
            <a:off x="7450931" y="2667000"/>
            <a:ext cx="1239794" cy="4267200"/>
          </a:xfrm>
          <a:prstGeom prst="rect">
            <a:avLst/>
          </a:prstGeom>
          <a:solidFill>
            <a:srgbClr val="FFFFFF"/>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Images + Text Slide">
  <p:cSld name="White Images + Text Slide">
    <p:spTree>
      <p:nvGrpSpPr>
        <p:cNvPr id="61" name="Shape 61"/>
        <p:cNvGrpSpPr/>
        <p:nvPr/>
      </p:nvGrpSpPr>
      <p:grpSpPr>
        <a:xfrm>
          <a:off x="0" y="0"/>
          <a:ext cx="0" cy="0"/>
          <a:chOff x="0" y="0"/>
          <a:chExt cx="0" cy="0"/>
        </a:xfrm>
      </p:grpSpPr>
      <p:sp>
        <p:nvSpPr>
          <p:cNvPr descr="&quot;&quot;" id="62" name="Google Shape;62;p12"/>
          <p:cNvSpPr/>
          <p:nvPr/>
        </p:nvSpPr>
        <p:spPr>
          <a:xfrm>
            <a:off x="1194852" y="2396806"/>
            <a:ext cx="16145413" cy="1145362"/>
          </a:xfrm>
          <a:prstGeom prst="rect">
            <a:avLst/>
          </a:prstGeom>
          <a:solidFill>
            <a:schemeClr val="accent5"/>
          </a:solidFill>
          <a:ln>
            <a:noFill/>
          </a:ln>
        </p:spPr>
        <p:txBody>
          <a:bodyPr anchorCtr="0" anchor="ctr" bIns="77800" lIns="155600" spcFirstLastPara="1" rIns="155600" wrap="square" tIns="778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descr="&quot;&quot;" id="63" name="Google Shape;63;p12"/>
          <p:cNvSpPr/>
          <p:nvPr/>
        </p:nvSpPr>
        <p:spPr>
          <a:xfrm>
            <a:off x="1194852" y="4797106"/>
            <a:ext cx="16145413" cy="1145362"/>
          </a:xfrm>
          <a:prstGeom prst="rect">
            <a:avLst/>
          </a:prstGeom>
          <a:solidFill>
            <a:schemeClr val="accent5"/>
          </a:solidFill>
          <a:ln>
            <a:noFill/>
          </a:ln>
        </p:spPr>
        <p:txBody>
          <a:bodyPr anchorCtr="0" anchor="ctr" bIns="77800" lIns="155600" spcFirstLastPara="1" rIns="155600" wrap="square" tIns="778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descr="&quot;&quot;" id="64" name="Google Shape;64;p12"/>
          <p:cNvSpPr/>
          <p:nvPr/>
        </p:nvSpPr>
        <p:spPr>
          <a:xfrm>
            <a:off x="1194852" y="7197406"/>
            <a:ext cx="16145413" cy="1145362"/>
          </a:xfrm>
          <a:prstGeom prst="rect">
            <a:avLst/>
          </a:prstGeom>
          <a:solidFill>
            <a:schemeClr val="accent5"/>
          </a:solidFill>
          <a:ln>
            <a:noFill/>
          </a:ln>
        </p:spPr>
        <p:txBody>
          <a:bodyPr anchorCtr="0" anchor="ctr" bIns="77800" lIns="155600" spcFirstLastPara="1" rIns="155600" wrap="square" tIns="778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65" name="Google Shape;65;p12"/>
          <p:cNvSpPr txBox="1"/>
          <p:nvPr>
            <p:ph idx="1" type="body"/>
          </p:nvPr>
        </p:nvSpPr>
        <p:spPr>
          <a:xfrm>
            <a:off x="1194852" y="609600"/>
            <a:ext cx="14960042" cy="1161288"/>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1" i="0" sz="8800" u="none" cap="none" strike="noStrike">
                <a:solidFill>
                  <a:srgbClr val="001254"/>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66" name="Google Shape;66;p12"/>
          <p:cNvSpPr/>
          <p:nvPr>
            <p:ph idx="2" type="body"/>
          </p:nvPr>
        </p:nvSpPr>
        <p:spPr>
          <a:xfrm>
            <a:off x="441438" y="1900374"/>
            <a:ext cx="2240886" cy="2138226"/>
          </a:xfrm>
          <a:prstGeom prst="ellipse">
            <a:avLst/>
          </a:prstGeom>
          <a:solidFill>
            <a:schemeClr val="lt1"/>
          </a:solidFill>
          <a:ln cap="flat" cmpd="sng" w="57150">
            <a:solidFill>
              <a:srgbClr val="001254"/>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0" i="1" sz="36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67" name="Google Shape;67;p12"/>
          <p:cNvSpPr txBox="1"/>
          <p:nvPr>
            <p:ph idx="3" type="body"/>
          </p:nvPr>
        </p:nvSpPr>
        <p:spPr>
          <a:xfrm>
            <a:off x="3052245" y="2370555"/>
            <a:ext cx="13847486" cy="11978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0" i="0" sz="5867" u="none" cap="none" strike="noStrike">
                <a:solidFill>
                  <a:schemeClr val="lt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68" name="Google Shape;68;p12"/>
          <p:cNvSpPr/>
          <p:nvPr>
            <p:ph idx="4" type="body"/>
          </p:nvPr>
        </p:nvSpPr>
        <p:spPr>
          <a:xfrm>
            <a:off x="434663" y="4300674"/>
            <a:ext cx="2240886" cy="2138226"/>
          </a:xfrm>
          <a:prstGeom prst="ellipse">
            <a:avLst/>
          </a:prstGeom>
          <a:solidFill>
            <a:schemeClr val="lt1"/>
          </a:solidFill>
          <a:ln cap="flat" cmpd="sng" w="57150">
            <a:solidFill>
              <a:srgbClr val="001254"/>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0" i="1" sz="36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69" name="Google Shape;69;p12"/>
          <p:cNvSpPr txBox="1"/>
          <p:nvPr>
            <p:ph idx="5" type="body"/>
          </p:nvPr>
        </p:nvSpPr>
        <p:spPr>
          <a:xfrm>
            <a:off x="3031331" y="4770855"/>
            <a:ext cx="13847486" cy="11978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0" i="0" sz="5867" u="none" cap="none" strike="noStrike">
                <a:solidFill>
                  <a:schemeClr val="lt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0" name="Google Shape;70;p12"/>
          <p:cNvSpPr/>
          <p:nvPr>
            <p:ph idx="6" type="body"/>
          </p:nvPr>
        </p:nvSpPr>
        <p:spPr>
          <a:xfrm>
            <a:off x="434663" y="6700974"/>
            <a:ext cx="2240886" cy="2138226"/>
          </a:xfrm>
          <a:prstGeom prst="ellipse">
            <a:avLst/>
          </a:prstGeom>
          <a:solidFill>
            <a:schemeClr val="lt1"/>
          </a:solidFill>
          <a:ln cap="flat" cmpd="sng" w="57150">
            <a:solidFill>
              <a:srgbClr val="001254"/>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0" i="1" sz="36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1" name="Google Shape;71;p12"/>
          <p:cNvSpPr txBox="1"/>
          <p:nvPr>
            <p:ph idx="7" type="body"/>
          </p:nvPr>
        </p:nvSpPr>
        <p:spPr>
          <a:xfrm>
            <a:off x="3031331" y="7171155"/>
            <a:ext cx="13847486" cy="1197864"/>
          </a:xfrm>
          <a:prstGeom prst="rect">
            <a:avLst/>
          </a:prstGeom>
          <a:noFill/>
          <a:ln>
            <a:noFill/>
          </a:ln>
        </p:spPr>
        <p:txBody>
          <a:bodyPr anchorCtr="0" anchor="ctr" bIns="45700" lIns="91425" spcFirstLastPara="1" rIns="91425" wrap="square" tIns="45700">
            <a:noAutofit/>
          </a:bodyPr>
          <a:lstStyle>
            <a:lvl1pPr indent="-601154" lvl="0" marL="457200" marR="0" rtl="0" algn="l">
              <a:spcBef>
                <a:spcPts val="5600"/>
              </a:spcBef>
              <a:spcAft>
                <a:spcPts val="0"/>
              </a:spcAft>
              <a:buClr>
                <a:schemeClr val="lt1"/>
              </a:buClr>
              <a:buSzPts val="5867"/>
              <a:buFont typeface="Calibri"/>
              <a:buChar char="→"/>
              <a:defRPr b="0" i="0" sz="5867" u="none" cap="none" strike="noStrike">
                <a:solidFill>
                  <a:schemeClr val="lt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2" name="Google Shape;72;p12"/>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Image + Supporting Text Slide">
  <p:cSld name="White Image + Supporting Text Slide">
    <p:spTree>
      <p:nvGrpSpPr>
        <p:cNvPr id="73" name="Shape 73"/>
        <p:cNvGrpSpPr/>
        <p:nvPr/>
      </p:nvGrpSpPr>
      <p:grpSpPr>
        <a:xfrm>
          <a:off x="0" y="0"/>
          <a:ext cx="0" cy="0"/>
          <a:chOff x="0" y="0"/>
          <a:chExt cx="0" cy="0"/>
        </a:xfrm>
      </p:grpSpPr>
      <p:sp>
        <p:nvSpPr>
          <p:cNvPr id="74" name="Google Shape;74;p13"/>
          <p:cNvSpPr txBox="1"/>
          <p:nvPr>
            <p:ph idx="1" type="body"/>
          </p:nvPr>
        </p:nvSpPr>
        <p:spPr>
          <a:xfrm>
            <a:off x="1190111" y="627890"/>
            <a:ext cx="14960042" cy="1161288"/>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1" i="0" sz="8800" u="none" cap="none" strike="noStrike">
                <a:solidFill>
                  <a:srgbClr val="001254"/>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5" name="Google Shape;75;p13"/>
          <p:cNvSpPr txBox="1"/>
          <p:nvPr>
            <p:ph idx="2" type="body"/>
          </p:nvPr>
        </p:nvSpPr>
        <p:spPr>
          <a:xfrm>
            <a:off x="440531" y="2087655"/>
            <a:ext cx="8267700" cy="6446745"/>
          </a:xfrm>
          <a:prstGeom prst="rect">
            <a:avLst/>
          </a:prstGeom>
          <a:solidFill>
            <a:schemeClr val="lt1"/>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spcBef>
                <a:spcPts val="5600"/>
              </a:spcBef>
              <a:spcAft>
                <a:spcPts val="0"/>
              </a:spcAft>
              <a:buClr>
                <a:srgbClr val="7F7F7F"/>
              </a:buClr>
              <a:buSzPts val="3200"/>
              <a:buFont typeface="Trebuchet MS"/>
              <a:buNone/>
              <a:defRPr b="0" i="1" sz="32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Clr>
                <a:srgbClr val="5C6670"/>
              </a:buClr>
              <a:buSzPts val="4000"/>
              <a:buFont typeface="Trebuchet MS"/>
              <a:buNone/>
              <a:defRPr b="0" i="1"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Clr>
                <a:srgbClr val="5C6670"/>
              </a:buClr>
              <a:buSzPts val="4000"/>
              <a:buFont typeface="Trebuchet MS"/>
              <a:buNone/>
              <a:defRPr b="0" i="1"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Clr>
                <a:srgbClr val="5C6670"/>
              </a:buClr>
              <a:buSzPts val="4000"/>
              <a:buFont typeface="Trebuchet MS"/>
              <a:buNone/>
              <a:defRPr b="0" i="1"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Clr>
                <a:srgbClr val="5C6670"/>
              </a:buClr>
              <a:buSzPts val="4000"/>
              <a:buFont typeface="Trebuchet MS"/>
              <a:buNone/>
              <a:defRPr b="0" i="1"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6" name="Google Shape;76;p13"/>
          <p:cNvSpPr txBox="1"/>
          <p:nvPr>
            <p:ph idx="3" type="body"/>
          </p:nvPr>
        </p:nvSpPr>
        <p:spPr>
          <a:xfrm>
            <a:off x="9622631" y="2112266"/>
            <a:ext cx="7277100" cy="642213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0"/>
              </a:spcBef>
              <a:spcAft>
                <a:spcPts val="0"/>
              </a:spcAft>
              <a:buSzPts val="1400"/>
              <a:buNone/>
              <a:defRPr b="0" i="0" sz="54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400" u="none" cap="none" strike="noStrike">
                <a:solidFill>
                  <a:schemeClr val="dk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chemeClr val="dk1"/>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3600" u="none" cap="none" strike="noStrike">
                <a:solidFill>
                  <a:schemeClr val="dk1"/>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77" name="Google Shape;77;p13"/>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Questions Slide 2">
  <p:cSld name="White Questions Slide 2">
    <p:spTree>
      <p:nvGrpSpPr>
        <p:cNvPr id="78" name="Shape 78"/>
        <p:cNvGrpSpPr/>
        <p:nvPr/>
      </p:nvGrpSpPr>
      <p:grpSpPr>
        <a:xfrm>
          <a:off x="0" y="0"/>
          <a:ext cx="0" cy="0"/>
          <a:chOff x="0" y="0"/>
          <a:chExt cx="0" cy="0"/>
        </a:xfrm>
      </p:grpSpPr>
      <p:sp>
        <p:nvSpPr>
          <p:cNvPr id="79" name="Google Shape;79;p14"/>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Help" id="80" name="Google Shape;80;p14"/>
          <p:cNvPicPr preferRelativeResize="0"/>
          <p:nvPr/>
        </p:nvPicPr>
        <p:blipFill rotWithShape="1">
          <a:blip r:embed="rId2">
            <a:alphaModFix/>
          </a:blip>
          <a:srcRect b="0" l="0" r="0" t="0"/>
          <a:stretch/>
        </p:blipFill>
        <p:spPr>
          <a:xfrm>
            <a:off x="592931" y="1371600"/>
            <a:ext cx="7010400" cy="7010400"/>
          </a:xfrm>
          <a:prstGeom prst="rect">
            <a:avLst/>
          </a:prstGeom>
          <a:noFill/>
          <a:ln>
            <a:noFill/>
          </a:ln>
        </p:spPr>
      </p:pic>
      <p:sp>
        <p:nvSpPr>
          <p:cNvPr id="81" name="Google Shape;81;p14"/>
          <p:cNvSpPr txBox="1"/>
          <p:nvPr>
            <p:ph idx="1" type="body"/>
          </p:nvPr>
        </p:nvSpPr>
        <p:spPr>
          <a:xfrm>
            <a:off x="8140115" y="3870690"/>
            <a:ext cx="7871247" cy="2012220"/>
          </a:xfrm>
          <a:prstGeom prst="rect">
            <a:avLst/>
          </a:prstGeom>
          <a:noFill/>
          <a:ln>
            <a:noFill/>
          </a:ln>
        </p:spPr>
        <p:txBody>
          <a:bodyPr anchorCtr="0" anchor="ctr" bIns="0" lIns="0" spcFirstLastPara="1" rIns="0" wrap="square" tIns="0">
            <a:noAutofit/>
          </a:bodyPr>
          <a:lstStyle>
            <a:lvl1pPr indent="-228600" lvl="0" marL="457200" marR="0" rtl="0" algn="l">
              <a:spcBef>
                <a:spcPts val="5600"/>
              </a:spcBef>
              <a:spcAft>
                <a:spcPts val="0"/>
              </a:spcAft>
              <a:buSzPts val="1400"/>
              <a:buNone/>
              <a:defRPr b="1" i="0" sz="12000" u="none" cap="none" strike="noStrike">
                <a:solidFill>
                  <a:schemeClr val="dk2"/>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hat Slide">
  <p:cSld name="White Chat Slide">
    <p:spTree>
      <p:nvGrpSpPr>
        <p:cNvPr id="82" name="Shape 82"/>
        <p:cNvGrpSpPr/>
        <p:nvPr/>
      </p:nvGrpSpPr>
      <p:grpSpPr>
        <a:xfrm>
          <a:off x="0" y="0"/>
          <a:ext cx="0" cy="0"/>
          <a:chOff x="0" y="0"/>
          <a:chExt cx="0" cy="0"/>
        </a:xfrm>
      </p:grpSpPr>
      <p:sp>
        <p:nvSpPr>
          <p:cNvPr id="83" name="Google Shape;83;p15"/>
          <p:cNvSpPr txBox="1"/>
          <p:nvPr>
            <p:ph type="title"/>
          </p:nvPr>
        </p:nvSpPr>
        <p:spPr>
          <a:xfrm>
            <a:off x="8708231" y="3205480"/>
            <a:ext cx="8191500" cy="3342641"/>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sz="115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15"/>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Chat" id="85" name="Google Shape;85;p15"/>
          <p:cNvPicPr preferRelativeResize="0"/>
          <p:nvPr/>
        </p:nvPicPr>
        <p:blipFill rotWithShape="1">
          <a:blip r:embed="rId2">
            <a:alphaModFix/>
          </a:blip>
          <a:srcRect b="0" l="0" r="0" t="0"/>
          <a:stretch/>
        </p:blipFill>
        <p:spPr>
          <a:xfrm>
            <a:off x="-321470" y="152399"/>
            <a:ext cx="9372601" cy="93726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hank You">
  <p:cSld name="White Thank You">
    <p:spTree>
      <p:nvGrpSpPr>
        <p:cNvPr id="86" name="Shape 86"/>
        <p:cNvGrpSpPr/>
        <p:nvPr/>
      </p:nvGrpSpPr>
      <p:grpSpPr>
        <a:xfrm>
          <a:off x="0" y="0"/>
          <a:ext cx="0" cy="0"/>
          <a:chOff x="0" y="0"/>
          <a:chExt cx="0" cy="0"/>
        </a:xfrm>
      </p:grpSpPr>
      <p:sp>
        <p:nvSpPr>
          <p:cNvPr id="87" name="Google Shape;87;p16"/>
          <p:cNvSpPr txBox="1"/>
          <p:nvPr>
            <p:ph type="title"/>
          </p:nvPr>
        </p:nvSpPr>
        <p:spPr>
          <a:xfrm>
            <a:off x="846692" y="3720307"/>
            <a:ext cx="15646877" cy="2312987"/>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sz="9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6"/>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89" name="Shape 89"/>
        <p:cNvGrpSpPr/>
        <p:nvPr/>
      </p:nvGrpSpPr>
      <p:grpSpPr>
        <a:xfrm>
          <a:off x="0" y="0"/>
          <a:ext cx="0" cy="0"/>
          <a:chOff x="0" y="0"/>
          <a:chExt cx="0" cy="0"/>
        </a:xfrm>
      </p:grpSpPr>
      <p:sp>
        <p:nvSpPr>
          <p:cNvPr id="90" name="Google Shape;90;p17"/>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1" sz="1800">
                <a:solidFill>
                  <a:schemeClr val="lt1"/>
                </a:solidFill>
                <a:latin typeface="Trebuchet MS"/>
                <a:ea typeface="Trebuchet MS"/>
                <a:cs typeface="Trebuchet MS"/>
                <a:sym typeface="Trebuchet MS"/>
              </a:defRPr>
            </a:lvl1pPr>
            <a:lvl2pPr indent="0" lvl="1" marL="0" algn="r">
              <a:spcBef>
                <a:spcPts val="0"/>
              </a:spcBef>
              <a:spcAft>
                <a:spcPts val="0"/>
              </a:spcAft>
              <a:buNone/>
              <a:defRPr b="1" sz="1800">
                <a:solidFill>
                  <a:schemeClr val="lt1"/>
                </a:solidFill>
                <a:latin typeface="Trebuchet MS"/>
                <a:ea typeface="Trebuchet MS"/>
                <a:cs typeface="Trebuchet MS"/>
                <a:sym typeface="Trebuchet MS"/>
              </a:defRPr>
            </a:lvl2pPr>
            <a:lvl3pPr indent="0" lvl="2" marL="0" algn="r">
              <a:spcBef>
                <a:spcPts val="0"/>
              </a:spcBef>
              <a:spcAft>
                <a:spcPts val="0"/>
              </a:spcAft>
              <a:buNone/>
              <a:defRPr b="1" sz="1800">
                <a:solidFill>
                  <a:schemeClr val="lt1"/>
                </a:solidFill>
                <a:latin typeface="Trebuchet MS"/>
                <a:ea typeface="Trebuchet MS"/>
                <a:cs typeface="Trebuchet MS"/>
                <a:sym typeface="Trebuchet MS"/>
              </a:defRPr>
            </a:lvl3pPr>
            <a:lvl4pPr indent="0" lvl="3" marL="0" algn="r">
              <a:spcBef>
                <a:spcPts val="0"/>
              </a:spcBef>
              <a:spcAft>
                <a:spcPts val="0"/>
              </a:spcAft>
              <a:buNone/>
              <a:defRPr b="1" sz="1800">
                <a:solidFill>
                  <a:schemeClr val="lt1"/>
                </a:solidFill>
                <a:latin typeface="Trebuchet MS"/>
                <a:ea typeface="Trebuchet MS"/>
                <a:cs typeface="Trebuchet MS"/>
                <a:sym typeface="Trebuchet MS"/>
              </a:defRPr>
            </a:lvl4pPr>
            <a:lvl5pPr indent="0" lvl="4" marL="0" algn="r">
              <a:spcBef>
                <a:spcPts val="0"/>
              </a:spcBef>
              <a:spcAft>
                <a:spcPts val="0"/>
              </a:spcAft>
              <a:buNone/>
              <a:defRPr b="1" sz="1800">
                <a:solidFill>
                  <a:schemeClr val="lt1"/>
                </a:solidFill>
                <a:latin typeface="Trebuchet MS"/>
                <a:ea typeface="Trebuchet MS"/>
                <a:cs typeface="Trebuchet MS"/>
                <a:sym typeface="Trebuchet MS"/>
              </a:defRPr>
            </a:lvl5pPr>
            <a:lvl6pPr indent="0" lvl="5" marL="0" algn="r">
              <a:spcBef>
                <a:spcPts val="0"/>
              </a:spcBef>
              <a:spcAft>
                <a:spcPts val="0"/>
              </a:spcAft>
              <a:buNone/>
              <a:defRPr b="1" sz="1800">
                <a:solidFill>
                  <a:schemeClr val="lt1"/>
                </a:solidFill>
                <a:latin typeface="Trebuchet MS"/>
                <a:ea typeface="Trebuchet MS"/>
                <a:cs typeface="Trebuchet MS"/>
                <a:sym typeface="Trebuchet MS"/>
              </a:defRPr>
            </a:lvl6pPr>
            <a:lvl7pPr indent="0" lvl="6" marL="0" algn="r">
              <a:spcBef>
                <a:spcPts val="0"/>
              </a:spcBef>
              <a:spcAft>
                <a:spcPts val="0"/>
              </a:spcAft>
              <a:buNone/>
              <a:defRPr b="1" sz="1800">
                <a:solidFill>
                  <a:schemeClr val="lt1"/>
                </a:solidFill>
                <a:latin typeface="Trebuchet MS"/>
                <a:ea typeface="Trebuchet MS"/>
                <a:cs typeface="Trebuchet MS"/>
                <a:sym typeface="Trebuchet MS"/>
              </a:defRPr>
            </a:lvl7pPr>
            <a:lvl8pPr indent="0" lvl="7" marL="0" algn="r">
              <a:spcBef>
                <a:spcPts val="0"/>
              </a:spcBef>
              <a:spcAft>
                <a:spcPts val="0"/>
              </a:spcAft>
              <a:buNone/>
              <a:defRPr b="1" sz="1800">
                <a:solidFill>
                  <a:schemeClr val="lt1"/>
                </a:solidFill>
                <a:latin typeface="Trebuchet MS"/>
                <a:ea typeface="Trebuchet MS"/>
                <a:cs typeface="Trebuchet MS"/>
                <a:sym typeface="Trebuchet MS"/>
              </a:defRPr>
            </a:lvl8pPr>
            <a:lvl9pPr indent="0" lvl="8" marL="0" algn="r">
              <a:spcBef>
                <a:spcPts val="0"/>
              </a:spcBef>
              <a:spcAft>
                <a:spcPts val="0"/>
              </a:spcAft>
              <a:buNone/>
              <a:defRPr b="1" sz="1800">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8"/>
          <p:cNvSpPr txBox="1"/>
          <p:nvPr>
            <p:ph idx="10" type="dt"/>
          </p:nvPr>
        </p:nvSpPr>
        <p:spPr>
          <a:xfrm>
            <a:off x="1192142" y="9040142"/>
            <a:ext cx="3901556" cy="519289"/>
          </a:xfrm>
          <a:prstGeom prst="rect">
            <a:avLst/>
          </a:prstGeom>
          <a:noFill/>
          <a:ln>
            <a:noFill/>
          </a:ln>
        </p:spPr>
        <p:txBody>
          <a:bodyPr anchorCtr="0" anchor="ctr" bIns="65000" lIns="130025" spcFirstLastPara="1" rIns="130025" wrap="square" tIns="65000">
            <a:noAutofit/>
          </a:bodyPr>
          <a:lstStyle>
            <a:lvl1pPr lvl="0" algn="l">
              <a:spcBef>
                <a:spcPts val="0"/>
              </a:spcBef>
              <a:spcAft>
                <a:spcPts val="0"/>
              </a:spcAft>
              <a:buSzPts val="2000"/>
              <a:buNone/>
              <a:defRPr sz="2000"/>
            </a:lvl1pPr>
            <a:lvl2pPr lvl="1" algn="l">
              <a:spcBef>
                <a:spcPts val="0"/>
              </a:spcBef>
              <a:spcAft>
                <a:spcPts val="0"/>
              </a:spcAft>
              <a:buSzPts val="2000"/>
              <a:buNone/>
              <a:defRPr sz="2000"/>
            </a:lvl2pPr>
            <a:lvl3pPr lvl="2" algn="l">
              <a:spcBef>
                <a:spcPts val="0"/>
              </a:spcBef>
              <a:spcAft>
                <a:spcPts val="0"/>
              </a:spcAft>
              <a:buSzPts val="2000"/>
              <a:buNone/>
              <a:defRPr sz="2000"/>
            </a:lvl3pPr>
            <a:lvl4pPr lvl="3" algn="l">
              <a:spcBef>
                <a:spcPts val="0"/>
              </a:spcBef>
              <a:spcAft>
                <a:spcPts val="0"/>
              </a:spcAft>
              <a:buSzPts val="2000"/>
              <a:buNone/>
              <a:defRPr sz="2000"/>
            </a:lvl4pPr>
            <a:lvl5pPr lvl="4" algn="l">
              <a:spcBef>
                <a:spcPts val="0"/>
              </a:spcBef>
              <a:spcAft>
                <a:spcPts val="0"/>
              </a:spcAft>
              <a:buSzPts val="2000"/>
              <a:buNone/>
              <a:defRPr sz="2000"/>
            </a:lvl5pPr>
            <a:lvl6pPr lvl="5" algn="l">
              <a:spcBef>
                <a:spcPts val="0"/>
              </a:spcBef>
              <a:spcAft>
                <a:spcPts val="0"/>
              </a:spcAft>
              <a:buSzPts val="2000"/>
              <a:buNone/>
              <a:defRPr sz="2000"/>
            </a:lvl6pPr>
            <a:lvl7pPr lvl="6" algn="l">
              <a:spcBef>
                <a:spcPts val="0"/>
              </a:spcBef>
              <a:spcAft>
                <a:spcPts val="0"/>
              </a:spcAft>
              <a:buSzPts val="2000"/>
              <a:buNone/>
              <a:defRPr sz="2000"/>
            </a:lvl7pPr>
            <a:lvl8pPr lvl="7" algn="l">
              <a:spcBef>
                <a:spcPts val="0"/>
              </a:spcBef>
              <a:spcAft>
                <a:spcPts val="0"/>
              </a:spcAft>
              <a:buSzPts val="2000"/>
              <a:buNone/>
              <a:defRPr sz="2000"/>
            </a:lvl8pPr>
            <a:lvl9pPr lvl="8" algn="l">
              <a:spcBef>
                <a:spcPts val="0"/>
              </a:spcBef>
              <a:spcAft>
                <a:spcPts val="0"/>
              </a:spcAft>
              <a:buSzPts val="2000"/>
              <a:buNone/>
              <a:defRPr sz="2000"/>
            </a:lvl9pPr>
          </a:lstStyle>
          <a:p/>
        </p:txBody>
      </p:sp>
      <p:sp>
        <p:nvSpPr>
          <p:cNvPr id="93" name="Google Shape;93;p18"/>
          <p:cNvSpPr txBox="1"/>
          <p:nvPr>
            <p:ph idx="11" type="ftr"/>
          </p:nvPr>
        </p:nvSpPr>
        <p:spPr>
          <a:xfrm>
            <a:off x="5743958" y="9040142"/>
            <a:ext cx="5852335" cy="519289"/>
          </a:xfrm>
          <a:prstGeom prst="rect">
            <a:avLst/>
          </a:prstGeom>
          <a:noFill/>
          <a:ln>
            <a:noFill/>
          </a:ln>
        </p:spPr>
        <p:txBody>
          <a:bodyPr anchorCtr="0" anchor="ctr" bIns="65000" lIns="130025" spcFirstLastPara="1" rIns="130025" wrap="square" tIns="65000">
            <a:noAutofit/>
          </a:bodyPr>
          <a:lstStyle>
            <a:lvl1pPr lvl="0" algn="ctr">
              <a:spcBef>
                <a:spcPts val="0"/>
              </a:spcBef>
              <a:spcAft>
                <a:spcPts val="0"/>
              </a:spcAft>
              <a:buSzPts val="2000"/>
              <a:buNone/>
              <a:defRPr sz="2000"/>
            </a:lvl1pPr>
            <a:lvl2pPr lvl="1" algn="l">
              <a:spcBef>
                <a:spcPts val="0"/>
              </a:spcBef>
              <a:spcAft>
                <a:spcPts val="0"/>
              </a:spcAft>
              <a:buSzPts val="2000"/>
              <a:buNone/>
              <a:defRPr sz="2000"/>
            </a:lvl2pPr>
            <a:lvl3pPr lvl="2" algn="l">
              <a:spcBef>
                <a:spcPts val="0"/>
              </a:spcBef>
              <a:spcAft>
                <a:spcPts val="0"/>
              </a:spcAft>
              <a:buSzPts val="2000"/>
              <a:buNone/>
              <a:defRPr sz="2000"/>
            </a:lvl3pPr>
            <a:lvl4pPr lvl="3" algn="l">
              <a:spcBef>
                <a:spcPts val="0"/>
              </a:spcBef>
              <a:spcAft>
                <a:spcPts val="0"/>
              </a:spcAft>
              <a:buSzPts val="2000"/>
              <a:buNone/>
              <a:defRPr sz="2000"/>
            </a:lvl4pPr>
            <a:lvl5pPr lvl="4" algn="l">
              <a:spcBef>
                <a:spcPts val="0"/>
              </a:spcBef>
              <a:spcAft>
                <a:spcPts val="0"/>
              </a:spcAft>
              <a:buSzPts val="2000"/>
              <a:buNone/>
              <a:defRPr sz="2000"/>
            </a:lvl5pPr>
            <a:lvl6pPr lvl="5" algn="l">
              <a:spcBef>
                <a:spcPts val="0"/>
              </a:spcBef>
              <a:spcAft>
                <a:spcPts val="0"/>
              </a:spcAft>
              <a:buSzPts val="2000"/>
              <a:buNone/>
              <a:defRPr sz="2000"/>
            </a:lvl6pPr>
            <a:lvl7pPr lvl="6" algn="l">
              <a:spcBef>
                <a:spcPts val="0"/>
              </a:spcBef>
              <a:spcAft>
                <a:spcPts val="0"/>
              </a:spcAft>
              <a:buSzPts val="2000"/>
              <a:buNone/>
              <a:defRPr sz="2000"/>
            </a:lvl7pPr>
            <a:lvl8pPr lvl="7" algn="l">
              <a:spcBef>
                <a:spcPts val="0"/>
              </a:spcBef>
              <a:spcAft>
                <a:spcPts val="0"/>
              </a:spcAft>
              <a:buSzPts val="2000"/>
              <a:buNone/>
              <a:defRPr sz="2000"/>
            </a:lvl8pPr>
            <a:lvl9pPr lvl="8" algn="l">
              <a:spcBef>
                <a:spcPts val="0"/>
              </a:spcBef>
              <a:spcAft>
                <a:spcPts val="0"/>
              </a:spcAft>
              <a:buSzPts val="2000"/>
              <a:buNone/>
              <a:defRPr sz="2000"/>
            </a:lvl9pPr>
          </a:lstStyle>
          <a:p/>
        </p:txBody>
      </p:sp>
      <p:sp>
        <p:nvSpPr>
          <p:cNvPr id="94" name="Google Shape;94;p18"/>
          <p:cNvSpPr txBox="1"/>
          <p:nvPr>
            <p:ph idx="12" type="sldNum"/>
          </p:nvPr>
        </p:nvSpPr>
        <p:spPr>
          <a:xfrm>
            <a:off x="12246552" y="9040142"/>
            <a:ext cx="3901556" cy="519289"/>
          </a:xfrm>
          <a:prstGeom prst="rect">
            <a:avLst/>
          </a:prstGeom>
          <a:noFill/>
          <a:ln>
            <a:noFill/>
          </a:ln>
        </p:spPr>
        <p:txBody>
          <a:bodyPr anchorCtr="0" anchor="ctr" bIns="65000" lIns="130025" spcFirstLastPara="1" rIns="130025" wrap="square" tIns="65000">
            <a:noAutofit/>
          </a:bodyPr>
          <a:lstStyle>
            <a:lvl1pPr indent="0" lvl="0" marL="0" algn="r">
              <a:spcBef>
                <a:spcPts val="0"/>
              </a:spcBef>
              <a:buNone/>
              <a:defRPr sz="2000"/>
            </a:lvl1pPr>
            <a:lvl2pPr indent="0" lvl="1" marL="0" algn="r">
              <a:spcBef>
                <a:spcPts val="0"/>
              </a:spcBef>
              <a:buNone/>
              <a:defRPr sz="2000"/>
            </a:lvl2pPr>
            <a:lvl3pPr indent="0" lvl="2" marL="0" algn="r">
              <a:spcBef>
                <a:spcPts val="0"/>
              </a:spcBef>
              <a:buNone/>
              <a:defRPr sz="2000"/>
            </a:lvl3pPr>
            <a:lvl4pPr indent="0" lvl="3" marL="0" algn="r">
              <a:spcBef>
                <a:spcPts val="0"/>
              </a:spcBef>
              <a:buNone/>
              <a:defRPr sz="2000"/>
            </a:lvl4pPr>
            <a:lvl5pPr indent="0" lvl="4" marL="0" algn="r">
              <a:spcBef>
                <a:spcPts val="0"/>
              </a:spcBef>
              <a:buNone/>
              <a:defRPr sz="2000"/>
            </a:lvl5pPr>
            <a:lvl6pPr indent="0" lvl="5" marL="0" algn="r">
              <a:spcBef>
                <a:spcPts val="0"/>
              </a:spcBef>
              <a:buNone/>
              <a:defRPr sz="2000"/>
            </a:lvl6pPr>
            <a:lvl7pPr indent="0" lvl="6" marL="0" algn="r">
              <a:spcBef>
                <a:spcPts val="0"/>
              </a:spcBef>
              <a:buNone/>
              <a:defRPr sz="2000"/>
            </a:lvl7pPr>
            <a:lvl8pPr indent="0" lvl="7" marL="0" algn="r">
              <a:spcBef>
                <a:spcPts val="0"/>
              </a:spcBef>
              <a:buNone/>
              <a:defRPr sz="2000"/>
            </a:lvl8pPr>
            <a:lvl9pPr indent="0" lvl="8" marL="0" algn="r">
              <a:spcBef>
                <a:spcPts val="0"/>
              </a:spcBef>
              <a:buNone/>
              <a:defRPr sz="20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19"/>
          <p:cNvSpPr txBox="1"/>
          <p:nvPr>
            <p:ph type="title"/>
          </p:nvPr>
        </p:nvSpPr>
        <p:spPr>
          <a:xfrm>
            <a:off x="1192142" y="519289"/>
            <a:ext cx="14955965" cy="1885245"/>
          </a:xfrm>
          <a:prstGeom prst="rect">
            <a:avLst/>
          </a:prstGeom>
          <a:noFill/>
          <a:ln>
            <a:noFill/>
          </a:ln>
        </p:spPr>
        <p:txBody>
          <a:bodyPr anchorCtr="0" anchor="ctr" bIns="65000" lIns="130025" spcFirstLastPara="1" rIns="130025" wrap="square" tIns="65000">
            <a:noAutofit/>
          </a:bodyPr>
          <a:lstStyle>
            <a:lvl1pPr lvl="0" algn="l">
              <a:lnSpc>
                <a:spcPct val="90000"/>
              </a:lnSpc>
              <a:spcBef>
                <a:spcPts val="0"/>
              </a:spcBef>
              <a:spcAft>
                <a:spcPts val="0"/>
              </a:spcAft>
              <a:buClr>
                <a:schemeClr val="dk1"/>
              </a:buClr>
              <a:buSzPts val="26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7" name="Google Shape;97;p19"/>
          <p:cNvSpPr txBox="1"/>
          <p:nvPr>
            <p:ph idx="1" type="body"/>
          </p:nvPr>
        </p:nvSpPr>
        <p:spPr>
          <a:xfrm>
            <a:off x="1192142" y="2596444"/>
            <a:ext cx="14955965" cy="6188570"/>
          </a:xfrm>
          <a:prstGeom prst="rect">
            <a:avLst/>
          </a:prstGeom>
          <a:noFill/>
          <a:ln>
            <a:noFill/>
          </a:ln>
        </p:spPr>
        <p:txBody>
          <a:bodyPr anchorCtr="0" anchor="t" bIns="65000" lIns="130025" spcFirstLastPara="1" rIns="130025" wrap="square" tIns="65000">
            <a:noAutofit/>
          </a:bodyPr>
          <a:lstStyle>
            <a:lvl1pPr indent="-393700" lvl="0" marL="457200" algn="l">
              <a:lnSpc>
                <a:spcPct val="90000"/>
              </a:lnSpc>
              <a:spcBef>
                <a:spcPts val="1400"/>
              </a:spcBef>
              <a:spcAft>
                <a:spcPts val="0"/>
              </a:spcAft>
              <a:buClr>
                <a:schemeClr val="dk1"/>
              </a:buClr>
              <a:buSzPts val="2600"/>
              <a:buChar char="●"/>
              <a:defRPr sz="2000"/>
            </a:lvl1pPr>
            <a:lvl2pPr indent="-393700" lvl="1" marL="914400" algn="l">
              <a:lnSpc>
                <a:spcPct val="90000"/>
              </a:lnSpc>
              <a:spcBef>
                <a:spcPts val="700"/>
              </a:spcBef>
              <a:spcAft>
                <a:spcPts val="0"/>
              </a:spcAft>
              <a:buClr>
                <a:schemeClr val="dk1"/>
              </a:buClr>
              <a:buSzPts val="2600"/>
              <a:buChar char="○"/>
              <a:defRPr sz="2000"/>
            </a:lvl2pPr>
            <a:lvl3pPr indent="-393700" lvl="2" marL="1371600" algn="l">
              <a:lnSpc>
                <a:spcPct val="90000"/>
              </a:lnSpc>
              <a:spcBef>
                <a:spcPts val="700"/>
              </a:spcBef>
              <a:spcAft>
                <a:spcPts val="0"/>
              </a:spcAft>
              <a:buClr>
                <a:schemeClr val="dk1"/>
              </a:buClr>
              <a:buSzPts val="2600"/>
              <a:buChar char="■"/>
              <a:defRPr sz="2000"/>
            </a:lvl3pPr>
            <a:lvl4pPr indent="-393700" lvl="3" marL="1828800" algn="l">
              <a:lnSpc>
                <a:spcPct val="90000"/>
              </a:lnSpc>
              <a:spcBef>
                <a:spcPts val="700"/>
              </a:spcBef>
              <a:spcAft>
                <a:spcPts val="0"/>
              </a:spcAft>
              <a:buClr>
                <a:schemeClr val="dk1"/>
              </a:buClr>
              <a:buSzPts val="2600"/>
              <a:buChar char="●"/>
              <a:defRPr sz="2000"/>
            </a:lvl4pPr>
            <a:lvl5pPr indent="-393700" lvl="4" marL="2286000" algn="l">
              <a:lnSpc>
                <a:spcPct val="90000"/>
              </a:lnSpc>
              <a:spcBef>
                <a:spcPts val="700"/>
              </a:spcBef>
              <a:spcAft>
                <a:spcPts val="0"/>
              </a:spcAft>
              <a:buClr>
                <a:schemeClr val="dk1"/>
              </a:buClr>
              <a:buSzPts val="2600"/>
              <a:buChar char="○"/>
              <a:defRPr sz="2000"/>
            </a:lvl5pPr>
            <a:lvl6pPr indent="-393700" lvl="5" marL="2743200" algn="l">
              <a:lnSpc>
                <a:spcPct val="90000"/>
              </a:lnSpc>
              <a:spcBef>
                <a:spcPts val="700"/>
              </a:spcBef>
              <a:spcAft>
                <a:spcPts val="0"/>
              </a:spcAft>
              <a:buClr>
                <a:schemeClr val="dk1"/>
              </a:buClr>
              <a:buSzPts val="2600"/>
              <a:buChar char="■"/>
              <a:defRPr sz="2000"/>
            </a:lvl6pPr>
            <a:lvl7pPr indent="-393700" lvl="6" marL="3200400" algn="l">
              <a:lnSpc>
                <a:spcPct val="90000"/>
              </a:lnSpc>
              <a:spcBef>
                <a:spcPts val="700"/>
              </a:spcBef>
              <a:spcAft>
                <a:spcPts val="0"/>
              </a:spcAft>
              <a:buClr>
                <a:schemeClr val="dk1"/>
              </a:buClr>
              <a:buSzPts val="2600"/>
              <a:buChar char="●"/>
              <a:defRPr sz="2000"/>
            </a:lvl7pPr>
            <a:lvl8pPr indent="-393700" lvl="7" marL="3657600" algn="l">
              <a:lnSpc>
                <a:spcPct val="90000"/>
              </a:lnSpc>
              <a:spcBef>
                <a:spcPts val="700"/>
              </a:spcBef>
              <a:spcAft>
                <a:spcPts val="0"/>
              </a:spcAft>
              <a:buClr>
                <a:schemeClr val="dk1"/>
              </a:buClr>
              <a:buSzPts val="2600"/>
              <a:buChar char="○"/>
              <a:defRPr sz="2000"/>
            </a:lvl8pPr>
            <a:lvl9pPr indent="-393700" lvl="8" marL="4114800" algn="l">
              <a:lnSpc>
                <a:spcPct val="90000"/>
              </a:lnSpc>
              <a:spcBef>
                <a:spcPts val="700"/>
              </a:spcBef>
              <a:spcAft>
                <a:spcPts val="0"/>
              </a:spcAft>
              <a:buClr>
                <a:schemeClr val="dk1"/>
              </a:buClr>
              <a:buSzPts val="2600"/>
              <a:buChar char="■"/>
              <a:defRPr sz="2000"/>
            </a:lvl9pPr>
          </a:lstStyle>
          <a:p/>
        </p:txBody>
      </p:sp>
      <p:sp>
        <p:nvSpPr>
          <p:cNvPr id="98" name="Google Shape;98;p19"/>
          <p:cNvSpPr txBox="1"/>
          <p:nvPr>
            <p:ph idx="10" type="dt"/>
          </p:nvPr>
        </p:nvSpPr>
        <p:spPr>
          <a:xfrm>
            <a:off x="1192142" y="9040142"/>
            <a:ext cx="3901556" cy="519289"/>
          </a:xfrm>
          <a:prstGeom prst="rect">
            <a:avLst/>
          </a:prstGeom>
          <a:noFill/>
          <a:ln>
            <a:noFill/>
          </a:ln>
        </p:spPr>
        <p:txBody>
          <a:bodyPr anchorCtr="0" anchor="ctr" bIns="65000" lIns="130025" spcFirstLastPara="1" rIns="130025" wrap="square" tIns="65000">
            <a:noAutofit/>
          </a:bodyPr>
          <a:lstStyle>
            <a:lvl1pPr lvl="0" algn="l">
              <a:spcBef>
                <a:spcPts val="0"/>
              </a:spcBef>
              <a:spcAft>
                <a:spcPts val="0"/>
              </a:spcAft>
              <a:buSzPts val="2000"/>
              <a:buNone/>
              <a:defRPr sz="2000"/>
            </a:lvl1pPr>
            <a:lvl2pPr lvl="1" algn="l">
              <a:spcBef>
                <a:spcPts val="0"/>
              </a:spcBef>
              <a:spcAft>
                <a:spcPts val="0"/>
              </a:spcAft>
              <a:buSzPts val="2000"/>
              <a:buNone/>
              <a:defRPr sz="2000"/>
            </a:lvl2pPr>
            <a:lvl3pPr lvl="2" algn="l">
              <a:spcBef>
                <a:spcPts val="0"/>
              </a:spcBef>
              <a:spcAft>
                <a:spcPts val="0"/>
              </a:spcAft>
              <a:buSzPts val="2000"/>
              <a:buNone/>
              <a:defRPr sz="2000"/>
            </a:lvl3pPr>
            <a:lvl4pPr lvl="3" algn="l">
              <a:spcBef>
                <a:spcPts val="0"/>
              </a:spcBef>
              <a:spcAft>
                <a:spcPts val="0"/>
              </a:spcAft>
              <a:buSzPts val="2000"/>
              <a:buNone/>
              <a:defRPr sz="2000"/>
            </a:lvl4pPr>
            <a:lvl5pPr lvl="4" algn="l">
              <a:spcBef>
                <a:spcPts val="0"/>
              </a:spcBef>
              <a:spcAft>
                <a:spcPts val="0"/>
              </a:spcAft>
              <a:buSzPts val="2000"/>
              <a:buNone/>
              <a:defRPr sz="2000"/>
            </a:lvl5pPr>
            <a:lvl6pPr lvl="5" algn="l">
              <a:spcBef>
                <a:spcPts val="0"/>
              </a:spcBef>
              <a:spcAft>
                <a:spcPts val="0"/>
              </a:spcAft>
              <a:buSzPts val="2000"/>
              <a:buNone/>
              <a:defRPr sz="2000"/>
            </a:lvl6pPr>
            <a:lvl7pPr lvl="6" algn="l">
              <a:spcBef>
                <a:spcPts val="0"/>
              </a:spcBef>
              <a:spcAft>
                <a:spcPts val="0"/>
              </a:spcAft>
              <a:buSzPts val="2000"/>
              <a:buNone/>
              <a:defRPr sz="2000"/>
            </a:lvl7pPr>
            <a:lvl8pPr lvl="7" algn="l">
              <a:spcBef>
                <a:spcPts val="0"/>
              </a:spcBef>
              <a:spcAft>
                <a:spcPts val="0"/>
              </a:spcAft>
              <a:buSzPts val="2000"/>
              <a:buNone/>
              <a:defRPr sz="2000"/>
            </a:lvl8pPr>
            <a:lvl9pPr lvl="8" algn="l">
              <a:spcBef>
                <a:spcPts val="0"/>
              </a:spcBef>
              <a:spcAft>
                <a:spcPts val="0"/>
              </a:spcAft>
              <a:buSzPts val="2000"/>
              <a:buNone/>
              <a:defRPr sz="2000"/>
            </a:lvl9pPr>
          </a:lstStyle>
          <a:p/>
        </p:txBody>
      </p:sp>
      <p:sp>
        <p:nvSpPr>
          <p:cNvPr id="99" name="Google Shape;99;p19"/>
          <p:cNvSpPr txBox="1"/>
          <p:nvPr>
            <p:ph idx="11" type="ftr"/>
          </p:nvPr>
        </p:nvSpPr>
        <p:spPr>
          <a:xfrm>
            <a:off x="5743958" y="9040142"/>
            <a:ext cx="5852335" cy="519289"/>
          </a:xfrm>
          <a:prstGeom prst="rect">
            <a:avLst/>
          </a:prstGeom>
          <a:noFill/>
          <a:ln>
            <a:noFill/>
          </a:ln>
        </p:spPr>
        <p:txBody>
          <a:bodyPr anchorCtr="0" anchor="ctr" bIns="65000" lIns="130025" spcFirstLastPara="1" rIns="130025" wrap="square" tIns="65000">
            <a:noAutofit/>
          </a:bodyPr>
          <a:lstStyle>
            <a:lvl1pPr lvl="0" algn="ctr">
              <a:spcBef>
                <a:spcPts val="0"/>
              </a:spcBef>
              <a:spcAft>
                <a:spcPts val="0"/>
              </a:spcAft>
              <a:buSzPts val="2000"/>
              <a:buNone/>
              <a:defRPr sz="2000"/>
            </a:lvl1pPr>
            <a:lvl2pPr lvl="1" algn="l">
              <a:spcBef>
                <a:spcPts val="0"/>
              </a:spcBef>
              <a:spcAft>
                <a:spcPts val="0"/>
              </a:spcAft>
              <a:buSzPts val="2000"/>
              <a:buNone/>
              <a:defRPr sz="2000"/>
            </a:lvl2pPr>
            <a:lvl3pPr lvl="2" algn="l">
              <a:spcBef>
                <a:spcPts val="0"/>
              </a:spcBef>
              <a:spcAft>
                <a:spcPts val="0"/>
              </a:spcAft>
              <a:buSzPts val="2000"/>
              <a:buNone/>
              <a:defRPr sz="2000"/>
            </a:lvl3pPr>
            <a:lvl4pPr lvl="3" algn="l">
              <a:spcBef>
                <a:spcPts val="0"/>
              </a:spcBef>
              <a:spcAft>
                <a:spcPts val="0"/>
              </a:spcAft>
              <a:buSzPts val="2000"/>
              <a:buNone/>
              <a:defRPr sz="2000"/>
            </a:lvl4pPr>
            <a:lvl5pPr lvl="4" algn="l">
              <a:spcBef>
                <a:spcPts val="0"/>
              </a:spcBef>
              <a:spcAft>
                <a:spcPts val="0"/>
              </a:spcAft>
              <a:buSzPts val="2000"/>
              <a:buNone/>
              <a:defRPr sz="2000"/>
            </a:lvl5pPr>
            <a:lvl6pPr lvl="5" algn="l">
              <a:spcBef>
                <a:spcPts val="0"/>
              </a:spcBef>
              <a:spcAft>
                <a:spcPts val="0"/>
              </a:spcAft>
              <a:buSzPts val="2000"/>
              <a:buNone/>
              <a:defRPr sz="2000"/>
            </a:lvl6pPr>
            <a:lvl7pPr lvl="6" algn="l">
              <a:spcBef>
                <a:spcPts val="0"/>
              </a:spcBef>
              <a:spcAft>
                <a:spcPts val="0"/>
              </a:spcAft>
              <a:buSzPts val="2000"/>
              <a:buNone/>
              <a:defRPr sz="2000"/>
            </a:lvl7pPr>
            <a:lvl8pPr lvl="7" algn="l">
              <a:spcBef>
                <a:spcPts val="0"/>
              </a:spcBef>
              <a:spcAft>
                <a:spcPts val="0"/>
              </a:spcAft>
              <a:buSzPts val="2000"/>
              <a:buNone/>
              <a:defRPr sz="2000"/>
            </a:lvl8pPr>
            <a:lvl9pPr lvl="8" algn="l">
              <a:spcBef>
                <a:spcPts val="0"/>
              </a:spcBef>
              <a:spcAft>
                <a:spcPts val="0"/>
              </a:spcAft>
              <a:buSzPts val="2000"/>
              <a:buNone/>
              <a:defRPr sz="2000"/>
            </a:lvl9pPr>
          </a:lstStyle>
          <a:p/>
        </p:txBody>
      </p:sp>
      <p:sp>
        <p:nvSpPr>
          <p:cNvPr id="100" name="Google Shape;100;p19"/>
          <p:cNvSpPr txBox="1"/>
          <p:nvPr>
            <p:ph idx="12" type="sldNum"/>
          </p:nvPr>
        </p:nvSpPr>
        <p:spPr>
          <a:xfrm>
            <a:off x="12246552" y="9040142"/>
            <a:ext cx="3901556" cy="519289"/>
          </a:xfrm>
          <a:prstGeom prst="rect">
            <a:avLst/>
          </a:prstGeom>
          <a:noFill/>
          <a:ln>
            <a:noFill/>
          </a:ln>
        </p:spPr>
        <p:txBody>
          <a:bodyPr anchorCtr="0" anchor="ctr" bIns="65000" lIns="130025" spcFirstLastPara="1" rIns="130025" wrap="square" tIns="65000">
            <a:noAutofit/>
          </a:bodyPr>
          <a:lstStyle>
            <a:lvl1pPr indent="0" lvl="0" marL="0" algn="r">
              <a:spcBef>
                <a:spcPts val="0"/>
              </a:spcBef>
              <a:buNone/>
              <a:defRPr sz="2000"/>
            </a:lvl1pPr>
            <a:lvl2pPr indent="0" lvl="1" marL="0" algn="r">
              <a:spcBef>
                <a:spcPts val="0"/>
              </a:spcBef>
              <a:buNone/>
              <a:defRPr sz="2000"/>
            </a:lvl2pPr>
            <a:lvl3pPr indent="0" lvl="2" marL="0" algn="r">
              <a:spcBef>
                <a:spcPts val="0"/>
              </a:spcBef>
              <a:buNone/>
              <a:defRPr sz="2000"/>
            </a:lvl3pPr>
            <a:lvl4pPr indent="0" lvl="3" marL="0" algn="r">
              <a:spcBef>
                <a:spcPts val="0"/>
              </a:spcBef>
              <a:buNone/>
              <a:defRPr sz="2000"/>
            </a:lvl4pPr>
            <a:lvl5pPr indent="0" lvl="4" marL="0" algn="r">
              <a:spcBef>
                <a:spcPts val="0"/>
              </a:spcBef>
              <a:buNone/>
              <a:defRPr sz="2000"/>
            </a:lvl5pPr>
            <a:lvl6pPr indent="0" lvl="5" marL="0" algn="r">
              <a:spcBef>
                <a:spcPts val="0"/>
              </a:spcBef>
              <a:buNone/>
              <a:defRPr sz="2000"/>
            </a:lvl6pPr>
            <a:lvl7pPr indent="0" lvl="6" marL="0" algn="r">
              <a:spcBef>
                <a:spcPts val="0"/>
              </a:spcBef>
              <a:buNone/>
              <a:defRPr sz="2000"/>
            </a:lvl7pPr>
            <a:lvl8pPr indent="0" lvl="7" marL="0" algn="r">
              <a:spcBef>
                <a:spcPts val="0"/>
              </a:spcBef>
              <a:buNone/>
              <a:defRPr sz="2000"/>
            </a:lvl8pPr>
            <a:lvl9pPr indent="0" lvl="8" marL="0" algn="r">
              <a:spcBef>
                <a:spcPts val="0"/>
              </a:spcBef>
              <a:buNone/>
              <a:defRPr sz="20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
  <p:cSld name="Standard Page">
    <p:spTree>
      <p:nvGrpSpPr>
        <p:cNvPr id="101" name="Shape 101"/>
        <p:cNvGrpSpPr/>
        <p:nvPr/>
      </p:nvGrpSpPr>
      <p:grpSpPr>
        <a:xfrm>
          <a:off x="0" y="0"/>
          <a:ext cx="0" cy="0"/>
          <a:chOff x="0" y="0"/>
          <a:chExt cx="0" cy="0"/>
        </a:xfrm>
      </p:grpSpPr>
      <p:sp>
        <p:nvSpPr>
          <p:cNvPr id="102" name="Google Shape;102;p20"/>
          <p:cNvSpPr txBox="1"/>
          <p:nvPr>
            <p:ph type="title"/>
          </p:nvPr>
        </p:nvSpPr>
        <p:spPr>
          <a:xfrm>
            <a:off x="1191526" y="962123"/>
            <a:ext cx="14957100" cy="663300"/>
          </a:xfrm>
          <a:prstGeom prst="rect">
            <a:avLst/>
          </a:prstGeom>
          <a:noFill/>
          <a:ln>
            <a:noFill/>
          </a:ln>
        </p:spPr>
        <p:txBody>
          <a:bodyPr anchorCtr="0" anchor="t" bIns="44325" lIns="88650" spcFirstLastPara="1" rIns="88650" wrap="square" tIns="44325">
            <a:noAutofit/>
          </a:bodyPr>
          <a:lstStyle>
            <a:lvl1pPr lvl="0" marR="0" rtl="0" algn="l">
              <a:spcBef>
                <a:spcPts val="0"/>
              </a:spcBef>
              <a:spcAft>
                <a:spcPts val="0"/>
              </a:spcAft>
              <a:buClr>
                <a:srgbClr val="003A84"/>
              </a:buClr>
              <a:buSzPts val="3400"/>
              <a:buFont typeface="Open Sans Light"/>
              <a:buNone/>
              <a:defRPr b="1" i="0" sz="3400" u="none" cap="none" strike="noStrike">
                <a:solidFill>
                  <a:srgbClr val="003A84"/>
                </a:solidFill>
                <a:latin typeface="Open Sans Light"/>
                <a:ea typeface="Open Sans Light"/>
                <a:cs typeface="Open Sans Light"/>
                <a:sym typeface="Open Sans Light"/>
              </a:defRPr>
            </a:lvl1pPr>
            <a:lvl2pPr lvl="1" rtl="0">
              <a:spcBef>
                <a:spcPts val="0"/>
              </a:spcBef>
              <a:spcAft>
                <a:spcPts val="0"/>
              </a:spcAft>
              <a:buSzPts val="1300"/>
              <a:buNone/>
              <a:defRPr sz="1700"/>
            </a:lvl2pPr>
            <a:lvl3pPr lvl="2" rtl="0">
              <a:spcBef>
                <a:spcPts val="0"/>
              </a:spcBef>
              <a:spcAft>
                <a:spcPts val="0"/>
              </a:spcAft>
              <a:buSzPts val="1300"/>
              <a:buNone/>
              <a:defRPr sz="1700"/>
            </a:lvl3pPr>
            <a:lvl4pPr lvl="3" rtl="0">
              <a:spcBef>
                <a:spcPts val="0"/>
              </a:spcBef>
              <a:spcAft>
                <a:spcPts val="0"/>
              </a:spcAft>
              <a:buSzPts val="1300"/>
              <a:buNone/>
              <a:defRPr sz="1700"/>
            </a:lvl4pPr>
            <a:lvl5pPr lvl="4" rtl="0">
              <a:spcBef>
                <a:spcPts val="0"/>
              </a:spcBef>
              <a:spcAft>
                <a:spcPts val="0"/>
              </a:spcAft>
              <a:buSzPts val="1300"/>
              <a:buNone/>
              <a:defRPr sz="1700"/>
            </a:lvl5pPr>
            <a:lvl6pPr lvl="5" rtl="0">
              <a:spcBef>
                <a:spcPts val="0"/>
              </a:spcBef>
              <a:spcAft>
                <a:spcPts val="0"/>
              </a:spcAft>
              <a:buSzPts val="1300"/>
              <a:buNone/>
              <a:defRPr sz="1700"/>
            </a:lvl6pPr>
            <a:lvl7pPr lvl="6" rtl="0">
              <a:spcBef>
                <a:spcPts val="0"/>
              </a:spcBef>
              <a:spcAft>
                <a:spcPts val="0"/>
              </a:spcAft>
              <a:buSzPts val="1300"/>
              <a:buNone/>
              <a:defRPr sz="1700"/>
            </a:lvl7pPr>
            <a:lvl8pPr lvl="7" rtl="0">
              <a:spcBef>
                <a:spcPts val="0"/>
              </a:spcBef>
              <a:spcAft>
                <a:spcPts val="0"/>
              </a:spcAft>
              <a:buSzPts val="1300"/>
              <a:buNone/>
              <a:defRPr sz="1700"/>
            </a:lvl8pPr>
            <a:lvl9pPr lvl="8" rtl="0">
              <a:spcBef>
                <a:spcPts val="0"/>
              </a:spcBef>
              <a:spcAft>
                <a:spcPts val="0"/>
              </a:spcAft>
              <a:buSzPts val="1300"/>
              <a:buNone/>
              <a:defRPr sz="1700"/>
            </a:lvl9pPr>
          </a:lstStyle>
          <a:p/>
        </p:txBody>
      </p:sp>
      <p:pic>
        <p:nvPicPr>
          <p:cNvPr id="103" name="Google Shape;103;p20"/>
          <p:cNvPicPr preferRelativeResize="0"/>
          <p:nvPr/>
        </p:nvPicPr>
        <p:blipFill rotWithShape="1">
          <a:blip r:embed="rId2">
            <a:alphaModFix/>
          </a:blip>
          <a:srcRect b="0" l="0" r="0" t="0"/>
          <a:stretch/>
        </p:blipFill>
        <p:spPr>
          <a:xfrm>
            <a:off x="320203" y="8940800"/>
            <a:ext cx="674254" cy="509302"/>
          </a:xfrm>
          <a:prstGeom prst="rect">
            <a:avLst/>
          </a:prstGeom>
          <a:noFill/>
          <a:ln>
            <a:noFill/>
          </a:ln>
        </p:spPr>
      </p:pic>
      <p:sp>
        <p:nvSpPr>
          <p:cNvPr id="104" name="Google Shape;104;p20"/>
          <p:cNvSpPr/>
          <p:nvPr/>
        </p:nvSpPr>
        <p:spPr>
          <a:xfrm>
            <a:off x="1798066" y="0"/>
            <a:ext cx="15541800" cy="370800"/>
          </a:xfrm>
          <a:prstGeom prst="rect">
            <a:avLst/>
          </a:prstGeom>
          <a:solidFill>
            <a:srgbClr val="8CB3E3"/>
          </a:solidFill>
          <a:ln>
            <a:noFill/>
          </a:ln>
        </p:spPr>
        <p:txBody>
          <a:bodyPr anchorCtr="0" anchor="ctr" bIns="44325" lIns="88650" spcFirstLastPara="1" rIns="88650" wrap="square" tIns="44325">
            <a:noAutofit/>
          </a:bodyPr>
          <a:lstStyle/>
          <a:p>
            <a:pPr indent="0" lvl="0" marL="0" marR="0" rtl="0" algn="l">
              <a:spcBef>
                <a:spcPts val="0"/>
              </a:spcBef>
              <a:spcAft>
                <a:spcPts val="0"/>
              </a:spcAft>
              <a:buNone/>
            </a:pPr>
            <a:r>
              <a:t/>
            </a:r>
            <a:endParaRPr b="1" i="0" sz="1700" u="none" cap="none" strike="noStrike">
              <a:solidFill>
                <a:schemeClr val="lt1"/>
              </a:solidFill>
              <a:latin typeface="Open Sans Light"/>
              <a:ea typeface="Open Sans Light"/>
              <a:cs typeface="Open Sans Light"/>
              <a:sym typeface="Open Sans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lide">
  <p:cSld name="White Title Slide">
    <p:spTree>
      <p:nvGrpSpPr>
        <p:cNvPr id="17" name="Shape 17"/>
        <p:cNvGrpSpPr/>
        <p:nvPr/>
      </p:nvGrpSpPr>
      <p:grpSpPr>
        <a:xfrm>
          <a:off x="0" y="0"/>
          <a:ext cx="0" cy="0"/>
          <a:chOff x="0" y="0"/>
          <a:chExt cx="0" cy="0"/>
        </a:xfrm>
      </p:grpSpPr>
      <p:sp>
        <p:nvSpPr>
          <p:cNvPr id="18" name="Google Shape;18;p3"/>
          <p:cNvSpPr txBox="1"/>
          <p:nvPr>
            <p:ph type="title"/>
          </p:nvPr>
        </p:nvSpPr>
        <p:spPr>
          <a:xfrm>
            <a:off x="846693" y="1595191"/>
            <a:ext cx="15646877" cy="1833809"/>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sz="9600">
                <a:solidFill>
                  <a:srgbClr val="00125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a:off x="2165502" y="3944112"/>
            <a:ext cx="13009262" cy="1161288"/>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5600"/>
              </a:spcBef>
              <a:spcAft>
                <a:spcPts val="0"/>
              </a:spcAft>
              <a:buSzPts val="1400"/>
              <a:buNone/>
              <a:defRPr b="1" i="0" sz="6600" u="none" cap="none" strike="noStrike">
                <a:solidFill>
                  <a:srgbClr val="001254"/>
                </a:solidFill>
                <a:latin typeface="Trebuchet MS"/>
                <a:ea typeface="Trebuchet MS"/>
                <a:cs typeface="Trebuchet MS"/>
                <a:sym typeface="Trebuchet MS"/>
              </a:defRPr>
            </a:lvl1pPr>
            <a:lvl2pPr indent="-228600" lvl="1" marL="914400" marR="0" rtl="0" algn="r">
              <a:spcBef>
                <a:spcPts val="5600"/>
              </a:spcBef>
              <a:spcAft>
                <a:spcPts val="0"/>
              </a:spcAft>
              <a:buSzPts val="1400"/>
              <a:buNone/>
              <a:defRPr b="0" i="0" sz="4000" u="none" cap="none" strike="noStrike">
                <a:solidFill>
                  <a:schemeClr val="lt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20" name="Google Shape;20;p3"/>
          <p:cNvSpPr txBox="1"/>
          <p:nvPr>
            <p:ph idx="2" type="body"/>
          </p:nvPr>
        </p:nvSpPr>
        <p:spPr>
          <a:xfrm>
            <a:off x="4147778" y="5943600"/>
            <a:ext cx="9044708" cy="585216"/>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21" name="Google Shape;21;p3"/>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
          <p:cNvSpPr txBox="1"/>
          <p:nvPr>
            <p:ph idx="10" type="dt"/>
          </p:nvPr>
        </p:nvSpPr>
        <p:spPr>
          <a:xfrm>
            <a:off x="6719564" y="7253288"/>
            <a:ext cx="3901135" cy="519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667">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21"/>
          <p:cNvSpPr txBox="1"/>
          <p:nvPr>
            <p:ph type="ctrTitle"/>
          </p:nvPr>
        </p:nvSpPr>
        <p:spPr>
          <a:xfrm>
            <a:off x="2167531" y="1596250"/>
            <a:ext cx="13005300" cy="3395700"/>
          </a:xfrm>
          <a:prstGeom prst="rect">
            <a:avLst/>
          </a:prstGeom>
          <a:noFill/>
          <a:ln>
            <a:noFill/>
          </a:ln>
        </p:spPr>
        <p:txBody>
          <a:bodyPr anchorCtr="0" anchor="b" bIns="65000" lIns="130025" spcFirstLastPara="1" rIns="130025" wrap="square" tIns="65000">
            <a:noAutofit/>
          </a:bodyPr>
          <a:lstStyle>
            <a:lvl1pPr lvl="0" rtl="0" algn="ctr">
              <a:lnSpc>
                <a:spcPct val="90000"/>
              </a:lnSpc>
              <a:spcBef>
                <a:spcPts val="0"/>
              </a:spcBef>
              <a:spcAft>
                <a:spcPts val="0"/>
              </a:spcAft>
              <a:buClr>
                <a:schemeClr val="lt1"/>
              </a:buClr>
              <a:buSzPts val="8500"/>
              <a:buFont typeface="Calibri"/>
              <a:buNone/>
              <a:defRPr sz="8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1"/>
          <p:cNvSpPr txBox="1"/>
          <p:nvPr>
            <p:ph idx="1" type="subTitle"/>
          </p:nvPr>
        </p:nvSpPr>
        <p:spPr>
          <a:xfrm>
            <a:off x="2167531" y="5122898"/>
            <a:ext cx="13005300" cy="2354700"/>
          </a:xfrm>
          <a:prstGeom prst="rect">
            <a:avLst/>
          </a:prstGeom>
          <a:noFill/>
          <a:ln>
            <a:noFill/>
          </a:ln>
        </p:spPr>
        <p:txBody>
          <a:bodyPr anchorCtr="0" anchor="t" bIns="65000" lIns="130025" spcFirstLastPara="1" rIns="130025" wrap="square" tIns="65000">
            <a:noAutofit/>
          </a:bodyPr>
          <a:lstStyle>
            <a:lvl1pPr lvl="0" rtl="0" algn="ctr">
              <a:lnSpc>
                <a:spcPct val="90000"/>
              </a:lnSpc>
              <a:spcBef>
                <a:spcPts val="1400"/>
              </a:spcBef>
              <a:spcAft>
                <a:spcPts val="0"/>
              </a:spcAft>
              <a:buClr>
                <a:schemeClr val="lt1"/>
              </a:buClr>
              <a:buSzPts val="3400"/>
              <a:buNone/>
              <a:defRPr sz="3400"/>
            </a:lvl1pPr>
            <a:lvl2pPr lvl="1" rtl="0" algn="ctr">
              <a:lnSpc>
                <a:spcPct val="90000"/>
              </a:lnSpc>
              <a:spcBef>
                <a:spcPts val="700"/>
              </a:spcBef>
              <a:spcAft>
                <a:spcPts val="0"/>
              </a:spcAft>
              <a:buClr>
                <a:schemeClr val="lt1"/>
              </a:buClr>
              <a:buSzPts val="2800"/>
              <a:buNone/>
              <a:defRPr sz="2800"/>
            </a:lvl2pPr>
            <a:lvl3pPr lvl="2" rtl="0" algn="ctr">
              <a:lnSpc>
                <a:spcPct val="90000"/>
              </a:lnSpc>
              <a:spcBef>
                <a:spcPts val="700"/>
              </a:spcBef>
              <a:spcAft>
                <a:spcPts val="0"/>
              </a:spcAft>
              <a:buClr>
                <a:schemeClr val="lt1"/>
              </a:buClr>
              <a:buSzPts val="2600"/>
              <a:buNone/>
              <a:defRPr sz="2600"/>
            </a:lvl3pPr>
            <a:lvl4pPr lvl="3" rtl="0" algn="ctr">
              <a:lnSpc>
                <a:spcPct val="90000"/>
              </a:lnSpc>
              <a:spcBef>
                <a:spcPts val="700"/>
              </a:spcBef>
              <a:spcAft>
                <a:spcPts val="0"/>
              </a:spcAft>
              <a:buClr>
                <a:schemeClr val="lt1"/>
              </a:buClr>
              <a:buSzPts val="2300"/>
              <a:buNone/>
              <a:defRPr sz="2300"/>
            </a:lvl4pPr>
            <a:lvl5pPr lvl="4" rtl="0" algn="ctr">
              <a:lnSpc>
                <a:spcPct val="90000"/>
              </a:lnSpc>
              <a:spcBef>
                <a:spcPts val="700"/>
              </a:spcBef>
              <a:spcAft>
                <a:spcPts val="0"/>
              </a:spcAft>
              <a:buClr>
                <a:schemeClr val="lt1"/>
              </a:buClr>
              <a:buSzPts val="2300"/>
              <a:buNone/>
              <a:defRPr sz="2300"/>
            </a:lvl5pPr>
            <a:lvl6pPr lvl="5" rtl="0" algn="ctr">
              <a:lnSpc>
                <a:spcPct val="90000"/>
              </a:lnSpc>
              <a:spcBef>
                <a:spcPts val="700"/>
              </a:spcBef>
              <a:spcAft>
                <a:spcPts val="0"/>
              </a:spcAft>
              <a:buClr>
                <a:schemeClr val="lt1"/>
              </a:buClr>
              <a:buSzPts val="2300"/>
              <a:buNone/>
              <a:defRPr sz="2300"/>
            </a:lvl6pPr>
            <a:lvl7pPr lvl="6" rtl="0" algn="ctr">
              <a:lnSpc>
                <a:spcPct val="90000"/>
              </a:lnSpc>
              <a:spcBef>
                <a:spcPts val="700"/>
              </a:spcBef>
              <a:spcAft>
                <a:spcPts val="0"/>
              </a:spcAft>
              <a:buClr>
                <a:schemeClr val="lt1"/>
              </a:buClr>
              <a:buSzPts val="2300"/>
              <a:buNone/>
              <a:defRPr sz="2300"/>
            </a:lvl7pPr>
            <a:lvl8pPr lvl="7" rtl="0" algn="ctr">
              <a:lnSpc>
                <a:spcPct val="90000"/>
              </a:lnSpc>
              <a:spcBef>
                <a:spcPts val="700"/>
              </a:spcBef>
              <a:spcAft>
                <a:spcPts val="0"/>
              </a:spcAft>
              <a:buClr>
                <a:schemeClr val="lt1"/>
              </a:buClr>
              <a:buSzPts val="2300"/>
              <a:buNone/>
              <a:defRPr sz="2300"/>
            </a:lvl8pPr>
            <a:lvl9pPr lvl="8" rtl="0" algn="ctr">
              <a:lnSpc>
                <a:spcPct val="90000"/>
              </a:lnSpc>
              <a:spcBef>
                <a:spcPts val="700"/>
              </a:spcBef>
              <a:spcAft>
                <a:spcPts val="0"/>
              </a:spcAft>
              <a:buClr>
                <a:schemeClr val="lt1"/>
              </a:buClr>
              <a:buSzPts val="2300"/>
              <a:buNone/>
              <a:defRPr sz="2300"/>
            </a:lvl9pPr>
          </a:lstStyle>
          <a:p/>
        </p:txBody>
      </p:sp>
      <p:sp>
        <p:nvSpPr>
          <p:cNvPr id="108" name="Google Shape;108;p21"/>
          <p:cNvSpPr txBox="1"/>
          <p:nvPr>
            <p:ph idx="10" type="dt"/>
          </p:nvPr>
        </p:nvSpPr>
        <p:spPr>
          <a:xfrm>
            <a:off x="1192142" y="9040142"/>
            <a:ext cx="3901500" cy="519300"/>
          </a:xfrm>
          <a:prstGeom prst="rect">
            <a:avLst/>
          </a:prstGeom>
          <a:noFill/>
          <a:ln>
            <a:noFill/>
          </a:ln>
        </p:spPr>
        <p:txBody>
          <a:bodyPr anchorCtr="0" anchor="ctr" bIns="65000" lIns="130025" spcFirstLastPara="1" rIns="130025" wrap="square" tIns="650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1"/>
          <p:cNvSpPr txBox="1"/>
          <p:nvPr>
            <p:ph idx="11" type="ftr"/>
          </p:nvPr>
        </p:nvSpPr>
        <p:spPr>
          <a:xfrm>
            <a:off x="5743958" y="9040142"/>
            <a:ext cx="5852400" cy="519300"/>
          </a:xfrm>
          <a:prstGeom prst="rect">
            <a:avLst/>
          </a:prstGeom>
          <a:noFill/>
          <a:ln>
            <a:noFill/>
          </a:ln>
        </p:spPr>
        <p:txBody>
          <a:bodyPr anchorCtr="0" anchor="ctr" bIns="65000" lIns="130025" spcFirstLastPara="1" rIns="130025" wrap="square" tIns="650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1"/>
          <p:cNvSpPr txBox="1"/>
          <p:nvPr>
            <p:ph idx="12" type="sldNum"/>
          </p:nvPr>
        </p:nvSpPr>
        <p:spPr>
          <a:xfrm>
            <a:off x="12246552" y="9040142"/>
            <a:ext cx="3901500" cy="519300"/>
          </a:xfrm>
          <a:prstGeom prst="rect">
            <a:avLst/>
          </a:prstGeom>
          <a:noFill/>
          <a:ln>
            <a:noFill/>
          </a:ln>
        </p:spPr>
        <p:txBody>
          <a:bodyPr anchorCtr="0" anchor="ctr" bIns="65000" lIns="130025" spcFirstLastPara="1" rIns="130025" wrap="square" tIns="650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22"/>
          <p:cNvSpPr txBox="1"/>
          <p:nvPr>
            <p:ph type="title"/>
          </p:nvPr>
        </p:nvSpPr>
        <p:spPr>
          <a:xfrm>
            <a:off x="1192142" y="519289"/>
            <a:ext cx="14955900" cy="1885500"/>
          </a:xfrm>
          <a:prstGeom prst="rect">
            <a:avLst/>
          </a:prstGeom>
          <a:noFill/>
          <a:ln>
            <a:noFill/>
          </a:ln>
        </p:spPr>
        <p:txBody>
          <a:bodyPr anchorCtr="0" anchor="ctr" bIns="65000" lIns="130025" spcFirstLastPara="1" rIns="130025" wrap="square" tIns="65000">
            <a:noAutofit/>
          </a:bodyPr>
          <a:lstStyle>
            <a:lvl1pPr lvl="0" rtl="0" algn="l">
              <a:lnSpc>
                <a:spcPct val="90000"/>
              </a:lnSpc>
              <a:spcBef>
                <a:spcPts val="0"/>
              </a:spcBef>
              <a:spcAft>
                <a:spcPts val="0"/>
              </a:spcAft>
              <a:buClr>
                <a:schemeClr val="dk1"/>
              </a:buClr>
              <a:buSzPts val="2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22"/>
          <p:cNvSpPr txBox="1"/>
          <p:nvPr>
            <p:ph idx="10" type="dt"/>
          </p:nvPr>
        </p:nvSpPr>
        <p:spPr>
          <a:xfrm>
            <a:off x="1192142" y="9040142"/>
            <a:ext cx="3901500" cy="519300"/>
          </a:xfrm>
          <a:prstGeom prst="rect">
            <a:avLst/>
          </a:prstGeom>
          <a:noFill/>
          <a:ln>
            <a:noFill/>
          </a:ln>
        </p:spPr>
        <p:txBody>
          <a:bodyPr anchorCtr="0" anchor="ctr" bIns="65000" lIns="130025" spcFirstLastPara="1" rIns="130025" wrap="square" tIns="650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2"/>
          <p:cNvSpPr txBox="1"/>
          <p:nvPr>
            <p:ph idx="11" type="ftr"/>
          </p:nvPr>
        </p:nvSpPr>
        <p:spPr>
          <a:xfrm>
            <a:off x="5743958" y="9040142"/>
            <a:ext cx="5852400" cy="519300"/>
          </a:xfrm>
          <a:prstGeom prst="rect">
            <a:avLst/>
          </a:prstGeom>
          <a:noFill/>
          <a:ln>
            <a:noFill/>
          </a:ln>
        </p:spPr>
        <p:txBody>
          <a:bodyPr anchorCtr="0" anchor="ctr" bIns="65000" lIns="130025" spcFirstLastPara="1" rIns="130025" wrap="square" tIns="650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2"/>
          <p:cNvSpPr txBox="1"/>
          <p:nvPr>
            <p:ph idx="12" type="sldNum"/>
          </p:nvPr>
        </p:nvSpPr>
        <p:spPr>
          <a:xfrm>
            <a:off x="12246552" y="9040142"/>
            <a:ext cx="3901500" cy="519300"/>
          </a:xfrm>
          <a:prstGeom prst="rect">
            <a:avLst/>
          </a:prstGeom>
          <a:noFill/>
          <a:ln>
            <a:noFill/>
          </a:ln>
        </p:spPr>
        <p:txBody>
          <a:bodyPr anchorCtr="0" anchor="ctr" bIns="65000" lIns="130025" spcFirstLastPara="1" rIns="130025" wrap="square" tIns="650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3"/>
          <p:cNvSpPr txBox="1"/>
          <p:nvPr>
            <p:ph type="title"/>
          </p:nvPr>
        </p:nvSpPr>
        <p:spPr>
          <a:xfrm>
            <a:off x="591093" y="843899"/>
            <a:ext cx="16158000" cy="10860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3"/>
          <p:cNvSpPr txBox="1"/>
          <p:nvPr>
            <p:ph idx="1" type="body"/>
          </p:nvPr>
        </p:nvSpPr>
        <p:spPr>
          <a:xfrm>
            <a:off x="591093" y="2185434"/>
            <a:ext cx="16158000" cy="6478500"/>
          </a:xfrm>
          <a:prstGeom prst="rect">
            <a:avLst/>
          </a:prstGeom>
          <a:noFill/>
          <a:ln>
            <a:noFill/>
          </a:ln>
        </p:spPr>
        <p:txBody>
          <a:bodyPr anchorCtr="0" anchor="ctr" bIns="173375" lIns="173375" spcFirstLastPara="1" rIns="173375" wrap="square" tIns="173375">
            <a:noAutofit/>
          </a:bodyPr>
          <a:lstStyle>
            <a:lvl1pPr indent="-400050" lvl="0" marL="457200" rtl="0">
              <a:spcBef>
                <a:spcPts val="0"/>
              </a:spcBef>
              <a:spcAft>
                <a:spcPts val="0"/>
              </a:spcAft>
              <a:buSzPts val="2700"/>
              <a:buChar char="●"/>
              <a:defRPr sz="2700"/>
            </a:lvl1pPr>
            <a:lvl2pPr indent="-400050" lvl="1" marL="914400" rtl="0">
              <a:spcBef>
                <a:spcPts val="0"/>
              </a:spcBef>
              <a:spcAft>
                <a:spcPts val="0"/>
              </a:spcAft>
              <a:buSzPts val="2700"/>
              <a:buChar char="○"/>
              <a:defRPr sz="2700"/>
            </a:lvl2pPr>
            <a:lvl3pPr indent="-400050" lvl="2" marL="1371600" rtl="0">
              <a:spcBef>
                <a:spcPts val="0"/>
              </a:spcBef>
              <a:spcAft>
                <a:spcPts val="0"/>
              </a:spcAft>
              <a:buSzPts val="2700"/>
              <a:buChar char="■"/>
              <a:defRPr sz="2700"/>
            </a:lvl3pPr>
            <a:lvl4pPr indent="-400050" lvl="3" marL="1828800" rtl="0">
              <a:spcBef>
                <a:spcPts val="0"/>
              </a:spcBef>
              <a:spcAft>
                <a:spcPts val="0"/>
              </a:spcAft>
              <a:buSzPts val="2700"/>
              <a:buChar char="●"/>
              <a:defRPr sz="2700"/>
            </a:lvl4pPr>
            <a:lvl5pPr indent="-400050" lvl="4" marL="2286000" rtl="0">
              <a:spcBef>
                <a:spcPts val="0"/>
              </a:spcBef>
              <a:spcAft>
                <a:spcPts val="0"/>
              </a:spcAft>
              <a:buSzPts val="2700"/>
              <a:buChar char="○"/>
              <a:defRPr sz="2700"/>
            </a:lvl5pPr>
            <a:lvl6pPr indent="-400050" lvl="5" marL="2743200" rtl="0">
              <a:spcBef>
                <a:spcPts val="0"/>
              </a:spcBef>
              <a:spcAft>
                <a:spcPts val="0"/>
              </a:spcAft>
              <a:buSzPts val="2700"/>
              <a:buChar char="■"/>
              <a:defRPr sz="2700"/>
            </a:lvl6pPr>
            <a:lvl7pPr indent="-400050" lvl="6" marL="3200400" rtl="0">
              <a:spcBef>
                <a:spcPts val="0"/>
              </a:spcBef>
              <a:spcAft>
                <a:spcPts val="0"/>
              </a:spcAft>
              <a:buSzPts val="2700"/>
              <a:buChar char="●"/>
              <a:defRPr sz="2700"/>
            </a:lvl7pPr>
            <a:lvl8pPr indent="-400050" lvl="7" marL="3657600" rtl="0">
              <a:spcBef>
                <a:spcPts val="0"/>
              </a:spcBef>
              <a:spcAft>
                <a:spcPts val="0"/>
              </a:spcAft>
              <a:buSzPts val="2700"/>
              <a:buChar char="○"/>
              <a:defRPr sz="2700"/>
            </a:lvl8pPr>
            <a:lvl9pPr indent="-400050" lvl="8" marL="4114800" rtl="0">
              <a:spcBef>
                <a:spcPts val="0"/>
              </a:spcBef>
              <a:spcAft>
                <a:spcPts val="0"/>
              </a:spcAft>
              <a:buSzPts val="2700"/>
              <a:buChar char="■"/>
              <a:defRPr sz="2700"/>
            </a:lvl9pPr>
          </a:lstStyle>
          <a:p/>
        </p:txBody>
      </p:sp>
      <p:sp>
        <p:nvSpPr>
          <p:cNvPr id="119" name="Google Shape;119;p23"/>
          <p:cNvSpPr txBox="1"/>
          <p:nvPr>
            <p:ph idx="12" type="sldNum"/>
          </p:nvPr>
        </p:nvSpPr>
        <p:spPr>
          <a:xfrm>
            <a:off x="16066769" y="8842841"/>
            <a:ext cx="1040400" cy="7464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1">
  <p:cSld name="1_Content Slide 2">
    <p:spTree>
      <p:nvGrpSpPr>
        <p:cNvPr id="120" name="Shape 120"/>
        <p:cNvGrpSpPr/>
        <p:nvPr/>
      </p:nvGrpSpPr>
      <p:grpSpPr>
        <a:xfrm>
          <a:off x="0" y="0"/>
          <a:ext cx="0" cy="0"/>
          <a:chOff x="0" y="0"/>
          <a:chExt cx="0" cy="0"/>
        </a:xfrm>
      </p:grpSpPr>
      <p:sp>
        <p:nvSpPr>
          <p:cNvPr id="121" name="Google Shape;121;p24"/>
          <p:cNvSpPr txBox="1"/>
          <p:nvPr>
            <p:ph idx="1" type="body"/>
          </p:nvPr>
        </p:nvSpPr>
        <p:spPr>
          <a:xfrm>
            <a:off x="440531" y="2438400"/>
            <a:ext cx="16459200" cy="6172200"/>
          </a:xfrm>
          <a:prstGeom prst="rect">
            <a:avLst/>
          </a:prstGeom>
          <a:noFill/>
          <a:ln>
            <a:noFill/>
          </a:ln>
        </p:spPr>
        <p:txBody>
          <a:bodyPr anchorCtr="0" anchor="t" bIns="65000" lIns="130025" spcFirstLastPara="1" rIns="130025" wrap="square" tIns="65000">
            <a:noAutofit/>
          </a:bodyPr>
          <a:lstStyle>
            <a:lvl1pPr indent="-533400" lvl="0" marL="457200" marR="0" rtl="0" algn="l">
              <a:lnSpc>
                <a:spcPct val="90000"/>
              </a:lnSpc>
              <a:spcBef>
                <a:spcPts val="1400"/>
              </a:spcBef>
              <a:spcAft>
                <a:spcPts val="0"/>
              </a:spcAft>
              <a:buClr>
                <a:schemeClr val="dk1"/>
              </a:buClr>
              <a:buSzPts val="4800"/>
              <a:buFont typeface="Arial"/>
              <a:buChar char="•"/>
              <a:defRPr b="0" i="0" sz="4800" u="none" cap="none" strike="noStrike">
                <a:solidFill>
                  <a:schemeClr val="dk1"/>
                </a:solidFill>
                <a:latin typeface="Trebuchet MS"/>
                <a:ea typeface="Trebuchet MS"/>
                <a:cs typeface="Trebuchet MS"/>
                <a:sym typeface="Trebuchet MS"/>
              </a:defRPr>
            </a:lvl1pPr>
            <a:lvl2pPr indent="-508000" lvl="1" marL="914400" marR="0" rtl="0" algn="l">
              <a:lnSpc>
                <a:spcPct val="90000"/>
              </a:lnSpc>
              <a:spcBef>
                <a:spcPts val="7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2pPr>
            <a:lvl3pPr indent="-457200" lvl="2" marL="1371600" marR="0" rtl="0" algn="l">
              <a:lnSpc>
                <a:spcPct val="90000"/>
              </a:lnSpc>
              <a:spcBef>
                <a:spcPts val="7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3pPr>
            <a:lvl4pPr indent="-431800" lvl="3" marL="1828800" marR="0" rtl="0" algn="l">
              <a:lnSpc>
                <a:spcPct val="90000"/>
              </a:lnSpc>
              <a:spcBef>
                <a:spcPts val="700"/>
              </a:spcBef>
              <a:spcAft>
                <a:spcPts val="0"/>
              </a:spcAft>
              <a:buClr>
                <a:schemeClr val="dk1"/>
              </a:buClr>
              <a:buSzPts val="3200"/>
              <a:buFont typeface="Noto Sans Symbols"/>
              <a:buChar char="❖"/>
              <a:defRPr b="0" i="0" sz="3200" u="none" cap="none" strike="noStrike">
                <a:solidFill>
                  <a:schemeClr val="dk1"/>
                </a:solidFill>
                <a:latin typeface="Trebuchet MS"/>
                <a:ea typeface="Trebuchet MS"/>
                <a:cs typeface="Trebuchet MS"/>
                <a:sym typeface="Trebuchet MS"/>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Trebuchet MS"/>
                <a:ea typeface="Trebuchet MS"/>
                <a:cs typeface="Trebuchet MS"/>
                <a:sym typeface="Trebuchet MS"/>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Trebuchet MS"/>
                <a:ea typeface="Trebuchet MS"/>
                <a:cs typeface="Trebuchet MS"/>
                <a:sym typeface="Trebuchet MS"/>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Trebuchet MS"/>
                <a:ea typeface="Trebuchet MS"/>
                <a:cs typeface="Trebuchet MS"/>
                <a:sym typeface="Trebuchet MS"/>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Trebuchet MS"/>
                <a:ea typeface="Trebuchet MS"/>
                <a:cs typeface="Trebuchet MS"/>
                <a:sym typeface="Trebuchet MS"/>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Trebuchet MS"/>
                <a:ea typeface="Trebuchet MS"/>
                <a:cs typeface="Trebuchet MS"/>
                <a:sym typeface="Trebuchet MS"/>
              </a:defRPr>
            </a:lvl9pPr>
          </a:lstStyle>
          <a:p/>
        </p:txBody>
      </p:sp>
      <p:sp>
        <p:nvSpPr>
          <p:cNvPr id="122" name="Google Shape;122;p24"/>
          <p:cNvSpPr txBox="1"/>
          <p:nvPr>
            <p:ph idx="12" type="sldNum"/>
          </p:nvPr>
        </p:nvSpPr>
        <p:spPr>
          <a:xfrm>
            <a:off x="13048034" y="9064798"/>
            <a:ext cx="3901500" cy="519300"/>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24"/>
          <p:cNvSpPr txBox="1"/>
          <p:nvPr>
            <p:ph type="title"/>
          </p:nvPr>
        </p:nvSpPr>
        <p:spPr>
          <a:xfrm>
            <a:off x="440531" y="624523"/>
            <a:ext cx="16459200" cy="1161300"/>
          </a:xfrm>
          <a:prstGeom prst="rect">
            <a:avLst/>
          </a:prstGeom>
          <a:noFill/>
          <a:ln>
            <a:noFill/>
          </a:ln>
        </p:spPr>
        <p:txBody>
          <a:bodyPr anchorCtr="0" anchor="ctr" bIns="65000" lIns="130025" spcFirstLastPara="1" rIns="130025" wrap="square" tIns="65000">
            <a:noAutofit/>
          </a:bodyPr>
          <a:lstStyle>
            <a:lvl1pPr lvl="0" rtl="0" algn="ctr">
              <a:lnSpc>
                <a:spcPct val="90000"/>
              </a:lnSpc>
              <a:spcBef>
                <a:spcPts val="0"/>
              </a:spcBef>
              <a:spcAft>
                <a:spcPts val="0"/>
              </a:spcAft>
              <a:buClr>
                <a:srgbClr val="1D224D"/>
              </a:buClr>
              <a:buSzPts val="8800"/>
              <a:buFont typeface="Trebuchet MS"/>
              <a:buNone/>
              <a:defRPr sz="8800">
                <a:solidFill>
                  <a:srgbClr val="1D224D"/>
                </a:solidFill>
              </a:defRPr>
            </a:lvl1pPr>
            <a:lvl2pPr lvl="1" rtl="0" algn="l">
              <a:lnSpc>
                <a:spcPct val="100000"/>
              </a:lnSpc>
              <a:spcBef>
                <a:spcPts val="0"/>
              </a:spcBef>
              <a:spcAft>
                <a:spcPts val="0"/>
              </a:spcAft>
              <a:buSzPts val="2000"/>
              <a:buNone/>
              <a:defRPr/>
            </a:lvl2pPr>
            <a:lvl3pPr lvl="2" rtl="0" algn="l">
              <a:lnSpc>
                <a:spcPct val="100000"/>
              </a:lnSpc>
              <a:spcBef>
                <a:spcPts val="0"/>
              </a:spcBef>
              <a:spcAft>
                <a:spcPts val="0"/>
              </a:spcAft>
              <a:buSzPts val="2000"/>
              <a:buNone/>
              <a:defRPr/>
            </a:lvl3pPr>
            <a:lvl4pPr lvl="3" rtl="0" algn="l">
              <a:lnSpc>
                <a:spcPct val="100000"/>
              </a:lnSpc>
              <a:spcBef>
                <a:spcPts val="0"/>
              </a:spcBef>
              <a:spcAft>
                <a:spcPts val="0"/>
              </a:spcAft>
              <a:buSzPts val="2000"/>
              <a:buNone/>
              <a:defRPr/>
            </a:lvl4pPr>
            <a:lvl5pPr lvl="4" rtl="0" algn="l">
              <a:lnSpc>
                <a:spcPct val="100000"/>
              </a:lnSpc>
              <a:spcBef>
                <a:spcPts val="0"/>
              </a:spcBef>
              <a:spcAft>
                <a:spcPts val="0"/>
              </a:spcAft>
              <a:buSzPts val="2000"/>
              <a:buNone/>
              <a:defRPr/>
            </a:lvl5pPr>
            <a:lvl6pPr lvl="5" rtl="0" algn="l">
              <a:lnSpc>
                <a:spcPct val="100000"/>
              </a:lnSpc>
              <a:spcBef>
                <a:spcPts val="0"/>
              </a:spcBef>
              <a:spcAft>
                <a:spcPts val="0"/>
              </a:spcAft>
              <a:buSzPts val="2000"/>
              <a:buNone/>
              <a:defRPr/>
            </a:lvl6pPr>
            <a:lvl7pPr lvl="6" rtl="0" algn="l">
              <a:lnSpc>
                <a:spcPct val="100000"/>
              </a:lnSpc>
              <a:spcBef>
                <a:spcPts val="0"/>
              </a:spcBef>
              <a:spcAft>
                <a:spcPts val="0"/>
              </a:spcAft>
              <a:buSzPts val="2000"/>
              <a:buNone/>
              <a:defRPr/>
            </a:lvl7pPr>
            <a:lvl8pPr lvl="7" rtl="0" algn="l">
              <a:lnSpc>
                <a:spcPct val="100000"/>
              </a:lnSpc>
              <a:spcBef>
                <a:spcPts val="0"/>
              </a:spcBef>
              <a:spcAft>
                <a:spcPts val="0"/>
              </a:spcAft>
              <a:buSzPts val="2000"/>
              <a:buNone/>
              <a:defRPr/>
            </a:lvl8pPr>
            <a:lvl9pPr lvl="8" rtl="0" algn="l">
              <a:lnSpc>
                <a:spcPct val="100000"/>
              </a:lnSpc>
              <a:spcBef>
                <a:spcPts val="0"/>
              </a:spcBef>
              <a:spcAft>
                <a:spcPts val="0"/>
              </a:spcAft>
              <a:buSzPts val="2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24" name="Shape 124"/>
        <p:cNvGrpSpPr/>
        <p:nvPr/>
      </p:nvGrpSpPr>
      <p:grpSpPr>
        <a:xfrm>
          <a:off x="0" y="0"/>
          <a:ext cx="0" cy="0"/>
          <a:chOff x="0" y="0"/>
          <a:chExt cx="0" cy="0"/>
        </a:xfrm>
      </p:grpSpPr>
      <p:sp>
        <p:nvSpPr>
          <p:cNvPr id="125" name="Google Shape;125;p25"/>
          <p:cNvSpPr txBox="1"/>
          <p:nvPr>
            <p:ph type="title"/>
          </p:nvPr>
        </p:nvSpPr>
        <p:spPr>
          <a:xfrm>
            <a:off x="1192142" y="622912"/>
            <a:ext cx="14955900" cy="1365300"/>
          </a:xfrm>
          <a:prstGeom prst="rect">
            <a:avLst/>
          </a:prstGeom>
          <a:noFill/>
          <a:ln>
            <a:noFill/>
          </a:ln>
        </p:spPr>
        <p:txBody>
          <a:bodyPr anchorCtr="0" anchor="ctr" bIns="86650" lIns="173375" spcFirstLastPara="1" rIns="173375" wrap="square" tIns="86650">
            <a:noAutofit/>
          </a:bodyPr>
          <a:lstStyle>
            <a:lvl1pPr lvl="0" rtl="0" algn="ctr">
              <a:lnSpc>
                <a:spcPct val="90000"/>
              </a:lnSpc>
              <a:spcBef>
                <a:spcPts val="0"/>
              </a:spcBef>
              <a:spcAft>
                <a:spcPts val="0"/>
              </a:spcAft>
              <a:buClr>
                <a:schemeClr val="dk2"/>
              </a:buClr>
              <a:buSzPts val="8500"/>
              <a:buFont typeface="Trebuchet MS"/>
              <a:buNone/>
              <a:defRPr sz="8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25"/>
          <p:cNvSpPr txBox="1"/>
          <p:nvPr>
            <p:ph idx="1" type="body"/>
          </p:nvPr>
        </p:nvSpPr>
        <p:spPr>
          <a:xfrm>
            <a:off x="1192142" y="2634385"/>
            <a:ext cx="14955900" cy="5981400"/>
          </a:xfrm>
          <a:prstGeom prst="rect">
            <a:avLst/>
          </a:prstGeom>
          <a:noFill/>
          <a:ln>
            <a:noFill/>
          </a:ln>
        </p:spPr>
        <p:txBody>
          <a:bodyPr anchorCtr="0" anchor="t" bIns="86650" lIns="173375" spcFirstLastPara="1" rIns="173375" wrap="square" tIns="86650">
            <a:noAutofit/>
          </a:bodyPr>
          <a:lstStyle>
            <a:lvl1pPr indent="-552450" lvl="0" marL="457200" marR="0" rtl="0" algn="l">
              <a:lnSpc>
                <a:spcPct val="90000"/>
              </a:lnSpc>
              <a:spcBef>
                <a:spcPts val="1400"/>
              </a:spcBef>
              <a:spcAft>
                <a:spcPts val="0"/>
              </a:spcAft>
              <a:buClr>
                <a:schemeClr val="dk1"/>
              </a:buClr>
              <a:buSzPts val="5100"/>
              <a:buFont typeface="Arial"/>
              <a:buChar char="•"/>
              <a:defRPr b="0" i="0" sz="5100" u="none" cap="none" strike="noStrike">
                <a:solidFill>
                  <a:schemeClr val="dk1"/>
                </a:solidFill>
                <a:latin typeface="Trebuchet MS"/>
                <a:ea typeface="Trebuchet MS"/>
                <a:cs typeface="Trebuchet MS"/>
                <a:sym typeface="Trebuchet MS"/>
              </a:defRPr>
            </a:lvl1pPr>
            <a:lvl2pPr indent="-438150" lvl="1" marL="914400" marR="0" rtl="0" algn="l">
              <a:lnSpc>
                <a:spcPct val="90000"/>
              </a:lnSpc>
              <a:spcBef>
                <a:spcPts val="700"/>
              </a:spcBef>
              <a:spcAft>
                <a:spcPts val="0"/>
              </a:spcAft>
              <a:buClr>
                <a:schemeClr val="dk1"/>
              </a:buClr>
              <a:buSzPts val="3300"/>
              <a:buFont typeface="Noto Sans Symbols"/>
              <a:buChar char="⮚"/>
              <a:defRPr b="0" i="0" sz="4700" u="none" cap="none" strike="noStrike">
                <a:solidFill>
                  <a:schemeClr val="dk1"/>
                </a:solidFill>
                <a:latin typeface="Trebuchet MS"/>
                <a:ea typeface="Trebuchet MS"/>
                <a:cs typeface="Trebuchet MS"/>
                <a:sym typeface="Trebuchet MS"/>
              </a:defRPr>
            </a:lvl2pPr>
            <a:lvl3pPr indent="-469900" lvl="2" marL="1371600" marR="0" rtl="0" algn="l">
              <a:lnSpc>
                <a:spcPct val="90000"/>
              </a:lnSpc>
              <a:spcBef>
                <a:spcPts val="700"/>
              </a:spcBef>
              <a:spcAft>
                <a:spcPts val="0"/>
              </a:spcAft>
              <a:buClr>
                <a:schemeClr val="dk1"/>
              </a:buClr>
              <a:buSzPts val="3800"/>
              <a:buFont typeface="Noto Sans Symbols"/>
              <a:buChar char="▪"/>
              <a:defRPr b="0" i="0" sz="3800" u="none" cap="none" strike="noStrike">
                <a:solidFill>
                  <a:schemeClr val="dk1"/>
                </a:solidFill>
                <a:latin typeface="Trebuchet MS"/>
                <a:ea typeface="Trebuchet MS"/>
                <a:cs typeface="Trebuchet MS"/>
                <a:sym typeface="Trebuchet MS"/>
              </a:defRPr>
            </a:lvl3pPr>
            <a:lvl4pPr indent="-444500" lvl="3" marL="18288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9pPr>
          </a:lstStyle>
          <a:p/>
        </p:txBody>
      </p:sp>
      <p:sp>
        <p:nvSpPr>
          <p:cNvPr id="127" name="Google Shape;127;p25"/>
          <p:cNvSpPr txBox="1"/>
          <p:nvPr>
            <p:ph idx="12" type="sldNum"/>
          </p:nvPr>
        </p:nvSpPr>
        <p:spPr>
          <a:xfrm>
            <a:off x="13048036" y="9064799"/>
            <a:ext cx="3901500" cy="519300"/>
          </a:xfrm>
          <a:prstGeom prst="rect">
            <a:avLst/>
          </a:prstGeom>
          <a:noFill/>
          <a:ln>
            <a:noFill/>
          </a:ln>
        </p:spPr>
        <p:txBody>
          <a:bodyPr anchorCtr="0" anchor="ctr" bIns="86650" lIns="173375" spcFirstLastPara="1" rIns="173375" wrap="square" tIns="866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spTree>
      <p:nvGrpSpPr>
        <p:cNvPr id="128" name="Shape 12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1">
  <p:cSld name="Master_1">
    <p:spTree>
      <p:nvGrpSpPr>
        <p:cNvPr id="129" name="Shape 12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6" name="Shape 136"/>
        <p:cNvGrpSpPr/>
        <p:nvPr/>
      </p:nvGrpSpPr>
      <p:grpSpPr>
        <a:xfrm>
          <a:off x="0" y="0"/>
          <a:ext cx="0" cy="0"/>
          <a:chOff x="0" y="0"/>
          <a:chExt cx="0" cy="0"/>
        </a:xfrm>
      </p:grpSpPr>
      <p:sp>
        <p:nvSpPr>
          <p:cNvPr id="137" name="Google Shape;137;p29"/>
          <p:cNvSpPr txBox="1"/>
          <p:nvPr>
            <p:ph type="ctrTitle"/>
          </p:nvPr>
        </p:nvSpPr>
        <p:spPr>
          <a:xfrm>
            <a:off x="1479900" y="2007743"/>
            <a:ext cx="14380450" cy="1408307"/>
          </a:xfrm>
          <a:prstGeom prst="rect">
            <a:avLst/>
          </a:prstGeom>
          <a:noFill/>
          <a:ln>
            <a:noFill/>
          </a:ln>
        </p:spPr>
        <p:txBody>
          <a:bodyPr anchorCtr="0" anchor="ctr" bIns="79450" lIns="158925" spcFirstLastPara="1" rIns="158925" wrap="square" tIns="79450">
            <a:noAutofit/>
          </a:bodyPr>
          <a:lstStyle>
            <a:lvl1pPr lvl="0" algn="ctr">
              <a:lnSpc>
                <a:spcPct val="90000"/>
              </a:lnSpc>
              <a:spcBef>
                <a:spcPts val="0"/>
              </a:spcBef>
              <a:spcAft>
                <a:spcPts val="0"/>
              </a:spcAft>
              <a:buClr>
                <a:schemeClr val="lt1"/>
              </a:buClr>
              <a:buSzPts val="8300"/>
              <a:buFont typeface="Trebuchet MS"/>
              <a:buNone/>
              <a:defRPr sz="83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38" name="Google Shape;138;p29"/>
          <p:cNvSpPr txBox="1"/>
          <p:nvPr>
            <p:ph idx="1" type="subTitle"/>
          </p:nvPr>
        </p:nvSpPr>
        <p:spPr>
          <a:xfrm>
            <a:off x="2167531" y="3541286"/>
            <a:ext cx="13005188" cy="1050644"/>
          </a:xfrm>
          <a:prstGeom prst="rect">
            <a:avLst/>
          </a:prstGeom>
          <a:noFill/>
          <a:ln>
            <a:noFill/>
          </a:ln>
        </p:spPr>
        <p:txBody>
          <a:bodyPr anchorCtr="0" anchor="ctr" bIns="79450" lIns="158925" spcFirstLastPara="1" rIns="158925" wrap="square" tIns="79450">
            <a:noAutofit/>
          </a:bodyPr>
          <a:lstStyle>
            <a:lvl1pPr lvl="0" marR="0" rtl="0" algn="ctr">
              <a:lnSpc>
                <a:spcPct val="90000"/>
              </a:lnSpc>
              <a:spcBef>
                <a:spcPts val="1300"/>
              </a:spcBef>
              <a:spcAft>
                <a:spcPts val="0"/>
              </a:spcAft>
              <a:buClr>
                <a:schemeClr val="lt1"/>
              </a:buClr>
              <a:buSzPts val="6500"/>
              <a:buFont typeface="Arial"/>
              <a:buNone/>
              <a:defRPr b="1" i="0" sz="6500" u="none" cap="none" strike="noStrike">
                <a:solidFill>
                  <a:schemeClr val="lt1"/>
                </a:solidFill>
                <a:latin typeface="Trebuchet MS"/>
                <a:ea typeface="Trebuchet MS"/>
                <a:cs typeface="Trebuchet MS"/>
                <a:sym typeface="Trebuchet MS"/>
              </a:defRPr>
            </a:lvl1pPr>
            <a:lvl2pPr lvl="1" marR="0" rtl="0" algn="ctr">
              <a:lnSpc>
                <a:spcPct val="90000"/>
              </a:lnSpc>
              <a:spcBef>
                <a:spcPts val="700"/>
              </a:spcBef>
              <a:spcAft>
                <a:spcPts val="0"/>
              </a:spcAft>
              <a:buClr>
                <a:schemeClr val="lt1"/>
              </a:buClr>
              <a:buSzPts val="2600"/>
              <a:buFont typeface="Arial"/>
              <a:buNone/>
              <a:defRPr b="0" i="0" sz="2600" u="none" cap="none" strike="noStrike">
                <a:solidFill>
                  <a:schemeClr val="lt1"/>
                </a:solidFill>
                <a:latin typeface="Calibri"/>
                <a:ea typeface="Calibri"/>
                <a:cs typeface="Calibri"/>
                <a:sym typeface="Calibri"/>
              </a:defRPr>
            </a:lvl2pPr>
            <a:lvl3pPr lvl="2" marR="0" rtl="0" algn="ctr">
              <a:lnSpc>
                <a:spcPct val="90000"/>
              </a:lnSpc>
              <a:spcBef>
                <a:spcPts val="700"/>
              </a:spcBef>
              <a:spcAft>
                <a:spcPts val="0"/>
              </a:spcAft>
              <a:buClr>
                <a:schemeClr val="lt1"/>
              </a:buClr>
              <a:buSzPts val="2300"/>
              <a:buFont typeface="Arial"/>
              <a:buNone/>
              <a:defRPr b="0" i="0" sz="2300" u="none" cap="none" strike="noStrike">
                <a:solidFill>
                  <a:schemeClr val="lt1"/>
                </a:solidFill>
                <a:latin typeface="Calibri"/>
                <a:ea typeface="Calibri"/>
                <a:cs typeface="Calibri"/>
                <a:sym typeface="Calibri"/>
              </a:defRPr>
            </a:lvl3pPr>
            <a:lvl4pPr lvl="3"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4pPr>
            <a:lvl5pPr lvl="4"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5pPr>
            <a:lvl6pPr lvl="5"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6pPr>
            <a:lvl7pPr lvl="6"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7pPr>
            <a:lvl8pPr lvl="7"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8pPr>
            <a:lvl9pPr lvl="8" marR="0" rtl="0" algn="ctr">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9pPr>
          </a:lstStyle>
          <a:p/>
        </p:txBody>
      </p:sp>
      <p:sp>
        <p:nvSpPr>
          <p:cNvPr id="139" name="Google Shape;139;p29"/>
          <p:cNvSpPr txBox="1"/>
          <p:nvPr>
            <p:ph idx="10" type="dt"/>
          </p:nvPr>
        </p:nvSpPr>
        <p:spPr>
          <a:xfrm>
            <a:off x="6719347" y="6993859"/>
            <a:ext cx="3901556" cy="519289"/>
          </a:xfrm>
          <a:prstGeom prst="rect">
            <a:avLst/>
          </a:prstGeom>
          <a:noFill/>
          <a:ln>
            <a:noFill/>
          </a:ln>
        </p:spPr>
        <p:txBody>
          <a:bodyPr anchorCtr="0" anchor="ctr" bIns="79450" lIns="158925" spcFirstLastPara="1" rIns="158925" wrap="square" tIns="79450">
            <a:noAutofit/>
          </a:bodyPr>
          <a:lstStyle>
            <a:lvl1pPr lvl="0" algn="ctr">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p:txBody>
      </p:sp>
      <p:sp>
        <p:nvSpPr>
          <p:cNvPr id="140" name="Google Shape;140;p29"/>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29"/>
          <p:cNvSpPr txBox="1"/>
          <p:nvPr>
            <p:ph idx="2" type="body"/>
          </p:nvPr>
        </p:nvSpPr>
        <p:spPr>
          <a:xfrm>
            <a:off x="2722017" y="5100891"/>
            <a:ext cx="11896218" cy="1300480"/>
          </a:xfrm>
          <a:prstGeom prst="rect">
            <a:avLst/>
          </a:prstGeom>
          <a:noFill/>
          <a:ln>
            <a:noFill/>
          </a:ln>
        </p:spPr>
        <p:txBody>
          <a:bodyPr anchorCtr="0" anchor="ctr" bIns="79450" lIns="158925" spcFirstLastPara="1" rIns="158925" wrap="square" tIns="79450">
            <a:noAutofit/>
          </a:bodyPr>
          <a:lstStyle>
            <a:lvl1pPr indent="-228600" lvl="0" marL="457200" marR="0" rtl="0" algn="ctr">
              <a:lnSpc>
                <a:spcPct val="90000"/>
              </a:lnSpc>
              <a:spcBef>
                <a:spcPts val="1300"/>
              </a:spcBef>
              <a:spcAft>
                <a:spcPts val="0"/>
              </a:spcAft>
              <a:buClr>
                <a:schemeClr val="lt1"/>
              </a:buClr>
              <a:buSzPts val="4300"/>
              <a:buFont typeface="Arial"/>
              <a:buNone/>
              <a:defRPr b="0" i="0" sz="4300"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700"/>
              </a:spcBef>
              <a:spcAft>
                <a:spcPts val="0"/>
              </a:spcAft>
              <a:buClr>
                <a:schemeClr val="lt1"/>
              </a:buClr>
              <a:buSzPts val="2600"/>
              <a:buFont typeface="Arial"/>
              <a:buNone/>
              <a:defRPr b="0" i="0" sz="26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700"/>
              </a:spcBef>
              <a:spcAft>
                <a:spcPts val="0"/>
              </a:spcAft>
              <a:buClr>
                <a:schemeClr val="lt1"/>
              </a:buClr>
              <a:buSzPts val="2600"/>
              <a:buFont typeface="Arial"/>
              <a:buNone/>
              <a:defRPr b="0" i="0" sz="26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700"/>
              </a:spcBef>
              <a:spcAft>
                <a:spcPts val="0"/>
              </a:spcAft>
              <a:buClr>
                <a:schemeClr val="lt1"/>
              </a:buClr>
              <a:buSzPts val="2600"/>
              <a:buFont typeface="Arial"/>
              <a:buNone/>
              <a:defRPr b="0" i="0" sz="26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700"/>
              </a:spcBef>
              <a:spcAft>
                <a:spcPts val="0"/>
              </a:spcAft>
              <a:buClr>
                <a:schemeClr val="lt1"/>
              </a:buClr>
              <a:buSzPts val="2600"/>
              <a:buFont typeface="Arial"/>
              <a:buNone/>
              <a:defRPr b="0" i="0" sz="2600" u="none" cap="none" strike="noStrike">
                <a:solidFill>
                  <a:schemeClr val="lt1"/>
                </a:solidFill>
                <a:latin typeface="Trebuchet MS"/>
                <a:ea typeface="Trebuchet MS"/>
                <a:cs typeface="Trebuchet MS"/>
                <a:sym typeface="Trebuchet MS"/>
              </a:defRPr>
            </a:lvl5pPr>
            <a:lvl6pPr indent="-374650" lvl="5" marL="27432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6pPr>
            <a:lvl7pPr indent="-374650" lvl="6" marL="32004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7pPr>
            <a:lvl8pPr indent="-374650" lvl="7" marL="36576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8pPr>
            <a:lvl9pPr indent="-374650" lvl="8" marL="41148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42" name="Shape 142"/>
        <p:cNvGrpSpPr/>
        <p:nvPr/>
      </p:nvGrpSpPr>
      <p:grpSpPr>
        <a:xfrm>
          <a:off x="0" y="0"/>
          <a:ext cx="0" cy="0"/>
          <a:chOff x="0" y="0"/>
          <a:chExt cx="0" cy="0"/>
        </a:xfrm>
      </p:grpSpPr>
      <p:sp>
        <p:nvSpPr>
          <p:cNvPr id="143" name="Google Shape;143;p30"/>
          <p:cNvSpPr txBox="1"/>
          <p:nvPr>
            <p:ph type="title"/>
          </p:nvPr>
        </p:nvSpPr>
        <p:spPr>
          <a:xfrm>
            <a:off x="1192142" y="622912"/>
            <a:ext cx="14955966" cy="1365177"/>
          </a:xfrm>
          <a:prstGeom prst="rect">
            <a:avLst/>
          </a:prstGeom>
          <a:noFill/>
          <a:ln>
            <a:noFill/>
          </a:ln>
        </p:spPr>
        <p:txBody>
          <a:bodyPr anchorCtr="0" anchor="ctr" bIns="79450" lIns="158925" spcFirstLastPara="1" rIns="158925" wrap="square" tIns="79450">
            <a:noAutofit/>
          </a:bodyPr>
          <a:lstStyle>
            <a:lvl1pPr lvl="0" algn="ctr">
              <a:lnSpc>
                <a:spcPct val="90000"/>
              </a:lnSpc>
              <a:spcBef>
                <a:spcPts val="0"/>
              </a:spcBef>
              <a:spcAft>
                <a:spcPts val="0"/>
              </a:spcAft>
              <a:buClr>
                <a:schemeClr val="lt1"/>
              </a:buClr>
              <a:buSzPts val="7800"/>
              <a:buFont typeface="Trebuchet MS"/>
              <a:buNone/>
              <a:defRPr sz="78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44" name="Google Shape;144;p30"/>
          <p:cNvSpPr txBox="1"/>
          <p:nvPr>
            <p:ph idx="1" type="body"/>
          </p:nvPr>
        </p:nvSpPr>
        <p:spPr>
          <a:xfrm>
            <a:off x="1192142" y="2634385"/>
            <a:ext cx="14955966" cy="5981295"/>
          </a:xfrm>
          <a:prstGeom prst="rect">
            <a:avLst/>
          </a:prstGeom>
          <a:noFill/>
          <a:ln>
            <a:noFill/>
          </a:ln>
        </p:spPr>
        <p:txBody>
          <a:bodyPr anchorCtr="0" anchor="t" bIns="79450" lIns="158925" spcFirstLastPara="1" rIns="158925" wrap="square" tIns="79450">
            <a:noAutofit/>
          </a:bodyPr>
          <a:lstStyle>
            <a:lvl1pPr indent="-527050" lvl="0" marL="457200" marR="0" rtl="0" algn="l">
              <a:lnSpc>
                <a:spcPct val="90000"/>
              </a:lnSpc>
              <a:spcBef>
                <a:spcPts val="1300"/>
              </a:spcBef>
              <a:spcAft>
                <a:spcPts val="0"/>
              </a:spcAft>
              <a:buClr>
                <a:schemeClr val="lt1"/>
              </a:buClr>
              <a:buSzPts val="4700"/>
              <a:buFont typeface="Arial"/>
              <a:buChar char="•"/>
              <a:defRPr b="0" i="0" sz="4700" u="none" cap="none" strike="noStrike">
                <a:solidFill>
                  <a:schemeClr val="lt1"/>
                </a:solidFill>
                <a:latin typeface="Trebuchet MS"/>
                <a:ea typeface="Trebuchet MS"/>
                <a:cs typeface="Trebuchet MS"/>
                <a:sym typeface="Trebuchet MS"/>
              </a:defRPr>
            </a:lvl1pPr>
            <a:lvl2pPr indent="-419100" lvl="1" marL="914400" marR="0" rtl="0" algn="l">
              <a:lnSpc>
                <a:spcPct val="90000"/>
              </a:lnSpc>
              <a:spcBef>
                <a:spcPts val="700"/>
              </a:spcBef>
              <a:spcAft>
                <a:spcPts val="0"/>
              </a:spcAft>
              <a:buClr>
                <a:schemeClr val="lt1"/>
              </a:buClr>
              <a:buSzPts val="3000"/>
              <a:buFont typeface="Noto Sans Symbols"/>
              <a:buChar char="⮚"/>
              <a:defRPr b="0" i="0" sz="4300" u="none" cap="none" strike="noStrike">
                <a:solidFill>
                  <a:schemeClr val="lt1"/>
                </a:solidFill>
                <a:latin typeface="Trebuchet MS"/>
                <a:ea typeface="Trebuchet MS"/>
                <a:cs typeface="Trebuchet MS"/>
                <a:sym typeface="Trebuchet MS"/>
              </a:defRPr>
            </a:lvl2pPr>
            <a:lvl3pPr indent="-450850" lvl="2" marL="1371600" marR="0" rtl="0" algn="l">
              <a:lnSpc>
                <a:spcPct val="90000"/>
              </a:lnSpc>
              <a:spcBef>
                <a:spcPts val="700"/>
              </a:spcBef>
              <a:spcAft>
                <a:spcPts val="0"/>
              </a:spcAft>
              <a:buClr>
                <a:schemeClr val="lt1"/>
              </a:buClr>
              <a:buSzPts val="3500"/>
              <a:buFont typeface="Noto Sans Symbols"/>
              <a:buChar char="▪"/>
              <a:defRPr b="0" i="0" sz="3500" u="none" cap="none" strike="noStrike">
                <a:solidFill>
                  <a:schemeClr val="lt1"/>
                </a:solidFill>
                <a:latin typeface="Trebuchet MS"/>
                <a:ea typeface="Trebuchet MS"/>
                <a:cs typeface="Trebuchet MS"/>
                <a:sym typeface="Trebuchet MS"/>
              </a:defRPr>
            </a:lvl3pPr>
            <a:lvl4pPr indent="-425450" lvl="3" marL="1828800" marR="0" rtl="0" algn="l">
              <a:lnSpc>
                <a:spcPct val="90000"/>
              </a:lnSpc>
              <a:spcBef>
                <a:spcPts val="700"/>
              </a:spcBef>
              <a:spcAft>
                <a:spcPts val="0"/>
              </a:spcAft>
              <a:buClr>
                <a:schemeClr val="lt1"/>
              </a:buClr>
              <a:buSzPts val="3100"/>
              <a:buFont typeface="Arial"/>
              <a:buChar char="•"/>
              <a:defRPr b="0" i="0" sz="31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9pPr>
          </a:lstStyle>
          <a:p/>
        </p:txBody>
      </p:sp>
      <p:sp>
        <p:nvSpPr>
          <p:cNvPr id="145" name="Google Shape;145;p30"/>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46" name="Shape 146"/>
        <p:cNvGrpSpPr/>
        <p:nvPr/>
      </p:nvGrpSpPr>
      <p:grpSpPr>
        <a:xfrm>
          <a:off x="0" y="0"/>
          <a:ext cx="0" cy="0"/>
          <a:chOff x="0" y="0"/>
          <a:chExt cx="0" cy="0"/>
        </a:xfrm>
      </p:grpSpPr>
      <p:sp>
        <p:nvSpPr>
          <p:cNvPr id="147" name="Google Shape;147;p31"/>
          <p:cNvSpPr txBox="1"/>
          <p:nvPr>
            <p:ph type="title"/>
          </p:nvPr>
        </p:nvSpPr>
        <p:spPr>
          <a:xfrm>
            <a:off x="8708227" y="3733800"/>
            <a:ext cx="7653818" cy="329076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10500"/>
              <a:buFont typeface="Trebuchet MS"/>
              <a:buNone/>
              <a:defRPr sz="105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48" name="Google Shape;148;p31"/>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Questions" id="149" name="Google Shape;149;p31"/>
          <p:cNvPicPr preferRelativeResize="0"/>
          <p:nvPr/>
        </p:nvPicPr>
        <p:blipFill rotWithShape="1">
          <a:blip r:embed="rId2">
            <a:alphaModFix/>
          </a:blip>
          <a:srcRect b="0" l="0" r="0" t="0"/>
          <a:stretch/>
        </p:blipFill>
        <p:spPr>
          <a:xfrm>
            <a:off x="-945552" y="1633004"/>
            <a:ext cx="7924800" cy="792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y-Side Content Slide 2">
  <p:cSld name="Side-by-Side Content Slide 2">
    <p:spTree>
      <p:nvGrpSpPr>
        <p:cNvPr id="23" name="Shape 23"/>
        <p:cNvGrpSpPr/>
        <p:nvPr/>
      </p:nvGrpSpPr>
      <p:grpSpPr>
        <a:xfrm>
          <a:off x="0" y="0"/>
          <a:ext cx="0" cy="0"/>
          <a:chOff x="0" y="0"/>
          <a:chExt cx="0" cy="0"/>
        </a:xfrm>
      </p:grpSpPr>
      <p:sp>
        <p:nvSpPr>
          <p:cNvPr id="24" name="Google Shape;24;p4"/>
          <p:cNvSpPr txBox="1"/>
          <p:nvPr>
            <p:ph idx="1" type="body"/>
          </p:nvPr>
        </p:nvSpPr>
        <p:spPr>
          <a:xfrm>
            <a:off x="440531" y="2438400"/>
            <a:ext cx="7772400" cy="6172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0"/>
              </a:spcBef>
              <a:spcAft>
                <a:spcPts val="0"/>
              </a:spcAft>
              <a:buSzPts val="1400"/>
              <a:buNone/>
              <a:defRPr b="0" i="0" sz="40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3600" u="none" cap="none" strike="noStrike">
                <a:solidFill>
                  <a:schemeClr val="dk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3200" u="none" cap="none" strike="noStrike">
                <a:solidFill>
                  <a:schemeClr val="dk1"/>
                </a:solidFill>
                <a:latin typeface="Trebuchet MS"/>
                <a:ea typeface="Trebuchet MS"/>
                <a:cs typeface="Trebuchet MS"/>
                <a:sym typeface="Trebuchet MS"/>
              </a:defRPr>
            </a:lvl3pPr>
            <a:lvl4pPr indent="-406400" lvl="3" marL="1828800" marR="0" rtl="0" algn="l">
              <a:spcBef>
                <a:spcPts val="5600"/>
              </a:spcBef>
              <a:spcAft>
                <a:spcPts val="0"/>
              </a:spcAft>
              <a:buClr>
                <a:schemeClr val="dk1"/>
              </a:buClr>
              <a:buSzPts val="2800"/>
              <a:buFont typeface="Noto Sans Symbols"/>
              <a:buChar char="❖"/>
              <a:defRPr b="0" i="0" sz="2800" u="none" cap="none" strike="noStrike">
                <a:solidFill>
                  <a:schemeClr val="dk1"/>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25" name="Google Shape;25;p4"/>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
          <p:cNvSpPr txBox="1"/>
          <p:nvPr>
            <p:ph type="title"/>
          </p:nvPr>
        </p:nvSpPr>
        <p:spPr>
          <a:xfrm>
            <a:off x="440531" y="624523"/>
            <a:ext cx="16459200" cy="1161288"/>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sz="8800">
                <a:solidFill>
                  <a:srgbClr val="00125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2" type="body"/>
          </p:nvPr>
        </p:nvSpPr>
        <p:spPr>
          <a:xfrm>
            <a:off x="9127331" y="2438400"/>
            <a:ext cx="7772400" cy="6172200"/>
          </a:xfrm>
          <a:prstGeom prst="rect">
            <a:avLst/>
          </a:prstGeom>
          <a:solidFill>
            <a:schemeClr val="accent5"/>
          </a:solidFill>
          <a:ln>
            <a:noFill/>
          </a:ln>
        </p:spPr>
        <p:txBody>
          <a:bodyPr anchorCtr="0" anchor="t" bIns="45700" lIns="91425" spcFirstLastPara="1" rIns="91425" wrap="square" tIns="45700">
            <a:noAutofit/>
          </a:bodyPr>
          <a:lstStyle>
            <a:lvl1pPr indent="-228600" lvl="0" marL="457200" marR="0" rtl="0" algn="l">
              <a:spcBef>
                <a:spcPts val="5600"/>
              </a:spcBef>
              <a:spcAft>
                <a:spcPts val="0"/>
              </a:spcAft>
              <a:buSzPts val="1400"/>
              <a:buNone/>
              <a:defRPr b="0" i="0" sz="4000" u="none" cap="none" strike="noStrike">
                <a:solidFill>
                  <a:schemeClr val="lt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3600" u="none" cap="none" strike="noStrike">
                <a:solidFill>
                  <a:schemeClr val="lt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3200" u="none" cap="none" strike="noStrike">
                <a:solidFill>
                  <a:schemeClr val="lt1"/>
                </a:solidFill>
                <a:latin typeface="Trebuchet MS"/>
                <a:ea typeface="Trebuchet MS"/>
                <a:cs typeface="Trebuchet MS"/>
                <a:sym typeface="Trebuchet MS"/>
              </a:defRPr>
            </a:lvl3pPr>
            <a:lvl4pPr indent="-406400" lvl="3" marL="1828800" marR="0" rtl="0" algn="l">
              <a:spcBef>
                <a:spcPts val="5600"/>
              </a:spcBef>
              <a:spcAft>
                <a:spcPts val="0"/>
              </a:spcAft>
              <a:buClr>
                <a:schemeClr val="lt1"/>
              </a:buClr>
              <a:buSzPts val="2800"/>
              <a:buFont typeface="Noto Sans Symbols"/>
              <a:buChar char="❖"/>
              <a:defRPr b="0" i="0" sz="2800" u="none" cap="none" strike="noStrike">
                <a:solidFill>
                  <a:schemeClr val="lt1"/>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50" name="Shape 150"/>
        <p:cNvGrpSpPr/>
        <p:nvPr/>
      </p:nvGrpSpPr>
      <p:grpSpPr>
        <a:xfrm>
          <a:off x="0" y="0"/>
          <a:ext cx="0" cy="0"/>
          <a:chOff x="0" y="0"/>
          <a:chExt cx="0" cy="0"/>
        </a:xfrm>
      </p:grpSpPr>
      <p:sp>
        <p:nvSpPr>
          <p:cNvPr id="151" name="Google Shape;151;p32"/>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32"/>
          <p:cNvSpPr txBox="1"/>
          <p:nvPr>
            <p:ph type="title"/>
          </p:nvPr>
        </p:nvSpPr>
        <p:spPr>
          <a:xfrm>
            <a:off x="1192142" y="622912"/>
            <a:ext cx="14955966" cy="1365177"/>
          </a:xfrm>
          <a:prstGeom prst="rect">
            <a:avLst/>
          </a:prstGeom>
          <a:noFill/>
          <a:ln>
            <a:noFill/>
          </a:ln>
        </p:spPr>
        <p:txBody>
          <a:bodyPr anchorCtr="0" anchor="b" bIns="79450" lIns="158925" spcFirstLastPara="1" rIns="158925" wrap="square" tIns="79450">
            <a:noAutofit/>
          </a:bodyPr>
          <a:lstStyle>
            <a:lvl1pPr lvl="0" algn="ctr">
              <a:lnSpc>
                <a:spcPct val="90000"/>
              </a:lnSpc>
              <a:spcBef>
                <a:spcPts val="0"/>
              </a:spcBef>
              <a:spcAft>
                <a:spcPts val="0"/>
              </a:spcAft>
              <a:buClr>
                <a:schemeClr val="lt1"/>
              </a:buClr>
              <a:buSzPts val="7800"/>
              <a:buFont typeface="Trebuchet MS"/>
              <a:buNone/>
              <a:defRPr sz="78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53" name="Google Shape;153;p32"/>
          <p:cNvSpPr txBox="1"/>
          <p:nvPr>
            <p:ph idx="1" type="body"/>
          </p:nvPr>
        </p:nvSpPr>
        <p:spPr>
          <a:xfrm>
            <a:off x="3703035" y="3141204"/>
            <a:ext cx="9934181" cy="4345665"/>
          </a:xfrm>
          <a:prstGeom prst="rect">
            <a:avLst/>
          </a:prstGeom>
          <a:noFill/>
          <a:ln>
            <a:noFill/>
          </a:ln>
        </p:spPr>
        <p:txBody>
          <a:bodyPr anchorCtr="0" anchor="t" bIns="79450" lIns="158925" spcFirstLastPara="1" rIns="158925" wrap="square" tIns="79450">
            <a:noAutofit/>
          </a:bodyPr>
          <a:lstStyle>
            <a:lvl1pPr indent="-228600" lvl="0" marL="457200" marR="0" rtl="0" algn="l">
              <a:lnSpc>
                <a:spcPct val="90000"/>
              </a:lnSpc>
              <a:spcBef>
                <a:spcPts val="1300"/>
              </a:spcBef>
              <a:spcAft>
                <a:spcPts val="0"/>
              </a:spcAft>
              <a:buClr>
                <a:schemeClr val="lt1"/>
              </a:buClr>
              <a:buSzPts val="3700"/>
              <a:buFont typeface="Arial"/>
              <a:buNone/>
              <a:defRPr b="0" i="0" sz="3700" u="none" cap="none" strike="noStrike">
                <a:solidFill>
                  <a:schemeClr val="lt1"/>
                </a:solidFill>
                <a:latin typeface="Calibri"/>
                <a:ea typeface="Calibri"/>
                <a:cs typeface="Calibri"/>
                <a:sym typeface="Calibri"/>
              </a:defRPr>
            </a:lvl1pPr>
            <a:lvl2pPr indent="-425450" lvl="1" marL="914400" marR="0" rtl="0" algn="l">
              <a:lnSpc>
                <a:spcPct val="90000"/>
              </a:lnSpc>
              <a:spcBef>
                <a:spcPts val="700"/>
              </a:spcBef>
              <a:spcAft>
                <a:spcPts val="0"/>
              </a:spcAft>
              <a:buClr>
                <a:schemeClr val="lt1"/>
              </a:buClr>
              <a:buSzPts val="3100"/>
              <a:buFont typeface="Arial"/>
              <a:buChar char="•"/>
              <a:defRPr b="0" i="0" sz="3100" u="none" cap="none" strike="noStrike">
                <a:solidFill>
                  <a:schemeClr val="lt1"/>
                </a:solidFill>
                <a:latin typeface="Calibri"/>
                <a:ea typeface="Calibri"/>
                <a:cs typeface="Calibri"/>
                <a:sym typeface="Calibri"/>
              </a:defRPr>
            </a:lvl2pPr>
            <a:lvl3pPr indent="-393700" lvl="2" marL="1371600" marR="0" rtl="0" algn="l">
              <a:lnSpc>
                <a:spcPct val="90000"/>
              </a:lnSpc>
              <a:spcBef>
                <a:spcPts val="70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3pPr>
            <a:lvl4pPr indent="-374650" lvl="3" marL="18288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4pPr>
            <a:lvl5pPr indent="-374650" lvl="4" marL="22860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5pPr>
            <a:lvl6pPr indent="-374650" lvl="5" marL="27432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6pPr>
            <a:lvl7pPr indent="-374650" lvl="6" marL="32004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7pPr>
            <a:lvl8pPr indent="-374650" lvl="7" marL="36576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8pPr>
            <a:lvl9pPr indent="-374650" lvl="8" marL="41148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54" name="Shape 154"/>
        <p:cNvGrpSpPr/>
        <p:nvPr/>
      </p:nvGrpSpPr>
      <p:grpSpPr>
        <a:xfrm>
          <a:off x="0" y="0"/>
          <a:ext cx="0" cy="0"/>
          <a:chOff x="0" y="0"/>
          <a:chExt cx="0" cy="0"/>
        </a:xfrm>
      </p:grpSpPr>
      <p:sp>
        <p:nvSpPr>
          <p:cNvPr id="155" name="Google Shape;155;p33"/>
          <p:cNvSpPr txBox="1"/>
          <p:nvPr>
            <p:ph type="title"/>
          </p:nvPr>
        </p:nvSpPr>
        <p:spPr>
          <a:xfrm>
            <a:off x="846691" y="3015376"/>
            <a:ext cx="15646865" cy="2312987"/>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8800"/>
              <a:buFont typeface="Trebuchet MS"/>
              <a:buNone/>
              <a:defRPr sz="88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56" name="Google Shape;156;p33"/>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157" name="Shape 157"/>
        <p:cNvGrpSpPr/>
        <p:nvPr/>
      </p:nvGrpSpPr>
      <p:grpSpPr>
        <a:xfrm>
          <a:off x="0" y="0"/>
          <a:ext cx="0" cy="0"/>
          <a:chOff x="0" y="0"/>
          <a:chExt cx="0" cy="0"/>
        </a:xfrm>
      </p:grpSpPr>
      <p:sp>
        <p:nvSpPr>
          <p:cNvPr id="158" name="Google Shape;158;p34"/>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34"/>
          <p:cNvSpPr txBox="1"/>
          <p:nvPr/>
        </p:nvSpPr>
        <p:spPr>
          <a:xfrm>
            <a:off x="1192142" y="2833116"/>
            <a:ext cx="15067156" cy="2582588"/>
          </a:xfrm>
          <a:prstGeom prst="rect">
            <a:avLst/>
          </a:prstGeom>
          <a:noFill/>
          <a:ln>
            <a:noFill/>
          </a:ln>
        </p:spPr>
        <p:txBody>
          <a:bodyPr anchorCtr="0" anchor="ctr" bIns="79450" lIns="158925" spcFirstLastPara="1" rIns="158925" wrap="square" tIns="79450">
            <a:spAutoFit/>
          </a:bodyPr>
          <a:lstStyle/>
          <a:p>
            <a:pPr indent="0" lvl="0" marL="0" marR="0" rtl="0" algn="l">
              <a:spcBef>
                <a:spcPts val="0"/>
              </a:spcBef>
              <a:spcAft>
                <a:spcPts val="0"/>
              </a:spcAft>
              <a:buNone/>
            </a:pPr>
            <a:r>
              <a:rPr lang="en-US" sz="470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2400"/>
          </a:p>
        </p:txBody>
      </p:sp>
      <p:sp>
        <p:nvSpPr>
          <p:cNvPr id="160" name="Google Shape;160;p34"/>
          <p:cNvSpPr/>
          <p:nvPr/>
        </p:nvSpPr>
        <p:spPr>
          <a:xfrm>
            <a:off x="1230251" y="680074"/>
            <a:ext cx="14955963" cy="1116203"/>
          </a:xfrm>
          <a:prstGeom prst="rect">
            <a:avLst/>
          </a:prstGeom>
          <a:noFill/>
          <a:ln>
            <a:noFill/>
          </a:ln>
        </p:spPr>
        <p:txBody>
          <a:bodyPr anchorCtr="0" anchor="t" bIns="79450" lIns="158925" spcFirstLastPara="1" rIns="158925" wrap="square" tIns="79450">
            <a:noAutofit/>
          </a:bodyPr>
          <a:lstStyle/>
          <a:p>
            <a:pPr indent="0" lvl="0" marL="0" marR="0" rtl="0" algn="ctr">
              <a:spcBef>
                <a:spcPts val="0"/>
              </a:spcBef>
              <a:spcAft>
                <a:spcPts val="0"/>
              </a:spcAft>
              <a:buNone/>
            </a:pPr>
            <a:r>
              <a:rPr b="1" i="0" lang="en-US" sz="7800" u="none" cap="none" strike="noStrike">
                <a:solidFill>
                  <a:srgbClr val="FFFFFF"/>
                </a:solidFill>
                <a:latin typeface="Trebuchet MS"/>
                <a:ea typeface="Trebuchet MS"/>
                <a:cs typeface="Trebuchet MS"/>
                <a:sym typeface="Trebuchet MS"/>
              </a:rPr>
              <a:t>Our Mission</a:t>
            </a:r>
            <a:endParaRPr sz="780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161" name="Shape 161"/>
        <p:cNvGrpSpPr/>
        <p:nvPr/>
      </p:nvGrpSpPr>
      <p:grpSpPr>
        <a:xfrm>
          <a:off x="0" y="0"/>
          <a:ext cx="0" cy="0"/>
          <a:chOff x="0" y="0"/>
          <a:chExt cx="0" cy="0"/>
        </a:xfrm>
      </p:grpSpPr>
      <p:sp>
        <p:nvSpPr>
          <p:cNvPr id="162" name="Google Shape;162;p35"/>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35"/>
          <p:cNvSpPr txBox="1"/>
          <p:nvPr/>
        </p:nvSpPr>
        <p:spPr>
          <a:xfrm>
            <a:off x="25844290" y="12426458"/>
            <a:ext cx="4118920" cy="560484"/>
          </a:xfrm>
          <a:prstGeom prst="rect">
            <a:avLst/>
          </a:prstGeom>
          <a:noFill/>
          <a:ln>
            <a:noFill/>
          </a:ln>
        </p:spPr>
        <p:txBody>
          <a:bodyPr anchorCtr="0" anchor="t" bIns="79450" lIns="158925" spcFirstLastPara="1" rIns="158925" wrap="square" tIns="79450">
            <a:noAutofit/>
          </a:bodyPr>
          <a:lstStyle/>
          <a:p>
            <a:pPr indent="0" lvl="0" marL="0" marR="0" rtl="0" algn="r">
              <a:spcBef>
                <a:spcPts val="0"/>
              </a:spcBef>
              <a:spcAft>
                <a:spcPts val="0"/>
              </a:spcAft>
              <a:buNone/>
            </a:pPr>
            <a:fld id="{00000000-1234-1234-1234-123412341234}" type="slidenum">
              <a:rPr b="1" lang="en-US" sz="3100">
                <a:solidFill>
                  <a:srgbClr val="000000"/>
                </a:solidFill>
                <a:latin typeface="Trebuchet MS"/>
                <a:ea typeface="Trebuchet MS"/>
                <a:cs typeface="Trebuchet MS"/>
                <a:sym typeface="Trebuchet MS"/>
              </a:rPr>
              <a:t>‹#›</a:t>
            </a:fld>
            <a:endParaRPr b="1" sz="3100">
              <a:solidFill>
                <a:srgbClr val="000000"/>
              </a:solidFill>
              <a:latin typeface="Trebuchet MS"/>
              <a:ea typeface="Trebuchet MS"/>
              <a:cs typeface="Trebuchet MS"/>
              <a:sym typeface="Trebuchet MS"/>
            </a:endParaRPr>
          </a:p>
        </p:txBody>
      </p:sp>
      <p:pic>
        <p:nvPicPr>
          <p:cNvPr id="164" name="Google Shape;164;p35"/>
          <p:cNvPicPr preferRelativeResize="0"/>
          <p:nvPr/>
        </p:nvPicPr>
        <p:blipFill rotWithShape="1">
          <a:blip r:embed="rId2">
            <a:alphaModFix/>
          </a:blip>
          <a:srcRect b="0" l="19753" r="3939" t="14811"/>
          <a:stretch/>
        </p:blipFill>
        <p:spPr>
          <a:xfrm>
            <a:off x="0" y="-1"/>
            <a:ext cx="17340250" cy="8915790"/>
          </a:xfrm>
          <a:prstGeom prst="rect">
            <a:avLst/>
          </a:prstGeom>
          <a:noFill/>
          <a:ln>
            <a:noFill/>
          </a:ln>
        </p:spPr>
      </p:pic>
      <p:sp>
        <p:nvSpPr>
          <p:cNvPr id="165" name="Google Shape;165;p35"/>
          <p:cNvSpPr/>
          <p:nvPr/>
        </p:nvSpPr>
        <p:spPr>
          <a:xfrm>
            <a:off x="0" y="5270696"/>
            <a:ext cx="17340251" cy="3069924"/>
          </a:xfrm>
          <a:prstGeom prst="rect">
            <a:avLst/>
          </a:prstGeom>
          <a:solidFill>
            <a:srgbClr val="001970">
              <a:alpha val="80000"/>
            </a:srgbClr>
          </a:solidFill>
          <a:ln>
            <a:noFill/>
          </a:ln>
        </p:spPr>
        <p:txBody>
          <a:bodyPr anchorCtr="0" anchor="ctr" bIns="317900" lIns="226025" spcFirstLastPara="1" rIns="226025" wrap="square" tIns="113000">
            <a:noAutofit/>
          </a:bodyPr>
          <a:lstStyle/>
          <a:p>
            <a:pPr indent="0" lvl="0" marL="279400" marR="0" rtl="0" algn="l">
              <a:lnSpc>
                <a:spcPct val="100000"/>
              </a:lnSpc>
              <a:spcBef>
                <a:spcPts val="0"/>
              </a:spcBef>
              <a:spcAft>
                <a:spcPts val="0"/>
              </a:spcAft>
              <a:buClr>
                <a:srgbClr val="FFFFFF"/>
              </a:buClr>
              <a:buSzPts val="7000"/>
              <a:buFont typeface="Trebuchet MS"/>
              <a:buNone/>
            </a:pPr>
            <a:r>
              <a:rPr b="1" i="0" lang="en-US" sz="7000" u="none" cap="none" strike="noStrike">
                <a:solidFill>
                  <a:srgbClr val="FFFFFF"/>
                </a:solidFill>
                <a:latin typeface="Trebuchet MS"/>
                <a:ea typeface="Trebuchet MS"/>
                <a:cs typeface="Trebuchet MS"/>
                <a:sym typeface="Trebuchet MS"/>
              </a:rPr>
              <a:t>Our Mission: </a:t>
            </a:r>
            <a:endParaRPr b="0" i="0" sz="7000" u="none" cap="none" strike="noStrike">
              <a:solidFill>
                <a:srgbClr val="5C6670"/>
              </a:solidFill>
              <a:latin typeface="Trebuchet MS"/>
              <a:ea typeface="Trebuchet MS"/>
              <a:cs typeface="Trebuchet MS"/>
              <a:sym typeface="Trebuchet MS"/>
            </a:endParaRPr>
          </a:p>
          <a:p>
            <a:pPr indent="0" lvl="0" marL="279400" marR="0" rtl="0" algn="l">
              <a:lnSpc>
                <a:spcPct val="100000"/>
              </a:lnSpc>
              <a:spcBef>
                <a:spcPts val="0"/>
              </a:spcBef>
              <a:spcAft>
                <a:spcPts val="0"/>
              </a:spcAft>
              <a:buClr>
                <a:srgbClr val="FFFFFF"/>
              </a:buClr>
              <a:buSzPts val="4900"/>
              <a:buFont typeface="Trebuchet MS"/>
              <a:buNone/>
            </a:pPr>
            <a:r>
              <a:rPr b="0" lang="en-US" sz="49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sz="49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66" name="Shape 166"/>
        <p:cNvGrpSpPr/>
        <p:nvPr/>
      </p:nvGrpSpPr>
      <p:grpSpPr>
        <a:xfrm>
          <a:off x="0" y="0"/>
          <a:ext cx="0" cy="0"/>
          <a:chOff x="0" y="0"/>
          <a:chExt cx="0" cy="0"/>
        </a:xfrm>
      </p:grpSpPr>
      <p:sp>
        <p:nvSpPr>
          <p:cNvPr id="167" name="Google Shape;167;p36"/>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36"/>
          <p:cNvSpPr txBox="1"/>
          <p:nvPr/>
        </p:nvSpPr>
        <p:spPr>
          <a:xfrm>
            <a:off x="1192142" y="2581423"/>
            <a:ext cx="15067156" cy="3085973"/>
          </a:xfrm>
          <a:prstGeom prst="rect">
            <a:avLst/>
          </a:prstGeom>
          <a:noFill/>
          <a:ln>
            <a:noFill/>
          </a:ln>
        </p:spPr>
        <p:txBody>
          <a:bodyPr anchorCtr="0" anchor="ctr" bIns="79450" lIns="158925" spcFirstLastPara="1" rIns="158925" wrap="square" tIns="79450">
            <a:spAutoFit/>
          </a:bodyPr>
          <a:lstStyle/>
          <a:p>
            <a:pPr indent="0" lvl="0" marL="0" marR="0" rtl="0" algn="l">
              <a:spcBef>
                <a:spcPts val="0"/>
              </a:spcBef>
              <a:spcAft>
                <a:spcPts val="0"/>
              </a:spcAft>
              <a:buClr>
                <a:schemeClr val="lt1"/>
              </a:buClr>
              <a:buSzPts val="4700"/>
              <a:buFont typeface="Trebuchet MS"/>
              <a:buNone/>
            </a:pPr>
            <a:r>
              <a:rPr b="0" i="0" lang="en-US" sz="4700" u="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4700" u="none" strike="noStrike">
                <a:solidFill>
                  <a:schemeClr val="lt1"/>
                </a:solidFill>
                <a:latin typeface="Trebuchet MS"/>
                <a:ea typeface="Trebuchet MS"/>
                <a:cs typeface="Trebuchet MS"/>
                <a:sym typeface="Trebuchet MS"/>
              </a:rPr>
              <a:t>Plus </a:t>
            </a:r>
            <a:r>
              <a:rPr b="0" i="0" lang="en-US" sz="4700" u="none" strike="noStrike">
                <a:solidFill>
                  <a:schemeClr val="lt1"/>
                </a:solidFill>
                <a:latin typeface="Trebuchet MS"/>
                <a:ea typeface="Trebuchet MS"/>
                <a:cs typeface="Trebuchet MS"/>
                <a:sym typeface="Trebuchet MS"/>
              </a:rPr>
              <a:t>(CHP+) and other health care programs for Coloradans who qualify. </a:t>
            </a:r>
            <a:endParaRPr b="1" sz="4700">
              <a:solidFill>
                <a:schemeClr val="lt1"/>
              </a:solidFill>
              <a:latin typeface="Trebuchet MS"/>
              <a:ea typeface="Trebuchet MS"/>
              <a:cs typeface="Trebuchet MS"/>
              <a:sym typeface="Trebuchet MS"/>
            </a:endParaRPr>
          </a:p>
        </p:txBody>
      </p:sp>
      <p:sp>
        <p:nvSpPr>
          <p:cNvPr id="169" name="Google Shape;169;p36"/>
          <p:cNvSpPr/>
          <p:nvPr/>
        </p:nvSpPr>
        <p:spPr>
          <a:xfrm>
            <a:off x="1192142" y="747399"/>
            <a:ext cx="15067156" cy="1116203"/>
          </a:xfrm>
          <a:prstGeom prst="rect">
            <a:avLst/>
          </a:prstGeom>
          <a:noFill/>
          <a:ln>
            <a:noFill/>
          </a:ln>
        </p:spPr>
        <p:txBody>
          <a:bodyPr anchorCtr="0" anchor="t" bIns="79450" lIns="158925" spcFirstLastPara="1" rIns="158925" wrap="square" tIns="79450">
            <a:noAutofit/>
          </a:bodyPr>
          <a:lstStyle/>
          <a:p>
            <a:pPr indent="0" lvl="0" marL="0" marR="0" rtl="0" algn="ctr">
              <a:spcBef>
                <a:spcPts val="0"/>
              </a:spcBef>
              <a:spcAft>
                <a:spcPts val="0"/>
              </a:spcAft>
              <a:buNone/>
            </a:pPr>
            <a:r>
              <a:rPr b="1" i="0" lang="en-US" sz="7800" u="none" cap="none" strike="noStrike">
                <a:solidFill>
                  <a:srgbClr val="FFFFFF"/>
                </a:solidFill>
                <a:latin typeface="Trebuchet MS"/>
                <a:ea typeface="Trebuchet MS"/>
                <a:cs typeface="Trebuchet MS"/>
                <a:sym typeface="Trebuchet MS"/>
              </a:rPr>
              <a:t>What We Do</a:t>
            </a:r>
            <a:endParaRPr sz="78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0" name="Shape 170"/>
        <p:cNvGrpSpPr/>
        <p:nvPr/>
      </p:nvGrpSpPr>
      <p:grpSpPr>
        <a:xfrm>
          <a:off x="0" y="0"/>
          <a:ext cx="0" cy="0"/>
          <a:chOff x="0" y="0"/>
          <a:chExt cx="0" cy="0"/>
        </a:xfrm>
      </p:grpSpPr>
      <p:sp>
        <p:nvSpPr>
          <p:cNvPr id="171" name="Google Shape;171;p37"/>
          <p:cNvSpPr txBox="1"/>
          <p:nvPr>
            <p:ph type="title"/>
          </p:nvPr>
        </p:nvSpPr>
        <p:spPr>
          <a:xfrm>
            <a:off x="1148543" y="2568730"/>
            <a:ext cx="6831459" cy="4225159"/>
          </a:xfrm>
          <a:prstGeom prst="rect">
            <a:avLst/>
          </a:prstGeom>
          <a:noFill/>
          <a:ln>
            <a:noFill/>
          </a:ln>
        </p:spPr>
        <p:txBody>
          <a:bodyPr anchorCtr="0" anchor="ctr" bIns="79450" lIns="158925" spcFirstLastPara="1" rIns="158925" wrap="square" tIns="79450">
            <a:noAutofit/>
          </a:bodyPr>
          <a:lstStyle>
            <a:lvl1pPr lvl="0" algn="l">
              <a:lnSpc>
                <a:spcPct val="90000"/>
              </a:lnSpc>
              <a:spcBef>
                <a:spcPts val="0"/>
              </a:spcBef>
              <a:spcAft>
                <a:spcPts val="0"/>
              </a:spcAft>
              <a:buClr>
                <a:schemeClr val="lt1"/>
              </a:buClr>
              <a:buSzPts val="9400"/>
              <a:buFont typeface="Trebuchet MS"/>
              <a:buNone/>
              <a:defRPr sz="94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72" name="Google Shape;172;p37"/>
          <p:cNvSpPr txBox="1"/>
          <p:nvPr>
            <p:ph idx="1" type="body"/>
          </p:nvPr>
        </p:nvSpPr>
        <p:spPr>
          <a:xfrm>
            <a:off x="9211384" y="2568727"/>
            <a:ext cx="6906202" cy="4225160"/>
          </a:xfrm>
          <a:prstGeom prst="rect">
            <a:avLst/>
          </a:prstGeom>
          <a:noFill/>
          <a:ln>
            <a:noFill/>
          </a:ln>
        </p:spPr>
        <p:txBody>
          <a:bodyPr anchorCtr="0" anchor="t" bIns="79450" lIns="158925" spcFirstLastPara="1" rIns="158925" wrap="square" tIns="79450">
            <a:noAutofit/>
          </a:bodyPr>
          <a:lstStyle>
            <a:lvl1pPr indent="-527050" lvl="0" marL="457200" marR="0" rtl="0" algn="l">
              <a:lnSpc>
                <a:spcPct val="90000"/>
              </a:lnSpc>
              <a:spcBef>
                <a:spcPts val="1300"/>
              </a:spcBef>
              <a:spcAft>
                <a:spcPts val="0"/>
              </a:spcAft>
              <a:buClr>
                <a:schemeClr val="lt1"/>
              </a:buClr>
              <a:buSzPts val="4700"/>
              <a:buFont typeface="Arial"/>
              <a:buChar char="•"/>
              <a:defRPr b="0" i="0" sz="4700" u="none" cap="none" strike="noStrike">
                <a:solidFill>
                  <a:schemeClr val="lt1"/>
                </a:solidFill>
                <a:latin typeface="Trebuchet MS"/>
                <a:ea typeface="Trebuchet MS"/>
                <a:cs typeface="Trebuchet MS"/>
                <a:sym typeface="Trebuchet MS"/>
              </a:defRPr>
            </a:lvl1pPr>
            <a:lvl2pPr indent="-412750" lvl="1" marL="914400" marR="0" rtl="0" algn="l">
              <a:lnSpc>
                <a:spcPct val="90000"/>
              </a:lnSpc>
              <a:spcBef>
                <a:spcPts val="700"/>
              </a:spcBef>
              <a:spcAft>
                <a:spcPts val="0"/>
              </a:spcAft>
              <a:buClr>
                <a:schemeClr val="lt1"/>
              </a:buClr>
              <a:buSzPts val="2900"/>
              <a:buFont typeface="Noto Sans Symbols"/>
              <a:buChar char="⮚"/>
              <a:defRPr b="0" i="0" sz="4200" u="none" cap="none" strike="noStrike">
                <a:solidFill>
                  <a:schemeClr val="lt1"/>
                </a:solidFill>
                <a:latin typeface="Trebuchet MS"/>
                <a:ea typeface="Trebuchet MS"/>
                <a:cs typeface="Trebuchet MS"/>
                <a:sym typeface="Trebuchet MS"/>
              </a:defRPr>
            </a:lvl2pPr>
            <a:lvl3pPr indent="-463550" lvl="2" marL="1371600" marR="0" rtl="0" algn="l">
              <a:lnSpc>
                <a:spcPct val="90000"/>
              </a:lnSpc>
              <a:spcBef>
                <a:spcPts val="700"/>
              </a:spcBef>
              <a:spcAft>
                <a:spcPts val="0"/>
              </a:spcAft>
              <a:buClr>
                <a:schemeClr val="lt1"/>
              </a:buClr>
              <a:buSzPts val="3700"/>
              <a:buFont typeface="Noto Sans Symbols"/>
              <a:buChar char="▪"/>
              <a:defRPr b="0" i="0" sz="3700" u="none" cap="none" strike="noStrike">
                <a:solidFill>
                  <a:schemeClr val="lt1"/>
                </a:solidFill>
                <a:latin typeface="Trebuchet MS"/>
                <a:ea typeface="Trebuchet MS"/>
                <a:cs typeface="Trebuchet MS"/>
                <a:sym typeface="Trebuchet MS"/>
              </a:defRPr>
            </a:lvl3pPr>
            <a:lvl4pPr indent="-425450" lvl="3" marL="1828800" marR="0" rtl="0" algn="l">
              <a:lnSpc>
                <a:spcPct val="90000"/>
              </a:lnSpc>
              <a:spcBef>
                <a:spcPts val="700"/>
              </a:spcBef>
              <a:spcAft>
                <a:spcPts val="0"/>
              </a:spcAft>
              <a:buClr>
                <a:schemeClr val="lt1"/>
              </a:buClr>
              <a:buSzPts val="3100"/>
              <a:buFont typeface="Arial"/>
              <a:buChar char="•"/>
              <a:defRPr b="0" i="0" sz="3100" u="none" cap="none" strike="noStrike">
                <a:solidFill>
                  <a:schemeClr val="lt1"/>
                </a:solidFill>
                <a:latin typeface="Trebuchet MS"/>
                <a:ea typeface="Trebuchet MS"/>
                <a:cs typeface="Trebuchet MS"/>
                <a:sym typeface="Trebuchet MS"/>
              </a:defRPr>
            </a:lvl4pPr>
            <a:lvl5pPr indent="-374650" lvl="4" marL="22860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5pPr>
            <a:lvl6pPr indent="-374650" lvl="5" marL="27432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6pPr>
            <a:lvl7pPr indent="-374650" lvl="6" marL="32004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7pPr>
            <a:lvl8pPr indent="-374650" lvl="7" marL="36576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8pPr>
            <a:lvl9pPr indent="-374650" lvl="8" marL="4114800" marR="0" rtl="0" algn="l">
              <a:lnSpc>
                <a:spcPct val="90000"/>
              </a:lnSpc>
              <a:spcBef>
                <a:spcPts val="70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9pPr>
          </a:lstStyle>
          <a:p/>
        </p:txBody>
      </p:sp>
      <p:sp>
        <p:nvSpPr>
          <p:cNvPr id="173" name="Google Shape;173;p37"/>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74" name="Google Shape;174;p37"/>
          <p:cNvCxnSpPr/>
          <p:nvPr/>
        </p:nvCxnSpPr>
        <p:spPr>
          <a:xfrm>
            <a:off x="8670125" y="1887502"/>
            <a:ext cx="0" cy="5978595"/>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p38"/>
          <p:cNvSpPr txBox="1"/>
          <p:nvPr>
            <p:ph type="title"/>
          </p:nvPr>
        </p:nvSpPr>
        <p:spPr>
          <a:xfrm>
            <a:off x="130799" y="3010861"/>
            <a:ext cx="17078652" cy="1885245"/>
          </a:xfrm>
          <a:prstGeom prst="rect">
            <a:avLst/>
          </a:prstGeom>
          <a:noFill/>
          <a:ln>
            <a:noFill/>
          </a:ln>
        </p:spPr>
        <p:txBody>
          <a:bodyPr anchorCtr="0" anchor="ctr" bIns="79450" lIns="158925" spcFirstLastPara="1" rIns="158925" wrap="square" tIns="79450">
            <a:noAutofit/>
          </a:bodyPr>
          <a:lstStyle>
            <a:lvl1pPr lvl="0" algn="ctr">
              <a:lnSpc>
                <a:spcPct val="90000"/>
              </a:lnSpc>
              <a:spcBef>
                <a:spcPts val="0"/>
              </a:spcBef>
              <a:spcAft>
                <a:spcPts val="0"/>
              </a:spcAft>
              <a:buClr>
                <a:schemeClr val="lt1"/>
              </a:buClr>
              <a:buSzPts val="31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77" name="Google Shape;177;p38"/>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9"/>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80" name="Shape 180"/>
        <p:cNvGrpSpPr/>
        <p:nvPr/>
      </p:nvGrpSpPr>
      <p:grpSpPr>
        <a:xfrm>
          <a:off x="0" y="0"/>
          <a:ext cx="0" cy="0"/>
          <a:chOff x="0" y="0"/>
          <a:chExt cx="0" cy="0"/>
        </a:xfrm>
      </p:grpSpPr>
      <p:sp>
        <p:nvSpPr>
          <p:cNvPr id="181" name="Google Shape;181;p40"/>
          <p:cNvSpPr txBox="1"/>
          <p:nvPr>
            <p:ph type="title"/>
          </p:nvPr>
        </p:nvSpPr>
        <p:spPr>
          <a:xfrm>
            <a:off x="8708225" y="3205481"/>
            <a:ext cx="8191495" cy="33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10500"/>
              <a:buFont typeface="Trebuchet MS"/>
              <a:buNone/>
              <a:defRPr sz="105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82" name="Google Shape;182;p40"/>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Chat" id="183" name="Google Shape;183;p40"/>
          <p:cNvPicPr preferRelativeResize="0"/>
          <p:nvPr/>
        </p:nvPicPr>
        <p:blipFill rotWithShape="1">
          <a:blip r:embed="rId2">
            <a:alphaModFix/>
          </a:blip>
          <a:srcRect b="0" l="0" r="0" t="0"/>
          <a:stretch/>
        </p:blipFill>
        <p:spPr>
          <a:xfrm>
            <a:off x="-301985" y="1206558"/>
            <a:ext cx="7029237" cy="70292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28" name="Shape 28"/>
        <p:cNvGrpSpPr/>
        <p:nvPr/>
      </p:nvGrpSpPr>
      <p:grpSpPr>
        <a:xfrm>
          <a:off x="0" y="0"/>
          <a:ext cx="0" cy="0"/>
          <a:chOff x="0" y="0"/>
          <a:chExt cx="0" cy="0"/>
        </a:xfrm>
      </p:grpSpPr>
      <p:sp>
        <p:nvSpPr>
          <p:cNvPr id="29" name="Google Shape;29;p5"/>
          <p:cNvSpPr txBox="1"/>
          <p:nvPr>
            <p:ph idx="1" type="body"/>
          </p:nvPr>
        </p:nvSpPr>
        <p:spPr>
          <a:xfrm>
            <a:off x="440531" y="2438400"/>
            <a:ext cx="16459200" cy="6172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0"/>
              </a:spcBef>
              <a:spcAft>
                <a:spcPts val="0"/>
              </a:spcAft>
              <a:buSzPts val="1400"/>
              <a:buNone/>
              <a:defRPr b="0" i="0" sz="48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400" u="none" cap="none" strike="noStrike">
                <a:solidFill>
                  <a:schemeClr val="dk1"/>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3600" u="none" cap="none" strike="noStrike">
                <a:solidFill>
                  <a:schemeClr val="dk1"/>
                </a:solidFill>
                <a:latin typeface="Trebuchet MS"/>
                <a:ea typeface="Trebuchet MS"/>
                <a:cs typeface="Trebuchet MS"/>
                <a:sym typeface="Trebuchet MS"/>
              </a:defRPr>
            </a:lvl3pPr>
            <a:lvl4pPr indent="-431800" lvl="3" marL="1828800" marR="0" rtl="0" algn="l">
              <a:spcBef>
                <a:spcPts val="5600"/>
              </a:spcBef>
              <a:spcAft>
                <a:spcPts val="0"/>
              </a:spcAft>
              <a:buClr>
                <a:schemeClr val="dk1"/>
              </a:buClr>
              <a:buSzPts val="3200"/>
              <a:buFont typeface="Noto Sans Symbols"/>
              <a:buChar char="❖"/>
              <a:defRPr b="0" i="0" sz="3200" u="none" cap="none" strike="noStrike">
                <a:solidFill>
                  <a:schemeClr val="dk1"/>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30" name="Google Shape;30;p5"/>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5"/>
          <p:cNvSpPr txBox="1"/>
          <p:nvPr>
            <p:ph type="title"/>
          </p:nvPr>
        </p:nvSpPr>
        <p:spPr>
          <a:xfrm>
            <a:off x="440531" y="624523"/>
            <a:ext cx="16459200" cy="1161288"/>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sz="8800">
                <a:solidFill>
                  <a:srgbClr val="00125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ain + Image Slide">
  <p:cSld name="White Main + Image Slide">
    <p:spTree>
      <p:nvGrpSpPr>
        <p:cNvPr id="32" name="Shape 32"/>
        <p:cNvGrpSpPr/>
        <p:nvPr/>
      </p:nvGrpSpPr>
      <p:grpSpPr>
        <a:xfrm>
          <a:off x="0" y="0"/>
          <a:ext cx="0" cy="0"/>
          <a:chOff x="0" y="0"/>
          <a:chExt cx="0" cy="0"/>
        </a:xfrm>
      </p:grpSpPr>
      <p:sp>
        <p:nvSpPr>
          <p:cNvPr descr="&quot;&quot;" id="33" name="Google Shape;33;p6"/>
          <p:cNvSpPr/>
          <p:nvPr/>
        </p:nvSpPr>
        <p:spPr>
          <a:xfrm>
            <a:off x="-1" y="2882700"/>
            <a:ext cx="17340264" cy="3988201"/>
          </a:xfrm>
          <a:prstGeom prst="rect">
            <a:avLst/>
          </a:prstGeom>
          <a:solidFill>
            <a:schemeClr val="accent5"/>
          </a:solidFill>
          <a:ln>
            <a:noFill/>
          </a:ln>
        </p:spPr>
        <p:txBody>
          <a:bodyPr anchorCtr="0" anchor="ctr" bIns="77800" lIns="155600" spcFirstLastPara="1" rIns="155600" wrap="square" tIns="77800">
            <a:noAutofit/>
          </a:bodyPr>
          <a:lstStyle/>
          <a:p>
            <a:pPr indent="0" lvl="0" marL="0" marR="0" rtl="0" algn="ctr">
              <a:spcBef>
                <a:spcPts val="0"/>
              </a:spcBef>
              <a:spcAft>
                <a:spcPts val="0"/>
              </a:spcAft>
              <a:buNone/>
            </a:pPr>
            <a:r>
              <a:t/>
            </a:r>
            <a:endParaRPr b="0" i="0" sz="1800" u="none" cap="none" strike="noStrike">
              <a:solidFill>
                <a:srgbClr val="001254"/>
              </a:solidFill>
              <a:latin typeface="Trebuchet MS"/>
              <a:ea typeface="Trebuchet MS"/>
              <a:cs typeface="Trebuchet MS"/>
              <a:sym typeface="Trebuchet MS"/>
            </a:endParaRPr>
          </a:p>
        </p:txBody>
      </p:sp>
      <p:sp>
        <p:nvSpPr>
          <p:cNvPr id="34" name="Google Shape;34;p6"/>
          <p:cNvSpPr txBox="1"/>
          <p:nvPr>
            <p:ph idx="1" type="body"/>
          </p:nvPr>
        </p:nvSpPr>
        <p:spPr>
          <a:xfrm>
            <a:off x="8136731" y="762001"/>
            <a:ext cx="8305800" cy="7766370"/>
          </a:xfrm>
          <a:prstGeom prst="rect">
            <a:avLst/>
          </a:prstGeom>
          <a:solidFill>
            <a:schemeClr val="lt1"/>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469392" lvl="0" marL="457200" marR="0" rtl="0" algn="l">
              <a:spcBef>
                <a:spcPts val="5600"/>
              </a:spcBef>
              <a:spcAft>
                <a:spcPts val="0"/>
              </a:spcAft>
              <a:buClr>
                <a:srgbClr val="7F7F7F"/>
              </a:buClr>
              <a:buSzPts val="3792"/>
              <a:buFont typeface="Arial"/>
              <a:buChar char="•"/>
              <a:defRPr b="0" i="1" sz="3791"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35" name="Google Shape;35;p6"/>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6"/>
          <p:cNvSpPr txBox="1"/>
          <p:nvPr>
            <p:ph idx="2" type="body"/>
          </p:nvPr>
        </p:nvSpPr>
        <p:spPr>
          <a:xfrm>
            <a:off x="440533" y="3429000"/>
            <a:ext cx="7315198" cy="2895600"/>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5600"/>
              </a:spcBef>
              <a:spcAft>
                <a:spcPts val="0"/>
              </a:spcAft>
              <a:buSzPts val="1400"/>
              <a:buNone/>
              <a:defRPr b="1" i="0" sz="8800" u="none" cap="none" strike="noStrike">
                <a:solidFill>
                  <a:schemeClr val="lt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Questions Slide 1">
  <p:cSld name="White Questions Slide 1">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438912" y="251457"/>
            <a:ext cx="8988552" cy="8816343"/>
          </a:xfrm>
          <a:prstGeom prst="rect">
            <a:avLst/>
          </a:prstGeom>
          <a:noFill/>
          <a:ln>
            <a:noFill/>
          </a:ln>
        </p:spPr>
      </p:pic>
      <p:sp>
        <p:nvSpPr>
          <p:cNvPr id="39" name="Google Shape;39;p7"/>
          <p:cNvSpPr txBox="1"/>
          <p:nvPr>
            <p:ph type="title"/>
          </p:nvPr>
        </p:nvSpPr>
        <p:spPr>
          <a:xfrm>
            <a:off x="8708231" y="3733800"/>
            <a:ext cx="7653824" cy="32907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sz="115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7"/>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ontact Info Slide">
  <p:cSld name="White Contact Info Slide">
    <p:spTree>
      <p:nvGrpSpPr>
        <p:cNvPr id="41" name="Shape 41"/>
        <p:cNvGrpSpPr/>
        <p:nvPr/>
      </p:nvGrpSpPr>
      <p:grpSpPr>
        <a:xfrm>
          <a:off x="0" y="0"/>
          <a:ext cx="0" cy="0"/>
          <a:chOff x="0" y="0"/>
          <a:chExt cx="0" cy="0"/>
        </a:xfrm>
      </p:grpSpPr>
      <p:sp>
        <p:nvSpPr>
          <p:cNvPr id="42" name="Google Shape;42;p8"/>
          <p:cNvSpPr txBox="1"/>
          <p:nvPr>
            <p:ph type="title"/>
          </p:nvPr>
        </p:nvSpPr>
        <p:spPr>
          <a:xfrm>
            <a:off x="846692" y="630936"/>
            <a:ext cx="15646877" cy="1161288"/>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8"/>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8"/>
          <p:cNvSpPr txBox="1"/>
          <p:nvPr>
            <p:ph idx="1" type="body"/>
          </p:nvPr>
        </p:nvSpPr>
        <p:spPr>
          <a:xfrm>
            <a:off x="846693" y="2133601"/>
            <a:ext cx="15646877" cy="5486398"/>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0"/>
              </a:spcBef>
              <a:spcAft>
                <a:spcPts val="0"/>
              </a:spcAft>
              <a:buSzPts val="1400"/>
              <a:buNone/>
              <a:defRPr b="0" i="0" sz="4800" u="none" cap="none" strike="noStrike">
                <a:solidFill>
                  <a:schemeClr val="dk1"/>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ission Slide">
  <p:cSld name="White Mission Slide">
    <p:spTree>
      <p:nvGrpSpPr>
        <p:cNvPr id="45" name="Shape 45"/>
        <p:cNvGrpSpPr/>
        <p:nvPr/>
      </p:nvGrpSpPr>
      <p:grpSpPr>
        <a:xfrm>
          <a:off x="0" y="0"/>
          <a:ext cx="0" cy="0"/>
          <a:chOff x="0" y="0"/>
          <a:chExt cx="0" cy="0"/>
        </a:xfrm>
      </p:grpSpPr>
      <p:sp>
        <p:nvSpPr>
          <p:cNvPr id="46" name="Google Shape;46;p9"/>
          <p:cNvSpPr txBox="1"/>
          <p:nvPr/>
        </p:nvSpPr>
        <p:spPr>
          <a:xfrm>
            <a:off x="313087" y="950976"/>
            <a:ext cx="14529244" cy="14465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8800" u="none" cap="none" strike="noStrike">
                <a:solidFill>
                  <a:srgbClr val="001254"/>
                </a:solidFill>
                <a:latin typeface="Trebuchet MS"/>
                <a:ea typeface="Trebuchet MS"/>
                <a:cs typeface="Trebuchet MS"/>
                <a:sym typeface="Trebuchet MS"/>
              </a:rPr>
              <a:t>Our Mission</a:t>
            </a:r>
            <a:endParaRPr/>
          </a:p>
        </p:txBody>
      </p:sp>
      <p:sp>
        <p:nvSpPr>
          <p:cNvPr id="47" name="Google Shape;47;p9"/>
          <p:cNvSpPr txBox="1"/>
          <p:nvPr/>
        </p:nvSpPr>
        <p:spPr>
          <a:xfrm>
            <a:off x="1201180" y="2954953"/>
            <a:ext cx="14937901" cy="48936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0"/>
              <a:buFont typeface="Trebuchet MS"/>
              <a:buNone/>
            </a:pPr>
            <a:r>
              <a:rPr b="1" lang="en-US" sz="8000">
                <a:solidFill>
                  <a:schemeClr val="dk1"/>
                </a:solidFill>
                <a:latin typeface="Trebuchet MS"/>
                <a:ea typeface="Trebuchet MS"/>
                <a:cs typeface="Trebuchet MS"/>
                <a:sym typeface="Trebuchet MS"/>
              </a:rPr>
              <a:t>Improving</a:t>
            </a:r>
            <a:r>
              <a:rPr b="0" lang="en-US" sz="8000">
                <a:solidFill>
                  <a:schemeClr val="dk1"/>
                </a:solidFill>
                <a:latin typeface="Trebuchet MS"/>
                <a:ea typeface="Trebuchet MS"/>
                <a:cs typeface="Trebuchet MS"/>
                <a:sym typeface="Trebuchet MS"/>
              </a:rPr>
              <a:t> </a:t>
            </a:r>
            <a:r>
              <a:rPr b="0" lang="en-US" sz="7200">
                <a:solidFill>
                  <a:schemeClr val="dk1"/>
                </a:solidFill>
                <a:latin typeface="Trebuchet MS"/>
                <a:ea typeface="Trebuchet MS"/>
                <a:cs typeface="Trebuchet MS"/>
                <a:sym typeface="Trebuchet MS"/>
              </a:rPr>
              <a:t>health care access and outcomes for the </a:t>
            </a:r>
            <a:r>
              <a:rPr b="1" lang="en-US" sz="8000">
                <a:solidFill>
                  <a:schemeClr val="dk1"/>
                </a:solidFill>
                <a:latin typeface="Trebuchet MS"/>
                <a:ea typeface="Trebuchet MS"/>
                <a:cs typeface="Trebuchet MS"/>
                <a:sym typeface="Trebuchet MS"/>
              </a:rPr>
              <a:t>people</a:t>
            </a:r>
            <a:r>
              <a:rPr b="0" lang="en-US" sz="8000">
                <a:solidFill>
                  <a:schemeClr val="dk1"/>
                </a:solidFill>
                <a:latin typeface="Trebuchet MS"/>
                <a:ea typeface="Trebuchet MS"/>
                <a:cs typeface="Trebuchet MS"/>
                <a:sym typeface="Trebuchet MS"/>
              </a:rPr>
              <a:t> </a:t>
            </a:r>
            <a:r>
              <a:rPr b="0" lang="en-US" sz="7200">
                <a:solidFill>
                  <a:schemeClr val="dk1"/>
                </a:solidFill>
                <a:latin typeface="Trebuchet MS"/>
                <a:ea typeface="Trebuchet MS"/>
                <a:cs typeface="Trebuchet MS"/>
                <a:sym typeface="Trebuchet MS"/>
              </a:rPr>
              <a:t>we serve </a:t>
            </a:r>
            <a:br>
              <a:rPr b="0" lang="en-US" sz="7200">
                <a:solidFill>
                  <a:schemeClr val="dk1"/>
                </a:solidFill>
                <a:latin typeface="Trebuchet MS"/>
                <a:ea typeface="Trebuchet MS"/>
                <a:cs typeface="Trebuchet MS"/>
                <a:sym typeface="Trebuchet MS"/>
              </a:rPr>
            </a:br>
            <a:r>
              <a:rPr b="0" lang="en-US" sz="7200">
                <a:solidFill>
                  <a:schemeClr val="dk1"/>
                </a:solidFill>
                <a:latin typeface="Trebuchet MS"/>
                <a:ea typeface="Trebuchet MS"/>
                <a:cs typeface="Trebuchet MS"/>
                <a:sym typeface="Trebuchet MS"/>
              </a:rPr>
              <a:t>while demonstrating sound stewardship of financial </a:t>
            </a:r>
            <a:r>
              <a:rPr b="1" lang="en-US" sz="8000">
                <a:solidFill>
                  <a:schemeClr val="dk1"/>
                </a:solidFill>
                <a:latin typeface="Trebuchet MS"/>
                <a:ea typeface="Trebuchet MS"/>
                <a:cs typeface="Trebuchet MS"/>
                <a:sym typeface="Trebuchet MS"/>
              </a:rPr>
              <a:t>resources</a:t>
            </a:r>
            <a:endParaRPr b="1" sz="7200">
              <a:solidFill>
                <a:schemeClr val="dk1"/>
              </a:solidFill>
              <a:latin typeface="Trebuchet MS"/>
              <a:ea typeface="Trebuchet MS"/>
              <a:cs typeface="Trebuchet MS"/>
              <a:sym typeface="Trebuchet MS"/>
            </a:endParaRPr>
          </a:p>
        </p:txBody>
      </p:sp>
      <p:sp>
        <p:nvSpPr>
          <p:cNvPr id="48" name="Google Shape;48;p9"/>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Examples Slide 2">
  <p:cSld name="4 Examples Slide 2">
    <p:spTree>
      <p:nvGrpSpPr>
        <p:cNvPr id="49" name="Shape 49"/>
        <p:cNvGrpSpPr/>
        <p:nvPr/>
      </p:nvGrpSpPr>
      <p:grpSpPr>
        <a:xfrm>
          <a:off x="0" y="0"/>
          <a:ext cx="0" cy="0"/>
          <a:chOff x="0" y="0"/>
          <a:chExt cx="0" cy="0"/>
        </a:xfrm>
      </p:grpSpPr>
      <p:sp>
        <p:nvSpPr>
          <p:cNvPr id="50" name="Google Shape;50;p10"/>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0"/>
          <p:cNvSpPr txBox="1"/>
          <p:nvPr>
            <p:ph idx="1" type="body"/>
          </p:nvPr>
        </p:nvSpPr>
        <p:spPr>
          <a:xfrm>
            <a:off x="440531" y="2171700"/>
            <a:ext cx="5460578" cy="6512053"/>
          </a:xfrm>
          <a:prstGeom prst="rect">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spcBef>
                <a:spcPts val="5600"/>
              </a:spcBef>
              <a:spcAft>
                <a:spcPts val="0"/>
              </a:spcAft>
              <a:buSzPts val="1400"/>
              <a:buNone/>
              <a:defRPr b="0" i="1" sz="40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2" name="Google Shape;52;p10"/>
          <p:cNvSpPr txBox="1"/>
          <p:nvPr>
            <p:ph idx="2" type="body"/>
          </p:nvPr>
        </p:nvSpPr>
        <p:spPr>
          <a:xfrm>
            <a:off x="11326713" y="2171700"/>
            <a:ext cx="5573017" cy="6512053"/>
          </a:xfrm>
          <a:prstGeom prst="rect">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spcBef>
                <a:spcPts val="5600"/>
              </a:spcBef>
              <a:spcAft>
                <a:spcPts val="0"/>
              </a:spcAft>
              <a:buSzPts val="1400"/>
              <a:buNone/>
              <a:defRPr b="0" i="1" sz="40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3" name="Google Shape;53;p10"/>
          <p:cNvSpPr txBox="1"/>
          <p:nvPr>
            <p:ph idx="3" type="body"/>
          </p:nvPr>
        </p:nvSpPr>
        <p:spPr>
          <a:xfrm>
            <a:off x="6213368" y="2171700"/>
            <a:ext cx="4913526" cy="2872739"/>
          </a:xfrm>
          <a:prstGeom prst="rect">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spcBef>
                <a:spcPts val="5600"/>
              </a:spcBef>
              <a:spcAft>
                <a:spcPts val="0"/>
              </a:spcAft>
              <a:buSzPts val="1400"/>
              <a:buNone/>
              <a:defRPr b="0" i="1" sz="40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4" name="Google Shape;54;p10"/>
          <p:cNvSpPr txBox="1"/>
          <p:nvPr>
            <p:ph idx="4" type="body"/>
          </p:nvPr>
        </p:nvSpPr>
        <p:spPr>
          <a:xfrm>
            <a:off x="6213368" y="5407153"/>
            <a:ext cx="4913526" cy="3276600"/>
          </a:xfrm>
          <a:prstGeom prst="rect">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spcBef>
                <a:spcPts val="5600"/>
              </a:spcBef>
              <a:spcAft>
                <a:spcPts val="0"/>
              </a:spcAft>
              <a:buSzPts val="1400"/>
              <a:buNone/>
              <a:defRPr b="0" i="1" sz="4000" u="none" cap="none" strike="noStrike">
                <a:solidFill>
                  <a:srgbClr val="7F7F7F"/>
                </a:solidFill>
                <a:latin typeface="Trebuchet MS"/>
                <a:ea typeface="Trebuchet MS"/>
                <a:cs typeface="Trebuchet MS"/>
                <a:sym typeface="Trebuchet MS"/>
              </a:defRPr>
            </a:lvl1pPr>
            <a:lvl2pPr indent="-228600" lvl="1" marL="914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2pPr>
            <a:lvl3pPr indent="-228600" lvl="2" marL="1371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3pPr>
            <a:lvl4pPr indent="-228600" lvl="3" marL="1828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4pPr>
            <a:lvl5pPr indent="-228600" lvl="4" marL="22860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5pPr>
            <a:lvl6pPr indent="-228600" lvl="5" marL="27432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6pPr>
            <a:lvl7pPr indent="-228600" lvl="6" marL="32004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7pPr>
            <a:lvl8pPr indent="-228600" lvl="7" marL="36576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8pPr>
            <a:lvl9pPr indent="-228600" lvl="8" marL="4114800" marR="0" rtl="0" algn="l">
              <a:spcBef>
                <a:spcPts val="5600"/>
              </a:spcBef>
              <a:spcAft>
                <a:spcPts val="0"/>
              </a:spcAft>
              <a:buSzPts val="1400"/>
              <a:buNone/>
              <a:defRPr b="0" i="0" sz="4000" u="none" cap="none" strike="noStrike">
                <a:solidFill>
                  <a:srgbClr val="5C6670"/>
                </a:solidFill>
                <a:latin typeface="Trebuchet MS"/>
                <a:ea typeface="Trebuchet MS"/>
                <a:cs typeface="Trebuchet MS"/>
                <a:sym typeface="Trebuchet MS"/>
              </a:defRPr>
            </a:lvl9pPr>
          </a:lstStyle>
          <a:p/>
        </p:txBody>
      </p:sp>
      <p:sp>
        <p:nvSpPr>
          <p:cNvPr id="55" name="Google Shape;55;p10"/>
          <p:cNvSpPr txBox="1"/>
          <p:nvPr>
            <p:ph type="title"/>
          </p:nvPr>
        </p:nvSpPr>
        <p:spPr>
          <a:xfrm>
            <a:off x="440531" y="627890"/>
            <a:ext cx="16459200" cy="11612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3.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 name="Shape 7"/>
        <p:cNvGrpSpPr/>
        <p:nvPr/>
      </p:nvGrpSpPr>
      <p:grpSpPr>
        <a:xfrm>
          <a:off x="0" y="0"/>
          <a:ext cx="0" cy="0"/>
          <a:chOff x="0" y="0"/>
          <a:chExt cx="0" cy="0"/>
        </a:xfrm>
      </p:grpSpPr>
      <p:sp>
        <p:nvSpPr>
          <p:cNvPr descr="&quot;&quot;" id="8" name="Google Shape;8;p1"/>
          <p:cNvSpPr/>
          <p:nvPr/>
        </p:nvSpPr>
        <p:spPr>
          <a:xfrm>
            <a:off x="0" y="9067800"/>
            <a:ext cx="17340263" cy="685800"/>
          </a:xfrm>
          <a:custGeom>
            <a:rect b="b" l="l" r="r" t="t"/>
            <a:pathLst>
              <a:path extrusionOk="0" h="21600" w="21600">
                <a:moveTo>
                  <a:pt x="0" y="0"/>
                </a:moveTo>
                <a:lnTo>
                  <a:pt x="21600" y="0"/>
                </a:lnTo>
                <a:lnTo>
                  <a:pt x="21600" y="21600"/>
                </a:lnTo>
                <a:lnTo>
                  <a:pt x="0" y="21600"/>
                </a:lnTo>
                <a:close/>
              </a:path>
            </a:pathLst>
          </a:custGeom>
          <a:solidFill>
            <a:schemeClr val="dk2"/>
          </a:solidFill>
          <a:ln>
            <a:noFill/>
          </a:ln>
        </p:spPr>
        <p:txBody>
          <a:bodyPr anchorCtr="0" anchor="ctr" bIns="67725" lIns="67725" spcFirstLastPara="1" rIns="67725" wrap="square" tIns="67725">
            <a:noAutofit/>
          </a:bodyPr>
          <a:lstStyle/>
          <a:p>
            <a:pPr indent="0" lvl="0" marL="0" marR="0" rtl="0" algn="l">
              <a:spcBef>
                <a:spcPts val="0"/>
              </a:spcBef>
              <a:spcAft>
                <a:spcPts val="0"/>
              </a:spcAft>
              <a:buNone/>
            </a:pPr>
            <a:r>
              <a:t/>
            </a:r>
            <a:endParaRPr b="0" i="0" sz="2000" u="none" cap="none" strike="noStrike">
              <a:solidFill>
                <a:srgbClr val="53C1DD"/>
              </a:solidFill>
              <a:latin typeface="Trebuchet MS"/>
              <a:ea typeface="Trebuchet MS"/>
              <a:cs typeface="Trebuchet MS"/>
              <a:sym typeface="Trebuchet MS"/>
            </a:endParaRPr>
          </a:p>
        </p:txBody>
      </p:sp>
      <p:pic>
        <p:nvPicPr>
          <p:cNvPr id="9" name="Google Shape;9;p1"/>
          <p:cNvPicPr preferRelativeResize="0"/>
          <p:nvPr/>
        </p:nvPicPr>
        <p:blipFill rotWithShape="1">
          <a:blip r:embed="rId1">
            <a:alphaModFix/>
          </a:blip>
          <a:srcRect b="0" l="0" r="0" t="0"/>
          <a:stretch/>
        </p:blipFill>
        <p:spPr>
          <a:xfrm>
            <a:off x="440531" y="9196784"/>
            <a:ext cx="2526633" cy="427832"/>
          </a:xfrm>
          <a:prstGeom prst="rect">
            <a:avLst/>
          </a:prstGeom>
          <a:noFill/>
          <a:ln>
            <a:noFill/>
          </a:ln>
        </p:spPr>
      </p:pic>
      <p:sp>
        <p:nvSpPr>
          <p:cNvPr id="10" name="Google Shape;10;p1"/>
          <p:cNvSpPr txBox="1"/>
          <p:nvPr>
            <p:ph type="title"/>
          </p:nvPr>
        </p:nvSpPr>
        <p:spPr>
          <a:xfrm>
            <a:off x="440531" y="1251616"/>
            <a:ext cx="16459200" cy="88198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1" i="0" sz="8800" u="none" cap="none" strike="noStrike">
                <a:solidFill>
                  <a:srgbClr val="001254"/>
                </a:solidFill>
                <a:latin typeface="Trebuchet MS"/>
                <a:ea typeface="Trebuchet MS"/>
                <a:cs typeface="Trebuchet MS"/>
                <a:sym typeface="Trebuchet MS"/>
              </a:defRPr>
            </a:lvl1pPr>
            <a:lvl2pPr lvl="1"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2pPr>
            <a:lvl3pPr lvl="2"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3pPr>
            <a:lvl4pPr lvl="3"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4pPr>
            <a:lvl5pPr lvl="4"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5pPr>
            <a:lvl6pPr lvl="5"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6pPr>
            <a:lvl7pPr lvl="6"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7pPr>
            <a:lvl8pPr lvl="7"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8pPr>
            <a:lvl9pPr lvl="8" marR="0" rtl="0" algn="ctr">
              <a:spcBef>
                <a:spcPts val="0"/>
              </a:spcBef>
              <a:spcAft>
                <a:spcPts val="0"/>
              </a:spcAft>
              <a:buSzPts val="1400"/>
              <a:buNone/>
              <a:defRPr b="1" i="1" sz="8800" u="none" cap="none" strike="noStrike">
                <a:solidFill>
                  <a:srgbClr val="FFFFFF"/>
                </a:solidFill>
                <a:latin typeface="Trebuchet MS"/>
                <a:ea typeface="Trebuchet MS"/>
                <a:cs typeface="Trebuchet MS"/>
                <a:sym typeface="Trebuchet MS"/>
              </a:defRPr>
            </a:lvl9pPr>
          </a:lstStyle>
          <a:p/>
        </p:txBody>
      </p:sp>
      <p:sp>
        <p:nvSpPr>
          <p:cNvPr id="11" name="Google Shape;11;p1"/>
          <p:cNvSpPr txBox="1"/>
          <p:nvPr>
            <p:ph idx="10" type="dt"/>
          </p:nvPr>
        </p:nvSpPr>
        <p:spPr>
          <a:xfrm>
            <a:off x="6719563" y="7251192"/>
            <a:ext cx="3901135" cy="51911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667"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rgbClr val="5C6670"/>
                </a:solidFill>
                <a:latin typeface="Trebuchet MS"/>
                <a:ea typeface="Trebuchet MS"/>
                <a:cs typeface="Trebuchet MS"/>
                <a:sym typeface="Trebuchet MS"/>
              </a:defRPr>
            </a:lvl9pPr>
          </a:lstStyle>
          <a:p/>
        </p:txBody>
      </p:sp>
      <p:sp>
        <p:nvSpPr>
          <p:cNvPr id="12" name="Google Shape;12;p1"/>
          <p:cNvSpPr txBox="1"/>
          <p:nvPr>
            <p:ph idx="12" type="sldNum"/>
          </p:nvPr>
        </p:nvSpPr>
        <p:spPr>
          <a:xfrm>
            <a:off x="14004131" y="9137971"/>
            <a:ext cx="2861169" cy="51911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1pPr>
            <a:lvl2pPr indent="0" lvl="1"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2pPr>
            <a:lvl3pPr indent="0" lvl="2"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3pPr>
            <a:lvl4pPr indent="0" lvl="3"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4pPr>
            <a:lvl5pPr indent="0" lvl="4"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5pPr>
            <a:lvl6pPr indent="0" lvl="5"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6pPr>
            <a:lvl7pPr indent="0" lvl="6"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7pPr>
            <a:lvl8pPr indent="0" lvl="7"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8pPr>
            <a:lvl9pPr indent="0" lvl="8" marL="0" marR="0" rtl="0" algn="r">
              <a:spcBef>
                <a:spcPts val="0"/>
              </a:spcBef>
              <a:spcAft>
                <a:spcPts val="0"/>
              </a:spcAft>
              <a:buNone/>
              <a:defRPr b="1" i="0" sz="18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0" name="Shape 130"/>
        <p:cNvGrpSpPr/>
        <p:nvPr/>
      </p:nvGrpSpPr>
      <p:grpSpPr>
        <a:xfrm>
          <a:off x="0" y="0"/>
          <a:ext cx="0" cy="0"/>
          <a:chOff x="0" y="0"/>
          <a:chExt cx="0" cy="0"/>
        </a:xfrm>
      </p:grpSpPr>
      <p:sp>
        <p:nvSpPr>
          <p:cNvPr id="131" name="Google Shape;131;p28"/>
          <p:cNvSpPr txBox="1"/>
          <p:nvPr>
            <p:ph type="title"/>
          </p:nvPr>
        </p:nvSpPr>
        <p:spPr>
          <a:xfrm>
            <a:off x="130799" y="3010861"/>
            <a:ext cx="17078652" cy="1885245"/>
          </a:xfrm>
          <a:prstGeom prst="rect">
            <a:avLst/>
          </a:prstGeom>
          <a:noFill/>
          <a:ln>
            <a:noFill/>
          </a:ln>
        </p:spPr>
        <p:txBody>
          <a:bodyPr anchorCtr="0" anchor="ctr" bIns="79450" lIns="158925" spcFirstLastPara="1" rIns="158925" wrap="square" tIns="79450">
            <a:noAutofit/>
          </a:bodyPr>
          <a:lstStyle>
            <a:lvl1pPr lvl="0" marR="0" rtl="0" algn="ctr">
              <a:lnSpc>
                <a:spcPct val="90000"/>
              </a:lnSpc>
              <a:spcBef>
                <a:spcPts val="0"/>
              </a:spcBef>
              <a:spcAft>
                <a:spcPts val="0"/>
              </a:spcAft>
              <a:buClr>
                <a:schemeClr val="lt1"/>
              </a:buClr>
              <a:buSzPts val="8300"/>
              <a:buFont typeface="Trebuchet MS"/>
              <a:buNone/>
              <a:defRPr b="1" i="0" sz="8300" u="none" cap="none" strike="noStrike">
                <a:solidFill>
                  <a:schemeClr val="lt1"/>
                </a:solidFill>
                <a:latin typeface="Trebuchet MS"/>
                <a:ea typeface="Trebuchet MS"/>
                <a:cs typeface="Trebuchet MS"/>
                <a:sym typeface="Trebuchet MS"/>
              </a:defRPr>
            </a:lvl1pPr>
            <a:lvl2pPr lvl="1">
              <a:spcBef>
                <a:spcPts val="0"/>
              </a:spcBef>
              <a:spcAft>
                <a:spcPts val="0"/>
              </a:spcAft>
              <a:buSzPts val="2400"/>
              <a:buNone/>
              <a:defRPr sz="3100"/>
            </a:lvl2pPr>
            <a:lvl3pPr lvl="2">
              <a:spcBef>
                <a:spcPts val="0"/>
              </a:spcBef>
              <a:spcAft>
                <a:spcPts val="0"/>
              </a:spcAft>
              <a:buSzPts val="2400"/>
              <a:buNone/>
              <a:defRPr sz="3100"/>
            </a:lvl3pPr>
            <a:lvl4pPr lvl="3">
              <a:spcBef>
                <a:spcPts val="0"/>
              </a:spcBef>
              <a:spcAft>
                <a:spcPts val="0"/>
              </a:spcAft>
              <a:buSzPts val="2400"/>
              <a:buNone/>
              <a:defRPr sz="3100"/>
            </a:lvl4pPr>
            <a:lvl5pPr lvl="4">
              <a:spcBef>
                <a:spcPts val="0"/>
              </a:spcBef>
              <a:spcAft>
                <a:spcPts val="0"/>
              </a:spcAft>
              <a:buSzPts val="2400"/>
              <a:buNone/>
              <a:defRPr sz="3100"/>
            </a:lvl5pPr>
            <a:lvl6pPr lvl="5">
              <a:spcBef>
                <a:spcPts val="0"/>
              </a:spcBef>
              <a:spcAft>
                <a:spcPts val="0"/>
              </a:spcAft>
              <a:buSzPts val="2400"/>
              <a:buNone/>
              <a:defRPr sz="3100"/>
            </a:lvl6pPr>
            <a:lvl7pPr lvl="6">
              <a:spcBef>
                <a:spcPts val="0"/>
              </a:spcBef>
              <a:spcAft>
                <a:spcPts val="0"/>
              </a:spcAft>
              <a:buSzPts val="2400"/>
              <a:buNone/>
              <a:defRPr sz="3100"/>
            </a:lvl7pPr>
            <a:lvl8pPr lvl="7">
              <a:spcBef>
                <a:spcPts val="0"/>
              </a:spcBef>
              <a:spcAft>
                <a:spcPts val="0"/>
              </a:spcAft>
              <a:buSzPts val="2400"/>
              <a:buNone/>
              <a:defRPr sz="3100"/>
            </a:lvl8pPr>
            <a:lvl9pPr lvl="8">
              <a:spcBef>
                <a:spcPts val="0"/>
              </a:spcBef>
              <a:spcAft>
                <a:spcPts val="0"/>
              </a:spcAft>
              <a:buSzPts val="2400"/>
              <a:buNone/>
              <a:defRPr sz="3100"/>
            </a:lvl9pPr>
          </a:lstStyle>
          <a:p/>
        </p:txBody>
      </p:sp>
      <p:sp>
        <p:nvSpPr>
          <p:cNvPr id="132" name="Google Shape;132;p28"/>
          <p:cNvSpPr txBox="1"/>
          <p:nvPr>
            <p:ph idx="10" type="dt"/>
          </p:nvPr>
        </p:nvSpPr>
        <p:spPr>
          <a:xfrm>
            <a:off x="6719347" y="6979607"/>
            <a:ext cx="3901556" cy="519289"/>
          </a:xfrm>
          <a:prstGeom prst="rect">
            <a:avLst/>
          </a:prstGeom>
          <a:noFill/>
          <a:ln>
            <a:noFill/>
          </a:ln>
        </p:spPr>
        <p:txBody>
          <a:bodyPr anchorCtr="0" anchor="ctr" bIns="79450" lIns="158925" spcFirstLastPara="1" rIns="158925" wrap="square" tIns="79450">
            <a:noAutofit/>
          </a:bodyPr>
          <a:lstStyle>
            <a:lvl1pPr lvl="0" marR="0" rtl="0" algn="ctr">
              <a:spcBef>
                <a:spcPts val="0"/>
              </a:spcBef>
              <a:spcAft>
                <a:spcPts val="0"/>
              </a:spcAft>
              <a:buSzPts val="2400"/>
              <a:buNone/>
              <a:defRPr sz="2600">
                <a:solidFill>
                  <a:schemeClr val="lt1"/>
                </a:solidFill>
                <a:latin typeface="Trebuchet MS"/>
                <a:ea typeface="Trebuchet MS"/>
                <a:cs typeface="Trebuchet MS"/>
                <a:sym typeface="Trebuchet MS"/>
              </a:defRPr>
            </a:lvl1pPr>
            <a:lvl2pPr lvl="1"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2pPr>
            <a:lvl3pPr lvl="2"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3pPr>
            <a:lvl4pPr lvl="3"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4pPr>
            <a:lvl5pPr lvl="4"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5pPr>
            <a:lvl6pPr lvl="5"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6pPr>
            <a:lvl7pPr lvl="6"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7pPr>
            <a:lvl8pPr lvl="7"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8pPr>
            <a:lvl9pPr lvl="8" marR="0" rtl="0" algn="l">
              <a:spcBef>
                <a:spcPts val="0"/>
              </a:spcBef>
              <a:spcAft>
                <a:spcPts val="0"/>
              </a:spcAft>
              <a:buSzPts val="2400"/>
              <a:buNone/>
              <a:defRPr b="0" i="0" sz="3100" u="none" cap="none" strike="noStrike">
                <a:solidFill>
                  <a:schemeClr val="lt1"/>
                </a:solidFill>
                <a:latin typeface="Calibri"/>
                <a:ea typeface="Calibri"/>
                <a:cs typeface="Calibri"/>
                <a:sym typeface="Calibri"/>
              </a:defRPr>
            </a:lvl9pPr>
          </a:lstStyle>
          <a:p/>
        </p:txBody>
      </p:sp>
      <p:sp>
        <p:nvSpPr>
          <p:cNvPr id="133" name="Google Shape;133;p28"/>
          <p:cNvSpPr/>
          <p:nvPr/>
        </p:nvSpPr>
        <p:spPr>
          <a:xfrm>
            <a:off x="0" y="8898293"/>
            <a:ext cx="17340251" cy="866987"/>
          </a:xfrm>
          <a:prstGeom prst="rect">
            <a:avLst/>
          </a:prstGeom>
          <a:solidFill>
            <a:schemeClr val="lt1"/>
          </a:solidFill>
          <a:ln>
            <a:noFill/>
          </a:ln>
        </p:spPr>
        <p:txBody>
          <a:bodyPr anchorCtr="0" anchor="ctr" bIns="79450" lIns="158925" spcFirstLastPara="1" rIns="158925" wrap="square" tIns="79450">
            <a:noAutofit/>
          </a:bodyPr>
          <a:lstStyle/>
          <a:p>
            <a:pPr indent="0" lvl="0" marL="0" marR="0" rtl="0" algn="ctr">
              <a:spcBef>
                <a:spcPts val="0"/>
              </a:spcBef>
              <a:spcAft>
                <a:spcPts val="0"/>
              </a:spcAft>
              <a:buNone/>
            </a:pPr>
            <a:r>
              <a:t/>
            </a:r>
            <a:endParaRPr sz="2300">
              <a:solidFill>
                <a:schemeClr val="lt1"/>
              </a:solidFill>
              <a:latin typeface="Calibri"/>
              <a:ea typeface="Calibri"/>
              <a:cs typeface="Calibri"/>
              <a:sym typeface="Calibri"/>
            </a:endParaRPr>
          </a:p>
        </p:txBody>
      </p:sp>
      <p:sp>
        <p:nvSpPr>
          <p:cNvPr id="134" name="Google Shape;134;p28"/>
          <p:cNvSpPr txBox="1"/>
          <p:nvPr>
            <p:ph idx="12" type="sldNum"/>
          </p:nvPr>
        </p:nvSpPr>
        <p:spPr>
          <a:xfrm>
            <a:off x="13048036" y="9060629"/>
            <a:ext cx="3901556" cy="519289"/>
          </a:xfrm>
          <a:prstGeom prst="rect">
            <a:avLst/>
          </a:prstGeom>
          <a:noFill/>
          <a:ln>
            <a:noFill/>
          </a:ln>
        </p:spPr>
        <p:txBody>
          <a:bodyPr anchorCtr="0" anchor="ctr" bIns="79450" lIns="158925" spcFirstLastPara="1" rIns="158925" wrap="square" tIns="79450">
            <a:noAutofit/>
          </a:bodyPr>
          <a:lstStyle>
            <a:lvl1pPr indent="0" lvl="0" marL="0" marR="0" rtl="0" algn="r">
              <a:spcBef>
                <a:spcPts val="0"/>
              </a:spcBef>
              <a:buNone/>
              <a:defRPr sz="1600">
                <a:solidFill>
                  <a:schemeClr val="dk1"/>
                </a:solidFill>
                <a:latin typeface="Trebuchet MS"/>
                <a:ea typeface="Trebuchet MS"/>
                <a:cs typeface="Trebuchet MS"/>
                <a:sym typeface="Trebuchet MS"/>
              </a:defRPr>
            </a:lvl1pPr>
            <a:lvl2pPr indent="0" lvl="1" marL="0" marR="0" rtl="0" algn="r">
              <a:spcBef>
                <a:spcPts val="0"/>
              </a:spcBef>
              <a:buNone/>
              <a:defRPr sz="1600">
                <a:solidFill>
                  <a:schemeClr val="dk1"/>
                </a:solidFill>
                <a:latin typeface="Trebuchet MS"/>
                <a:ea typeface="Trebuchet MS"/>
                <a:cs typeface="Trebuchet MS"/>
                <a:sym typeface="Trebuchet MS"/>
              </a:defRPr>
            </a:lvl2pPr>
            <a:lvl3pPr indent="0" lvl="2" marL="0" marR="0" rtl="0" algn="r">
              <a:spcBef>
                <a:spcPts val="0"/>
              </a:spcBef>
              <a:buNone/>
              <a:defRPr sz="1600">
                <a:solidFill>
                  <a:schemeClr val="dk1"/>
                </a:solidFill>
                <a:latin typeface="Trebuchet MS"/>
                <a:ea typeface="Trebuchet MS"/>
                <a:cs typeface="Trebuchet MS"/>
                <a:sym typeface="Trebuchet MS"/>
              </a:defRPr>
            </a:lvl3pPr>
            <a:lvl4pPr indent="0" lvl="3" marL="0" marR="0" rtl="0" algn="r">
              <a:spcBef>
                <a:spcPts val="0"/>
              </a:spcBef>
              <a:buNone/>
              <a:defRPr sz="1600">
                <a:solidFill>
                  <a:schemeClr val="dk1"/>
                </a:solidFill>
                <a:latin typeface="Trebuchet MS"/>
                <a:ea typeface="Trebuchet MS"/>
                <a:cs typeface="Trebuchet MS"/>
                <a:sym typeface="Trebuchet MS"/>
              </a:defRPr>
            </a:lvl4pPr>
            <a:lvl5pPr indent="0" lvl="4" marL="0" marR="0" rtl="0" algn="r">
              <a:spcBef>
                <a:spcPts val="0"/>
              </a:spcBef>
              <a:buNone/>
              <a:defRPr sz="1600">
                <a:solidFill>
                  <a:schemeClr val="dk1"/>
                </a:solidFill>
                <a:latin typeface="Trebuchet MS"/>
                <a:ea typeface="Trebuchet MS"/>
                <a:cs typeface="Trebuchet MS"/>
                <a:sym typeface="Trebuchet MS"/>
              </a:defRPr>
            </a:lvl5pPr>
            <a:lvl6pPr indent="0" lvl="5" marL="0" marR="0" rtl="0" algn="r">
              <a:spcBef>
                <a:spcPts val="0"/>
              </a:spcBef>
              <a:buNone/>
              <a:defRPr sz="1600">
                <a:solidFill>
                  <a:schemeClr val="dk1"/>
                </a:solidFill>
                <a:latin typeface="Trebuchet MS"/>
                <a:ea typeface="Trebuchet MS"/>
                <a:cs typeface="Trebuchet MS"/>
                <a:sym typeface="Trebuchet MS"/>
              </a:defRPr>
            </a:lvl6pPr>
            <a:lvl7pPr indent="0" lvl="6" marL="0" marR="0" rtl="0" algn="r">
              <a:spcBef>
                <a:spcPts val="0"/>
              </a:spcBef>
              <a:buNone/>
              <a:defRPr sz="1600">
                <a:solidFill>
                  <a:schemeClr val="dk1"/>
                </a:solidFill>
                <a:latin typeface="Trebuchet MS"/>
                <a:ea typeface="Trebuchet MS"/>
                <a:cs typeface="Trebuchet MS"/>
                <a:sym typeface="Trebuchet MS"/>
              </a:defRPr>
            </a:lvl7pPr>
            <a:lvl8pPr indent="0" lvl="7" marL="0" marR="0" rtl="0" algn="r">
              <a:spcBef>
                <a:spcPts val="0"/>
              </a:spcBef>
              <a:buNone/>
              <a:defRPr sz="1600">
                <a:solidFill>
                  <a:schemeClr val="dk1"/>
                </a:solidFill>
                <a:latin typeface="Trebuchet MS"/>
                <a:ea typeface="Trebuchet MS"/>
                <a:cs typeface="Trebuchet MS"/>
                <a:sym typeface="Trebuchet MS"/>
              </a:defRPr>
            </a:lvl8pPr>
            <a:lvl9pPr indent="0" lvl="8" marL="0" marR="0" rtl="0" algn="r">
              <a:spcBef>
                <a:spcPts val="0"/>
              </a:spcBef>
              <a:buNone/>
              <a:defRPr sz="1600">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p28"/>
          <p:cNvPicPr preferRelativeResize="0"/>
          <p:nvPr/>
        </p:nvPicPr>
        <p:blipFill rotWithShape="1">
          <a:blip r:embed="rId1">
            <a:alphaModFix/>
          </a:blip>
          <a:srcRect b="0" l="0" r="0" t="0"/>
          <a:stretch/>
        </p:blipFill>
        <p:spPr>
          <a:xfrm>
            <a:off x="390658" y="9026500"/>
            <a:ext cx="3692652" cy="6203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1"/>
          <p:cNvSpPr txBox="1"/>
          <p:nvPr>
            <p:ph type="title"/>
          </p:nvPr>
        </p:nvSpPr>
        <p:spPr>
          <a:xfrm>
            <a:off x="846693" y="2661991"/>
            <a:ext cx="15646800" cy="183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7200"/>
              <a:t>Nursing Facility Stakeholder Meeting </a:t>
            </a:r>
            <a:endParaRPr sz="7200"/>
          </a:p>
        </p:txBody>
      </p:sp>
      <p:sp>
        <p:nvSpPr>
          <p:cNvPr id="190" name="Google Shape;190;p41"/>
          <p:cNvSpPr txBox="1"/>
          <p:nvPr>
            <p:ph idx="12" type="sldNum"/>
          </p:nvPr>
        </p:nvSpPr>
        <p:spPr>
          <a:xfrm>
            <a:off x="14004131" y="9137971"/>
            <a:ext cx="2861100" cy="519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1" name="Google Shape;191;p41"/>
          <p:cNvSpPr txBox="1"/>
          <p:nvPr>
            <p:ph idx="10" type="dt"/>
          </p:nvPr>
        </p:nvSpPr>
        <p:spPr>
          <a:xfrm>
            <a:off x="6253300" y="5988100"/>
            <a:ext cx="4833600" cy="519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E5758"/>
              </a:buClr>
              <a:buSzPts val="2667"/>
              <a:buFont typeface="Trebuchet MS"/>
              <a:buNone/>
            </a:pPr>
            <a:r>
              <a:rPr lang="en-US" sz="3600">
                <a:solidFill>
                  <a:srgbClr val="4E5758"/>
                </a:solidFill>
              </a:rPr>
              <a:t>June 21</a:t>
            </a:r>
            <a:r>
              <a:rPr b="0" i="0" lang="en-US" sz="3600" u="none" cap="none" strike="noStrike">
                <a:solidFill>
                  <a:srgbClr val="4E5758"/>
                </a:solidFill>
                <a:latin typeface="Trebuchet MS"/>
                <a:ea typeface="Trebuchet MS"/>
                <a:cs typeface="Trebuchet MS"/>
                <a:sym typeface="Trebuchet MS"/>
              </a:rPr>
              <a:t>, 202</a:t>
            </a:r>
            <a:r>
              <a:rPr lang="en-US" sz="3600">
                <a:solidFill>
                  <a:srgbClr val="4E5758"/>
                </a:solidFill>
              </a:rPr>
              <a:t>3</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0"/>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0" rtl="0" algn="ctr">
              <a:spcBef>
                <a:spcPts val="0"/>
              </a:spcBef>
              <a:spcAft>
                <a:spcPts val="0"/>
              </a:spcAft>
              <a:buNone/>
            </a:pPr>
            <a:r>
              <a:rPr lang="en-US"/>
              <a:t>Skilled </a:t>
            </a:r>
            <a:r>
              <a:rPr lang="en-US"/>
              <a:t>Nursing Facility Specific Details</a:t>
            </a:r>
            <a:r>
              <a:rPr lang="en-US"/>
              <a:t> </a:t>
            </a:r>
            <a:endParaRPr/>
          </a:p>
        </p:txBody>
      </p:sp>
      <p:sp>
        <p:nvSpPr>
          <p:cNvPr id="262" name="Google Shape;262;p50"/>
          <p:cNvSpPr txBox="1"/>
          <p:nvPr>
            <p:ph idx="1" type="body"/>
          </p:nvPr>
        </p:nvSpPr>
        <p:spPr>
          <a:xfrm>
            <a:off x="1192142" y="2634385"/>
            <a:ext cx="14955900" cy="5981400"/>
          </a:xfrm>
          <a:prstGeom prst="rect">
            <a:avLst/>
          </a:prstGeom>
        </p:spPr>
        <p:txBody>
          <a:bodyPr anchorCtr="0" anchor="t" bIns="79450" lIns="158925" spcFirstLastPara="1" rIns="158925" wrap="square" tIns="79450">
            <a:noAutofit/>
          </a:bodyPr>
          <a:lstStyle/>
          <a:p>
            <a:pPr indent="-704850" lvl="0" marL="800100" rtl="0" algn="l">
              <a:spcBef>
                <a:spcPts val="1300"/>
              </a:spcBef>
              <a:spcAft>
                <a:spcPts val="0"/>
              </a:spcAft>
              <a:buSzPts val="4700"/>
              <a:buChar char="-"/>
            </a:pPr>
            <a:r>
              <a:rPr lang="en-US" sz="6300"/>
              <a:t>I</a:t>
            </a:r>
            <a:r>
              <a:rPr lang="en-US" sz="4200"/>
              <a:t>In-Reach team will reach out to each contact person at SNF to schedule</a:t>
            </a:r>
            <a:endParaRPr sz="4200"/>
          </a:p>
          <a:p>
            <a:pPr indent="-673100" lvl="0" marL="800100" rtl="0" algn="l">
              <a:spcBef>
                <a:spcPts val="0"/>
              </a:spcBef>
              <a:spcAft>
                <a:spcPts val="0"/>
              </a:spcAft>
              <a:buSzPts val="4200"/>
              <a:buChar char="-"/>
            </a:pPr>
            <a:r>
              <a:rPr lang="en-US" sz="4200"/>
              <a:t>We will need space to gather all individuals interested in learning more about their options </a:t>
            </a:r>
            <a:endParaRPr sz="4200"/>
          </a:p>
          <a:p>
            <a:pPr indent="-673100" lvl="0" marL="800100" rtl="0" algn="l">
              <a:spcBef>
                <a:spcPts val="0"/>
              </a:spcBef>
              <a:spcAft>
                <a:spcPts val="0"/>
              </a:spcAft>
              <a:buSzPts val="4200"/>
              <a:buChar char="-"/>
            </a:pPr>
            <a:r>
              <a:rPr lang="en-US" sz="4200"/>
              <a:t>Support to inform members of the scheduled meetings</a:t>
            </a:r>
            <a:endParaRPr sz="4200"/>
          </a:p>
          <a:p>
            <a:pPr indent="-673100" lvl="0" marL="800100" rtl="0" algn="l">
              <a:spcBef>
                <a:spcPts val="0"/>
              </a:spcBef>
              <a:spcAft>
                <a:spcPts val="0"/>
              </a:spcAft>
              <a:buSzPts val="4200"/>
              <a:buChar char="-"/>
            </a:pPr>
            <a:r>
              <a:rPr lang="en-US" sz="4200"/>
              <a:t>We will bring a poster to hang with information (Best Practices)</a:t>
            </a:r>
            <a:endParaRPr sz="4200"/>
          </a:p>
          <a:p>
            <a:pPr indent="-673100" lvl="0" marL="800100" rtl="0" algn="l">
              <a:spcBef>
                <a:spcPts val="0"/>
              </a:spcBef>
              <a:spcAft>
                <a:spcPts val="0"/>
              </a:spcAft>
              <a:buSzPts val="4200"/>
              <a:buChar char="-"/>
            </a:pPr>
            <a:r>
              <a:rPr lang="en-US" sz="4200"/>
              <a:t>Please fill out and share the survey to help identify how best to work with your organization</a:t>
            </a:r>
            <a:endParaRPr sz="6300"/>
          </a:p>
          <a:p>
            <a:pPr indent="0" lvl="0" marL="800100" rtl="0" algn="l">
              <a:spcBef>
                <a:spcPts val="1300"/>
              </a:spcBef>
              <a:spcAft>
                <a:spcPts val="0"/>
              </a:spcAft>
              <a:buNone/>
            </a:pPr>
            <a:r>
              <a:t/>
            </a:r>
            <a:endParaRPr/>
          </a:p>
        </p:txBody>
      </p:sp>
      <p:sp>
        <p:nvSpPr>
          <p:cNvPr id="263" name="Google Shape;263;p50"/>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1"/>
          <p:cNvSpPr txBox="1"/>
          <p:nvPr>
            <p:ph type="title"/>
          </p:nvPr>
        </p:nvSpPr>
        <p:spPr>
          <a:xfrm>
            <a:off x="8708227" y="3733800"/>
            <a:ext cx="7653900" cy="329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10400"/>
              <a:buFont typeface="Trebuchet MS"/>
              <a:buNone/>
            </a:pPr>
            <a:r>
              <a:rPr lang="en-US"/>
              <a:t>Questions?</a:t>
            </a:r>
            <a:endParaRPr/>
          </a:p>
        </p:txBody>
      </p:sp>
      <p:sp>
        <p:nvSpPr>
          <p:cNvPr id="270" name="Google Shape;270;p51"/>
          <p:cNvSpPr txBox="1"/>
          <p:nvPr>
            <p:ph idx="12" type="sldNum"/>
          </p:nvPr>
        </p:nvSpPr>
        <p:spPr>
          <a:xfrm>
            <a:off x="13048036" y="9060629"/>
            <a:ext cx="3901500" cy="519300"/>
          </a:xfrm>
          <a:prstGeom prst="rect">
            <a:avLst/>
          </a:prstGeom>
          <a:noFill/>
          <a:ln>
            <a:noFill/>
          </a:ln>
        </p:spPr>
        <p:txBody>
          <a:bodyPr anchorCtr="0" anchor="ctr" bIns="79450" lIns="158925" spcFirstLastPara="1" rIns="158925" wrap="square" tIns="79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2"/>
          <p:cNvSpPr txBox="1"/>
          <p:nvPr>
            <p:ph idx="12" type="sldNum"/>
          </p:nvPr>
        </p:nvSpPr>
        <p:spPr>
          <a:xfrm>
            <a:off x="13048036" y="9060629"/>
            <a:ext cx="3901500" cy="519300"/>
          </a:xfrm>
          <a:prstGeom prst="rect">
            <a:avLst/>
          </a:prstGeom>
          <a:noFill/>
          <a:ln>
            <a:noFill/>
          </a:ln>
        </p:spPr>
        <p:txBody>
          <a:bodyPr anchorCtr="0" anchor="ctr" bIns="79450" lIns="158925" spcFirstLastPara="1" rIns="158925" wrap="square" tIns="79450">
            <a:noAutofit/>
          </a:bodyPr>
          <a:lstStyle/>
          <a:p>
            <a:pPr indent="0" lvl="0" marL="0" rtl="0" algn="r">
              <a:spcBef>
                <a:spcPts val="0"/>
              </a:spcBef>
              <a:spcAft>
                <a:spcPts val="0"/>
              </a:spcAft>
              <a:buNone/>
            </a:pPr>
            <a:fld id="{00000000-1234-1234-1234-123412341234}" type="slidenum">
              <a:rPr lang="en-US"/>
              <a:t>‹#›</a:t>
            </a:fld>
            <a:endParaRPr/>
          </a:p>
        </p:txBody>
      </p:sp>
      <p:sp>
        <p:nvSpPr>
          <p:cNvPr id="277" name="Google Shape;277;p52"/>
          <p:cNvSpPr txBox="1"/>
          <p:nvPr>
            <p:ph type="title"/>
          </p:nvPr>
        </p:nvSpPr>
        <p:spPr>
          <a:xfrm>
            <a:off x="1192142" y="622912"/>
            <a:ext cx="14955900" cy="1365300"/>
          </a:xfrm>
          <a:prstGeom prst="rect">
            <a:avLst/>
          </a:prstGeom>
          <a:noFill/>
          <a:ln>
            <a:noFill/>
          </a:ln>
        </p:spPr>
        <p:txBody>
          <a:bodyPr anchorCtr="0" anchor="b" bIns="79450" lIns="158925" spcFirstLastPara="1" rIns="158925" wrap="square" tIns="79450">
            <a:noAutofit/>
          </a:bodyPr>
          <a:lstStyle/>
          <a:p>
            <a:pPr indent="0" lvl="0" marL="0" rtl="0" algn="ctr">
              <a:lnSpc>
                <a:spcPct val="90000"/>
              </a:lnSpc>
              <a:spcBef>
                <a:spcPts val="0"/>
              </a:spcBef>
              <a:spcAft>
                <a:spcPts val="0"/>
              </a:spcAft>
              <a:buClr>
                <a:schemeClr val="lt1"/>
              </a:buClr>
              <a:buSzPts val="7800"/>
              <a:buFont typeface="Trebuchet MS"/>
              <a:buNone/>
            </a:pPr>
            <a:r>
              <a:rPr lang="en-US"/>
              <a:t>Contact Info</a:t>
            </a:r>
            <a:endParaRPr/>
          </a:p>
        </p:txBody>
      </p:sp>
      <p:sp>
        <p:nvSpPr>
          <p:cNvPr id="278" name="Google Shape;278;p52"/>
          <p:cNvSpPr txBox="1"/>
          <p:nvPr>
            <p:ph idx="1" type="body"/>
          </p:nvPr>
        </p:nvSpPr>
        <p:spPr>
          <a:xfrm>
            <a:off x="3703035" y="3141204"/>
            <a:ext cx="9934200" cy="4345800"/>
          </a:xfrm>
          <a:prstGeom prst="rect">
            <a:avLst/>
          </a:prstGeom>
          <a:noFill/>
          <a:ln>
            <a:noFill/>
          </a:ln>
        </p:spPr>
        <p:txBody>
          <a:bodyPr anchorCtr="0" anchor="t" bIns="79450" lIns="158925" spcFirstLastPara="1" rIns="158925" wrap="square" tIns="79450">
            <a:noAutofit/>
          </a:bodyPr>
          <a:lstStyle/>
          <a:p>
            <a:pPr indent="0" lvl="0" marL="0" rtl="0" algn="ctr">
              <a:lnSpc>
                <a:spcPct val="90000"/>
              </a:lnSpc>
              <a:spcBef>
                <a:spcPts val="0"/>
              </a:spcBef>
              <a:spcAft>
                <a:spcPts val="0"/>
              </a:spcAft>
              <a:buClr>
                <a:schemeClr val="lt1"/>
              </a:buClr>
              <a:buSzPts val="4200"/>
              <a:buNone/>
            </a:pPr>
            <a:r>
              <a:rPr b="1" lang="en-US" sz="4200">
                <a:latin typeface="Trebuchet MS"/>
                <a:ea typeface="Trebuchet MS"/>
                <a:cs typeface="Trebuchet MS"/>
                <a:sym typeface="Trebuchet MS"/>
              </a:rPr>
              <a:t>Chanelle Pugh</a:t>
            </a:r>
            <a:endParaRPr/>
          </a:p>
          <a:p>
            <a:pPr indent="0" lvl="0" marL="0" rtl="0" algn="ctr">
              <a:lnSpc>
                <a:spcPct val="90000"/>
              </a:lnSpc>
              <a:spcBef>
                <a:spcPts val="1300"/>
              </a:spcBef>
              <a:spcAft>
                <a:spcPts val="0"/>
              </a:spcAft>
              <a:buClr>
                <a:schemeClr val="lt1"/>
              </a:buClr>
              <a:buSzPts val="4200"/>
              <a:buNone/>
            </a:pPr>
            <a:r>
              <a:rPr lang="en-US" sz="4200">
                <a:latin typeface="Trebuchet MS"/>
                <a:ea typeface="Trebuchet MS"/>
                <a:cs typeface="Trebuchet MS"/>
                <a:sym typeface="Trebuchet MS"/>
              </a:rPr>
              <a:t>In-Reach Unit Supervisor</a:t>
            </a:r>
            <a:endParaRPr/>
          </a:p>
          <a:p>
            <a:pPr indent="0" lvl="0" marL="0" rtl="0" algn="ctr">
              <a:lnSpc>
                <a:spcPct val="90000"/>
              </a:lnSpc>
              <a:spcBef>
                <a:spcPts val="1300"/>
              </a:spcBef>
              <a:spcAft>
                <a:spcPts val="0"/>
              </a:spcAft>
              <a:buClr>
                <a:schemeClr val="lt1"/>
              </a:buClr>
              <a:buSzPts val="4200"/>
              <a:buNone/>
            </a:pPr>
            <a:r>
              <a:rPr lang="en-US" sz="4200" u="sng">
                <a:latin typeface="Trebuchet MS"/>
                <a:ea typeface="Trebuchet MS"/>
                <a:cs typeface="Trebuchet MS"/>
                <a:sym typeface="Trebuchet MS"/>
              </a:rPr>
              <a:t>chanelle.pugh@state.co.us</a:t>
            </a:r>
            <a:endParaRPr/>
          </a:p>
          <a:p>
            <a:pPr indent="0" lvl="0" marL="0" rtl="0" algn="ctr">
              <a:lnSpc>
                <a:spcPct val="90000"/>
              </a:lnSpc>
              <a:spcBef>
                <a:spcPts val="1300"/>
              </a:spcBef>
              <a:spcAft>
                <a:spcPts val="0"/>
              </a:spcAft>
              <a:buClr>
                <a:schemeClr val="lt1"/>
              </a:buClr>
              <a:buSzPts val="4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3"/>
          <p:cNvSpPr txBox="1"/>
          <p:nvPr>
            <p:ph type="title"/>
          </p:nvPr>
        </p:nvSpPr>
        <p:spPr>
          <a:xfrm>
            <a:off x="846691" y="3015376"/>
            <a:ext cx="15646800" cy="2313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8700"/>
              <a:buFont typeface="Trebuchet MS"/>
              <a:buNone/>
            </a:pPr>
            <a:r>
              <a:rPr lang="en-US"/>
              <a:t>Thank you!</a:t>
            </a:r>
            <a:endParaRPr/>
          </a:p>
        </p:txBody>
      </p:sp>
      <p:sp>
        <p:nvSpPr>
          <p:cNvPr id="285" name="Google Shape;285;p53"/>
          <p:cNvSpPr txBox="1"/>
          <p:nvPr>
            <p:ph idx="12" type="sldNum"/>
          </p:nvPr>
        </p:nvSpPr>
        <p:spPr>
          <a:xfrm>
            <a:off x="13048036" y="9060629"/>
            <a:ext cx="3901500" cy="519300"/>
          </a:xfrm>
          <a:prstGeom prst="rect">
            <a:avLst/>
          </a:prstGeom>
          <a:noFill/>
          <a:ln>
            <a:noFill/>
          </a:ln>
        </p:spPr>
        <p:txBody>
          <a:bodyPr anchorCtr="0" anchor="ctr" bIns="79450" lIns="158925" spcFirstLastPara="1" rIns="158925" wrap="square" tIns="79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2" name="Google Shape;292;p54"/>
          <p:cNvSpPr txBox="1"/>
          <p:nvPr>
            <p:ph type="title"/>
          </p:nvPr>
        </p:nvSpPr>
        <p:spPr>
          <a:xfrm>
            <a:off x="440531" y="624523"/>
            <a:ext cx="16459200" cy="116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Open Comment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5"/>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9" name="Google Shape;299;p55"/>
          <p:cNvSpPr txBox="1"/>
          <p:nvPr/>
        </p:nvSpPr>
        <p:spPr>
          <a:xfrm>
            <a:off x="438200" y="2708551"/>
            <a:ext cx="16464000" cy="49107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rgbClr val="222222"/>
              </a:buClr>
              <a:buSzPts val="4600"/>
              <a:buChar char="●"/>
            </a:pPr>
            <a:r>
              <a:rPr lang="en-US" sz="4600">
                <a:solidFill>
                  <a:schemeClr val="dk1"/>
                </a:solidFill>
                <a:latin typeface="Trebuchet MS"/>
                <a:ea typeface="Trebuchet MS"/>
                <a:cs typeface="Trebuchet MS"/>
                <a:sym typeface="Trebuchet MS"/>
              </a:rPr>
              <a:t>Applications scored appeals finalized</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17-1 Hospitalization data unavailable:</a:t>
            </a:r>
            <a:endParaRPr sz="4600">
              <a:solidFill>
                <a:schemeClr val="dk1"/>
              </a:solidFill>
              <a:latin typeface="Trebuchet MS"/>
              <a:ea typeface="Trebuchet MS"/>
              <a:cs typeface="Trebuchet MS"/>
              <a:sym typeface="Trebuchet MS"/>
            </a:endParaRPr>
          </a:p>
          <a:p>
            <a:pPr indent="0" lvl="0" marL="914400" rtl="0" algn="l">
              <a:lnSpc>
                <a:spcPct val="115000"/>
              </a:lnSpc>
              <a:spcBef>
                <a:spcPts val="0"/>
              </a:spcBef>
              <a:spcAft>
                <a:spcPts val="0"/>
              </a:spcAft>
              <a:buNone/>
            </a:pPr>
            <a:r>
              <a:t/>
            </a:r>
            <a:endParaRPr sz="1200">
              <a:solidFill>
                <a:srgbClr val="222222"/>
              </a:solidFill>
              <a:highlight>
                <a:srgbClr val="FFFFFF"/>
              </a:highlight>
            </a:endParaRPr>
          </a:p>
          <a:p>
            <a:pPr indent="0" lvl="0" marL="914400" rtl="0" algn="l">
              <a:lnSpc>
                <a:spcPct val="115000"/>
              </a:lnSpc>
              <a:spcBef>
                <a:spcPts val="0"/>
              </a:spcBef>
              <a:spcAft>
                <a:spcPts val="0"/>
              </a:spcAft>
              <a:buNone/>
            </a:pPr>
            <a:r>
              <a:rPr lang="en-US" sz="3000">
                <a:solidFill>
                  <a:srgbClr val="222222"/>
                </a:solidFill>
                <a:highlight>
                  <a:srgbClr val="FFFFFF"/>
                </a:highlight>
                <a:latin typeface="Trebuchet MS"/>
                <a:ea typeface="Trebuchet MS"/>
                <a:cs typeface="Trebuchet MS"/>
                <a:sym typeface="Trebuchet MS"/>
              </a:rPr>
              <a:t>The</a:t>
            </a:r>
            <a:r>
              <a:rPr lang="en-US" sz="1200">
                <a:solidFill>
                  <a:srgbClr val="222222"/>
                </a:solidFill>
                <a:highlight>
                  <a:srgbClr val="FFFFFF"/>
                </a:highlight>
              </a:rPr>
              <a:t> </a:t>
            </a:r>
            <a:r>
              <a:rPr lang="en-US" sz="3000">
                <a:solidFill>
                  <a:srgbClr val="222222"/>
                </a:solidFill>
                <a:highlight>
                  <a:srgbClr val="FFFFFF"/>
                </a:highlight>
                <a:latin typeface="Trebuchet MS"/>
                <a:ea typeface="Trebuchet MS"/>
                <a:cs typeface="Trebuchet MS"/>
                <a:sym typeface="Trebuchet MS"/>
              </a:rPr>
              <a:t>Department has decided to award all homes who applied for this measure and who met all of the minimum requirements for 17-2 and 17-3 the full 3 points for the measure. Scores have been updated in the portal.</a:t>
            </a:r>
            <a:endParaRPr sz="3000">
              <a:solidFill>
                <a:srgbClr val="222222"/>
              </a:solidFill>
              <a:highlight>
                <a:srgbClr val="FFFFFF"/>
              </a:highlight>
              <a:latin typeface="Trebuchet MS"/>
              <a:ea typeface="Trebuchet MS"/>
              <a:cs typeface="Trebuchet MS"/>
              <a:sym typeface="Trebuchet MS"/>
            </a:endParaRPr>
          </a:p>
          <a:p>
            <a:pPr indent="-520700" lvl="1" marL="914400" rtl="0" algn="l">
              <a:spcBef>
                <a:spcPts val="5600"/>
              </a:spcBef>
              <a:spcAft>
                <a:spcPts val="0"/>
              </a:spcAft>
              <a:buClr>
                <a:schemeClr val="dk1"/>
              </a:buClr>
              <a:buSzPts val="4600"/>
              <a:buFont typeface="Trebuchet MS"/>
              <a:buChar char="○"/>
            </a:pPr>
            <a:r>
              <a:t/>
            </a:r>
            <a:endParaRPr sz="4600">
              <a:solidFill>
                <a:schemeClr val="dk1"/>
              </a:solidFill>
              <a:latin typeface="Trebuchet MS"/>
              <a:ea typeface="Trebuchet MS"/>
              <a:cs typeface="Trebuchet MS"/>
              <a:sym typeface="Trebuchet MS"/>
            </a:endParaRPr>
          </a:p>
        </p:txBody>
      </p:sp>
      <p:sp>
        <p:nvSpPr>
          <p:cNvPr id="300" name="Google Shape;300;p55"/>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Pay for Performance</a:t>
            </a:r>
            <a:endParaRPr sz="7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6"/>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07" name="Google Shape;307;p56"/>
          <p:cNvSpPr txBox="1"/>
          <p:nvPr/>
        </p:nvSpPr>
        <p:spPr>
          <a:xfrm>
            <a:off x="438200" y="2708551"/>
            <a:ext cx="16464000" cy="5219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rgbClr val="222222"/>
              </a:buClr>
              <a:buSzPts val="4600"/>
              <a:buChar char="●"/>
            </a:pPr>
            <a:r>
              <a:rPr lang="en-US" sz="4600">
                <a:solidFill>
                  <a:schemeClr val="dk1"/>
                </a:solidFill>
                <a:latin typeface="Trebuchet MS"/>
                <a:ea typeface="Trebuchet MS"/>
                <a:cs typeface="Trebuchet MS"/>
                <a:sym typeface="Trebuchet MS"/>
              </a:rPr>
              <a:t>Bill signed May 30th</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Initial MSB regulation adopted June 9th </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10% increase</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PASRR and SBS increase</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Removed references to RUG</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CMS SPA submitted- they have until 8/15 to respond</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Utilization and oversight regulations to follow</a:t>
            </a:r>
            <a:endParaRPr sz="4600">
              <a:solidFill>
                <a:schemeClr val="dk1"/>
              </a:solidFill>
              <a:latin typeface="Trebuchet MS"/>
              <a:ea typeface="Trebuchet MS"/>
              <a:cs typeface="Trebuchet MS"/>
              <a:sym typeface="Trebuchet MS"/>
            </a:endParaRPr>
          </a:p>
        </p:txBody>
      </p:sp>
      <p:sp>
        <p:nvSpPr>
          <p:cNvPr id="308" name="Google Shape;308;p56"/>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HB 23-1228 Updates </a:t>
            </a:r>
            <a:endParaRPr sz="7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7"/>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15" name="Google Shape;315;p57"/>
          <p:cNvSpPr txBox="1"/>
          <p:nvPr/>
        </p:nvSpPr>
        <p:spPr>
          <a:xfrm>
            <a:off x="438200" y="2708551"/>
            <a:ext cx="16464000" cy="76614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HB 23-1228 contained a requirement for financial oversight:</a:t>
            </a:r>
            <a:endParaRPr sz="46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 ANNUAL AUDITED FINANCIAL STATEMENTS, PREPARED BY AN INDEPENDENT ACCOUNTANT, FOR A FACILITY, MANAGEMENT COMPANY, AND ANY RELATED PARTY CONDUCTING BUSINESS WITH A MEDICAID-CERTIFIED NURSING FACILITY, INCLUDING AUDITED AND CONSOLIDATED FINANCIAL STATEMENTS FOR ANY PARENT COMPANY THAT ACCEPTS, OR WHOSE SUBSIDIARIES ACCEPT, MEDICAID PAYMENTS FROM THE STATE OF COLORADO;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(II) DETAILS ON TRANSACTIONS BETWEEN RELATED PARTIES OR ENTITIES THAT HAVE COMMON OWNERSHIP; AND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(III) OWNERSHIP INTEREST IN REAL ESTATE, MANAGEMENT COMPANIES, FACILITY OPERATORS, AND ALL RELATED PARTIES. </a:t>
            </a:r>
            <a:endParaRPr sz="25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HCPF is looking for feedback on timing (i.e. with cost report?) </a:t>
            </a:r>
            <a:endParaRPr sz="4600">
              <a:solidFill>
                <a:schemeClr val="dk1"/>
              </a:solidFill>
              <a:latin typeface="Trebuchet MS"/>
              <a:ea typeface="Trebuchet MS"/>
              <a:cs typeface="Trebuchet MS"/>
              <a:sym typeface="Trebuchet MS"/>
            </a:endParaRPr>
          </a:p>
          <a:p>
            <a:pPr indent="0" lvl="0" marL="0" rtl="0" algn="l">
              <a:spcBef>
                <a:spcPts val="5600"/>
              </a:spcBef>
              <a:spcAft>
                <a:spcPts val="0"/>
              </a:spcAft>
              <a:buNone/>
            </a:pPr>
            <a:r>
              <a:t/>
            </a:r>
            <a:endParaRPr sz="2500">
              <a:solidFill>
                <a:schemeClr val="dk1"/>
              </a:solidFill>
              <a:latin typeface="Trebuchet MS"/>
              <a:ea typeface="Trebuchet MS"/>
              <a:cs typeface="Trebuchet MS"/>
              <a:sym typeface="Trebuchet MS"/>
            </a:endParaRPr>
          </a:p>
        </p:txBody>
      </p:sp>
      <p:sp>
        <p:nvSpPr>
          <p:cNvPr id="316" name="Google Shape;316;p57"/>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HB 23-1228-Audited Financials</a:t>
            </a:r>
            <a:endParaRPr sz="7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8"/>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3" name="Google Shape;323;p58"/>
          <p:cNvSpPr txBox="1"/>
          <p:nvPr/>
        </p:nvSpPr>
        <p:spPr>
          <a:xfrm>
            <a:off x="438200" y="2708551"/>
            <a:ext cx="16464000" cy="62349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HB 23-1228 contained a requirement for sustainability and innovations plans:</a:t>
            </a:r>
            <a:endParaRPr sz="46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(15) (a) EACH NURSING FACILITY THAT RECEIVES MEDICAID FUNDS SHALL DEVELOP AND SUBMIT A PLAN TO THE STATE DEPARTMENT THAT MEETS STATE DEPARTMENT STANDARDS AND DEMONSTRATES HOW THE NURSING FACILITY WILL: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 IMPROVE THE HEALTH AND SAFETY OF THE NURSING FACILITY'S RESIDENTS, INCLUDING INFECTION CONTROL AND STAFFING;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(II) INCREASE ACCESS TO CARE;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(III) IMPROVE FINANCIAL SUSTAINABILITY, INCLUDING OPPORTUNITIES FOR DIVERSIFICATION OF BUSINESS LINES AND STABILIZATION OF REVENUE STREAMS; AND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(IV) PROMOTE INNOVATION TO MEET THE EMERGING NEEDS OF INDIVIDUALS WITH DISABILITIES AND AGING AND OLDER ADULTS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4600">
                <a:solidFill>
                  <a:schemeClr val="dk1"/>
                </a:solidFill>
                <a:latin typeface="Trebuchet MS"/>
                <a:ea typeface="Trebuchet MS"/>
                <a:cs typeface="Trebuchet MS"/>
                <a:sym typeface="Trebuchet MS"/>
              </a:rPr>
              <a:t>HCPF is looking for feedback on timing (end of year?)</a:t>
            </a:r>
            <a:endParaRPr sz="2500">
              <a:solidFill>
                <a:schemeClr val="dk1"/>
              </a:solidFill>
              <a:latin typeface="Trebuchet MS"/>
              <a:ea typeface="Trebuchet MS"/>
              <a:cs typeface="Trebuchet MS"/>
              <a:sym typeface="Trebuchet MS"/>
            </a:endParaRPr>
          </a:p>
        </p:txBody>
      </p:sp>
      <p:sp>
        <p:nvSpPr>
          <p:cNvPr id="324" name="Google Shape;324;p58"/>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HB 23-1228-Sustainability plans</a:t>
            </a:r>
            <a:endParaRPr sz="7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9"/>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1" name="Google Shape;331;p59"/>
          <p:cNvSpPr txBox="1"/>
          <p:nvPr/>
        </p:nvSpPr>
        <p:spPr>
          <a:xfrm>
            <a:off x="438200" y="2708551"/>
            <a:ext cx="16464000" cy="66558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RUG acuity is being phased out.  </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HCPF is using the higher of PDPM vs. RUG for July 2023 rates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117 of 181 will use PDPM rates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64 of 181 will use RUG</a:t>
            </a:r>
            <a:endParaRPr sz="4600">
              <a:solidFill>
                <a:schemeClr val="dk1"/>
              </a:solidFill>
              <a:latin typeface="Trebuchet MS"/>
              <a:ea typeface="Trebuchet MS"/>
              <a:cs typeface="Trebuchet MS"/>
              <a:sym typeface="Trebuchet MS"/>
            </a:endParaRPr>
          </a:p>
          <a:p>
            <a:pPr indent="0" lvl="0" marL="914400" rtl="0" algn="l">
              <a:spcBef>
                <a:spcPts val="5600"/>
              </a:spcBef>
              <a:spcAft>
                <a:spcPts val="0"/>
              </a:spcAft>
              <a:buNone/>
            </a:pPr>
            <a:r>
              <a:t/>
            </a:r>
            <a:endParaRPr sz="4600">
              <a:solidFill>
                <a:schemeClr val="dk1"/>
              </a:solidFill>
              <a:latin typeface="Trebuchet MS"/>
              <a:ea typeface="Trebuchet MS"/>
              <a:cs typeface="Trebuchet MS"/>
              <a:sym typeface="Trebuchet MS"/>
            </a:endParaRPr>
          </a:p>
          <a:p>
            <a:pPr indent="0" lvl="0" marL="457200" rtl="0" algn="l">
              <a:spcBef>
                <a:spcPts val="5600"/>
              </a:spcBef>
              <a:spcAft>
                <a:spcPts val="0"/>
              </a:spcAft>
              <a:buNone/>
            </a:pPr>
            <a:r>
              <a:t/>
            </a:r>
            <a:endParaRPr sz="4600">
              <a:solidFill>
                <a:schemeClr val="dk1"/>
              </a:solidFill>
              <a:latin typeface="Trebuchet MS"/>
              <a:ea typeface="Trebuchet MS"/>
              <a:cs typeface="Trebuchet MS"/>
              <a:sym typeface="Trebuchet MS"/>
            </a:endParaRPr>
          </a:p>
        </p:txBody>
      </p:sp>
      <p:sp>
        <p:nvSpPr>
          <p:cNvPr id="332" name="Google Shape;332;p59"/>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PDPM Transition Data</a:t>
            </a:r>
            <a:endParaRPr sz="7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2"/>
          <p:cNvSpPr txBox="1"/>
          <p:nvPr>
            <p:ph idx="1" type="body"/>
          </p:nvPr>
        </p:nvSpPr>
        <p:spPr>
          <a:xfrm>
            <a:off x="440525" y="1958050"/>
            <a:ext cx="16459200" cy="6652500"/>
          </a:xfrm>
          <a:prstGeom prst="rect">
            <a:avLst/>
          </a:prstGeom>
        </p:spPr>
        <p:txBody>
          <a:bodyPr anchorCtr="0" anchor="t" bIns="45700" lIns="91425" spcFirstLastPara="1" rIns="91425" wrap="square" tIns="45700">
            <a:noAutofit/>
          </a:bodyPr>
          <a:lstStyle/>
          <a:p>
            <a:pPr indent="-469900" lvl="0" marL="457200" rtl="0" algn="l">
              <a:spcBef>
                <a:spcPts val="0"/>
              </a:spcBef>
              <a:spcAft>
                <a:spcPts val="0"/>
              </a:spcAft>
              <a:buSzPts val="3800"/>
              <a:buChar char="●"/>
            </a:pPr>
            <a:r>
              <a:rPr lang="en-US" sz="3800"/>
              <a:t>Announcement, Introductions</a:t>
            </a:r>
            <a:endParaRPr sz="3800"/>
          </a:p>
          <a:p>
            <a:pPr indent="-469900" lvl="0" marL="457200" rtl="0" algn="l">
              <a:spcBef>
                <a:spcPts val="0"/>
              </a:spcBef>
              <a:spcAft>
                <a:spcPts val="0"/>
              </a:spcAft>
              <a:buSzPts val="3800"/>
              <a:buChar char="●"/>
            </a:pPr>
            <a:r>
              <a:rPr lang="en-US" sz="3800"/>
              <a:t>NF Transitions Presentation</a:t>
            </a:r>
            <a:endParaRPr sz="3800"/>
          </a:p>
          <a:p>
            <a:pPr indent="-469900" lvl="0" marL="457200" rtl="0" algn="l">
              <a:spcBef>
                <a:spcPts val="0"/>
              </a:spcBef>
              <a:spcAft>
                <a:spcPts val="0"/>
              </a:spcAft>
              <a:buSzPts val="3800"/>
              <a:buChar char="●"/>
            </a:pPr>
            <a:r>
              <a:rPr lang="en-US" sz="3800"/>
              <a:t>P4P Updates</a:t>
            </a:r>
            <a:endParaRPr sz="3800"/>
          </a:p>
          <a:p>
            <a:pPr indent="-469900" lvl="0" marL="457200" rtl="0" algn="l">
              <a:spcBef>
                <a:spcPts val="0"/>
              </a:spcBef>
              <a:spcAft>
                <a:spcPts val="0"/>
              </a:spcAft>
              <a:buSzPts val="3800"/>
              <a:buChar char="●"/>
            </a:pPr>
            <a:r>
              <a:rPr lang="en-US" sz="3800"/>
              <a:t>HB23-1228 Bill Signed - Updates</a:t>
            </a:r>
            <a:endParaRPr sz="3800"/>
          </a:p>
          <a:p>
            <a:pPr indent="-469900" lvl="0" marL="457200" rtl="0" algn="l">
              <a:spcBef>
                <a:spcPts val="0"/>
              </a:spcBef>
              <a:spcAft>
                <a:spcPts val="0"/>
              </a:spcAft>
              <a:buSzPts val="3800"/>
              <a:buChar char="●"/>
            </a:pPr>
            <a:r>
              <a:rPr lang="en-US" sz="3800"/>
              <a:t>Sustainability/Innovation Plans</a:t>
            </a:r>
            <a:endParaRPr sz="3800"/>
          </a:p>
          <a:p>
            <a:pPr indent="-469900" lvl="0" marL="457200" rtl="0" algn="l">
              <a:spcBef>
                <a:spcPts val="0"/>
              </a:spcBef>
              <a:spcAft>
                <a:spcPts val="0"/>
              </a:spcAft>
              <a:buSzPts val="3800"/>
              <a:buChar char="●"/>
            </a:pPr>
            <a:r>
              <a:rPr lang="en-US" sz="3800"/>
              <a:t>PDPM Transition plan</a:t>
            </a:r>
            <a:endParaRPr sz="3800"/>
          </a:p>
          <a:p>
            <a:pPr indent="-469900" lvl="0" marL="457200" rtl="0" algn="l">
              <a:spcBef>
                <a:spcPts val="0"/>
              </a:spcBef>
              <a:spcAft>
                <a:spcPts val="0"/>
              </a:spcAft>
              <a:buSzPts val="3800"/>
              <a:buChar char="●"/>
            </a:pPr>
            <a:r>
              <a:rPr lang="en-US" sz="3800"/>
              <a:t>RUG/PDPM Data</a:t>
            </a:r>
            <a:endParaRPr sz="3800"/>
          </a:p>
          <a:p>
            <a:pPr indent="-469900" lvl="0" marL="457200" rtl="0" algn="l">
              <a:spcBef>
                <a:spcPts val="0"/>
              </a:spcBef>
              <a:spcAft>
                <a:spcPts val="0"/>
              </a:spcAft>
              <a:buSzPts val="3800"/>
              <a:buChar char="●"/>
            </a:pPr>
            <a:r>
              <a:rPr lang="en-US" sz="3800"/>
              <a:t>PETI/PNA Rule Update</a:t>
            </a:r>
            <a:endParaRPr sz="3800"/>
          </a:p>
          <a:p>
            <a:pPr indent="-469900" lvl="0" marL="457200" rtl="0" algn="l">
              <a:spcBef>
                <a:spcPts val="0"/>
              </a:spcBef>
              <a:spcAft>
                <a:spcPts val="0"/>
              </a:spcAft>
              <a:buSzPts val="3800"/>
              <a:buChar char="●"/>
            </a:pPr>
            <a:r>
              <a:rPr lang="en-US" sz="3800"/>
              <a:t>HB 22-1333 Cost Report Offset Feedback</a:t>
            </a:r>
            <a:endParaRPr sz="3800"/>
          </a:p>
          <a:p>
            <a:pPr indent="-469900" lvl="0" marL="457200" rtl="0" algn="l">
              <a:spcBef>
                <a:spcPts val="0"/>
              </a:spcBef>
              <a:spcAft>
                <a:spcPts val="0"/>
              </a:spcAft>
              <a:buSzPts val="3800"/>
              <a:buChar char="●"/>
            </a:pPr>
            <a:r>
              <a:rPr lang="en-US" sz="3800"/>
              <a:t>SFY 23-24 iC Reimbursement Rate</a:t>
            </a:r>
            <a:endParaRPr sz="3800"/>
          </a:p>
          <a:p>
            <a:pPr indent="-469900" lvl="0" marL="457200" rtl="0" algn="l">
              <a:spcBef>
                <a:spcPts val="0"/>
              </a:spcBef>
              <a:spcAft>
                <a:spcPts val="0"/>
              </a:spcAft>
              <a:buSzPts val="3800"/>
              <a:buChar char="●"/>
            </a:pPr>
            <a:r>
              <a:rPr lang="en-US" sz="3800"/>
              <a:t>SFY 23-24 Provider Fee &amp; Supplemental Payment</a:t>
            </a:r>
            <a:endParaRPr sz="3800"/>
          </a:p>
          <a:p>
            <a:pPr indent="-469900" lvl="0" marL="457200" rtl="0" algn="l">
              <a:spcBef>
                <a:spcPts val="0"/>
              </a:spcBef>
              <a:spcAft>
                <a:spcPts val="0"/>
              </a:spcAft>
              <a:buSzPts val="3800"/>
              <a:buChar char="●"/>
            </a:pPr>
            <a:r>
              <a:rPr lang="en-US" sz="3800"/>
              <a:t>Public Comment</a:t>
            </a:r>
            <a:endParaRPr sz="3800"/>
          </a:p>
          <a:p>
            <a:pPr indent="0" lvl="0" marL="914400" rtl="0" algn="l">
              <a:spcBef>
                <a:spcPts val="0"/>
              </a:spcBef>
              <a:spcAft>
                <a:spcPts val="0"/>
              </a:spcAft>
              <a:buNone/>
            </a:pPr>
            <a:r>
              <a:t/>
            </a:r>
            <a:endParaRPr sz="3400"/>
          </a:p>
        </p:txBody>
      </p:sp>
      <p:sp>
        <p:nvSpPr>
          <p:cNvPr id="198" name="Google Shape;198;p42"/>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9" name="Google Shape;199;p42"/>
          <p:cNvSpPr txBox="1"/>
          <p:nvPr>
            <p:ph type="title"/>
          </p:nvPr>
        </p:nvSpPr>
        <p:spPr>
          <a:xfrm>
            <a:off x="440531" y="624523"/>
            <a:ext cx="16459200" cy="116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0"/>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9" name="Google Shape;339;p60"/>
          <p:cNvSpPr txBox="1"/>
          <p:nvPr/>
        </p:nvSpPr>
        <p:spPr>
          <a:xfrm>
            <a:off x="547725" y="2160626"/>
            <a:ext cx="16464000" cy="3823500"/>
          </a:xfrm>
          <a:prstGeom prst="rect">
            <a:avLst/>
          </a:prstGeom>
          <a:noFill/>
          <a:ln>
            <a:noFill/>
          </a:ln>
        </p:spPr>
        <p:txBody>
          <a:bodyPr anchorCtr="0" anchor="t" bIns="130050" lIns="130050" spcFirstLastPara="1" rIns="130050" wrap="square" tIns="130050">
            <a:spAutoFit/>
          </a:bodyPr>
          <a:lstStyle/>
          <a:p>
            <a:pPr indent="0" lvl="0" marL="457200" rtl="0" algn="l">
              <a:spcBef>
                <a:spcPts val="5600"/>
              </a:spcBef>
              <a:spcAft>
                <a:spcPts val="0"/>
              </a:spcAft>
              <a:buNone/>
            </a:pPr>
            <a:r>
              <a:t/>
            </a:r>
            <a:endParaRPr sz="4600">
              <a:solidFill>
                <a:schemeClr val="dk1"/>
              </a:solidFill>
              <a:latin typeface="Trebuchet MS"/>
              <a:ea typeface="Trebuchet MS"/>
              <a:cs typeface="Trebuchet MS"/>
              <a:sym typeface="Trebuchet MS"/>
            </a:endParaRPr>
          </a:p>
          <a:p>
            <a:pPr indent="0" lvl="0" marL="914400" rtl="0" algn="l">
              <a:spcBef>
                <a:spcPts val="5600"/>
              </a:spcBef>
              <a:spcAft>
                <a:spcPts val="0"/>
              </a:spcAft>
              <a:buNone/>
            </a:pPr>
            <a:r>
              <a:t/>
            </a:r>
            <a:endParaRPr sz="4600">
              <a:solidFill>
                <a:schemeClr val="dk1"/>
              </a:solidFill>
              <a:latin typeface="Trebuchet MS"/>
              <a:ea typeface="Trebuchet MS"/>
              <a:cs typeface="Trebuchet MS"/>
              <a:sym typeface="Trebuchet MS"/>
            </a:endParaRPr>
          </a:p>
          <a:p>
            <a:pPr indent="0" lvl="0" marL="457200" rtl="0" algn="l">
              <a:spcBef>
                <a:spcPts val="5600"/>
              </a:spcBef>
              <a:spcAft>
                <a:spcPts val="0"/>
              </a:spcAft>
              <a:buNone/>
            </a:pPr>
            <a:r>
              <a:t/>
            </a:r>
            <a:endParaRPr sz="4600">
              <a:solidFill>
                <a:schemeClr val="dk1"/>
              </a:solidFill>
              <a:latin typeface="Trebuchet MS"/>
              <a:ea typeface="Trebuchet MS"/>
              <a:cs typeface="Trebuchet MS"/>
              <a:sym typeface="Trebuchet MS"/>
            </a:endParaRPr>
          </a:p>
        </p:txBody>
      </p:sp>
      <p:sp>
        <p:nvSpPr>
          <p:cNvPr id="340" name="Google Shape;340;p60"/>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PDPM Transition Data</a:t>
            </a:r>
            <a:endParaRPr sz="7500"/>
          </a:p>
        </p:txBody>
      </p:sp>
      <p:pic>
        <p:nvPicPr>
          <p:cNvPr id="341" name="Google Shape;341;p60" title="Chart"/>
          <p:cNvPicPr preferRelativeResize="0"/>
          <p:nvPr/>
        </p:nvPicPr>
        <p:blipFill>
          <a:blip r:embed="rId3">
            <a:alphaModFix/>
          </a:blip>
          <a:stretch>
            <a:fillRect/>
          </a:stretch>
        </p:blipFill>
        <p:spPr>
          <a:xfrm>
            <a:off x="3189650" y="2003374"/>
            <a:ext cx="10978899" cy="6788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1"/>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48" name="Google Shape;348;p61"/>
          <p:cNvSpPr txBox="1"/>
          <p:nvPr/>
        </p:nvSpPr>
        <p:spPr>
          <a:xfrm>
            <a:off x="438200" y="2708551"/>
            <a:ext cx="16464000" cy="4511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lang="en-US" sz="4600">
                <a:solidFill>
                  <a:schemeClr val="dk1"/>
                </a:solidFill>
                <a:latin typeface="Trebuchet MS"/>
                <a:ea typeface="Trebuchet MS"/>
                <a:cs typeface="Trebuchet MS"/>
                <a:sym typeface="Trebuchet MS"/>
              </a:rPr>
              <a:t>HCPF is also updating PNA / PETI Regulations including general updates to 8.400</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Intended to clarify and enforce PNA account rules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Direct comments to Richard and Christine</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Estate Recovery clarifications are being added</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Draft Rules available by Friday June 23rd </a:t>
            </a:r>
            <a:endParaRPr sz="4600">
              <a:solidFill>
                <a:schemeClr val="dk1"/>
              </a:solidFill>
              <a:latin typeface="Trebuchet MS"/>
              <a:ea typeface="Trebuchet MS"/>
              <a:cs typeface="Trebuchet MS"/>
              <a:sym typeface="Trebuchet MS"/>
            </a:endParaRPr>
          </a:p>
        </p:txBody>
      </p:sp>
      <p:sp>
        <p:nvSpPr>
          <p:cNvPr id="349" name="Google Shape;349;p61"/>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PNA / PETI Regulation</a:t>
            </a:r>
            <a:endParaRPr sz="7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2"/>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56" name="Google Shape;356;p62"/>
          <p:cNvSpPr txBox="1"/>
          <p:nvPr/>
        </p:nvSpPr>
        <p:spPr>
          <a:xfrm>
            <a:off x="438200" y="2708551"/>
            <a:ext cx="16464000" cy="51882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lang="en-US" sz="4600">
                <a:solidFill>
                  <a:schemeClr val="dk1"/>
                </a:solidFill>
                <a:latin typeface="Trebuchet MS"/>
                <a:ea typeface="Trebuchet MS"/>
                <a:cs typeface="Trebuchet MS"/>
                <a:sym typeface="Trebuchet MS"/>
              </a:rPr>
              <a:t>HB 22-1333 contained a requirement to offset revenues against the cost report.</a:t>
            </a:r>
            <a:endParaRPr sz="4600">
              <a:solidFill>
                <a:schemeClr val="dk1"/>
              </a:solidFill>
              <a:latin typeface="Trebuchet MS"/>
              <a:ea typeface="Trebuchet MS"/>
              <a:cs typeface="Trebuchet MS"/>
              <a:sym typeface="Trebuchet MS"/>
            </a:endParaRPr>
          </a:p>
          <a:p>
            <a:pPr indent="-520700" lvl="0" marL="4572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HCPF intends to use the same formula imposed for HB 22-1247</a:t>
            </a:r>
            <a:endParaRPr sz="4600">
              <a:solidFill>
                <a:schemeClr val="dk1"/>
              </a:solidFill>
              <a:latin typeface="Trebuchet MS"/>
              <a:ea typeface="Trebuchet MS"/>
              <a:cs typeface="Trebuchet MS"/>
              <a:sym typeface="Trebuchet MS"/>
            </a:endParaRPr>
          </a:p>
          <a:p>
            <a:pPr indent="-444500" lvl="1" marL="914400" rtl="0" algn="l">
              <a:spcBef>
                <a:spcPts val="0"/>
              </a:spcBef>
              <a:spcAft>
                <a:spcPts val="0"/>
              </a:spcAft>
              <a:buClr>
                <a:schemeClr val="dk1"/>
              </a:buClr>
              <a:buSzPts val="3400"/>
              <a:buFont typeface="Trebuchet MS"/>
              <a:buChar char="○"/>
            </a:pPr>
            <a:r>
              <a:rPr i="1" lang="en-US" sz="3400">
                <a:solidFill>
                  <a:schemeClr val="dk1"/>
                </a:solidFill>
                <a:latin typeface="Trebuchet MS"/>
                <a:ea typeface="Trebuchet MS"/>
                <a:cs typeface="Trebuchet MS"/>
                <a:sym typeface="Trebuchet MS"/>
              </a:rPr>
              <a:t>The offset should be allocated between direct health care, other health care, and Administrative &amp; General (A&amp;G) costs based on the percentage of wages reported in these categories to total wages. These offsets should then be made against Schedule C, Lines 4, 27 and 35.</a:t>
            </a:r>
            <a:endParaRPr i="1" sz="3400">
              <a:solidFill>
                <a:schemeClr val="dk1"/>
              </a:solidFill>
              <a:latin typeface="Trebuchet MS"/>
              <a:ea typeface="Trebuchet MS"/>
              <a:cs typeface="Trebuchet MS"/>
              <a:sym typeface="Trebuchet MS"/>
            </a:endParaRPr>
          </a:p>
        </p:txBody>
      </p:sp>
      <p:sp>
        <p:nvSpPr>
          <p:cNvPr id="357" name="Google Shape;357;p62"/>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HB 22-1333 min wage cost report offset</a:t>
            </a:r>
            <a:endParaRPr sz="7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3"/>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64" name="Google Shape;364;p63"/>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iC Reimbursement Rate</a:t>
            </a:r>
            <a:endParaRPr sz="6400"/>
          </a:p>
        </p:txBody>
      </p:sp>
      <p:sp>
        <p:nvSpPr>
          <p:cNvPr id="365" name="Google Shape;365;p63"/>
          <p:cNvSpPr txBox="1"/>
          <p:nvPr/>
        </p:nvSpPr>
        <p:spPr>
          <a:xfrm>
            <a:off x="438200" y="2708551"/>
            <a:ext cx="16464000" cy="23868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Changes to iC rate calculation</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Statewide average iC rate </a:t>
            </a:r>
            <a:r>
              <a:rPr lang="en-US" sz="4600">
                <a:solidFill>
                  <a:schemeClr val="dk1"/>
                </a:solidFill>
                <a:latin typeface="Trebuchet MS"/>
                <a:ea typeface="Trebuchet MS"/>
                <a:cs typeface="Trebuchet MS"/>
                <a:sym typeface="Trebuchet MS"/>
              </a:rPr>
              <a:t>increase</a:t>
            </a:r>
            <a:r>
              <a:rPr lang="en-US" sz="4600">
                <a:solidFill>
                  <a:schemeClr val="dk1"/>
                </a:solidFill>
                <a:latin typeface="Trebuchet MS"/>
                <a:ea typeface="Trebuchet MS"/>
                <a:cs typeface="Trebuchet MS"/>
                <a:sym typeface="Trebuchet MS"/>
              </a:rPr>
              <a:t> from 3% to 10%</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Greater-of PDPM and RUG (</a:t>
            </a:r>
            <a:r>
              <a:rPr b="1" lang="en-US" sz="4600">
                <a:solidFill>
                  <a:schemeClr val="dk1"/>
                </a:solidFill>
                <a:latin typeface="Trebuchet MS"/>
                <a:ea typeface="Trebuchet MS"/>
                <a:cs typeface="Trebuchet MS"/>
                <a:sym typeface="Trebuchet MS"/>
              </a:rPr>
              <a:t>for SFY 23-24 only</a:t>
            </a:r>
            <a:r>
              <a:rPr lang="en-US" sz="4600">
                <a:solidFill>
                  <a:schemeClr val="dk1"/>
                </a:solidFill>
                <a:latin typeface="Trebuchet MS"/>
                <a:ea typeface="Trebuchet MS"/>
                <a:cs typeface="Trebuchet MS"/>
                <a:sym typeface="Trebuchet MS"/>
              </a:rPr>
              <a:t>)</a:t>
            </a:r>
            <a:endParaRPr sz="4600">
              <a:solidFill>
                <a:schemeClr val="dk1"/>
              </a:solidFill>
              <a:latin typeface="Trebuchet MS"/>
              <a:ea typeface="Trebuchet MS"/>
              <a:cs typeface="Trebuchet MS"/>
              <a:sym typeface="Trebuchet MS"/>
            </a:endParaRPr>
          </a:p>
        </p:txBody>
      </p:sp>
      <p:graphicFrame>
        <p:nvGraphicFramePr>
          <p:cNvPr id="366" name="Google Shape;366;p63"/>
          <p:cNvGraphicFramePr/>
          <p:nvPr/>
        </p:nvGraphicFramePr>
        <p:xfrm>
          <a:off x="4098125" y="5242350"/>
          <a:ext cx="3000000" cy="3000000"/>
        </p:xfrm>
        <a:graphic>
          <a:graphicData uri="http://schemas.openxmlformats.org/drawingml/2006/table">
            <a:tbl>
              <a:tblPr>
                <a:noFill/>
                <a:tableStyleId>{4A8C3390-E264-44E7-AC88-1B61B6F4E3A8}</a:tableStyleId>
              </a:tblPr>
              <a:tblGrid>
                <a:gridCol w="2286000"/>
                <a:gridCol w="2286000"/>
                <a:gridCol w="2286000"/>
                <a:gridCol w="2286000"/>
              </a:tblGrid>
              <a:tr h="849550">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SFY</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Average Core Rate</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General Fund Limit </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Average </a:t>
                      </a:r>
                      <a:endParaRPr b="1" sz="2900">
                        <a:latin typeface="Trebuchet MS"/>
                        <a:ea typeface="Trebuchet MS"/>
                        <a:cs typeface="Trebuchet MS"/>
                        <a:sym typeface="Trebuchet MS"/>
                      </a:endParaRPr>
                    </a:p>
                    <a:p>
                      <a:pPr indent="0" lvl="0" marL="0" rtl="0" algn="ctr">
                        <a:spcBef>
                          <a:spcPts val="0"/>
                        </a:spcBef>
                        <a:spcAft>
                          <a:spcPts val="0"/>
                        </a:spcAft>
                        <a:buNone/>
                      </a:pPr>
                      <a:r>
                        <a:rPr b="1" lang="en-US" sz="2900">
                          <a:latin typeface="Trebuchet MS"/>
                          <a:ea typeface="Trebuchet MS"/>
                          <a:cs typeface="Trebuchet MS"/>
                          <a:sym typeface="Trebuchet MS"/>
                        </a:rPr>
                        <a:t>iC Rate</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SFY 22-23</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$ 296.32</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3.00%</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solidFill>
                            <a:schemeClr val="dk1"/>
                          </a:solidFill>
                          <a:latin typeface="Trebuchet MS"/>
                          <a:ea typeface="Trebuchet MS"/>
                          <a:cs typeface="Trebuchet MS"/>
                          <a:sym typeface="Trebuchet MS"/>
                        </a:rPr>
                        <a:t>$ 251.07</a:t>
                      </a:r>
                      <a:endParaRPr sz="2900">
                        <a:solidFill>
                          <a:schemeClr val="dk1"/>
                        </a:solidFill>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SFY 23-24</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$ 327.25</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10.00%</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solidFill>
                            <a:schemeClr val="dk1"/>
                          </a:solidFill>
                          <a:latin typeface="Trebuchet MS"/>
                          <a:ea typeface="Trebuchet MS"/>
                          <a:cs typeface="Trebuchet MS"/>
                          <a:sym typeface="Trebuchet MS"/>
                        </a:rPr>
                        <a:t>$ 276.17</a:t>
                      </a:r>
                      <a:endParaRPr sz="2900">
                        <a:solidFill>
                          <a:schemeClr val="dk1"/>
                        </a:solidFill>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 Difference</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$ 30.93</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7.00%</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solidFill>
                            <a:schemeClr val="dk1"/>
                          </a:solidFill>
                          <a:latin typeface="Trebuchet MS"/>
                          <a:ea typeface="Trebuchet MS"/>
                          <a:cs typeface="Trebuchet MS"/>
                          <a:sym typeface="Trebuchet MS"/>
                        </a:rPr>
                        <a:t>$ 25.10</a:t>
                      </a:r>
                      <a:endParaRPr sz="2900">
                        <a:solidFill>
                          <a:schemeClr val="dk1"/>
                        </a:solidFill>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 Difference</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10.44%</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t/>
                      </a:r>
                      <a:endParaRPr sz="2900">
                        <a:solidFill>
                          <a:srgbClr val="7F7F7F"/>
                        </a:solidFill>
                        <a:highlight>
                          <a:srgbClr val="7F7F7F"/>
                        </a:highlight>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7F7F7F"/>
                    </a:solidFill>
                  </a:tcPr>
                </a:tc>
                <a:tc>
                  <a:txBody>
                    <a:bodyPr/>
                    <a:lstStyle/>
                    <a:p>
                      <a:pPr indent="0" lvl="0" marL="0" rtl="0" algn="r">
                        <a:spcBef>
                          <a:spcPts val="0"/>
                        </a:spcBef>
                        <a:spcAft>
                          <a:spcPts val="0"/>
                        </a:spcAft>
                        <a:buNone/>
                      </a:pPr>
                      <a:r>
                        <a:rPr lang="en-US" sz="2900">
                          <a:solidFill>
                            <a:schemeClr val="dk1"/>
                          </a:solidFill>
                          <a:latin typeface="Trebuchet MS"/>
                          <a:ea typeface="Trebuchet MS"/>
                          <a:cs typeface="Trebuchet MS"/>
                          <a:sym typeface="Trebuchet MS"/>
                        </a:rPr>
                        <a:t>10.00%</a:t>
                      </a:r>
                      <a:endParaRPr sz="2900">
                        <a:solidFill>
                          <a:schemeClr val="dk1"/>
                        </a:solidFill>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3" name="Google Shape;373;p64"/>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iC Reimbursement Rate</a:t>
            </a:r>
            <a:endParaRPr sz="6400"/>
          </a:p>
        </p:txBody>
      </p:sp>
      <p:sp>
        <p:nvSpPr>
          <p:cNvPr id="374" name="Google Shape;374;p64"/>
          <p:cNvSpPr txBox="1"/>
          <p:nvPr/>
        </p:nvSpPr>
        <p:spPr>
          <a:xfrm>
            <a:off x="438200" y="2708551"/>
            <a:ext cx="16464000" cy="4511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Delayed iC Rate implementation</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10% allowable increase requires State Regulation and Federal State Plan approval</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Received State Regulation approval May 9th</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Will </a:t>
            </a:r>
            <a:r>
              <a:rPr lang="en-US" sz="4600">
                <a:solidFill>
                  <a:schemeClr val="dk1"/>
                </a:solidFill>
                <a:latin typeface="Trebuchet MS"/>
                <a:ea typeface="Trebuchet MS"/>
                <a:cs typeface="Trebuchet MS"/>
                <a:sym typeface="Trebuchet MS"/>
              </a:rPr>
              <a:t>receive</a:t>
            </a:r>
            <a:r>
              <a:rPr lang="en-US" sz="4600">
                <a:solidFill>
                  <a:schemeClr val="dk1"/>
                </a:solidFill>
                <a:latin typeface="Trebuchet MS"/>
                <a:ea typeface="Trebuchet MS"/>
                <a:cs typeface="Trebuchet MS"/>
                <a:sym typeface="Trebuchet MS"/>
              </a:rPr>
              <a:t> Federal State Plan </a:t>
            </a:r>
            <a:r>
              <a:rPr lang="en-US" sz="4600">
                <a:solidFill>
                  <a:schemeClr val="dk1"/>
                </a:solidFill>
                <a:latin typeface="Trebuchet MS"/>
                <a:ea typeface="Trebuchet MS"/>
                <a:cs typeface="Trebuchet MS"/>
                <a:sym typeface="Trebuchet MS"/>
              </a:rPr>
              <a:t>approval</a:t>
            </a:r>
            <a:r>
              <a:rPr lang="en-US" sz="4600">
                <a:solidFill>
                  <a:schemeClr val="dk1"/>
                </a:solidFill>
                <a:latin typeface="Trebuchet MS"/>
                <a:ea typeface="Trebuchet MS"/>
                <a:cs typeface="Trebuchet MS"/>
                <a:sym typeface="Trebuchet MS"/>
              </a:rPr>
              <a:t> by August 15th</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CMS (Federal Medicaid partners) has 90 days to approve</a:t>
            </a:r>
            <a:endParaRPr sz="4600">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5"/>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1" name="Google Shape;381;p65"/>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iC Reimbursement Rate</a:t>
            </a:r>
            <a:endParaRPr sz="6400"/>
          </a:p>
        </p:txBody>
      </p:sp>
      <p:sp>
        <p:nvSpPr>
          <p:cNvPr id="382" name="Google Shape;382;p65"/>
          <p:cNvSpPr txBox="1"/>
          <p:nvPr/>
        </p:nvSpPr>
        <p:spPr>
          <a:xfrm>
            <a:off x="438200" y="2708551"/>
            <a:ext cx="16464000" cy="5219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u="sng">
                <a:solidFill>
                  <a:schemeClr val="dk1"/>
                </a:solidFill>
                <a:latin typeface="Trebuchet MS"/>
                <a:ea typeface="Trebuchet MS"/>
                <a:cs typeface="Trebuchet MS"/>
                <a:sym typeface="Trebuchet MS"/>
              </a:rPr>
              <a:t>Cannot utilize SFY 23-24 iC rates until 8/16/23</a:t>
            </a:r>
            <a:endParaRPr b="1" sz="4600" u="sng">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Claims billed during 7/1/23 - 8/15/23 with a DOS   7/1/23 - 8/15/23 will pay using SFY 22-23 iC Rates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For claims billed on/after 8/16/23 with a DOS on/after 8/16/23 will pay using SFY 23-24 iC Rates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Late August 2023 will mass adjust all previously paid claims with DOS 7/1/23 - 8/15/23</a:t>
            </a:r>
            <a:endParaRPr sz="4600">
              <a:solidFill>
                <a:schemeClr val="dk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6"/>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9" name="Google Shape;389;p66"/>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iC Reimbursement Rate</a:t>
            </a:r>
            <a:endParaRPr sz="6400"/>
          </a:p>
        </p:txBody>
      </p:sp>
      <p:sp>
        <p:nvSpPr>
          <p:cNvPr id="390" name="Google Shape;390;p66"/>
          <p:cNvSpPr txBox="1"/>
          <p:nvPr/>
        </p:nvSpPr>
        <p:spPr>
          <a:xfrm>
            <a:off x="438200" y="2708551"/>
            <a:ext cx="16464000" cy="5927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Mass Adjustment of Previously Paid Claims</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Lower-of pricing methodology </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(Billed Amount &amp; Calculated Amount)</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With rate increase through mass adjustment, claim originally paid using lower-of Billed Amount will not pay with new (higher) SFY 23-24 iC rate.</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i="1" lang="en-US" sz="4600">
                <a:solidFill>
                  <a:schemeClr val="dk1"/>
                </a:solidFill>
                <a:latin typeface="Trebuchet MS"/>
                <a:ea typeface="Trebuchet MS"/>
                <a:cs typeface="Trebuchet MS"/>
                <a:sym typeface="Trebuchet MS"/>
              </a:rPr>
              <a:t>What is Usual &amp; Customary charges utilized by providers?</a:t>
            </a:r>
            <a:endParaRPr i="1" sz="4600">
              <a:solidFill>
                <a:schemeClr val="dk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7" name="Google Shape;397;p67"/>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Fee Model</a:t>
            </a:r>
            <a:endParaRPr sz="6400"/>
          </a:p>
        </p:txBody>
      </p:sp>
      <p:sp>
        <p:nvSpPr>
          <p:cNvPr id="398" name="Google Shape;398;p67"/>
          <p:cNvSpPr txBox="1"/>
          <p:nvPr/>
        </p:nvSpPr>
        <p:spPr>
          <a:xfrm>
            <a:off x="438200" y="2708551"/>
            <a:ext cx="16464000" cy="23868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Change to Fee and Payment</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Non-Medicare days increase (</a:t>
            </a:r>
            <a:r>
              <a:rPr i="1" lang="en-US" sz="4600">
                <a:solidFill>
                  <a:schemeClr val="dk1"/>
                </a:solidFill>
                <a:latin typeface="Trebuchet MS"/>
                <a:ea typeface="Trebuchet MS"/>
                <a:cs typeface="Trebuchet MS"/>
                <a:sym typeface="Trebuchet MS"/>
              </a:rPr>
              <a:t>117k (2.7%) increase</a:t>
            </a:r>
            <a:r>
              <a:rPr lang="en-US" sz="4600">
                <a:solidFill>
                  <a:schemeClr val="dk1"/>
                </a:solidFill>
                <a:latin typeface="Trebuchet MS"/>
                <a:ea typeface="Trebuchet MS"/>
                <a:cs typeface="Trebuchet MS"/>
                <a:sym typeface="Trebuchet MS"/>
              </a:rPr>
              <a:t>) </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Per-diem fee increase w inflation (</a:t>
            </a:r>
            <a:r>
              <a:rPr i="1" lang="en-US" sz="4600">
                <a:solidFill>
                  <a:schemeClr val="dk1"/>
                </a:solidFill>
                <a:latin typeface="Trebuchet MS"/>
                <a:ea typeface="Trebuchet MS"/>
                <a:cs typeface="Trebuchet MS"/>
                <a:sym typeface="Trebuchet MS"/>
              </a:rPr>
              <a:t>3.32% increase</a:t>
            </a:r>
            <a:r>
              <a:rPr lang="en-US" sz="4600">
                <a:solidFill>
                  <a:schemeClr val="dk1"/>
                </a:solidFill>
                <a:latin typeface="Trebuchet MS"/>
                <a:ea typeface="Trebuchet MS"/>
                <a:cs typeface="Trebuchet MS"/>
                <a:sym typeface="Trebuchet MS"/>
              </a:rPr>
              <a:t>)</a:t>
            </a:r>
            <a:endParaRPr sz="4600">
              <a:solidFill>
                <a:schemeClr val="dk1"/>
              </a:solidFill>
              <a:latin typeface="Trebuchet MS"/>
              <a:ea typeface="Trebuchet MS"/>
              <a:cs typeface="Trebuchet MS"/>
              <a:sym typeface="Trebuchet MS"/>
            </a:endParaRPr>
          </a:p>
        </p:txBody>
      </p:sp>
      <p:graphicFrame>
        <p:nvGraphicFramePr>
          <p:cNvPr id="399" name="Google Shape;399;p67"/>
          <p:cNvGraphicFramePr/>
          <p:nvPr/>
        </p:nvGraphicFramePr>
        <p:xfrm>
          <a:off x="4098125" y="5242350"/>
          <a:ext cx="3000000" cy="3000000"/>
        </p:xfrm>
        <a:graphic>
          <a:graphicData uri="http://schemas.openxmlformats.org/drawingml/2006/table">
            <a:tbl>
              <a:tblPr>
                <a:noFill/>
                <a:tableStyleId>{4A8C3390-E264-44E7-AC88-1B61B6F4E3A8}</a:tableStyleId>
              </a:tblPr>
              <a:tblGrid>
                <a:gridCol w="2286000"/>
                <a:gridCol w="2286000"/>
                <a:gridCol w="2286000"/>
              </a:tblGrid>
              <a:tr h="849550">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SFY</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Fee</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2900">
                          <a:latin typeface="Trebuchet MS"/>
                          <a:ea typeface="Trebuchet MS"/>
                          <a:cs typeface="Trebuchet MS"/>
                          <a:sym typeface="Trebuchet MS"/>
                        </a:rPr>
                        <a:t>Payment</a:t>
                      </a:r>
                      <a:endParaRPr b="1"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SFY 22-23</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$ 53.4M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$ 106.8M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SFY 23-24</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$ 55.2M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lang="en-US" sz="2900">
                          <a:solidFill>
                            <a:schemeClr val="dk1"/>
                          </a:solidFill>
                          <a:latin typeface="Trebuchet MS"/>
                          <a:ea typeface="Trebuchet MS"/>
                          <a:cs typeface="Trebuchet MS"/>
                          <a:sym typeface="Trebuchet MS"/>
                        </a:rPr>
                        <a:t>$ 110.4M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 Difference</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$ 1.8M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$ 3.6M</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19125">
                <a:tc>
                  <a:txBody>
                    <a:bodyPr/>
                    <a:lstStyle/>
                    <a:p>
                      <a:pPr indent="0" lvl="0" marL="0" rtl="0" algn="ctr">
                        <a:spcBef>
                          <a:spcPts val="0"/>
                        </a:spcBef>
                        <a:spcAft>
                          <a:spcPts val="0"/>
                        </a:spcAft>
                        <a:buNone/>
                      </a:pPr>
                      <a:r>
                        <a:rPr lang="en-US" sz="2900">
                          <a:latin typeface="Trebuchet MS"/>
                          <a:ea typeface="Trebuchet MS"/>
                          <a:cs typeface="Trebuchet MS"/>
                          <a:sym typeface="Trebuchet MS"/>
                        </a:rPr>
                        <a:t>% Difference</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3.5%</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US" sz="2900">
                          <a:latin typeface="Trebuchet MS"/>
                          <a:ea typeface="Trebuchet MS"/>
                          <a:cs typeface="Trebuchet MS"/>
                          <a:sym typeface="Trebuchet MS"/>
                        </a:rPr>
                        <a:t>3.5%</a:t>
                      </a:r>
                      <a:endParaRPr sz="2900">
                        <a:latin typeface="Trebuchet MS"/>
                        <a:ea typeface="Trebuchet MS"/>
                        <a:cs typeface="Trebuchet MS"/>
                        <a:sym typeface="Trebuchet M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8"/>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06" name="Google Shape;406;p68"/>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Fee Model</a:t>
            </a:r>
            <a:endParaRPr sz="6400"/>
          </a:p>
        </p:txBody>
      </p:sp>
      <p:sp>
        <p:nvSpPr>
          <p:cNvPr id="407" name="Google Shape;407;p68"/>
          <p:cNvSpPr txBox="1"/>
          <p:nvPr/>
        </p:nvSpPr>
        <p:spPr>
          <a:xfrm>
            <a:off x="438200" y="2708551"/>
            <a:ext cx="16464000" cy="5927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CPS and PASRR Payments</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Per-diem * Resident Days</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Per-diem based on % of Core rate</a:t>
            </a:r>
            <a:endParaRPr sz="4600">
              <a:solidFill>
                <a:schemeClr val="dk1"/>
              </a:solidFill>
              <a:latin typeface="Trebuchet MS"/>
              <a:ea typeface="Trebuchet MS"/>
              <a:cs typeface="Trebuchet MS"/>
              <a:sym typeface="Trebuchet MS"/>
            </a:endParaRPr>
          </a:p>
          <a:p>
            <a:pPr indent="-520700" lvl="3" marL="18288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CPS increasing from 1% to 2%</a:t>
            </a:r>
            <a:endParaRPr sz="4600">
              <a:solidFill>
                <a:schemeClr val="dk1"/>
              </a:solidFill>
              <a:latin typeface="Trebuchet MS"/>
              <a:ea typeface="Trebuchet MS"/>
              <a:cs typeface="Trebuchet MS"/>
              <a:sym typeface="Trebuchet MS"/>
            </a:endParaRPr>
          </a:p>
          <a:p>
            <a:pPr indent="-520700" lvl="3" marL="18288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PASRR increasing from 2% to 4%</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Payments limited by fee/federal matching funds</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lang="en-US" sz="4600" u="sng">
                <a:solidFill>
                  <a:schemeClr val="dk1"/>
                </a:solidFill>
                <a:latin typeface="Trebuchet MS"/>
                <a:ea typeface="Trebuchet MS"/>
                <a:cs typeface="Trebuchet MS"/>
                <a:sym typeface="Trebuchet MS"/>
              </a:rPr>
              <a:t>CPS/PASRR payment increase means corresponding  Core Component payment decrease</a:t>
            </a:r>
            <a:endParaRPr sz="4600" u="sng">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9"/>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14" name="Google Shape;414;p69"/>
          <p:cNvSpPr txBox="1"/>
          <p:nvPr>
            <p:ph idx="4294967295" type="ctrTitle"/>
          </p:nvPr>
        </p:nvSpPr>
        <p:spPr>
          <a:xfrm>
            <a:off x="0" y="479502"/>
            <a:ext cx="17340300" cy="16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7700"/>
              <a:t>SFY 23-24 Fee Model</a:t>
            </a:r>
            <a:endParaRPr sz="6400"/>
          </a:p>
        </p:txBody>
      </p:sp>
      <p:sp>
        <p:nvSpPr>
          <p:cNvPr id="415" name="Google Shape;415;p69"/>
          <p:cNvSpPr txBox="1"/>
          <p:nvPr/>
        </p:nvSpPr>
        <p:spPr>
          <a:xfrm>
            <a:off x="438200" y="2708551"/>
            <a:ext cx="16464000" cy="5219100"/>
          </a:xfrm>
          <a:prstGeom prst="rect">
            <a:avLst/>
          </a:prstGeom>
          <a:noFill/>
          <a:ln>
            <a:noFill/>
          </a:ln>
        </p:spPr>
        <p:txBody>
          <a:bodyPr anchorCtr="0" anchor="t" bIns="130050" lIns="130050" spcFirstLastPara="1" rIns="130050" wrap="square" tIns="130050">
            <a:spAutoFit/>
          </a:bodyPr>
          <a:lstStyle/>
          <a:p>
            <a:pPr indent="-520700" lvl="0" marL="457200" rtl="0" algn="l">
              <a:spcBef>
                <a:spcPts val="5600"/>
              </a:spcBef>
              <a:spcAft>
                <a:spcPts val="0"/>
              </a:spcAft>
              <a:buClr>
                <a:schemeClr val="dk1"/>
              </a:buClr>
              <a:buSzPts val="4600"/>
              <a:buChar char="●"/>
            </a:pPr>
            <a:r>
              <a:rPr b="1" lang="en-US" sz="4600">
                <a:solidFill>
                  <a:schemeClr val="dk1"/>
                </a:solidFill>
                <a:latin typeface="Trebuchet MS"/>
                <a:ea typeface="Trebuchet MS"/>
                <a:cs typeface="Trebuchet MS"/>
                <a:sym typeface="Trebuchet MS"/>
              </a:rPr>
              <a:t>Delay in model utilization</a:t>
            </a:r>
            <a:endParaRPr b="1"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Cannot </a:t>
            </a:r>
            <a:r>
              <a:rPr lang="en-US" sz="4600">
                <a:solidFill>
                  <a:schemeClr val="dk1"/>
                </a:solidFill>
                <a:latin typeface="Trebuchet MS"/>
                <a:ea typeface="Trebuchet MS"/>
                <a:cs typeface="Trebuchet MS"/>
                <a:sym typeface="Trebuchet MS"/>
              </a:rPr>
              <a:t>implement</a:t>
            </a:r>
            <a:r>
              <a:rPr lang="en-US" sz="4600">
                <a:solidFill>
                  <a:schemeClr val="dk1"/>
                </a:solidFill>
                <a:latin typeface="Trebuchet MS"/>
                <a:ea typeface="Trebuchet MS"/>
                <a:cs typeface="Trebuchet MS"/>
                <a:sym typeface="Trebuchet MS"/>
              </a:rPr>
              <a:t> util after Rule/State Plan approval</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July fees &amp; payments will be SFY 22-23 monthly fees and payments</a:t>
            </a:r>
            <a:endParaRPr sz="4600">
              <a:solidFill>
                <a:schemeClr val="dk1"/>
              </a:solidFill>
              <a:latin typeface="Trebuchet MS"/>
              <a:ea typeface="Trebuchet MS"/>
              <a:cs typeface="Trebuchet MS"/>
              <a:sym typeface="Trebuchet MS"/>
            </a:endParaRPr>
          </a:p>
          <a:p>
            <a:pPr indent="-520700" lvl="1" marL="9144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August fees &amp; payments will be SFY SFY 23-24 monthly fees and payments with July reconciliation</a:t>
            </a:r>
            <a:endParaRPr sz="4600">
              <a:solidFill>
                <a:schemeClr val="dk1"/>
              </a:solidFill>
              <a:latin typeface="Trebuchet MS"/>
              <a:ea typeface="Trebuchet MS"/>
              <a:cs typeface="Trebuchet MS"/>
              <a:sym typeface="Trebuchet MS"/>
            </a:endParaRPr>
          </a:p>
          <a:p>
            <a:pPr indent="-520700" lvl="2" marL="1371600" rtl="0" algn="l">
              <a:spcBef>
                <a:spcPts val="0"/>
              </a:spcBef>
              <a:spcAft>
                <a:spcPts val="0"/>
              </a:spcAft>
              <a:buClr>
                <a:schemeClr val="dk1"/>
              </a:buClr>
              <a:buSzPts val="4600"/>
              <a:buFont typeface="Trebuchet MS"/>
              <a:buChar char="■"/>
            </a:pPr>
            <a:r>
              <a:rPr lang="en-US" sz="4600">
                <a:solidFill>
                  <a:schemeClr val="dk1"/>
                </a:solidFill>
                <a:latin typeface="Trebuchet MS"/>
                <a:ea typeface="Trebuchet MS"/>
                <a:cs typeface="Trebuchet MS"/>
                <a:sym typeface="Trebuchet MS"/>
              </a:rPr>
              <a:t>SFY 23-24 monthly transaction - July transaction</a:t>
            </a:r>
            <a:endParaRPr sz="46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3"/>
          <p:cNvSpPr txBox="1"/>
          <p:nvPr>
            <p:ph type="ctrTitle"/>
          </p:nvPr>
        </p:nvSpPr>
        <p:spPr>
          <a:xfrm>
            <a:off x="1479900" y="2007743"/>
            <a:ext cx="14380500" cy="1408200"/>
          </a:xfrm>
          <a:prstGeom prst="rect">
            <a:avLst/>
          </a:prstGeom>
          <a:noFill/>
          <a:ln>
            <a:noFill/>
          </a:ln>
        </p:spPr>
        <p:txBody>
          <a:bodyPr anchorCtr="0" anchor="ctr" bIns="79450" lIns="158925" spcFirstLastPara="1" rIns="158925" wrap="square" tIns="79450">
            <a:noAutofit/>
          </a:bodyPr>
          <a:lstStyle/>
          <a:p>
            <a:pPr indent="0" lvl="0" marL="0" rtl="0" algn="ctr">
              <a:lnSpc>
                <a:spcPct val="100000"/>
              </a:lnSpc>
              <a:spcBef>
                <a:spcPts val="0"/>
              </a:spcBef>
              <a:spcAft>
                <a:spcPts val="0"/>
              </a:spcAft>
              <a:buClr>
                <a:schemeClr val="dk1"/>
              </a:buClr>
              <a:buSzPts val="1900"/>
              <a:buFont typeface="Arial"/>
              <a:buNone/>
            </a:pPr>
            <a:r>
              <a:rPr b="0" lang="en-US" sz="10400">
                <a:latin typeface="Roboto Slab"/>
                <a:ea typeface="Roboto Slab"/>
                <a:cs typeface="Roboto Slab"/>
                <a:sym typeface="Roboto Slab"/>
              </a:rPr>
              <a:t>Group In Reach</a:t>
            </a:r>
            <a:endParaRPr/>
          </a:p>
        </p:txBody>
      </p:sp>
      <p:sp>
        <p:nvSpPr>
          <p:cNvPr id="206" name="Google Shape;206;p43"/>
          <p:cNvSpPr txBox="1"/>
          <p:nvPr>
            <p:ph idx="1" type="subTitle"/>
          </p:nvPr>
        </p:nvSpPr>
        <p:spPr>
          <a:xfrm>
            <a:off x="2167531" y="3541286"/>
            <a:ext cx="13005300" cy="1050600"/>
          </a:xfrm>
          <a:prstGeom prst="rect">
            <a:avLst/>
          </a:prstGeom>
          <a:noFill/>
          <a:ln>
            <a:noFill/>
          </a:ln>
        </p:spPr>
        <p:txBody>
          <a:bodyPr anchorCtr="0" anchor="ctr" bIns="79450" lIns="158925" spcFirstLastPara="1" rIns="158925" wrap="square" tIns="79450">
            <a:noAutofit/>
          </a:bodyPr>
          <a:lstStyle/>
          <a:p>
            <a:pPr indent="0" lvl="0" marL="0" rtl="0" algn="ctr">
              <a:lnSpc>
                <a:spcPct val="100000"/>
              </a:lnSpc>
              <a:spcBef>
                <a:spcPts val="0"/>
              </a:spcBef>
              <a:spcAft>
                <a:spcPts val="0"/>
              </a:spcAft>
              <a:buClr>
                <a:schemeClr val="dk1"/>
              </a:buClr>
              <a:buSzPts val="1900"/>
              <a:buFont typeface="Arial"/>
              <a:buNone/>
            </a:pPr>
            <a:r>
              <a:rPr b="0" lang="en-US" sz="5200">
                <a:latin typeface="Roboto Slab Light"/>
                <a:ea typeface="Roboto Slab Light"/>
                <a:cs typeface="Roboto Slab Light"/>
                <a:sym typeface="Roboto Slab Light"/>
              </a:rPr>
              <a:t>Community  Programs &amp; Supports Informational</a:t>
            </a:r>
            <a:endParaRPr/>
          </a:p>
        </p:txBody>
      </p:sp>
      <p:sp>
        <p:nvSpPr>
          <p:cNvPr id="207" name="Google Shape;207;p43"/>
          <p:cNvSpPr txBox="1"/>
          <p:nvPr>
            <p:ph idx="2" type="body"/>
          </p:nvPr>
        </p:nvSpPr>
        <p:spPr>
          <a:xfrm>
            <a:off x="2722017" y="5100891"/>
            <a:ext cx="11896200" cy="1300500"/>
          </a:xfrm>
          <a:prstGeom prst="rect">
            <a:avLst/>
          </a:prstGeom>
          <a:noFill/>
          <a:ln>
            <a:noFill/>
          </a:ln>
        </p:spPr>
        <p:txBody>
          <a:bodyPr anchorCtr="0" anchor="ctr" bIns="79450" lIns="158925" spcFirstLastPara="1" rIns="158925" wrap="square" tIns="79450">
            <a:noAutofit/>
          </a:bodyPr>
          <a:lstStyle/>
          <a:p>
            <a:pPr indent="0" lvl="0" marL="0" rtl="0" algn="ctr">
              <a:lnSpc>
                <a:spcPct val="90000"/>
              </a:lnSpc>
              <a:spcBef>
                <a:spcPts val="0"/>
              </a:spcBef>
              <a:spcAft>
                <a:spcPts val="0"/>
              </a:spcAft>
              <a:buClr>
                <a:schemeClr val="lt1"/>
              </a:buClr>
              <a:buSzPts val="4200"/>
              <a:buNone/>
            </a:pPr>
            <a:r>
              <a:rPr lang="en-US"/>
              <a:t>Presented by: Chanelle Pugh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0"/>
          <p:cNvSpPr txBox="1"/>
          <p:nvPr>
            <p:ph type="ctrTitle"/>
          </p:nvPr>
        </p:nvSpPr>
        <p:spPr>
          <a:xfrm>
            <a:off x="0" y="479502"/>
            <a:ext cx="17340300" cy="1611600"/>
          </a:xfrm>
          <a:prstGeom prst="rect">
            <a:avLst/>
          </a:prstGeom>
        </p:spPr>
        <p:txBody>
          <a:bodyPr anchorCtr="0" anchor="ctr" bIns="65000" lIns="130025" spcFirstLastPara="1" rIns="130025" wrap="square" tIns="65000">
            <a:noAutofit/>
          </a:bodyPr>
          <a:lstStyle/>
          <a:p>
            <a:pPr indent="0" lvl="0" marL="0" rtl="0" algn="ctr">
              <a:spcBef>
                <a:spcPts val="0"/>
              </a:spcBef>
              <a:spcAft>
                <a:spcPts val="0"/>
              </a:spcAft>
              <a:buNone/>
            </a:pPr>
            <a:r>
              <a:rPr lang="en-US" sz="7700"/>
              <a:t>SFY 23-24 </a:t>
            </a:r>
            <a:endParaRPr sz="7700"/>
          </a:p>
          <a:p>
            <a:pPr indent="0" lvl="0" marL="0" rtl="0" algn="ctr">
              <a:spcBef>
                <a:spcPts val="0"/>
              </a:spcBef>
              <a:spcAft>
                <a:spcPts val="0"/>
              </a:spcAft>
              <a:buNone/>
            </a:pPr>
            <a:r>
              <a:rPr lang="en-US" sz="7500"/>
              <a:t>Wage Enhancement Payment</a:t>
            </a:r>
            <a:endParaRPr sz="2800"/>
          </a:p>
        </p:txBody>
      </p:sp>
      <p:sp>
        <p:nvSpPr>
          <p:cNvPr id="422" name="Google Shape;422;p70"/>
          <p:cNvSpPr txBox="1"/>
          <p:nvPr>
            <p:ph idx="12" type="sldNum"/>
          </p:nvPr>
        </p:nvSpPr>
        <p:spPr>
          <a:xfrm>
            <a:off x="23223782" y="17142788"/>
            <a:ext cx="7398600" cy="984600"/>
          </a:xfrm>
          <a:prstGeom prst="rect">
            <a:avLst/>
          </a:prstGeom>
        </p:spPr>
        <p:txBody>
          <a:bodyPr anchorCtr="0" anchor="ctr" bIns="65000" lIns="130025" spcFirstLastPara="1" rIns="130025" wrap="square" tIns="650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3" name="Google Shape;423;p70"/>
          <p:cNvSpPr txBox="1"/>
          <p:nvPr/>
        </p:nvSpPr>
        <p:spPr>
          <a:xfrm>
            <a:off x="438200" y="2708551"/>
            <a:ext cx="16464000" cy="3094800"/>
          </a:xfrm>
          <a:prstGeom prst="rect">
            <a:avLst/>
          </a:prstGeom>
          <a:noFill/>
          <a:ln>
            <a:noFill/>
          </a:ln>
        </p:spPr>
        <p:txBody>
          <a:bodyPr anchorCtr="0" anchor="t" bIns="130050" lIns="130050" spcFirstLastPara="1" rIns="130050" wrap="square" tIns="130050">
            <a:spAutoFit/>
          </a:bodyPr>
          <a:lstStyle/>
          <a:p>
            <a:pPr indent="-520700" lvl="0" marL="457200" rtl="0" algn="l">
              <a:spcBef>
                <a:spcPts val="0"/>
              </a:spcBef>
              <a:spcAft>
                <a:spcPts val="0"/>
              </a:spcAft>
              <a:buClr>
                <a:srgbClr val="222222"/>
              </a:buClr>
              <a:buSzPts val="4600"/>
              <a:buChar char="●"/>
            </a:pPr>
            <a:r>
              <a:rPr lang="en-US" sz="4600">
                <a:solidFill>
                  <a:srgbClr val="222222"/>
                </a:solidFill>
                <a:highlight>
                  <a:srgbClr val="FFFFFF"/>
                </a:highlight>
              </a:rPr>
              <a:t>Letters provided to all eligible nursing homes June 13th</a:t>
            </a:r>
            <a:endParaRPr sz="4600">
              <a:solidFill>
                <a:srgbClr val="222222"/>
              </a:solidFill>
              <a:highlight>
                <a:srgbClr val="FFFFFF"/>
              </a:highlight>
            </a:endParaRPr>
          </a:p>
          <a:p>
            <a:pPr indent="-520700" lvl="0" marL="457200" rtl="0" algn="l">
              <a:spcBef>
                <a:spcPts val="0"/>
              </a:spcBef>
              <a:spcAft>
                <a:spcPts val="0"/>
              </a:spcAft>
              <a:buClr>
                <a:srgbClr val="222222"/>
              </a:buClr>
              <a:buSzPts val="4600"/>
              <a:buChar char="●"/>
            </a:pPr>
            <a:r>
              <a:rPr lang="en-US" sz="4600">
                <a:solidFill>
                  <a:srgbClr val="222222"/>
                </a:solidFill>
                <a:highlight>
                  <a:srgbClr val="FFFFFF"/>
                </a:highlight>
              </a:rPr>
              <a:t>Payment will be made to eligible nursing homes on Friday, June 30, 2023</a:t>
            </a:r>
            <a:endParaRPr sz="4600">
              <a:solidFill>
                <a:srgbClr val="222222"/>
              </a:solidFill>
              <a:highlight>
                <a:srgbClr val="FFFFFF"/>
              </a:highlight>
            </a:endParaRPr>
          </a:p>
          <a:p>
            <a:pPr indent="0" lvl="0" marL="0" rtl="0" algn="l">
              <a:spcBef>
                <a:spcPts val="0"/>
              </a:spcBef>
              <a:spcAft>
                <a:spcPts val="0"/>
              </a:spcAft>
              <a:buNone/>
            </a:pPr>
            <a:r>
              <a:t/>
            </a:r>
            <a:endParaRPr sz="4600">
              <a:solidFill>
                <a:srgbClr val="222222"/>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1"/>
          <p:cNvSpPr txBox="1"/>
          <p:nvPr>
            <p:ph idx="12" type="sldNum"/>
          </p:nvPr>
        </p:nvSpPr>
        <p:spPr>
          <a:xfrm>
            <a:off x="14004131" y="9137971"/>
            <a:ext cx="2861100" cy="519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0" name="Google Shape;430;p71"/>
          <p:cNvSpPr txBox="1"/>
          <p:nvPr>
            <p:ph type="title"/>
          </p:nvPr>
        </p:nvSpPr>
        <p:spPr>
          <a:xfrm>
            <a:off x="440531" y="624523"/>
            <a:ext cx="16459200" cy="116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Open Comment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4"/>
          <p:cNvSpPr txBox="1"/>
          <p:nvPr>
            <p:ph type="title"/>
          </p:nvPr>
        </p:nvSpPr>
        <p:spPr>
          <a:xfrm>
            <a:off x="1192142" y="363961"/>
            <a:ext cx="14955900" cy="1365300"/>
          </a:xfrm>
          <a:prstGeom prst="rect">
            <a:avLst/>
          </a:prstGeom>
          <a:noFill/>
          <a:ln>
            <a:noFill/>
          </a:ln>
        </p:spPr>
        <p:txBody>
          <a:bodyPr anchorCtr="0" anchor="ctr" bIns="79450" lIns="158925" spcFirstLastPara="1" rIns="158925" wrap="square" tIns="79450">
            <a:noAutofit/>
          </a:bodyPr>
          <a:lstStyle/>
          <a:p>
            <a:pPr indent="0" lvl="0" marL="0" rtl="0" algn="ctr">
              <a:lnSpc>
                <a:spcPct val="100000"/>
              </a:lnSpc>
              <a:spcBef>
                <a:spcPts val="0"/>
              </a:spcBef>
              <a:spcAft>
                <a:spcPts val="0"/>
              </a:spcAft>
              <a:buClr>
                <a:schemeClr val="dk1"/>
              </a:buClr>
              <a:buSzPts val="1900"/>
              <a:buFont typeface="Arial"/>
              <a:buNone/>
            </a:pPr>
            <a:r>
              <a:rPr b="0" lang="en-US" sz="8000">
                <a:latin typeface="Roboto Slab"/>
                <a:ea typeface="Roboto Slab"/>
                <a:cs typeface="Roboto Slab"/>
                <a:sym typeface="Roboto Slab"/>
              </a:rPr>
              <a:t>Background </a:t>
            </a:r>
            <a:endParaRPr sz="10600"/>
          </a:p>
        </p:txBody>
      </p:sp>
      <p:sp>
        <p:nvSpPr>
          <p:cNvPr id="214" name="Google Shape;214;p44"/>
          <p:cNvSpPr txBox="1"/>
          <p:nvPr>
            <p:ph idx="1" type="body"/>
          </p:nvPr>
        </p:nvSpPr>
        <p:spPr>
          <a:xfrm>
            <a:off x="1192142" y="1506776"/>
            <a:ext cx="14955900" cy="5981400"/>
          </a:xfrm>
          <a:prstGeom prst="rect">
            <a:avLst/>
          </a:prstGeom>
          <a:noFill/>
          <a:ln>
            <a:noFill/>
          </a:ln>
        </p:spPr>
        <p:txBody>
          <a:bodyPr anchorCtr="0" anchor="t" bIns="79450" lIns="158925" spcFirstLastPara="1" rIns="158925" wrap="square" tIns="79450">
            <a:noAutofit/>
          </a:bodyPr>
          <a:lstStyle/>
          <a:p>
            <a:pPr indent="0" lvl="0" marL="0" rtl="0" algn="just">
              <a:lnSpc>
                <a:spcPct val="100000"/>
              </a:lnSpc>
              <a:spcBef>
                <a:spcPts val="0"/>
              </a:spcBef>
              <a:spcAft>
                <a:spcPts val="0"/>
              </a:spcAft>
              <a:buNone/>
            </a:pPr>
            <a:r>
              <a:rPr b="1" lang="en-US" sz="4000"/>
              <a:t>The 2022 DOJ findings letter, recommended the state of Colorado make improvements to the Home and Community Based System by: </a:t>
            </a:r>
            <a:endParaRPr b="1" sz="4000"/>
          </a:p>
          <a:p>
            <a:pPr indent="0" lvl="0" marL="0" rtl="0" algn="just">
              <a:lnSpc>
                <a:spcPct val="100000"/>
              </a:lnSpc>
              <a:spcBef>
                <a:spcPts val="0"/>
              </a:spcBef>
              <a:spcAft>
                <a:spcPts val="0"/>
              </a:spcAft>
              <a:buNone/>
            </a:pPr>
            <a:r>
              <a:t/>
            </a:r>
            <a:endParaRPr b="1" sz="4000"/>
          </a:p>
          <a:p>
            <a:pPr indent="0" lvl="0" marL="444500" rtl="0" algn="l">
              <a:lnSpc>
                <a:spcPct val="100000"/>
              </a:lnSpc>
              <a:spcBef>
                <a:spcPts val="0"/>
              </a:spcBef>
              <a:spcAft>
                <a:spcPts val="0"/>
              </a:spcAft>
              <a:buNone/>
            </a:pPr>
            <a:r>
              <a:rPr b="1" lang="en-US" sz="4000"/>
              <a:t>1. Providing Information to prevent Unnecessary institutionalization </a:t>
            </a:r>
            <a:endParaRPr b="1" sz="4000"/>
          </a:p>
          <a:p>
            <a:pPr indent="0" lvl="0" marL="444500" rtl="0" algn="l">
              <a:lnSpc>
                <a:spcPct val="100000"/>
              </a:lnSpc>
              <a:spcBef>
                <a:spcPts val="0"/>
              </a:spcBef>
              <a:spcAft>
                <a:spcPts val="0"/>
              </a:spcAft>
              <a:buNone/>
            </a:pPr>
            <a:r>
              <a:t/>
            </a:r>
            <a:endParaRPr b="1" sz="4000"/>
          </a:p>
          <a:p>
            <a:pPr indent="0" lvl="0" marL="444500" rtl="0" algn="l">
              <a:lnSpc>
                <a:spcPct val="100000"/>
              </a:lnSpc>
              <a:spcBef>
                <a:spcPts val="0"/>
              </a:spcBef>
              <a:spcAft>
                <a:spcPts val="0"/>
              </a:spcAft>
              <a:buNone/>
            </a:pPr>
            <a:r>
              <a:rPr b="1" lang="en-US" sz="4000"/>
              <a:t>2. Providing Effective transition Services </a:t>
            </a:r>
            <a:endParaRPr b="1" sz="4000"/>
          </a:p>
          <a:p>
            <a:pPr indent="0" lvl="0" marL="444500" rtl="0" algn="l">
              <a:lnSpc>
                <a:spcPct val="100000"/>
              </a:lnSpc>
              <a:spcBef>
                <a:spcPts val="0"/>
              </a:spcBef>
              <a:spcAft>
                <a:spcPts val="0"/>
              </a:spcAft>
              <a:buNone/>
            </a:pPr>
            <a:r>
              <a:t/>
            </a:r>
            <a:endParaRPr b="1" sz="4000"/>
          </a:p>
          <a:p>
            <a:pPr indent="0" lvl="0" marL="444500" rtl="0" algn="l">
              <a:lnSpc>
                <a:spcPct val="100000"/>
              </a:lnSpc>
              <a:spcBef>
                <a:spcPts val="0"/>
              </a:spcBef>
              <a:spcAft>
                <a:spcPts val="0"/>
              </a:spcAft>
              <a:buNone/>
            </a:pPr>
            <a:r>
              <a:rPr b="1" lang="en-US" sz="4000"/>
              <a:t>3. Expanding Access to Colorado’s Community-Based Service System </a:t>
            </a:r>
            <a:endParaRPr b="1" sz="4000"/>
          </a:p>
          <a:p>
            <a:pPr indent="0" lvl="0" marL="444500" rtl="0" algn="just">
              <a:lnSpc>
                <a:spcPct val="100000"/>
              </a:lnSpc>
              <a:spcBef>
                <a:spcPts val="0"/>
              </a:spcBef>
              <a:spcAft>
                <a:spcPts val="0"/>
              </a:spcAft>
              <a:buNone/>
            </a:pPr>
            <a:r>
              <a:t/>
            </a:r>
            <a:endParaRPr b="1" sz="4000"/>
          </a:p>
          <a:p>
            <a:pPr indent="0" lvl="0" marL="444500" rtl="0" algn="just">
              <a:lnSpc>
                <a:spcPct val="100000"/>
              </a:lnSpc>
              <a:spcBef>
                <a:spcPts val="0"/>
              </a:spcBef>
              <a:spcAft>
                <a:spcPts val="0"/>
              </a:spcAft>
              <a:buNone/>
            </a:pPr>
            <a:r>
              <a:rPr b="1" lang="en-US" sz="4000"/>
              <a:t>4. Increasing Access to Integrated Community-Based Housing Opportunities</a:t>
            </a:r>
            <a:endParaRPr/>
          </a:p>
        </p:txBody>
      </p:sp>
      <p:sp>
        <p:nvSpPr>
          <p:cNvPr id="215" name="Google Shape;215;p44"/>
          <p:cNvSpPr txBox="1"/>
          <p:nvPr>
            <p:ph idx="12" type="sldNum"/>
          </p:nvPr>
        </p:nvSpPr>
        <p:spPr>
          <a:xfrm>
            <a:off x="13048036" y="9060629"/>
            <a:ext cx="3901500" cy="519300"/>
          </a:xfrm>
          <a:prstGeom prst="rect">
            <a:avLst/>
          </a:prstGeom>
          <a:noFill/>
          <a:ln>
            <a:noFill/>
          </a:ln>
        </p:spPr>
        <p:txBody>
          <a:bodyPr anchorCtr="0" anchor="ctr" bIns="79450" lIns="158925" spcFirstLastPara="1" rIns="158925" wrap="square" tIns="79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5"/>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0" rtl="0" algn="l">
              <a:lnSpc>
                <a:spcPct val="100000"/>
              </a:lnSpc>
              <a:spcBef>
                <a:spcPts val="0"/>
              </a:spcBef>
              <a:spcAft>
                <a:spcPts val="0"/>
              </a:spcAft>
              <a:buClr>
                <a:schemeClr val="dk1"/>
              </a:buClr>
              <a:buSzPts val="1900"/>
              <a:buFont typeface="Arial"/>
              <a:buNone/>
            </a:pPr>
            <a:r>
              <a:t/>
            </a:r>
            <a:endParaRPr b="0" sz="5200">
              <a:solidFill>
                <a:schemeClr val="dk1"/>
              </a:solidFill>
              <a:latin typeface="Roboto Slab"/>
              <a:ea typeface="Roboto Slab"/>
              <a:cs typeface="Roboto Slab"/>
              <a:sym typeface="Roboto Slab"/>
            </a:endParaRPr>
          </a:p>
          <a:p>
            <a:pPr indent="0" lvl="0" marL="0" rtl="0" algn="ctr">
              <a:spcBef>
                <a:spcPts val="0"/>
              </a:spcBef>
              <a:spcAft>
                <a:spcPts val="0"/>
              </a:spcAft>
              <a:buClr>
                <a:schemeClr val="dk1"/>
              </a:buClr>
              <a:buSzPts val="1900"/>
              <a:buFont typeface="Arial"/>
              <a:buNone/>
            </a:pPr>
            <a:r>
              <a:rPr lang="en-US" sz="7300"/>
              <a:t>Purpose</a:t>
            </a:r>
            <a:endParaRPr sz="7300"/>
          </a:p>
          <a:p>
            <a:pPr indent="0" lvl="0" marL="0" rtl="0" algn="ctr">
              <a:spcBef>
                <a:spcPts val="0"/>
              </a:spcBef>
              <a:spcAft>
                <a:spcPts val="0"/>
              </a:spcAft>
              <a:buNone/>
            </a:pPr>
            <a:r>
              <a:t/>
            </a:r>
            <a:endParaRPr/>
          </a:p>
        </p:txBody>
      </p:sp>
      <p:sp>
        <p:nvSpPr>
          <p:cNvPr id="222" name="Google Shape;222;p45"/>
          <p:cNvSpPr txBox="1"/>
          <p:nvPr>
            <p:ph idx="1" type="body"/>
          </p:nvPr>
        </p:nvSpPr>
        <p:spPr>
          <a:xfrm>
            <a:off x="1192142" y="2634385"/>
            <a:ext cx="14955900" cy="5981400"/>
          </a:xfrm>
          <a:prstGeom prst="rect">
            <a:avLst/>
          </a:prstGeom>
        </p:spPr>
        <p:txBody>
          <a:bodyPr anchorCtr="0" anchor="t" bIns="79450" lIns="158925" spcFirstLastPara="1" rIns="158925" wrap="square" tIns="79450">
            <a:noAutofit/>
          </a:bodyPr>
          <a:lstStyle/>
          <a:p>
            <a:pPr indent="0" lvl="0" marL="0" rtl="0" algn="just">
              <a:lnSpc>
                <a:spcPct val="100000"/>
              </a:lnSpc>
              <a:spcBef>
                <a:spcPts val="0"/>
              </a:spcBef>
              <a:spcAft>
                <a:spcPts val="0"/>
              </a:spcAft>
              <a:buClr>
                <a:schemeClr val="dk1"/>
              </a:buClr>
              <a:buSzPts val="1900"/>
              <a:buFont typeface="Arial"/>
              <a:buNone/>
            </a:pPr>
            <a:r>
              <a:rPr b="1" lang="en-US" sz="5900"/>
              <a:t>T</a:t>
            </a:r>
            <a:r>
              <a:rPr b="1" lang="en-US" sz="6000"/>
              <a:t>he purpose of Group In-Reach is to educate individuals living in a Skilled Nursing Facility and their natural supports about community-based living options, waivers and supports in a group setting.</a:t>
            </a:r>
            <a:r>
              <a:rPr b="1" lang="en-US" sz="8600"/>
              <a:t> </a:t>
            </a:r>
            <a:endParaRPr b="1" sz="11500"/>
          </a:p>
          <a:p>
            <a:pPr indent="0" lvl="0" marL="0" rtl="0" algn="l">
              <a:spcBef>
                <a:spcPts val="1300"/>
              </a:spcBef>
              <a:spcAft>
                <a:spcPts val="0"/>
              </a:spcAft>
              <a:buNone/>
            </a:pPr>
            <a:r>
              <a:t/>
            </a:r>
            <a:endParaRPr/>
          </a:p>
        </p:txBody>
      </p:sp>
      <p:sp>
        <p:nvSpPr>
          <p:cNvPr id="223" name="Google Shape;223;p45"/>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6"/>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0" rtl="0" algn="ctr">
              <a:spcBef>
                <a:spcPts val="0"/>
              </a:spcBef>
              <a:spcAft>
                <a:spcPts val="0"/>
              </a:spcAft>
              <a:buNone/>
            </a:pPr>
            <a:r>
              <a:rPr lang="en-US"/>
              <a:t>Progress to Date</a:t>
            </a:r>
            <a:endParaRPr/>
          </a:p>
        </p:txBody>
      </p:sp>
      <p:sp>
        <p:nvSpPr>
          <p:cNvPr id="230" name="Google Shape;230;p46"/>
          <p:cNvSpPr txBox="1"/>
          <p:nvPr>
            <p:ph idx="1" type="body"/>
          </p:nvPr>
        </p:nvSpPr>
        <p:spPr>
          <a:xfrm>
            <a:off x="1192167" y="1988201"/>
            <a:ext cx="14955900" cy="6366300"/>
          </a:xfrm>
          <a:prstGeom prst="rect">
            <a:avLst/>
          </a:prstGeom>
        </p:spPr>
        <p:txBody>
          <a:bodyPr anchorCtr="0" anchor="t" bIns="79450" lIns="158925" spcFirstLastPara="1" rIns="158925" wrap="square" tIns="79450">
            <a:noAutofit/>
          </a:bodyPr>
          <a:lstStyle/>
          <a:p>
            <a:pPr indent="-666750" lvl="0" marL="800100" rtl="0" algn="l">
              <a:spcBef>
                <a:spcPts val="1300"/>
              </a:spcBef>
              <a:spcAft>
                <a:spcPts val="0"/>
              </a:spcAft>
              <a:buSzPts val="4100"/>
              <a:buChar char="-"/>
            </a:pPr>
            <a:r>
              <a:rPr lang="en-US" sz="4100"/>
              <a:t>DOJ negotiation are still in process with hopes of reaching an agreement this summer </a:t>
            </a:r>
            <a:endParaRPr sz="4100"/>
          </a:p>
          <a:p>
            <a:pPr indent="-666750" lvl="0" marL="800100" rtl="0" algn="l">
              <a:spcBef>
                <a:spcPts val="0"/>
              </a:spcBef>
              <a:spcAft>
                <a:spcPts val="0"/>
              </a:spcAft>
              <a:buSzPts val="4100"/>
              <a:buChar char="-"/>
            </a:pPr>
            <a:r>
              <a:rPr lang="en-US" sz="4100"/>
              <a:t>Last fall stakeholders were informed on BA-07 budget request </a:t>
            </a:r>
            <a:endParaRPr sz="4100"/>
          </a:p>
          <a:p>
            <a:pPr indent="-654050" lvl="1" marL="1587500" rtl="0" algn="l">
              <a:spcBef>
                <a:spcPts val="0"/>
              </a:spcBef>
              <a:spcAft>
                <a:spcPts val="0"/>
              </a:spcAft>
              <a:buSzPts val="4100"/>
              <a:buChar char="-"/>
            </a:pPr>
            <a:r>
              <a:rPr lang="en-US" sz="4100"/>
              <a:t>proactively addresses the DOJ findings and recommendations</a:t>
            </a:r>
            <a:endParaRPr sz="4100"/>
          </a:p>
          <a:p>
            <a:pPr indent="-654050" lvl="1" marL="1587500" rtl="0" algn="l">
              <a:spcBef>
                <a:spcPts val="0"/>
              </a:spcBef>
              <a:spcAft>
                <a:spcPts val="0"/>
              </a:spcAft>
              <a:buSzPts val="4100"/>
              <a:buChar char="-"/>
            </a:pPr>
            <a:r>
              <a:rPr lang="en-US" sz="4100"/>
              <a:t>Included in that request are a number of policy changes that build upon the current structure</a:t>
            </a:r>
            <a:endParaRPr sz="4100"/>
          </a:p>
          <a:p>
            <a:pPr indent="-666750" lvl="0" marL="800100" rtl="0" algn="l">
              <a:spcBef>
                <a:spcPts val="0"/>
              </a:spcBef>
              <a:spcAft>
                <a:spcPts val="0"/>
              </a:spcAft>
              <a:buSzPts val="4100"/>
              <a:buChar char="-"/>
            </a:pPr>
            <a:r>
              <a:rPr lang="en-US" sz="4100"/>
              <a:t>Group and Individual In-Reach to be conducted bi-annually </a:t>
            </a:r>
            <a:endParaRPr sz="4100"/>
          </a:p>
          <a:p>
            <a:pPr indent="-654050" lvl="1" marL="1587500" rtl="0" algn="l">
              <a:spcBef>
                <a:spcPts val="0"/>
              </a:spcBef>
              <a:spcAft>
                <a:spcPts val="0"/>
              </a:spcAft>
              <a:buSzPts val="4100"/>
              <a:buChar char="-"/>
            </a:pPr>
            <a:r>
              <a:rPr lang="en-US" sz="4100"/>
              <a:t>Individual In-Reach is not expected to be implemented until 2024 </a:t>
            </a:r>
            <a:endParaRPr sz="4100"/>
          </a:p>
        </p:txBody>
      </p:sp>
      <p:sp>
        <p:nvSpPr>
          <p:cNvPr id="231" name="Google Shape;231;p46"/>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7"/>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0" rtl="0" algn="ctr">
              <a:spcBef>
                <a:spcPts val="0"/>
              </a:spcBef>
              <a:spcAft>
                <a:spcPts val="0"/>
              </a:spcAft>
              <a:buNone/>
            </a:pPr>
            <a:r>
              <a:rPr lang="en-US"/>
              <a:t>Implementation </a:t>
            </a:r>
            <a:endParaRPr/>
          </a:p>
        </p:txBody>
      </p:sp>
      <p:sp>
        <p:nvSpPr>
          <p:cNvPr id="238" name="Google Shape;238;p47"/>
          <p:cNvSpPr txBox="1"/>
          <p:nvPr>
            <p:ph idx="1" type="body"/>
          </p:nvPr>
        </p:nvSpPr>
        <p:spPr>
          <a:xfrm>
            <a:off x="1192142" y="2634385"/>
            <a:ext cx="14955900" cy="5981400"/>
          </a:xfrm>
          <a:prstGeom prst="rect">
            <a:avLst/>
          </a:prstGeom>
        </p:spPr>
        <p:txBody>
          <a:bodyPr anchorCtr="0" anchor="t" bIns="79450" lIns="158925" spcFirstLastPara="1" rIns="158925" wrap="square" tIns="79450">
            <a:noAutofit/>
          </a:bodyPr>
          <a:lstStyle/>
          <a:p>
            <a:pPr indent="-704850" lvl="0" marL="800100" rtl="0" algn="l">
              <a:spcBef>
                <a:spcPts val="1300"/>
              </a:spcBef>
              <a:spcAft>
                <a:spcPts val="0"/>
              </a:spcAft>
              <a:buSzPts val="4700"/>
              <a:buChar char="-"/>
            </a:pPr>
            <a:r>
              <a:rPr lang="en-US"/>
              <a:t> Individual In-Reach will coincide with the current CMA timelines </a:t>
            </a:r>
            <a:endParaRPr/>
          </a:p>
          <a:p>
            <a:pPr indent="-704850" lvl="0" marL="800100" rtl="0" algn="l">
              <a:spcBef>
                <a:spcPts val="0"/>
              </a:spcBef>
              <a:spcAft>
                <a:spcPts val="0"/>
              </a:spcAft>
              <a:buSzPts val="4700"/>
              <a:buChar char="-"/>
            </a:pPr>
            <a:r>
              <a:rPr lang="en-US"/>
              <a:t>Over the next 12-16 months HCPF Internal team will complete Group In-Reach </a:t>
            </a:r>
            <a:endParaRPr/>
          </a:p>
          <a:p>
            <a:pPr indent="-584200" lvl="1" marL="1587500" rtl="0" algn="l">
              <a:spcBef>
                <a:spcPts val="0"/>
              </a:spcBef>
              <a:spcAft>
                <a:spcPts val="0"/>
              </a:spcAft>
              <a:buSzPts val="3000"/>
              <a:buChar char="-"/>
            </a:pPr>
            <a:r>
              <a:rPr lang="en-US"/>
              <a:t>At conclusion we will seek feedback on the process for continuance and improvements </a:t>
            </a:r>
            <a:endParaRPr/>
          </a:p>
          <a:p>
            <a:pPr indent="0" lvl="0" marL="800100" rtl="0" algn="l">
              <a:spcBef>
                <a:spcPts val="1300"/>
              </a:spcBef>
              <a:spcAft>
                <a:spcPts val="0"/>
              </a:spcAft>
              <a:buNone/>
            </a:pPr>
            <a:r>
              <a:t/>
            </a:r>
            <a:endParaRPr/>
          </a:p>
          <a:p>
            <a:pPr indent="0" lvl="0" marL="800100" rtl="0" algn="l">
              <a:spcBef>
                <a:spcPts val="1300"/>
              </a:spcBef>
              <a:spcAft>
                <a:spcPts val="0"/>
              </a:spcAft>
              <a:buNone/>
            </a:pPr>
            <a:r>
              <a:t/>
            </a:r>
            <a:endParaRPr/>
          </a:p>
        </p:txBody>
      </p:sp>
      <p:sp>
        <p:nvSpPr>
          <p:cNvPr id="239" name="Google Shape;239;p47"/>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800100" rtl="0" algn="ctr">
              <a:lnSpc>
                <a:spcPct val="115000"/>
              </a:lnSpc>
              <a:spcBef>
                <a:spcPts val="0"/>
              </a:spcBef>
              <a:spcAft>
                <a:spcPts val="2100"/>
              </a:spcAft>
              <a:buClr>
                <a:schemeClr val="dk1"/>
              </a:buClr>
              <a:buSzPts val="1900"/>
              <a:buFont typeface="Arial"/>
              <a:buNone/>
            </a:pPr>
            <a:r>
              <a:rPr lang="en-US" sz="6300"/>
              <a:t>Group In-Reach Meeting Format</a:t>
            </a:r>
            <a:endParaRPr/>
          </a:p>
        </p:txBody>
      </p:sp>
      <p:sp>
        <p:nvSpPr>
          <p:cNvPr id="246" name="Google Shape;246;p48"/>
          <p:cNvSpPr txBox="1"/>
          <p:nvPr>
            <p:ph idx="1" type="body"/>
          </p:nvPr>
        </p:nvSpPr>
        <p:spPr>
          <a:xfrm>
            <a:off x="1192142" y="2634385"/>
            <a:ext cx="14955900" cy="5981400"/>
          </a:xfrm>
          <a:prstGeom prst="rect">
            <a:avLst/>
          </a:prstGeom>
        </p:spPr>
        <p:txBody>
          <a:bodyPr anchorCtr="0" anchor="t" bIns="79450" lIns="158925" spcFirstLastPara="1" rIns="158925" wrap="square" tIns="79450">
            <a:noAutofit/>
          </a:bodyPr>
          <a:lstStyle/>
          <a:p>
            <a:pPr indent="-736600" lvl="0" marL="800100" rtl="0" algn="l">
              <a:lnSpc>
                <a:spcPct val="115000"/>
              </a:lnSpc>
              <a:spcBef>
                <a:spcPts val="0"/>
              </a:spcBef>
              <a:spcAft>
                <a:spcPts val="0"/>
              </a:spcAft>
              <a:buClr>
                <a:schemeClr val="lt1"/>
              </a:buClr>
              <a:buSzPts val="5200"/>
              <a:buFont typeface="Trebuchet MS"/>
              <a:buChar char="-"/>
            </a:pPr>
            <a:r>
              <a:rPr lang="en-US" sz="5200"/>
              <a:t>In Person group setting </a:t>
            </a:r>
            <a:endParaRPr sz="5200"/>
          </a:p>
          <a:p>
            <a:pPr indent="-736600" lvl="0" marL="800100" rtl="0" algn="l">
              <a:lnSpc>
                <a:spcPct val="115000"/>
              </a:lnSpc>
              <a:spcBef>
                <a:spcPts val="0"/>
              </a:spcBef>
              <a:spcAft>
                <a:spcPts val="0"/>
              </a:spcAft>
              <a:buClr>
                <a:schemeClr val="lt1"/>
              </a:buClr>
              <a:buSzPts val="5200"/>
              <a:buFont typeface="Trebuchet MS"/>
              <a:buChar char="-"/>
            </a:pPr>
            <a:r>
              <a:rPr lang="en-US" sz="5200"/>
              <a:t>Held in the Skilled Nursing Facilities </a:t>
            </a:r>
            <a:endParaRPr sz="5200"/>
          </a:p>
          <a:p>
            <a:pPr indent="-736600" lvl="0" marL="800100" rtl="0" algn="l">
              <a:lnSpc>
                <a:spcPct val="115000"/>
              </a:lnSpc>
              <a:spcBef>
                <a:spcPts val="0"/>
              </a:spcBef>
              <a:spcAft>
                <a:spcPts val="0"/>
              </a:spcAft>
              <a:buClr>
                <a:schemeClr val="lt1"/>
              </a:buClr>
              <a:buSzPts val="5200"/>
              <a:buFont typeface="Trebuchet MS"/>
              <a:buChar char="-"/>
            </a:pPr>
            <a:r>
              <a:rPr lang="en-US" sz="5200"/>
              <a:t>Visual presentation (where available) with handouts </a:t>
            </a:r>
            <a:endParaRPr sz="5200"/>
          </a:p>
          <a:p>
            <a:pPr indent="-736600" lvl="0" marL="800100" rtl="0" algn="l">
              <a:lnSpc>
                <a:spcPct val="115000"/>
              </a:lnSpc>
              <a:spcBef>
                <a:spcPts val="0"/>
              </a:spcBef>
              <a:spcAft>
                <a:spcPts val="0"/>
              </a:spcAft>
              <a:buClr>
                <a:schemeClr val="lt1"/>
              </a:buClr>
              <a:buSzPts val="5200"/>
              <a:buFont typeface="Trebuchet MS"/>
              <a:buChar char="-"/>
            </a:pPr>
            <a:r>
              <a:rPr lang="en-US" sz="5200"/>
              <a:t>After presentation provide support with making referrals</a:t>
            </a:r>
            <a:endParaRPr sz="6600"/>
          </a:p>
        </p:txBody>
      </p:sp>
      <p:sp>
        <p:nvSpPr>
          <p:cNvPr id="247" name="Google Shape;247;p48"/>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9"/>
          <p:cNvSpPr txBox="1"/>
          <p:nvPr>
            <p:ph type="title"/>
          </p:nvPr>
        </p:nvSpPr>
        <p:spPr>
          <a:xfrm>
            <a:off x="1192142" y="622912"/>
            <a:ext cx="14955900" cy="1365300"/>
          </a:xfrm>
          <a:prstGeom prst="rect">
            <a:avLst/>
          </a:prstGeom>
        </p:spPr>
        <p:txBody>
          <a:bodyPr anchorCtr="0" anchor="ctr" bIns="79450" lIns="158925" spcFirstLastPara="1" rIns="158925" wrap="square" tIns="79450">
            <a:noAutofit/>
          </a:bodyPr>
          <a:lstStyle/>
          <a:p>
            <a:pPr indent="0" lvl="0" marL="0" rtl="0" algn="ctr">
              <a:spcBef>
                <a:spcPts val="0"/>
              </a:spcBef>
              <a:spcAft>
                <a:spcPts val="0"/>
              </a:spcAft>
              <a:buClr>
                <a:schemeClr val="dk1"/>
              </a:buClr>
              <a:buSzPts val="1900"/>
              <a:buFont typeface="Arial"/>
              <a:buNone/>
            </a:pPr>
            <a:r>
              <a:rPr lang="en-US" sz="8300"/>
              <a:t>Information to be Shared</a:t>
            </a:r>
            <a:endParaRPr b="0" sz="5200">
              <a:latin typeface="Roboto Slab"/>
              <a:ea typeface="Roboto Slab"/>
              <a:cs typeface="Roboto Slab"/>
              <a:sym typeface="Roboto Slab"/>
            </a:endParaRPr>
          </a:p>
          <a:p>
            <a:pPr indent="0" lvl="0" marL="0" rtl="0" algn="ctr">
              <a:spcBef>
                <a:spcPts val="0"/>
              </a:spcBef>
              <a:spcAft>
                <a:spcPts val="0"/>
              </a:spcAft>
              <a:buNone/>
            </a:pPr>
            <a:r>
              <a:t/>
            </a:r>
            <a:endParaRPr sz="8300">
              <a:solidFill>
                <a:schemeClr val="dk2"/>
              </a:solidFill>
            </a:endParaRPr>
          </a:p>
        </p:txBody>
      </p:sp>
      <p:sp>
        <p:nvSpPr>
          <p:cNvPr id="254" name="Google Shape;254;p49"/>
          <p:cNvSpPr txBox="1"/>
          <p:nvPr>
            <p:ph idx="1" type="body"/>
          </p:nvPr>
        </p:nvSpPr>
        <p:spPr>
          <a:xfrm>
            <a:off x="1192142" y="2634385"/>
            <a:ext cx="14955900" cy="5981400"/>
          </a:xfrm>
          <a:prstGeom prst="rect">
            <a:avLst/>
          </a:prstGeom>
        </p:spPr>
        <p:txBody>
          <a:bodyPr anchorCtr="0" anchor="t" bIns="79450" lIns="158925" spcFirstLastPara="1" rIns="158925" wrap="square" tIns="79450">
            <a:noAutofit/>
          </a:bodyPr>
          <a:lstStyle/>
          <a:p>
            <a:pPr indent="-768350" lvl="0" marL="800100" rtl="0" algn="l">
              <a:spcBef>
                <a:spcPts val="0"/>
              </a:spcBef>
              <a:spcAft>
                <a:spcPts val="0"/>
              </a:spcAft>
              <a:buSzPts val="5700"/>
              <a:buChar char="-"/>
            </a:pPr>
            <a:r>
              <a:rPr lang="en-US" sz="5700"/>
              <a:t>Qualifications for state programs</a:t>
            </a:r>
            <a:endParaRPr sz="5700"/>
          </a:p>
          <a:p>
            <a:pPr indent="-768350" lvl="0" marL="800100" rtl="0" algn="l">
              <a:spcBef>
                <a:spcPts val="0"/>
              </a:spcBef>
              <a:spcAft>
                <a:spcPts val="0"/>
              </a:spcAft>
              <a:buSzPts val="5700"/>
              <a:buChar char="-"/>
            </a:pPr>
            <a:r>
              <a:rPr lang="en-US" sz="5700"/>
              <a:t>Services and Supports  </a:t>
            </a:r>
            <a:endParaRPr sz="5700"/>
          </a:p>
          <a:p>
            <a:pPr indent="-768350" lvl="0" marL="800100" rtl="0" algn="l">
              <a:spcBef>
                <a:spcPts val="0"/>
              </a:spcBef>
              <a:spcAft>
                <a:spcPts val="0"/>
              </a:spcAft>
              <a:buSzPts val="5700"/>
              <a:buChar char="-"/>
            </a:pPr>
            <a:r>
              <a:rPr lang="en-US" sz="5700"/>
              <a:t>Waiver Program</a:t>
            </a:r>
            <a:endParaRPr sz="5700"/>
          </a:p>
          <a:p>
            <a:pPr indent="-768350" lvl="0" marL="800100" rtl="0" algn="l">
              <a:spcBef>
                <a:spcPts val="0"/>
              </a:spcBef>
              <a:spcAft>
                <a:spcPts val="0"/>
              </a:spcAft>
              <a:buSzPts val="5700"/>
              <a:buChar char="-"/>
            </a:pPr>
            <a:r>
              <a:rPr lang="en-US" sz="5700"/>
              <a:t>Transition Services process </a:t>
            </a:r>
            <a:endParaRPr sz="5700"/>
          </a:p>
          <a:p>
            <a:pPr indent="-768350" lvl="0" marL="800100" rtl="0" algn="l">
              <a:spcBef>
                <a:spcPts val="0"/>
              </a:spcBef>
              <a:spcAft>
                <a:spcPts val="0"/>
              </a:spcAft>
              <a:buSzPts val="5700"/>
              <a:buChar char="-"/>
            </a:pPr>
            <a:r>
              <a:rPr lang="en-US" sz="5700"/>
              <a:t>Regional Contacts</a:t>
            </a:r>
            <a:endParaRPr sz="6100"/>
          </a:p>
        </p:txBody>
      </p:sp>
      <p:sp>
        <p:nvSpPr>
          <p:cNvPr id="255" name="Google Shape;255;p49"/>
          <p:cNvSpPr txBox="1"/>
          <p:nvPr>
            <p:ph idx="12" type="sldNum"/>
          </p:nvPr>
        </p:nvSpPr>
        <p:spPr>
          <a:xfrm>
            <a:off x="13048036" y="9060629"/>
            <a:ext cx="3901500" cy="519300"/>
          </a:xfrm>
          <a:prstGeom prst="rect">
            <a:avLst/>
          </a:prstGeom>
        </p:spPr>
        <p:txBody>
          <a:bodyPr anchorCtr="0" anchor="ctr" bIns="79450" lIns="158925" spcFirstLastPara="1" rIns="158925" wrap="square" tIns="79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