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1" r:id="rId3"/>
    <p:sldMasterId id="2147483722" r:id="rId4"/>
    <p:sldMasterId id="2147483723" r:id="rId5"/>
    <p:sldMasterId id="214748372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5143500" cx="9144000"/>
  <p:notesSz cx="6858000" cy="9144000"/>
  <p:embeddedFontLst>
    <p:embeddedFont>
      <p:font typeface="Roboto Slab"/>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RobotoSlab-bold.fntdata"/><Relationship Id="rId18" Type="http://schemas.openxmlformats.org/officeDocument/2006/relationships/font" Target="fonts/RobotoSlab-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596348" y="279953"/>
            <a:ext cx="8057400" cy="45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410817" y="4904133"/>
            <a:ext cx="6042992" cy="290139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1" i="0" sz="1200" u="none" cap="none" strike="noStrike">
                <a:solidFill>
                  <a:schemeClr val="dk1"/>
                </a:solidFill>
                <a:latin typeface="Trebuchet MS"/>
                <a:ea typeface="Trebuchet MS"/>
                <a:cs typeface="Trebuchet MS"/>
                <a:sym typeface="Trebuchet MS"/>
              </a:defRPr>
            </a:lvl1pPr>
            <a:lvl2pPr indent="-228600" lvl="1" marL="914400" marR="0" rtl="0" algn="l">
              <a:spcBef>
                <a:spcPts val="0"/>
              </a:spcBef>
              <a:spcAft>
                <a:spcPts val="0"/>
              </a:spcAft>
              <a:buSzPts val="1400"/>
              <a:buNone/>
              <a:defRPr b="0" i="0" sz="1200" u="none" cap="none" strike="noStrike">
                <a:solidFill>
                  <a:schemeClr val="dk1"/>
                </a:solidFill>
                <a:latin typeface="Trebuchet MS"/>
                <a:ea typeface="Trebuchet MS"/>
                <a:cs typeface="Trebuchet MS"/>
                <a:sym typeface="Trebuchet MS"/>
              </a:defRPr>
            </a:lvl2pPr>
            <a:lvl3pPr indent="-228600" lvl="2" marL="1371600" marR="0" rtl="0" algn="l">
              <a:spcBef>
                <a:spcPts val="0"/>
              </a:spcBef>
              <a:spcAft>
                <a:spcPts val="0"/>
              </a:spcAft>
              <a:buSzPts val="1400"/>
              <a:buNone/>
              <a:defRPr b="0" i="0" sz="1200" u="none" cap="none" strike="noStrike">
                <a:solidFill>
                  <a:schemeClr val="dk1"/>
                </a:solidFill>
                <a:latin typeface="Trebuchet MS"/>
                <a:ea typeface="Trebuchet MS"/>
                <a:cs typeface="Trebuchet MS"/>
                <a:sym typeface="Trebuchet MS"/>
              </a:defRPr>
            </a:lvl3pPr>
            <a:lvl4pPr indent="-228600" lvl="3" marL="1828800" marR="0" rtl="0" algn="l">
              <a:spcBef>
                <a:spcPts val="0"/>
              </a:spcBef>
              <a:spcAft>
                <a:spcPts val="0"/>
              </a:spcAft>
              <a:buSzPts val="1400"/>
              <a:buNone/>
              <a:defRPr b="0" i="0" sz="1200" u="none" cap="none" strike="noStrike">
                <a:solidFill>
                  <a:schemeClr val="dk1"/>
                </a:solidFill>
                <a:latin typeface="Trebuchet MS"/>
                <a:ea typeface="Trebuchet MS"/>
                <a:cs typeface="Trebuchet MS"/>
                <a:sym typeface="Trebuchet MS"/>
              </a:defRPr>
            </a:lvl4pPr>
            <a:lvl5pPr indent="-228600" lvl="4" marL="2286000" marR="0" rtl="0" algn="l">
              <a:spcBef>
                <a:spcPts val="0"/>
              </a:spcBef>
              <a:spcAft>
                <a:spcPts val="0"/>
              </a:spcAft>
              <a:buSzPts val="1400"/>
              <a:buNone/>
              <a:defRPr b="0" i="0" sz="1200" u="none" cap="none" strike="noStrike">
                <a:solidFill>
                  <a:schemeClr val="dk1"/>
                </a:solidFill>
                <a:latin typeface="Trebuchet MS"/>
                <a:ea typeface="Trebuchet MS"/>
                <a:cs typeface="Trebuchet MS"/>
                <a:sym typeface="Trebuchet M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5" name="Google Shape;5;n"/>
          <p:cNvSpPr txBox="1"/>
          <p:nvPr>
            <p:ph idx="12" type="sldNum"/>
          </p:nvPr>
        </p:nvSpPr>
        <p:spPr>
          <a:xfrm>
            <a:off x="3482009" y="8053180"/>
            <a:ext cx="2971800" cy="4587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4:notes"/>
          <p:cNvSpPr txBox="1"/>
          <p:nvPr>
            <p:ph idx="1" type="body"/>
          </p:nvPr>
        </p:nvSpPr>
        <p:spPr>
          <a:xfrm>
            <a:off x="410817" y="4904133"/>
            <a:ext cx="6042992" cy="290139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0" lang="en-US"/>
              <a:t>Hello everyone</a:t>
            </a:r>
            <a:r>
              <a:rPr b="0" lang="en-US"/>
              <a:t>, thank you for joining us today. It is great to be with you all today. It is wonderful to see all the Board members and </a:t>
            </a:r>
            <a:r>
              <a:rPr b="0" lang="en-US"/>
              <a:t>a special thanks to </a:t>
            </a:r>
            <a:r>
              <a:rPr b="0" lang="en-US">
                <a:highlight>
                  <a:srgbClr val="FFFF00"/>
                </a:highlight>
              </a:rPr>
              <a:t>Morgan</a:t>
            </a:r>
            <a:r>
              <a:rPr b="0" lang="en-US"/>
              <a:t> for stepping up to run the meeting today. I would also like to welcome our newest member James McLaughlin. We are excited to have you on the Medical Services Board. </a:t>
            </a:r>
            <a:endParaRPr b="0"/>
          </a:p>
          <a:p>
            <a:pPr indent="0" lvl="0" marL="0" rtl="0" algn="l">
              <a:spcBef>
                <a:spcPts val="0"/>
              </a:spcBef>
              <a:spcAft>
                <a:spcPts val="0"/>
              </a:spcAft>
              <a:buClr>
                <a:schemeClr val="dk1"/>
              </a:buClr>
              <a:buSzPts val="1100"/>
              <a:buFont typeface="Arial"/>
              <a:buNone/>
            </a:pPr>
            <a:r>
              <a:t/>
            </a:r>
            <a:endParaRPr b="0"/>
          </a:p>
          <a:p>
            <a:pPr indent="0" lvl="0" marL="0" rtl="0" algn="l">
              <a:spcBef>
                <a:spcPts val="0"/>
              </a:spcBef>
              <a:spcAft>
                <a:spcPts val="0"/>
              </a:spcAft>
              <a:buClr>
                <a:schemeClr val="dk1"/>
              </a:buClr>
              <a:buSzPts val="1100"/>
              <a:buFont typeface="Arial"/>
              <a:buNone/>
            </a:pPr>
            <a:r>
              <a:rPr b="0" lang="en-US"/>
              <a:t>Board Members Present </a:t>
            </a:r>
            <a:endParaRPr b="0"/>
          </a:p>
          <a:p>
            <a:pPr indent="-317500" lvl="0" marL="457200" rtl="0" algn="l">
              <a:spcBef>
                <a:spcPts val="0"/>
              </a:spcBef>
              <a:spcAft>
                <a:spcPts val="0"/>
              </a:spcAft>
              <a:buClr>
                <a:schemeClr val="dk1"/>
              </a:buClr>
              <a:buSzPts val="1400"/>
              <a:buChar char="●"/>
            </a:pPr>
            <a:r>
              <a:rPr b="0" lang="en-US"/>
              <a:t>Morgan Honea (Contexture), </a:t>
            </a:r>
            <a:endParaRPr b="0"/>
          </a:p>
          <a:p>
            <a:pPr indent="-317500" lvl="0" marL="457200" rtl="0" algn="l">
              <a:spcBef>
                <a:spcPts val="0"/>
              </a:spcBef>
              <a:spcAft>
                <a:spcPts val="0"/>
              </a:spcAft>
              <a:buClr>
                <a:schemeClr val="dk1"/>
              </a:buClr>
              <a:buSzPts val="1400"/>
              <a:buChar char="●"/>
            </a:pPr>
            <a:r>
              <a:rPr b="0" lang="en-US"/>
              <a:t>James McLaughlin (Ute Pass Regional Health)</a:t>
            </a:r>
            <a:endParaRPr b="0"/>
          </a:p>
          <a:p>
            <a:pPr indent="-317500" lvl="0" marL="457200" rtl="0" algn="l">
              <a:spcBef>
                <a:spcPts val="0"/>
              </a:spcBef>
              <a:spcAft>
                <a:spcPts val="0"/>
              </a:spcAft>
              <a:buClr>
                <a:schemeClr val="dk1"/>
              </a:buClr>
              <a:buSzPts val="1400"/>
              <a:buChar char="●"/>
            </a:pPr>
            <a:r>
              <a:rPr b="0" lang="en-US"/>
              <a:t>Simon Hambidge (Denver Health),</a:t>
            </a:r>
            <a:endParaRPr b="0"/>
          </a:p>
          <a:p>
            <a:pPr indent="-317500" lvl="0" marL="457200" rtl="0" algn="l">
              <a:spcBef>
                <a:spcPts val="0"/>
              </a:spcBef>
              <a:spcAft>
                <a:spcPts val="0"/>
              </a:spcAft>
              <a:buClr>
                <a:schemeClr val="dk1"/>
              </a:buClr>
              <a:buSzPts val="1400"/>
              <a:buChar char="●"/>
            </a:pPr>
            <a:r>
              <a:rPr b="0" lang="en-US"/>
              <a:t>Laura Carroll (Medicaid Member), </a:t>
            </a:r>
            <a:endParaRPr b="0"/>
          </a:p>
          <a:p>
            <a:pPr indent="-317500" lvl="0" marL="457200" rtl="0" algn="l">
              <a:spcBef>
                <a:spcPts val="0"/>
              </a:spcBef>
              <a:spcAft>
                <a:spcPts val="0"/>
              </a:spcAft>
              <a:buClr>
                <a:schemeClr val="dk1"/>
              </a:buClr>
              <a:buSzPts val="1400"/>
              <a:buChar char="●"/>
            </a:pPr>
            <a:r>
              <a:rPr b="0" lang="en-US"/>
              <a:t>William Kinnard (SCL Health St. Joseph Hospital), </a:t>
            </a:r>
            <a:endParaRPr b="0"/>
          </a:p>
          <a:p>
            <a:pPr indent="-317500" lvl="0" marL="457200" rtl="0" algn="l">
              <a:spcBef>
                <a:spcPts val="0"/>
              </a:spcBef>
              <a:spcAft>
                <a:spcPts val="0"/>
              </a:spcAft>
              <a:buClr>
                <a:schemeClr val="dk1"/>
              </a:buClr>
              <a:buSzPts val="1400"/>
              <a:buChar char="●"/>
            </a:pPr>
            <a:r>
              <a:rPr b="0" lang="en-US"/>
              <a:t>Barry Martin (UC Health), </a:t>
            </a:r>
            <a:endParaRPr b="0"/>
          </a:p>
          <a:p>
            <a:pPr indent="-317500" lvl="0" marL="457200" rtl="0" algn="l">
              <a:spcBef>
                <a:spcPts val="0"/>
              </a:spcBef>
              <a:spcAft>
                <a:spcPts val="0"/>
              </a:spcAft>
              <a:buClr>
                <a:schemeClr val="dk1"/>
              </a:buClr>
              <a:buSzPts val="1400"/>
              <a:buChar char="●"/>
            </a:pPr>
            <a:r>
              <a:rPr b="0" lang="en-US"/>
              <a:t>Idalia Massa-Carroll (Colorado PsychoEducational Assessment Services), </a:t>
            </a:r>
            <a:endParaRPr b="0"/>
          </a:p>
          <a:p>
            <a:pPr indent="-317500" lvl="0" marL="457200" rtl="0" algn="l">
              <a:spcBef>
                <a:spcPts val="0"/>
              </a:spcBef>
              <a:spcAft>
                <a:spcPts val="0"/>
              </a:spcAft>
              <a:buClr>
                <a:schemeClr val="dk1"/>
              </a:buClr>
              <a:buSzPts val="1400"/>
              <a:buChar char="●"/>
            </a:pPr>
            <a:r>
              <a:rPr b="0" lang="en-US"/>
              <a:t>Christina Mulkey (Geriatric and Family Medicine Associates), </a:t>
            </a:r>
            <a:endParaRPr b="0"/>
          </a:p>
          <a:p>
            <a:pPr indent="-317500" lvl="0" marL="457200" rtl="0" algn="l">
              <a:spcBef>
                <a:spcPts val="0"/>
              </a:spcBef>
              <a:spcAft>
                <a:spcPts val="0"/>
              </a:spcAft>
              <a:buClr>
                <a:schemeClr val="dk1"/>
              </a:buClr>
              <a:buSzPts val="1400"/>
              <a:buChar char="●"/>
            </a:pPr>
            <a:r>
              <a:rPr b="0" lang="en-US"/>
              <a:t>Vincent Scott (Family member with IDD)</a:t>
            </a:r>
            <a:endParaRPr b="0"/>
          </a:p>
          <a:p>
            <a:pPr indent="0" lvl="0" marL="0" rtl="0" algn="l">
              <a:spcBef>
                <a:spcPts val="0"/>
              </a:spcBef>
              <a:spcAft>
                <a:spcPts val="0"/>
              </a:spcAft>
              <a:buClr>
                <a:schemeClr val="dk1"/>
              </a:buClr>
              <a:buSzPts val="1100"/>
              <a:buFont typeface="Arial"/>
              <a:buNone/>
            </a:pPr>
            <a:r>
              <a:t/>
            </a:r>
            <a:endParaRPr b="0"/>
          </a:p>
          <a:p>
            <a:pPr indent="0" lvl="0" marL="0" rtl="0" algn="l">
              <a:spcBef>
                <a:spcPts val="0"/>
              </a:spcBef>
              <a:spcAft>
                <a:spcPts val="0"/>
              </a:spcAft>
              <a:buClr>
                <a:schemeClr val="dk1"/>
              </a:buClr>
              <a:buSzPts val="1100"/>
              <a:buFont typeface="Arial"/>
              <a:buNone/>
            </a:pPr>
            <a:r>
              <a:rPr b="0" lang="en-US"/>
              <a:t>Cecile Fraley (Southwest Pediatrics) and An Nguyen (Clinica Family Health) are excused from the meeting.</a:t>
            </a:r>
            <a:endParaRPr b="0"/>
          </a:p>
          <a:p>
            <a:pPr indent="0" lvl="0" marL="0" rtl="0" algn="l">
              <a:spcBef>
                <a:spcPts val="0"/>
              </a:spcBef>
              <a:spcAft>
                <a:spcPts val="0"/>
              </a:spcAft>
              <a:buNone/>
            </a:pPr>
            <a:r>
              <a:t/>
            </a:r>
            <a:endParaRPr/>
          </a:p>
        </p:txBody>
      </p:sp>
      <p:sp>
        <p:nvSpPr>
          <p:cNvPr id="325" name="Google Shape;325;p4:notes"/>
          <p:cNvSpPr txBox="1"/>
          <p:nvPr>
            <p:ph idx="12" type="sldNum"/>
          </p:nvPr>
        </p:nvSpPr>
        <p:spPr>
          <a:xfrm>
            <a:off x="3482009" y="8053180"/>
            <a:ext cx="2971800" cy="45878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2b0fa6a762_0_10:notes"/>
          <p:cNvSpPr/>
          <p:nvPr>
            <p:ph idx="2" type="sldImg"/>
          </p:nvPr>
        </p:nvSpPr>
        <p:spPr>
          <a:xfrm>
            <a:off x="-596348" y="279953"/>
            <a:ext cx="8057400" cy="45321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2b0fa6a762_0_10:notes"/>
          <p:cNvSpPr txBox="1"/>
          <p:nvPr>
            <p:ph idx="1" type="body"/>
          </p:nvPr>
        </p:nvSpPr>
        <p:spPr>
          <a:xfrm>
            <a:off x="410817" y="4904133"/>
            <a:ext cx="6042900" cy="290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22b0fa6a762_0_10:notes"/>
          <p:cNvSpPr txBox="1"/>
          <p:nvPr>
            <p:ph idx="12" type="sldNum"/>
          </p:nvPr>
        </p:nvSpPr>
        <p:spPr>
          <a:xfrm>
            <a:off x="3482009" y="8053180"/>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8d4e71ae70_0_0:notes"/>
          <p:cNvSpPr/>
          <p:nvPr>
            <p:ph idx="2" type="sldImg"/>
          </p:nvPr>
        </p:nvSpPr>
        <p:spPr>
          <a:xfrm>
            <a:off x="-596348" y="279953"/>
            <a:ext cx="8057400" cy="45321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8d4e71ae70_0_0:notes"/>
          <p:cNvSpPr txBox="1"/>
          <p:nvPr>
            <p:ph idx="1" type="body"/>
          </p:nvPr>
        </p:nvSpPr>
        <p:spPr>
          <a:xfrm>
            <a:off x="410817" y="4904133"/>
            <a:ext cx="6042900" cy="290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g28d4e71ae70_0_0:notes"/>
          <p:cNvSpPr txBox="1"/>
          <p:nvPr>
            <p:ph idx="12" type="sldNum"/>
          </p:nvPr>
        </p:nvSpPr>
        <p:spPr>
          <a:xfrm>
            <a:off x="3482009" y="8053180"/>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5928047393_1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g25928047393_1_1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Char char="●"/>
            </a:pPr>
            <a:r>
              <a:rPr lang="en-US"/>
              <a:t>Starting in March of 2020 and throughout the COVID 19 pandemic, many Coloradans who lost their jobs - and subsequently their employer sponsored health benefits - turned to Health First Colorado and as a result, Health First Colorado and CHP+ now provide health coverage to more than 1.7 million Coloradans or 1 in every 4. That includes more than half-a-million of Colorado’s children.</a:t>
            </a:r>
            <a:endParaRPr/>
          </a:p>
          <a:p>
            <a:pPr indent="-317500" lvl="0" marL="457200" rtl="0" algn="l">
              <a:spcBef>
                <a:spcPts val="0"/>
              </a:spcBef>
              <a:spcAft>
                <a:spcPts val="0"/>
              </a:spcAft>
              <a:buClr>
                <a:schemeClr val="dk1"/>
              </a:buClr>
              <a:buSzPts val="1400"/>
              <a:buChar char="●"/>
            </a:pPr>
            <a:r>
              <a:rPr lang="en-US"/>
              <a:t>On December 29th, the federal government passed legislation requiring all states, including Colorado, to end the continuous coverage provision within the Families First Coronavirus Response Act. </a:t>
            </a:r>
            <a:endParaRPr/>
          </a:p>
          <a:p>
            <a:pPr indent="-317500" lvl="0" marL="457200" rtl="0" algn="l">
              <a:spcBef>
                <a:spcPts val="0"/>
              </a:spcBef>
              <a:spcAft>
                <a:spcPts val="0"/>
              </a:spcAft>
              <a:buClr>
                <a:schemeClr val="dk1"/>
              </a:buClr>
              <a:buSzPts val="1400"/>
              <a:buChar char="●"/>
            </a:pPr>
            <a:r>
              <a:rPr lang="en-US"/>
              <a:t>Following guidance issued by our federal partners - the Centers for Medicare and Medicaid Services - or CMS – after more than a three-year pause, the Department of Health Care Policy &amp; Financing in a joint effort with our county partners, is resuming our standard eligibility renewal and disenrollment processes for Medicaid and CHP+. </a:t>
            </a:r>
            <a:endParaRPr/>
          </a:p>
          <a:p>
            <a:pPr indent="-317500" lvl="0" marL="457200" rtl="0" algn="l">
              <a:spcBef>
                <a:spcPts val="0"/>
              </a:spcBef>
              <a:spcAft>
                <a:spcPts val="0"/>
              </a:spcAft>
              <a:buClr>
                <a:schemeClr val="dk1"/>
              </a:buClr>
              <a:buSzPts val="1400"/>
              <a:buChar char="●"/>
            </a:pPr>
            <a:r>
              <a:rPr lang="en-US"/>
              <a:t>The renewal process will continue month by month, through April 2024, for all 1.7 million Health First Colorado and CHP+ members according to their renewal date, which means that we have already sent renewal notices and related information to any Health First Colorado and CHP+ member scheduled for renewal in May of 2023 and have started communications for those renewing in June.</a:t>
            </a:r>
            <a:endParaRPr/>
          </a:p>
          <a:p>
            <a:pPr indent="-317500" lvl="0" marL="457200" rtl="0" algn="l">
              <a:spcBef>
                <a:spcPts val="0"/>
              </a:spcBef>
              <a:spcAft>
                <a:spcPts val="0"/>
              </a:spcAft>
              <a:buClr>
                <a:schemeClr val="dk1"/>
              </a:buClr>
              <a:buSzPts val="1400"/>
              <a:buChar char="●"/>
            </a:pPr>
            <a:r>
              <a:rPr lang="en-US"/>
              <a:t>As you have heard in our stakeholder presentations over the last couple of years, Colorado has focused its Unwind planning on achieving three key operational goals: </a:t>
            </a:r>
            <a:endParaRPr/>
          </a:p>
          <a:p>
            <a:pPr indent="0" lvl="0" marL="457200" rtl="0" algn="l">
              <a:spcBef>
                <a:spcPts val="0"/>
              </a:spcBef>
              <a:spcAft>
                <a:spcPts val="0"/>
              </a:spcAft>
              <a:buNone/>
            </a:pPr>
            <a:r>
              <a:rPr b="0" lang="en-US"/>
              <a:t>1) maximize member continuity of coverage,</a:t>
            </a:r>
            <a:endParaRPr b="0"/>
          </a:p>
          <a:p>
            <a:pPr indent="0" lvl="0" marL="457200" rtl="0" algn="l">
              <a:spcBef>
                <a:spcPts val="0"/>
              </a:spcBef>
              <a:spcAft>
                <a:spcPts val="0"/>
              </a:spcAft>
              <a:buNone/>
            </a:pPr>
            <a:r>
              <a:rPr b="0" lang="en-US"/>
              <a:t>2) focus on the member experience and smooth transitions in coverage, and </a:t>
            </a:r>
            <a:endParaRPr b="0"/>
          </a:p>
          <a:p>
            <a:pPr indent="0" lvl="0" marL="457200" rtl="0" algn="l">
              <a:spcBef>
                <a:spcPts val="0"/>
              </a:spcBef>
              <a:spcAft>
                <a:spcPts val="0"/>
              </a:spcAft>
              <a:buNone/>
            </a:pPr>
            <a:r>
              <a:rPr b="0" lang="en-US"/>
              <a:t>3) minimize impact to county and eligibility workforce.</a:t>
            </a:r>
            <a:endParaRPr b="0"/>
          </a:p>
          <a:p>
            <a:pPr indent="-317500" lvl="0" marL="457200" rtl="0" algn="l">
              <a:spcBef>
                <a:spcPts val="0"/>
              </a:spcBef>
              <a:spcAft>
                <a:spcPts val="0"/>
              </a:spcAft>
              <a:buClr>
                <a:schemeClr val="dk1"/>
              </a:buClr>
              <a:buSzPts val="1400"/>
              <a:buChar char="●"/>
            </a:pPr>
            <a:r>
              <a:rPr lang="en-US"/>
              <a:t>In preparation for the end of the PHE, the state has made meaningful systematic advances over the last few years. About 1/3 of our current members will be automatically renewed and won’t need to take any action to remain covered. And children not requalifying for Medicaid but who are eligible for CHP+ will be automatically enrolled into CHP+.</a:t>
            </a:r>
            <a:endParaRPr/>
          </a:p>
          <a:p>
            <a:pPr indent="-317500" lvl="0" marL="457200" rtl="0" algn="l">
              <a:spcBef>
                <a:spcPts val="0"/>
              </a:spcBef>
              <a:spcAft>
                <a:spcPts val="0"/>
              </a:spcAft>
              <a:buClr>
                <a:schemeClr val="dk1"/>
              </a:buClr>
              <a:buSzPts val="1400"/>
              <a:buChar char="●"/>
            </a:pPr>
            <a:r>
              <a:rPr lang="en-US"/>
              <a:t>We estimate that about 80% of our current members will still qualify for one of our programs between now and April 2024, and we are focused on ensuring that those Coloradans know what actions they need to take and that they take those required actions to facilitate their coverage renewal. </a:t>
            </a:r>
            <a:endParaRPr/>
          </a:p>
          <a:p>
            <a:pPr indent="-317500" lvl="0" marL="457200" rtl="0" algn="l">
              <a:spcBef>
                <a:spcPts val="0"/>
              </a:spcBef>
              <a:spcAft>
                <a:spcPts val="0"/>
              </a:spcAft>
              <a:buClr>
                <a:schemeClr val="dk1"/>
              </a:buClr>
              <a:buSzPts val="1400"/>
              <a:buChar char="●"/>
            </a:pPr>
            <a:r>
              <a:rPr lang="en-US"/>
              <a:t>Additionally, our partnerships and our collaborative efforts are critical as we work together to renew an estimated 1.4 million Coloradans back into our programs while connecting an estimated 325,000 Coloradans to other forms of affordable coverage.</a:t>
            </a:r>
            <a:endParaRPr/>
          </a:p>
          <a:p>
            <a:pPr indent="-317500" lvl="0" marL="457200" rtl="0" algn="l">
              <a:spcBef>
                <a:spcPts val="0"/>
              </a:spcBef>
              <a:spcAft>
                <a:spcPts val="0"/>
              </a:spcAft>
              <a:buClr>
                <a:schemeClr val="dk1"/>
              </a:buClr>
              <a:buSzPts val="1400"/>
              <a:buChar char="●"/>
            </a:pPr>
            <a:r>
              <a:rPr lang="en-US"/>
              <a:t>We have also enhanced numerous business processes and made correspondence improvements to make it easier for our members to renew coverage.</a:t>
            </a:r>
            <a:endParaRPr/>
          </a:p>
          <a:p>
            <a:pPr indent="-317500" lvl="0" marL="457200" rtl="0" algn="l">
              <a:spcBef>
                <a:spcPts val="0"/>
              </a:spcBef>
              <a:spcAft>
                <a:spcPts val="0"/>
              </a:spcAft>
              <a:buClr>
                <a:schemeClr val="dk1"/>
              </a:buClr>
              <a:buSzPts val="1400"/>
              <a:buChar char="●"/>
            </a:pPr>
            <a:r>
              <a:rPr lang="en-US"/>
              <a:t>We have worked with our county partners, across state agencies and with the Joint Budget Committee, to secure additional funds to assist our counties through this unique chapter.</a:t>
            </a:r>
            <a:endParaRPr/>
          </a:p>
          <a:p>
            <a:pPr indent="-317500" lvl="0" marL="457200" rtl="0" algn="l">
              <a:spcBef>
                <a:spcPts val="0"/>
              </a:spcBef>
              <a:spcAft>
                <a:spcPts val="0"/>
              </a:spcAft>
              <a:buClr>
                <a:schemeClr val="dk1"/>
              </a:buClr>
              <a:buSzPts val="1400"/>
              <a:buChar char="●"/>
            </a:pPr>
            <a:r>
              <a:rPr lang="en-US"/>
              <a:t>Colorado has been preparing for the end of the Public Health Emergency for nearly three years and are doing everything we can to meet the number one goal of continuity of coverage. Our partners at CMS recognize Colorado as a leader in our preparation and are confident with the steps we’ve taken to optimize our ability to ensure people stay covered.</a:t>
            </a:r>
            <a:endParaRPr/>
          </a:p>
          <a:p>
            <a:pPr indent="0" lvl="0" marL="457200" rtl="0" algn="l">
              <a:spcBef>
                <a:spcPts val="0"/>
              </a:spcBef>
              <a:spcAft>
                <a:spcPts val="0"/>
              </a:spcAft>
              <a:buNone/>
            </a:pPr>
            <a:r>
              <a:t/>
            </a:r>
            <a:endParaRPr/>
          </a:p>
          <a:p>
            <a:pPr indent="0" lvl="0" marL="0" rtl="0" algn="l">
              <a:spcBef>
                <a:spcPts val="0"/>
              </a:spcBef>
              <a:spcAft>
                <a:spcPts val="0"/>
              </a:spcAft>
              <a:buNone/>
            </a:pPr>
            <a:r>
              <a:rPr i="1" lang="en-US"/>
              <a:t>if time:</a:t>
            </a:r>
            <a:endParaRPr i="1"/>
          </a:p>
          <a:p>
            <a:pPr indent="-317500" lvl="0" marL="457200" rtl="0" algn="l">
              <a:spcBef>
                <a:spcPts val="0"/>
              </a:spcBef>
              <a:spcAft>
                <a:spcPts val="0"/>
              </a:spcAft>
              <a:buClr>
                <a:schemeClr val="dk1"/>
              </a:buClr>
              <a:buSzPts val="1400"/>
              <a:buChar char="●"/>
            </a:pPr>
            <a:r>
              <a:rPr lang="en-US"/>
              <a:t>Additionally, we’ve:</a:t>
            </a:r>
            <a:endParaRPr/>
          </a:p>
          <a:p>
            <a:pPr indent="-317500" lvl="1" marL="914400" rtl="0" algn="l">
              <a:spcBef>
                <a:spcPts val="0"/>
              </a:spcBef>
              <a:spcAft>
                <a:spcPts val="0"/>
              </a:spcAft>
              <a:buClr>
                <a:schemeClr val="dk1"/>
              </a:buClr>
              <a:buSzPts val="1400"/>
              <a:buChar char="○"/>
            </a:pPr>
            <a:r>
              <a:rPr lang="en-US"/>
              <a:t>Enhanced use of info on hand to renew members without engagement. </a:t>
            </a:r>
            <a:endParaRPr/>
          </a:p>
          <a:p>
            <a:pPr indent="-317500" lvl="1" marL="914400" rtl="0" algn="l">
              <a:spcBef>
                <a:spcPts val="0"/>
              </a:spcBef>
              <a:spcAft>
                <a:spcPts val="0"/>
              </a:spcAft>
              <a:buClr>
                <a:schemeClr val="dk1"/>
              </a:buClr>
              <a:buSzPts val="1400"/>
              <a:buChar char="○"/>
            </a:pPr>
            <a:r>
              <a:rPr lang="en-US"/>
              <a:t>Updated renewal packet</a:t>
            </a:r>
            <a:endParaRPr/>
          </a:p>
          <a:p>
            <a:pPr indent="-317500" lvl="1" marL="914400" rtl="0" algn="l">
              <a:spcBef>
                <a:spcPts val="0"/>
              </a:spcBef>
              <a:spcAft>
                <a:spcPts val="0"/>
              </a:spcAft>
              <a:buClr>
                <a:schemeClr val="dk1"/>
              </a:buClr>
              <a:buSzPts val="1400"/>
              <a:buChar char="○"/>
            </a:pPr>
            <a:r>
              <a:rPr lang="en-US"/>
              <a:t>Enhanced online tools (PEAK, electronic signature)</a:t>
            </a:r>
            <a:endParaRPr/>
          </a:p>
          <a:p>
            <a:pPr indent="-317500" lvl="1" marL="914400" rtl="0" algn="l">
              <a:spcBef>
                <a:spcPts val="0"/>
              </a:spcBef>
              <a:spcAft>
                <a:spcPts val="0"/>
              </a:spcAft>
              <a:buClr>
                <a:schemeClr val="dk1"/>
              </a:buClr>
              <a:buSzPts val="1400"/>
              <a:buChar char="○"/>
            </a:pPr>
            <a:r>
              <a:rPr lang="en-US"/>
              <a:t>Implemented Intelligent Character Recognition to minimize data entry and improve quality</a:t>
            </a:r>
            <a:endParaRPr/>
          </a:p>
          <a:p>
            <a:pPr indent="-317500" lvl="1" marL="914400" rtl="0" algn="l">
              <a:spcBef>
                <a:spcPts val="0"/>
              </a:spcBef>
              <a:spcAft>
                <a:spcPts val="0"/>
              </a:spcAft>
              <a:buClr>
                <a:schemeClr val="dk1"/>
              </a:buClr>
              <a:buSzPts val="1400"/>
              <a:buChar char="○"/>
            </a:pPr>
            <a:r>
              <a:rPr lang="en-US"/>
              <a:t>And done Training &amp; business process enhancements</a:t>
            </a:r>
            <a:endParaRPr/>
          </a:p>
        </p:txBody>
      </p:sp>
      <p:sp>
        <p:nvSpPr>
          <p:cNvPr id="340" name="Google Shape;340;g25928047393_1_1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51c527b425_0_0:notes"/>
          <p:cNvSpPr/>
          <p:nvPr>
            <p:ph idx="2" type="sldImg"/>
          </p:nvPr>
        </p:nvSpPr>
        <p:spPr>
          <a:xfrm>
            <a:off x="-596348" y="279953"/>
            <a:ext cx="8057400" cy="45321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51c527b425_0_0:notes"/>
          <p:cNvSpPr txBox="1"/>
          <p:nvPr>
            <p:ph idx="1" type="body"/>
          </p:nvPr>
        </p:nvSpPr>
        <p:spPr>
          <a:xfrm>
            <a:off x="410817" y="4904133"/>
            <a:ext cx="6042900" cy="290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g251c527b425_0_0:notes"/>
          <p:cNvSpPr txBox="1"/>
          <p:nvPr>
            <p:ph idx="12" type="sldNum"/>
          </p:nvPr>
        </p:nvSpPr>
        <p:spPr>
          <a:xfrm>
            <a:off x="3482009" y="8053180"/>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291d92dc30_0_22:notes"/>
          <p:cNvSpPr/>
          <p:nvPr>
            <p:ph idx="2" type="sldImg"/>
          </p:nvPr>
        </p:nvSpPr>
        <p:spPr>
          <a:xfrm>
            <a:off x="-596348" y="279953"/>
            <a:ext cx="8057400" cy="45321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291d92dc30_0_22:notes"/>
          <p:cNvSpPr txBox="1"/>
          <p:nvPr>
            <p:ph idx="1" type="body"/>
          </p:nvPr>
        </p:nvSpPr>
        <p:spPr>
          <a:xfrm>
            <a:off x="410817" y="4904133"/>
            <a:ext cx="6042900" cy="290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g2291d92dc30_0_22:notes"/>
          <p:cNvSpPr txBox="1"/>
          <p:nvPr>
            <p:ph idx="12" type="sldNum"/>
          </p:nvPr>
        </p:nvSpPr>
        <p:spPr>
          <a:xfrm>
            <a:off x="3482009" y="8053180"/>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57ca363230_0_0:notes"/>
          <p:cNvSpPr/>
          <p:nvPr>
            <p:ph idx="2" type="sldImg"/>
          </p:nvPr>
        </p:nvSpPr>
        <p:spPr>
          <a:xfrm>
            <a:off x="-596348" y="279953"/>
            <a:ext cx="8057400" cy="45321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57ca363230_0_0:notes"/>
          <p:cNvSpPr txBox="1"/>
          <p:nvPr>
            <p:ph idx="1" type="body"/>
          </p:nvPr>
        </p:nvSpPr>
        <p:spPr>
          <a:xfrm>
            <a:off x="410817" y="4904133"/>
            <a:ext cx="6042900" cy="290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g257ca363230_0_0:notes"/>
          <p:cNvSpPr txBox="1"/>
          <p:nvPr>
            <p:ph idx="12" type="sldNum"/>
          </p:nvPr>
        </p:nvSpPr>
        <p:spPr>
          <a:xfrm>
            <a:off x="3482009" y="8053180"/>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2ee0fae139_1_15:notes"/>
          <p:cNvSpPr/>
          <p:nvPr>
            <p:ph idx="2" type="sldImg"/>
          </p:nvPr>
        </p:nvSpPr>
        <p:spPr>
          <a:xfrm>
            <a:off x="-596348" y="279953"/>
            <a:ext cx="8057400" cy="45321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2ee0fae139_1_15:notes"/>
          <p:cNvSpPr txBox="1"/>
          <p:nvPr>
            <p:ph idx="1" type="body"/>
          </p:nvPr>
        </p:nvSpPr>
        <p:spPr>
          <a:xfrm>
            <a:off x="410817" y="4904133"/>
            <a:ext cx="6042900" cy="290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g22ee0fae139_1_15:notes"/>
          <p:cNvSpPr txBox="1"/>
          <p:nvPr>
            <p:ph idx="12" type="sldNum"/>
          </p:nvPr>
        </p:nvSpPr>
        <p:spPr>
          <a:xfrm>
            <a:off x="3482009" y="8053180"/>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291d92dc30_0_15:notes"/>
          <p:cNvSpPr/>
          <p:nvPr>
            <p:ph idx="2" type="sldImg"/>
          </p:nvPr>
        </p:nvSpPr>
        <p:spPr>
          <a:xfrm>
            <a:off x="-596348" y="279953"/>
            <a:ext cx="8057400" cy="45321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291d92dc30_0_15:notes"/>
          <p:cNvSpPr txBox="1"/>
          <p:nvPr>
            <p:ph idx="1" type="body"/>
          </p:nvPr>
        </p:nvSpPr>
        <p:spPr>
          <a:xfrm>
            <a:off x="410817" y="4904133"/>
            <a:ext cx="6042900" cy="290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g2291d92dc30_0_15:notes"/>
          <p:cNvSpPr txBox="1"/>
          <p:nvPr>
            <p:ph idx="12" type="sldNum"/>
          </p:nvPr>
        </p:nvSpPr>
        <p:spPr>
          <a:xfrm>
            <a:off x="3482009" y="8053180"/>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2b0fa6a762_0_0:notes"/>
          <p:cNvSpPr/>
          <p:nvPr>
            <p:ph idx="2" type="sldImg"/>
          </p:nvPr>
        </p:nvSpPr>
        <p:spPr>
          <a:xfrm>
            <a:off x="-596348" y="279953"/>
            <a:ext cx="8057400" cy="45321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2b0fa6a762_0_0:notes"/>
          <p:cNvSpPr txBox="1"/>
          <p:nvPr>
            <p:ph idx="1" type="body"/>
          </p:nvPr>
        </p:nvSpPr>
        <p:spPr>
          <a:xfrm>
            <a:off x="410817" y="4904133"/>
            <a:ext cx="6042900" cy="290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g22b0fa6a762_0_0:notes"/>
          <p:cNvSpPr txBox="1"/>
          <p:nvPr>
            <p:ph idx="12" type="sldNum"/>
          </p:nvPr>
        </p:nvSpPr>
        <p:spPr>
          <a:xfrm>
            <a:off x="3482009" y="8053180"/>
            <a:ext cx="2971800" cy="458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jp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2"/>
          <p:cNvSpPr txBox="1"/>
          <p:nvPr>
            <p:ph idx="12" type="sldNum"/>
          </p:nvPr>
        </p:nvSpPr>
        <p:spPr>
          <a:xfrm>
            <a:off x="6880595" y="4780265"/>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 Slide">
  <p:cSld name="Chat Slide">
    <p:spTree>
      <p:nvGrpSpPr>
        <p:cNvPr id="49" name="Shape 49"/>
        <p:cNvGrpSpPr/>
        <p:nvPr/>
      </p:nvGrpSpPr>
      <p:grpSpPr>
        <a:xfrm>
          <a:off x="0" y="0"/>
          <a:ext cx="0" cy="0"/>
          <a:chOff x="0" y="0"/>
          <a:chExt cx="0" cy="0"/>
        </a:xfrm>
      </p:grpSpPr>
      <p:sp>
        <p:nvSpPr>
          <p:cNvPr id="50" name="Google Shape;50;p11"/>
          <p:cNvSpPr txBox="1"/>
          <p:nvPr>
            <p:ph type="title"/>
          </p:nvPr>
        </p:nvSpPr>
        <p:spPr>
          <a:xfrm>
            <a:off x="4592091" y="1690390"/>
            <a:ext cx="4319700" cy="17628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6065"/>
              <a:buFont typeface="Trebuchet MS"/>
              <a:buNone/>
              <a:defRPr sz="606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1"/>
          <p:cNvSpPr txBox="1"/>
          <p:nvPr>
            <p:ph idx="12" type="sldNum"/>
          </p:nvPr>
        </p:nvSpPr>
        <p:spPr>
          <a:xfrm>
            <a:off x="6880595" y="4780265"/>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Chat" id="52" name="Google Shape;52;p11"/>
          <p:cNvPicPr preferRelativeResize="0"/>
          <p:nvPr/>
        </p:nvPicPr>
        <p:blipFill rotWithShape="1">
          <a:blip r:embed="rId2">
            <a:alphaModFix/>
          </a:blip>
          <a:srcRect b="0" l="0" r="0" t="0"/>
          <a:stretch/>
        </p:blipFill>
        <p:spPr>
          <a:xfrm>
            <a:off x="-159245" y="636271"/>
            <a:ext cx="3706824" cy="370682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53" name="Shape 53"/>
        <p:cNvGrpSpPr/>
        <p:nvPr/>
      </p:nvGrpSpPr>
      <p:grpSpPr>
        <a:xfrm>
          <a:off x="0" y="0"/>
          <a:ext cx="0" cy="0"/>
          <a:chOff x="0" y="0"/>
          <a:chExt cx="0" cy="0"/>
        </a:xfrm>
      </p:grpSpPr>
      <p:sp>
        <p:nvSpPr>
          <p:cNvPr id="54" name="Google Shape;54;p12"/>
          <p:cNvSpPr txBox="1"/>
          <p:nvPr>
            <p:ph idx="12" type="sldNum"/>
          </p:nvPr>
        </p:nvSpPr>
        <p:spPr>
          <a:xfrm>
            <a:off x="6880595" y="4780265"/>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5" name="Google Shape;55;p12"/>
          <p:cNvSpPr txBox="1"/>
          <p:nvPr>
            <p:ph type="title"/>
          </p:nvPr>
        </p:nvSpPr>
        <p:spPr>
          <a:xfrm>
            <a:off x="628650" y="328489"/>
            <a:ext cx="7886700" cy="720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2"/>
          <p:cNvSpPr txBox="1"/>
          <p:nvPr>
            <p:ph idx="1" type="body"/>
          </p:nvPr>
        </p:nvSpPr>
        <p:spPr>
          <a:xfrm>
            <a:off x="1952714" y="1656497"/>
            <a:ext cx="5238600" cy="2317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57" name="Shape 57"/>
        <p:cNvGrpSpPr/>
        <p:nvPr/>
      </p:nvGrpSpPr>
      <p:grpSpPr>
        <a:xfrm>
          <a:off x="0" y="0"/>
          <a:ext cx="0" cy="0"/>
          <a:chOff x="0" y="0"/>
          <a:chExt cx="0" cy="0"/>
        </a:xfrm>
      </p:grpSpPr>
      <p:sp>
        <p:nvSpPr>
          <p:cNvPr id="58" name="Google Shape;58;p13"/>
          <p:cNvSpPr txBox="1"/>
          <p:nvPr>
            <p:ph type="title"/>
          </p:nvPr>
        </p:nvSpPr>
        <p:spPr>
          <a:xfrm>
            <a:off x="446484" y="1602958"/>
            <a:ext cx="8250900" cy="12198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dk2"/>
              </a:buClr>
              <a:buSzPts val="5063"/>
              <a:buFont typeface="Trebuchet MS"/>
              <a:buNone/>
              <a:defRPr sz="50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3"/>
          <p:cNvSpPr txBox="1"/>
          <p:nvPr>
            <p:ph idx="12" type="sldNum"/>
          </p:nvPr>
        </p:nvSpPr>
        <p:spPr>
          <a:xfrm>
            <a:off x="6880595" y="4780265"/>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6" name="Shape 66"/>
        <p:cNvGrpSpPr/>
        <p:nvPr/>
      </p:nvGrpSpPr>
      <p:grpSpPr>
        <a:xfrm>
          <a:off x="0" y="0"/>
          <a:ext cx="0" cy="0"/>
          <a:chOff x="0" y="0"/>
          <a:chExt cx="0" cy="0"/>
        </a:xfrm>
      </p:grpSpPr>
      <p:sp>
        <p:nvSpPr>
          <p:cNvPr id="67" name="Google Shape;67;p15"/>
          <p:cNvSpPr txBox="1"/>
          <p:nvPr>
            <p:ph type="ctrTitle"/>
          </p:nvPr>
        </p:nvSpPr>
        <p:spPr>
          <a:xfrm>
            <a:off x="780393" y="1058771"/>
            <a:ext cx="7583100" cy="7428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4800"/>
              <a:buFont typeface="Trebuchet MS"/>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5"/>
          <p:cNvSpPr txBox="1"/>
          <p:nvPr>
            <p:ph idx="1" type="subTitle"/>
          </p:nvPr>
        </p:nvSpPr>
        <p:spPr>
          <a:xfrm>
            <a:off x="1143000" y="1867475"/>
            <a:ext cx="6858000" cy="5541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750"/>
              </a:spcBef>
              <a:spcAft>
                <a:spcPts val="0"/>
              </a:spcAft>
              <a:buClr>
                <a:schemeClr val="lt1"/>
              </a:buClr>
              <a:buSzPts val="3713"/>
              <a:buFont typeface="Arial"/>
              <a:buNone/>
              <a:defRPr b="1" i="0" sz="3713" u="none" cap="none" strike="noStrike">
                <a:solidFill>
                  <a:schemeClr val="lt1"/>
                </a:solidFill>
                <a:latin typeface="Trebuchet MS"/>
                <a:ea typeface="Trebuchet MS"/>
                <a:cs typeface="Trebuchet MS"/>
                <a:sym typeface="Trebuchet MS"/>
              </a:defRPr>
            </a:lvl1pPr>
            <a:lvl2pPr lvl="1" marR="0" rtl="0" algn="ctr">
              <a:lnSpc>
                <a:spcPct val="90000"/>
              </a:lnSpc>
              <a:spcBef>
                <a:spcPts val="375"/>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2pPr>
            <a:lvl3pPr lvl="2" marR="0" rtl="0" algn="ctr">
              <a:lnSpc>
                <a:spcPct val="90000"/>
              </a:lnSpc>
              <a:spcBef>
                <a:spcPts val="375"/>
              </a:spcBef>
              <a:spcAft>
                <a:spcPts val="0"/>
              </a:spcAft>
              <a:buClr>
                <a:schemeClr val="lt1"/>
              </a:buClr>
              <a:buSzPts val="1350"/>
              <a:buFont typeface="Arial"/>
              <a:buNone/>
              <a:defRPr b="0" i="0" sz="1350" u="none" cap="none" strike="noStrike">
                <a:solidFill>
                  <a:schemeClr val="lt1"/>
                </a:solidFill>
                <a:latin typeface="Calibri"/>
                <a:ea typeface="Calibri"/>
                <a:cs typeface="Calibri"/>
                <a:sym typeface="Calibri"/>
              </a:defRPr>
            </a:lvl3pPr>
            <a:lvl4pPr lvl="3"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4pPr>
            <a:lvl5pPr lvl="4"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5pPr>
            <a:lvl6pPr lvl="5"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6pPr>
            <a:lvl7pPr lvl="6"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7pPr>
            <a:lvl8pPr lvl="7"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8pPr>
            <a:lvl9pPr lvl="8" marR="0" rtl="0" algn="ctr">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9pPr>
          </a:lstStyle>
          <a:p/>
        </p:txBody>
      </p:sp>
      <p:sp>
        <p:nvSpPr>
          <p:cNvPr id="69" name="Google Shape;69;p15"/>
          <p:cNvSpPr txBox="1"/>
          <p:nvPr>
            <p:ph idx="10" type="dt"/>
          </p:nvPr>
        </p:nvSpPr>
        <p:spPr>
          <a:xfrm>
            <a:off x="3543300" y="3688168"/>
            <a:ext cx="20574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5"/>
          <p:cNvSpPr txBox="1"/>
          <p:nvPr>
            <p:ph idx="12" type="sldNum"/>
          </p:nvPr>
        </p:nvSpPr>
        <p:spPr>
          <a:xfrm>
            <a:off x="6880595" y="4778066"/>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1" name="Google Shape;71;p15"/>
          <p:cNvSpPr txBox="1"/>
          <p:nvPr>
            <p:ph idx="2" type="body"/>
          </p:nvPr>
        </p:nvSpPr>
        <p:spPr>
          <a:xfrm>
            <a:off x="1435396" y="2689923"/>
            <a:ext cx="6273300" cy="6858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1"/>
              </a:buClr>
              <a:buSzPts val="2475"/>
              <a:buFont typeface="Arial"/>
              <a:buNone/>
              <a:defRPr b="0" i="0" sz="2475" u="none" cap="none" strike="noStrike">
                <a:solidFill>
                  <a:schemeClr val="lt1"/>
                </a:solidFill>
                <a:latin typeface="Trebuchet MS"/>
                <a:ea typeface="Trebuchet MS"/>
                <a:cs typeface="Trebuchet MS"/>
                <a:sym typeface="Trebuchet MS"/>
              </a:defRPr>
            </a:lvl1pPr>
            <a:lvl2pPr indent="-228600" lvl="1" marL="914400" marR="0" rtl="0" algn="ctr">
              <a:lnSpc>
                <a:spcPct val="90000"/>
              </a:lnSpc>
              <a:spcBef>
                <a:spcPts val="375"/>
              </a:spcBef>
              <a:spcAft>
                <a:spcPts val="0"/>
              </a:spcAft>
              <a:buClr>
                <a:schemeClr val="lt1"/>
              </a:buClr>
              <a:buSzPts val="1500"/>
              <a:buFont typeface="Arial"/>
              <a:buNone/>
              <a:defRPr b="0" i="0" sz="1500" u="none" cap="none" strike="noStrike">
                <a:solidFill>
                  <a:schemeClr val="lt1"/>
                </a:solidFill>
                <a:latin typeface="Trebuchet MS"/>
                <a:ea typeface="Trebuchet MS"/>
                <a:cs typeface="Trebuchet MS"/>
                <a:sym typeface="Trebuchet MS"/>
              </a:defRPr>
            </a:lvl2pPr>
            <a:lvl3pPr indent="-228600" lvl="2" marL="1371600" marR="0" rtl="0" algn="ctr">
              <a:lnSpc>
                <a:spcPct val="90000"/>
              </a:lnSpc>
              <a:spcBef>
                <a:spcPts val="375"/>
              </a:spcBef>
              <a:spcAft>
                <a:spcPts val="0"/>
              </a:spcAft>
              <a:buClr>
                <a:schemeClr val="lt1"/>
              </a:buClr>
              <a:buSzPts val="1500"/>
              <a:buFont typeface="Arial"/>
              <a:buNone/>
              <a:defRPr b="0" i="0" sz="1500" u="none" cap="none" strike="noStrike">
                <a:solidFill>
                  <a:schemeClr val="lt1"/>
                </a:solidFill>
                <a:latin typeface="Trebuchet MS"/>
                <a:ea typeface="Trebuchet MS"/>
                <a:cs typeface="Trebuchet MS"/>
                <a:sym typeface="Trebuchet MS"/>
              </a:defRPr>
            </a:lvl3pPr>
            <a:lvl4pPr indent="-228600" lvl="3" marL="1828800" marR="0" rtl="0" algn="ctr">
              <a:lnSpc>
                <a:spcPct val="90000"/>
              </a:lnSpc>
              <a:spcBef>
                <a:spcPts val="375"/>
              </a:spcBef>
              <a:spcAft>
                <a:spcPts val="0"/>
              </a:spcAft>
              <a:buClr>
                <a:schemeClr val="lt1"/>
              </a:buClr>
              <a:buSzPts val="1500"/>
              <a:buFont typeface="Arial"/>
              <a:buNone/>
              <a:defRPr b="0" i="0" sz="1500" u="none" cap="none" strike="noStrike">
                <a:solidFill>
                  <a:schemeClr val="lt1"/>
                </a:solidFill>
                <a:latin typeface="Trebuchet MS"/>
                <a:ea typeface="Trebuchet MS"/>
                <a:cs typeface="Trebuchet MS"/>
                <a:sym typeface="Trebuchet MS"/>
              </a:defRPr>
            </a:lvl4pPr>
            <a:lvl5pPr indent="-228600" lvl="4" marL="2286000" marR="0" rtl="0" algn="ctr">
              <a:lnSpc>
                <a:spcPct val="90000"/>
              </a:lnSpc>
              <a:spcBef>
                <a:spcPts val="375"/>
              </a:spcBef>
              <a:spcAft>
                <a:spcPts val="0"/>
              </a:spcAft>
              <a:buClr>
                <a:schemeClr val="lt1"/>
              </a:buClr>
              <a:buSzPts val="1500"/>
              <a:buFont typeface="Arial"/>
              <a:buNone/>
              <a:defRPr b="0" i="0" sz="1500" u="none" cap="none" strike="noStrike">
                <a:solidFill>
                  <a:schemeClr val="lt1"/>
                </a:solidFill>
                <a:latin typeface="Trebuchet MS"/>
                <a:ea typeface="Trebuchet MS"/>
                <a:cs typeface="Trebuchet MS"/>
                <a:sym typeface="Trebuchet MS"/>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72" name="Shape 72"/>
        <p:cNvGrpSpPr/>
        <p:nvPr/>
      </p:nvGrpSpPr>
      <p:grpSpPr>
        <a:xfrm>
          <a:off x="0" y="0"/>
          <a:ext cx="0" cy="0"/>
          <a:chOff x="0" y="0"/>
          <a:chExt cx="0" cy="0"/>
        </a:xfrm>
      </p:grpSpPr>
      <p:sp>
        <p:nvSpPr>
          <p:cNvPr id="73" name="Google Shape;73;p16"/>
          <p:cNvSpPr txBox="1"/>
          <p:nvPr>
            <p:ph type="title"/>
          </p:nvPr>
        </p:nvSpPr>
        <p:spPr>
          <a:xfrm>
            <a:off x="628650" y="328489"/>
            <a:ext cx="7886700" cy="720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6"/>
          <p:cNvSpPr txBox="1"/>
          <p:nvPr>
            <p:ph idx="1" type="body"/>
          </p:nvPr>
        </p:nvSpPr>
        <p:spPr>
          <a:xfrm>
            <a:off x="628650" y="1389226"/>
            <a:ext cx="7886700" cy="3154200"/>
          </a:xfrm>
          <a:prstGeom prst="rect">
            <a:avLst/>
          </a:prstGeom>
          <a:noFill/>
          <a:ln>
            <a:noFill/>
          </a:ln>
        </p:spPr>
        <p:txBody>
          <a:bodyPr anchorCtr="0" anchor="t" bIns="45700" lIns="91425" spcFirstLastPara="1" rIns="91425" wrap="square" tIns="45700">
            <a:noAutofit/>
          </a:bodyPr>
          <a:lstStyle>
            <a:lvl1pPr indent="-400050" lvl="0" marL="457200" marR="0" rtl="0" algn="l">
              <a:lnSpc>
                <a:spcPct val="90000"/>
              </a:lnSpc>
              <a:spcBef>
                <a:spcPts val="750"/>
              </a:spcBef>
              <a:spcAft>
                <a:spcPts val="0"/>
              </a:spcAft>
              <a:buClr>
                <a:schemeClr val="lt1"/>
              </a:buClr>
              <a:buSzPts val="2700"/>
              <a:buFont typeface="Arial"/>
              <a:buChar char="•"/>
              <a:defRPr b="0" i="0" sz="2700" u="none" cap="none" strike="noStrike">
                <a:solidFill>
                  <a:schemeClr val="lt1"/>
                </a:solidFill>
                <a:latin typeface="Trebuchet MS"/>
                <a:ea typeface="Trebuchet MS"/>
                <a:cs typeface="Trebuchet MS"/>
                <a:sym typeface="Trebuchet MS"/>
              </a:defRPr>
            </a:lvl1pPr>
            <a:lvl2pPr indent="-338613" lvl="1" marL="914400" marR="0" rtl="0" algn="l">
              <a:lnSpc>
                <a:spcPct val="90000"/>
              </a:lnSpc>
              <a:spcBef>
                <a:spcPts val="375"/>
              </a:spcBef>
              <a:spcAft>
                <a:spcPts val="0"/>
              </a:spcAft>
              <a:buClr>
                <a:schemeClr val="lt1"/>
              </a:buClr>
              <a:buSzPts val="1733"/>
              <a:buFont typeface="Noto Sans Symbols"/>
              <a:buChar char="⮚"/>
              <a:defRPr b="0" i="0" sz="2475" u="none" cap="none" strike="noStrike">
                <a:solidFill>
                  <a:schemeClr val="lt1"/>
                </a:solidFill>
                <a:latin typeface="Trebuchet MS"/>
                <a:ea typeface="Trebuchet MS"/>
                <a:cs typeface="Trebuchet MS"/>
                <a:sym typeface="Trebuchet MS"/>
              </a:defRPr>
            </a:lvl2pPr>
            <a:lvl3pPr indent="-357187" lvl="2" marL="1371600" marR="0" rtl="0" algn="l">
              <a:lnSpc>
                <a:spcPct val="90000"/>
              </a:lnSpc>
              <a:spcBef>
                <a:spcPts val="375"/>
              </a:spcBef>
              <a:spcAft>
                <a:spcPts val="0"/>
              </a:spcAft>
              <a:buClr>
                <a:schemeClr val="lt1"/>
              </a:buClr>
              <a:buSzPts val="2025"/>
              <a:buFont typeface="Noto Sans Symbols"/>
              <a:buChar char="▪"/>
              <a:defRPr b="0" i="0" sz="2025" u="none" cap="none" strike="noStrike">
                <a:solidFill>
                  <a:schemeClr val="lt1"/>
                </a:solidFill>
                <a:latin typeface="Trebuchet MS"/>
                <a:ea typeface="Trebuchet MS"/>
                <a:cs typeface="Trebuchet MS"/>
                <a:sym typeface="Trebuchet MS"/>
              </a:defRPr>
            </a:lvl3pPr>
            <a:lvl4pPr indent="-342900" lvl="3" marL="1828800"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9pPr>
          </a:lstStyle>
          <a:p/>
        </p:txBody>
      </p:sp>
      <p:sp>
        <p:nvSpPr>
          <p:cNvPr id="75" name="Google Shape;75;p16"/>
          <p:cNvSpPr txBox="1"/>
          <p:nvPr>
            <p:ph idx="12" type="sldNum"/>
          </p:nvPr>
        </p:nvSpPr>
        <p:spPr>
          <a:xfrm>
            <a:off x="6880595" y="4778066"/>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Slide 1">
  <p:cSld name="Questions Slide 1">
    <p:spTree>
      <p:nvGrpSpPr>
        <p:cNvPr id="76" name="Shape 76"/>
        <p:cNvGrpSpPr/>
        <p:nvPr/>
      </p:nvGrpSpPr>
      <p:grpSpPr>
        <a:xfrm>
          <a:off x="0" y="0"/>
          <a:ext cx="0" cy="0"/>
          <a:chOff x="0" y="0"/>
          <a:chExt cx="0" cy="0"/>
        </a:xfrm>
      </p:grpSpPr>
      <p:sp>
        <p:nvSpPr>
          <p:cNvPr id="77" name="Google Shape;77;p17"/>
          <p:cNvSpPr txBox="1"/>
          <p:nvPr>
            <p:ph type="title"/>
          </p:nvPr>
        </p:nvSpPr>
        <p:spPr>
          <a:xfrm>
            <a:off x="4592092" y="1968996"/>
            <a:ext cx="4036200" cy="17355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6065"/>
              <a:buFont typeface="Trebuchet MS"/>
              <a:buNone/>
              <a:defRPr sz="606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7"/>
          <p:cNvSpPr txBox="1"/>
          <p:nvPr>
            <p:ph idx="12" type="sldNum"/>
          </p:nvPr>
        </p:nvSpPr>
        <p:spPr>
          <a:xfrm>
            <a:off x="6880595" y="4778066"/>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Questions" id="79" name="Google Shape;79;p17"/>
          <p:cNvPicPr preferRelativeResize="0"/>
          <p:nvPr/>
        </p:nvPicPr>
        <p:blipFill rotWithShape="1">
          <a:blip r:embed="rId2">
            <a:alphaModFix/>
          </a:blip>
          <a:srcRect b="0" l="0" r="0" t="0"/>
          <a:stretch/>
        </p:blipFill>
        <p:spPr>
          <a:xfrm>
            <a:off x="-498616" y="861154"/>
            <a:ext cx="4179094" cy="417909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80" name="Shape 80"/>
        <p:cNvGrpSpPr/>
        <p:nvPr/>
      </p:nvGrpSpPr>
      <p:grpSpPr>
        <a:xfrm>
          <a:off x="0" y="0"/>
          <a:ext cx="0" cy="0"/>
          <a:chOff x="0" y="0"/>
          <a:chExt cx="0" cy="0"/>
        </a:xfrm>
      </p:grpSpPr>
      <p:sp>
        <p:nvSpPr>
          <p:cNvPr id="81" name="Google Shape;81;p18"/>
          <p:cNvSpPr txBox="1"/>
          <p:nvPr>
            <p:ph idx="12" type="sldNum"/>
          </p:nvPr>
        </p:nvSpPr>
        <p:spPr>
          <a:xfrm>
            <a:off x="6880595" y="4778066"/>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p18"/>
          <p:cNvSpPr txBox="1"/>
          <p:nvPr>
            <p:ph type="title"/>
          </p:nvPr>
        </p:nvSpPr>
        <p:spPr>
          <a:xfrm>
            <a:off x="628650" y="328489"/>
            <a:ext cx="7886700" cy="7200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8"/>
          <p:cNvSpPr txBox="1"/>
          <p:nvPr>
            <p:ph idx="1" type="body"/>
          </p:nvPr>
        </p:nvSpPr>
        <p:spPr>
          <a:xfrm>
            <a:off x="1952714" y="1656494"/>
            <a:ext cx="5238600" cy="2291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1"/>
              </a:buClr>
              <a:buSzPts val="2100"/>
              <a:buFont typeface="Arial"/>
              <a:buNone/>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84" name="Shape 84"/>
        <p:cNvGrpSpPr/>
        <p:nvPr/>
      </p:nvGrpSpPr>
      <p:grpSpPr>
        <a:xfrm>
          <a:off x="0" y="0"/>
          <a:ext cx="0" cy="0"/>
          <a:chOff x="0" y="0"/>
          <a:chExt cx="0" cy="0"/>
        </a:xfrm>
      </p:grpSpPr>
      <p:sp>
        <p:nvSpPr>
          <p:cNvPr id="85" name="Google Shape;85;p19"/>
          <p:cNvSpPr txBox="1"/>
          <p:nvPr>
            <p:ph type="title"/>
          </p:nvPr>
        </p:nvSpPr>
        <p:spPr>
          <a:xfrm>
            <a:off x="446484" y="1590139"/>
            <a:ext cx="8250900" cy="12198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063"/>
              <a:buFont typeface="Trebuchet MS"/>
              <a:buNone/>
              <a:defRPr sz="506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9"/>
          <p:cNvSpPr txBox="1"/>
          <p:nvPr>
            <p:ph idx="12" type="sldNum"/>
          </p:nvPr>
        </p:nvSpPr>
        <p:spPr>
          <a:xfrm>
            <a:off x="6880595" y="4778066"/>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ext">
  <p:cSld name="Mission Text">
    <p:spTree>
      <p:nvGrpSpPr>
        <p:cNvPr id="87" name="Shape 87"/>
        <p:cNvGrpSpPr/>
        <p:nvPr/>
      </p:nvGrpSpPr>
      <p:grpSpPr>
        <a:xfrm>
          <a:off x="0" y="0"/>
          <a:ext cx="0" cy="0"/>
          <a:chOff x="0" y="0"/>
          <a:chExt cx="0" cy="0"/>
        </a:xfrm>
      </p:grpSpPr>
      <p:sp>
        <p:nvSpPr>
          <p:cNvPr id="88" name="Google Shape;88;p20"/>
          <p:cNvSpPr txBox="1"/>
          <p:nvPr>
            <p:ph idx="12" type="sldNum"/>
          </p:nvPr>
        </p:nvSpPr>
        <p:spPr>
          <a:xfrm>
            <a:off x="6880595" y="4778066"/>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9" name="Google Shape;89;p20"/>
          <p:cNvSpPr txBox="1"/>
          <p:nvPr/>
        </p:nvSpPr>
        <p:spPr>
          <a:xfrm>
            <a:off x="628650" y="1494026"/>
            <a:ext cx="7945200" cy="17547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700">
                <a:solidFill>
                  <a:schemeClr val="lt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a:p>
        </p:txBody>
      </p:sp>
      <p:sp>
        <p:nvSpPr>
          <p:cNvPr id="90" name="Google Shape;90;p20"/>
          <p:cNvSpPr/>
          <p:nvPr/>
        </p:nvSpPr>
        <p:spPr>
          <a:xfrm>
            <a:off x="648746" y="358633"/>
            <a:ext cx="7886700" cy="588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500" u="none" cap="none" strike="noStrike">
                <a:solidFill>
                  <a:srgbClr val="FFFFFF"/>
                </a:solidFill>
                <a:latin typeface="Trebuchet MS"/>
                <a:ea typeface="Trebuchet MS"/>
                <a:cs typeface="Trebuchet MS"/>
                <a:sym typeface="Trebuchet MS"/>
              </a:rPr>
              <a:t>Our Mission</a:t>
            </a:r>
            <a:endParaRPr sz="450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hoto">
  <p:cSld name="Mission Photo">
    <p:spTree>
      <p:nvGrpSpPr>
        <p:cNvPr id="91" name="Shape 91"/>
        <p:cNvGrpSpPr/>
        <p:nvPr/>
      </p:nvGrpSpPr>
      <p:grpSpPr>
        <a:xfrm>
          <a:off x="0" y="0"/>
          <a:ext cx="0" cy="0"/>
          <a:chOff x="0" y="0"/>
          <a:chExt cx="0" cy="0"/>
        </a:xfrm>
      </p:grpSpPr>
      <p:sp>
        <p:nvSpPr>
          <p:cNvPr id="92" name="Google Shape;92;p21"/>
          <p:cNvSpPr txBox="1"/>
          <p:nvPr>
            <p:ph idx="12" type="sldNum"/>
          </p:nvPr>
        </p:nvSpPr>
        <p:spPr>
          <a:xfrm>
            <a:off x="6880595" y="4778066"/>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3" name="Google Shape;93;p21"/>
          <p:cNvSpPr txBox="1"/>
          <p:nvPr/>
        </p:nvSpPr>
        <p:spPr>
          <a:xfrm>
            <a:off x="13628419" y="6553015"/>
            <a:ext cx="2172000" cy="2955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1801">
                <a:solidFill>
                  <a:srgbClr val="000000"/>
                </a:solidFill>
                <a:latin typeface="Trebuchet MS"/>
                <a:ea typeface="Trebuchet MS"/>
                <a:cs typeface="Trebuchet MS"/>
                <a:sym typeface="Trebuchet MS"/>
              </a:rPr>
              <a:t>‹#›</a:t>
            </a:fld>
            <a:endParaRPr b="1" sz="1801">
              <a:solidFill>
                <a:srgbClr val="000000"/>
              </a:solidFill>
              <a:latin typeface="Trebuchet MS"/>
              <a:ea typeface="Trebuchet MS"/>
              <a:cs typeface="Trebuchet MS"/>
              <a:sym typeface="Trebuchet MS"/>
            </a:endParaRPr>
          </a:p>
        </p:txBody>
      </p:sp>
      <p:pic>
        <p:nvPicPr>
          <p:cNvPr id="94" name="Google Shape;94;p21"/>
          <p:cNvPicPr preferRelativeResize="0"/>
          <p:nvPr/>
        </p:nvPicPr>
        <p:blipFill rotWithShape="1">
          <a:blip r:embed="rId2">
            <a:alphaModFix/>
          </a:blip>
          <a:srcRect b="0" l="19753" r="3939" t="14811"/>
          <a:stretch/>
        </p:blipFill>
        <p:spPr>
          <a:xfrm>
            <a:off x="0" y="-1"/>
            <a:ext cx="9143996" cy="4701688"/>
          </a:xfrm>
          <a:prstGeom prst="rect">
            <a:avLst/>
          </a:prstGeom>
          <a:noFill/>
          <a:ln>
            <a:noFill/>
          </a:ln>
        </p:spPr>
      </p:pic>
      <p:sp>
        <p:nvSpPr>
          <p:cNvPr id="95" name="Google Shape;95;p21"/>
          <p:cNvSpPr/>
          <p:nvPr/>
        </p:nvSpPr>
        <p:spPr>
          <a:xfrm>
            <a:off x="0" y="2779468"/>
            <a:ext cx="9144000" cy="1618800"/>
          </a:xfrm>
          <a:prstGeom prst="rect">
            <a:avLst/>
          </a:prstGeom>
          <a:solidFill>
            <a:srgbClr val="001970">
              <a:alpha val="80000"/>
            </a:srgbClr>
          </a:solidFill>
          <a:ln>
            <a:noFill/>
          </a:ln>
        </p:spPr>
        <p:txBody>
          <a:bodyPr anchorCtr="0" anchor="ctr" bIns="182875" lIns="130025" spcFirstLastPara="1" rIns="130025" wrap="square" tIns="65000">
            <a:noAutofit/>
          </a:bodyPr>
          <a:lstStyle/>
          <a:p>
            <a:pPr indent="0" lvl="0" marL="161925" marR="0" rtl="0" algn="l">
              <a:lnSpc>
                <a:spcPct val="100000"/>
              </a:lnSpc>
              <a:spcBef>
                <a:spcPts val="0"/>
              </a:spcBef>
              <a:spcAft>
                <a:spcPts val="0"/>
              </a:spcAft>
              <a:buClr>
                <a:srgbClr val="FFFFFF"/>
              </a:buClr>
              <a:buSzPts val="4000"/>
              <a:buFont typeface="Trebuchet MS"/>
              <a:buNone/>
            </a:pPr>
            <a:r>
              <a:rPr b="1" i="0" lang="en-US" sz="4000" u="none" cap="none" strike="noStrike">
                <a:solidFill>
                  <a:srgbClr val="FFFFFF"/>
                </a:solidFill>
                <a:latin typeface="Trebuchet MS"/>
                <a:ea typeface="Trebuchet MS"/>
                <a:cs typeface="Trebuchet MS"/>
                <a:sym typeface="Trebuchet MS"/>
              </a:rPr>
              <a:t>Our Mission: </a:t>
            </a:r>
            <a:endParaRPr b="0" i="0" sz="4000" u="none" cap="none" strike="noStrike">
              <a:solidFill>
                <a:srgbClr val="5C6670"/>
              </a:solidFill>
              <a:latin typeface="Trebuchet MS"/>
              <a:ea typeface="Trebuchet MS"/>
              <a:cs typeface="Trebuchet MS"/>
              <a:sym typeface="Trebuchet MS"/>
            </a:endParaRPr>
          </a:p>
          <a:p>
            <a:pPr indent="0" lvl="0" marL="161925" marR="0" rtl="0" algn="l">
              <a:lnSpc>
                <a:spcPct val="100000"/>
              </a:lnSpc>
              <a:spcBef>
                <a:spcPts val="0"/>
              </a:spcBef>
              <a:spcAft>
                <a:spcPts val="0"/>
              </a:spcAft>
              <a:buClr>
                <a:srgbClr val="FFFFFF"/>
              </a:buClr>
              <a:buSzPts val="2800"/>
              <a:buFont typeface="Trebuchet MS"/>
              <a:buNone/>
            </a:pPr>
            <a:r>
              <a:rPr b="0" lang="en-US" sz="2800" u="none" cap="none" strike="noStrik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sz="280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 name="Shape 14"/>
        <p:cNvGrpSpPr/>
        <p:nvPr/>
      </p:nvGrpSpPr>
      <p:grpSpPr>
        <a:xfrm>
          <a:off x="0" y="0"/>
          <a:ext cx="0" cy="0"/>
          <a:chOff x="0" y="0"/>
          <a:chExt cx="0" cy="0"/>
        </a:xfrm>
      </p:grpSpPr>
      <p:sp>
        <p:nvSpPr>
          <p:cNvPr id="15" name="Google Shape;15;p3"/>
          <p:cNvSpPr txBox="1"/>
          <p:nvPr>
            <p:ph type="ctrTitle"/>
          </p:nvPr>
        </p:nvSpPr>
        <p:spPr>
          <a:xfrm>
            <a:off x="780393" y="1052361"/>
            <a:ext cx="7583100" cy="7428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4800"/>
              <a:buFont typeface="Trebuchet MS"/>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3"/>
          <p:cNvSpPr txBox="1"/>
          <p:nvPr>
            <p:ph idx="1" type="subTitle"/>
          </p:nvPr>
        </p:nvSpPr>
        <p:spPr>
          <a:xfrm>
            <a:off x="1143000" y="1836412"/>
            <a:ext cx="6858000" cy="5541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750"/>
              </a:spcBef>
              <a:spcAft>
                <a:spcPts val="0"/>
              </a:spcAft>
              <a:buClr>
                <a:schemeClr val="dk1"/>
              </a:buClr>
              <a:buSzPts val="3713"/>
              <a:buFont typeface="Arial"/>
              <a:buNone/>
              <a:defRPr b="1" i="0" sz="3713" u="none" cap="none" strike="noStrike">
                <a:solidFill>
                  <a:schemeClr val="dk1"/>
                </a:solidFill>
                <a:latin typeface="Trebuchet MS"/>
                <a:ea typeface="Trebuchet MS"/>
                <a:cs typeface="Trebuchet MS"/>
                <a:sym typeface="Trebuchet MS"/>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7" name="Google Shape;17;p3"/>
          <p:cNvSpPr txBox="1"/>
          <p:nvPr>
            <p:ph idx="10" type="dt"/>
          </p:nvPr>
        </p:nvSpPr>
        <p:spPr>
          <a:xfrm>
            <a:off x="3543300" y="3688168"/>
            <a:ext cx="20574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2" type="sldNum"/>
          </p:nvPr>
        </p:nvSpPr>
        <p:spPr>
          <a:xfrm>
            <a:off x="6880595" y="4780265"/>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3"/>
          <p:cNvSpPr txBox="1"/>
          <p:nvPr>
            <p:ph idx="2" type="body"/>
          </p:nvPr>
        </p:nvSpPr>
        <p:spPr>
          <a:xfrm>
            <a:off x="1435396" y="2683513"/>
            <a:ext cx="6273300" cy="6858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dk1"/>
              </a:buClr>
              <a:buSzPts val="2475"/>
              <a:buFont typeface="Arial"/>
              <a:buNone/>
              <a:defRPr b="0" i="0" sz="2475" u="none" cap="none" strike="noStrike">
                <a:solidFill>
                  <a:schemeClr val="dk1"/>
                </a:solidFill>
                <a:latin typeface="Trebuchet MS"/>
                <a:ea typeface="Trebuchet MS"/>
                <a:cs typeface="Trebuchet MS"/>
                <a:sym typeface="Trebuchet MS"/>
              </a:defRPr>
            </a:lvl1pPr>
            <a:lvl2pPr indent="-228600" lvl="1" marL="914400"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2pPr>
            <a:lvl3pPr indent="-228600" lvl="2" marL="1371600"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3pPr>
            <a:lvl4pPr indent="-228600" lvl="3" marL="1828800"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4pPr>
            <a:lvl5pPr indent="-228600" lvl="4" marL="2286000"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We Do">
  <p:cSld name="What We Do">
    <p:spTree>
      <p:nvGrpSpPr>
        <p:cNvPr id="96" name="Shape 96"/>
        <p:cNvGrpSpPr/>
        <p:nvPr/>
      </p:nvGrpSpPr>
      <p:grpSpPr>
        <a:xfrm>
          <a:off x="0" y="0"/>
          <a:ext cx="0" cy="0"/>
          <a:chOff x="0" y="0"/>
          <a:chExt cx="0" cy="0"/>
        </a:xfrm>
      </p:grpSpPr>
      <p:sp>
        <p:nvSpPr>
          <p:cNvPr id="97" name="Google Shape;97;p22"/>
          <p:cNvSpPr txBox="1"/>
          <p:nvPr>
            <p:ph idx="12" type="sldNum"/>
          </p:nvPr>
        </p:nvSpPr>
        <p:spPr>
          <a:xfrm>
            <a:off x="6880595" y="4778066"/>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p22"/>
          <p:cNvSpPr txBox="1"/>
          <p:nvPr/>
        </p:nvSpPr>
        <p:spPr>
          <a:xfrm>
            <a:off x="628650" y="1361297"/>
            <a:ext cx="7945200" cy="2170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lt1"/>
              </a:buClr>
              <a:buSzPts val="2700"/>
              <a:buFont typeface="Trebuchet MS"/>
              <a:buNone/>
            </a:pPr>
            <a:r>
              <a:rPr b="0" i="0" lang="en-US" sz="2700" u="none" strike="noStrike">
                <a:solidFill>
                  <a:schemeClr val="lt1"/>
                </a:solidFill>
                <a:latin typeface="Trebuchet MS"/>
                <a:ea typeface="Trebuchet MS"/>
                <a:cs typeface="Trebuchet MS"/>
                <a:sym typeface="Trebuchet MS"/>
              </a:rPr>
              <a:t>The Department of Health Care Policy &amp; Financing administers Health First Colorado (Colorado’s Medicaid program), Child Health Plan </a:t>
            </a:r>
            <a:r>
              <a:rPr b="0" i="1" lang="en-US" sz="2700" u="none" strike="noStrike">
                <a:solidFill>
                  <a:schemeClr val="lt1"/>
                </a:solidFill>
                <a:latin typeface="Trebuchet MS"/>
                <a:ea typeface="Trebuchet MS"/>
                <a:cs typeface="Trebuchet MS"/>
                <a:sym typeface="Trebuchet MS"/>
              </a:rPr>
              <a:t>Plus </a:t>
            </a:r>
            <a:r>
              <a:rPr b="0" i="0" lang="en-US" sz="2700" u="none" strike="noStrike">
                <a:solidFill>
                  <a:schemeClr val="lt1"/>
                </a:solidFill>
                <a:latin typeface="Trebuchet MS"/>
                <a:ea typeface="Trebuchet MS"/>
                <a:cs typeface="Trebuchet MS"/>
                <a:sym typeface="Trebuchet MS"/>
              </a:rPr>
              <a:t>(CHP+) and other health care programs for Coloradans who qualify. </a:t>
            </a:r>
            <a:endParaRPr b="1" sz="2700">
              <a:solidFill>
                <a:schemeClr val="lt1"/>
              </a:solidFill>
              <a:latin typeface="Trebuchet MS"/>
              <a:ea typeface="Trebuchet MS"/>
              <a:cs typeface="Trebuchet MS"/>
              <a:sym typeface="Trebuchet MS"/>
            </a:endParaRPr>
          </a:p>
        </p:txBody>
      </p:sp>
      <p:sp>
        <p:nvSpPr>
          <p:cNvPr id="99" name="Google Shape;99;p22"/>
          <p:cNvSpPr/>
          <p:nvPr/>
        </p:nvSpPr>
        <p:spPr>
          <a:xfrm>
            <a:off x="628650" y="394136"/>
            <a:ext cx="7945200" cy="588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500" u="none" cap="none" strike="noStrike">
                <a:solidFill>
                  <a:srgbClr val="FFFFFF"/>
                </a:solidFill>
                <a:latin typeface="Trebuchet MS"/>
                <a:ea typeface="Trebuchet MS"/>
                <a:cs typeface="Trebuchet MS"/>
                <a:sym typeface="Trebuchet MS"/>
              </a:rPr>
              <a:t>What We Do</a:t>
            </a:r>
            <a:endParaRPr sz="4500">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00" name="Shape 100"/>
        <p:cNvGrpSpPr/>
        <p:nvPr/>
      </p:nvGrpSpPr>
      <p:grpSpPr>
        <a:xfrm>
          <a:off x="0" y="0"/>
          <a:ext cx="0" cy="0"/>
          <a:chOff x="0" y="0"/>
          <a:chExt cx="0" cy="0"/>
        </a:xfrm>
      </p:grpSpPr>
      <p:sp>
        <p:nvSpPr>
          <p:cNvPr id="101" name="Google Shape;101;p23"/>
          <p:cNvSpPr txBox="1"/>
          <p:nvPr>
            <p:ph type="title"/>
          </p:nvPr>
        </p:nvSpPr>
        <p:spPr>
          <a:xfrm>
            <a:off x="605659" y="1354604"/>
            <a:ext cx="3602400" cy="22281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5400"/>
              <a:buFont typeface="Trebuchet M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3"/>
          <p:cNvSpPr txBox="1"/>
          <p:nvPr>
            <p:ph idx="1" type="body"/>
          </p:nvPr>
        </p:nvSpPr>
        <p:spPr>
          <a:xfrm>
            <a:off x="4857421" y="1354602"/>
            <a:ext cx="3641700" cy="2228100"/>
          </a:xfrm>
          <a:prstGeom prst="rect">
            <a:avLst/>
          </a:prstGeom>
          <a:noFill/>
          <a:ln>
            <a:noFill/>
          </a:ln>
        </p:spPr>
        <p:txBody>
          <a:bodyPr anchorCtr="0" anchor="t" bIns="45700" lIns="91425" spcFirstLastPara="1" rIns="91425" wrap="square" tIns="45700">
            <a:noAutofit/>
          </a:bodyPr>
          <a:lstStyle>
            <a:lvl1pPr indent="-400050" lvl="0" marL="457200" marR="0" rtl="0" algn="l">
              <a:lnSpc>
                <a:spcPct val="90000"/>
              </a:lnSpc>
              <a:spcBef>
                <a:spcPts val="750"/>
              </a:spcBef>
              <a:spcAft>
                <a:spcPts val="0"/>
              </a:spcAft>
              <a:buClr>
                <a:schemeClr val="lt1"/>
              </a:buClr>
              <a:buSzPts val="2700"/>
              <a:buFont typeface="Arial"/>
              <a:buChar char="•"/>
              <a:defRPr b="0" i="0" sz="2700" u="none" cap="none" strike="noStrike">
                <a:solidFill>
                  <a:schemeClr val="lt1"/>
                </a:solidFill>
                <a:latin typeface="Trebuchet MS"/>
                <a:ea typeface="Trebuchet MS"/>
                <a:cs typeface="Trebuchet MS"/>
                <a:sym typeface="Trebuchet MS"/>
              </a:defRPr>
            </a:lvl1pPr>
            <a:lvl2pPr indent="-335280" lvl="1" marL="914400" marR="0" rtl="0" algn="l">
              <a:lnSpc>
                <a:spcPct val="90000"/>
              </a:lnSpc>
              <a:spcBef>
                <a:spcPts val="375"/>
              </a:spcBef>
              <a:spcAft>
                <a:spcPts val="0"/>
              </a:spcAft>
              <a:buClr>
                <a:schemeClr val="lt1"/>
              </a:buClr>
              <a:buSzPts val="1680"/>
              <a:buFont typeface="Noto Sans Symbols"/>
              <a:buChar char="⮚"/>
              <a:defRPr b="0" i="0" sz="2400" u="none" cap="none" strike="noStrike">
                <a:solidFill>
                  <a:schemeClr val="lt1"/>
                </a:solidFill>
                <a:latin typeface="Trebuchet MS"/>
                <a:ea typeface="Trebuchet MS"/>
                <a:cs typeface="Trebuchet MS"/>
                <a:sym typeface="Trebuchet MS"/>
              </a:defRPr>
            </a:lvl2pPr>
            <a:lvl3pPr indent="-361950" lvl="2" marL="1371600" marR="0" rtl="0" algn="l">
              <a:lnSpc>
                <a:spcPct val="90000"/>
              </a:lnSpc>
              <a:spcBef>
                <a:spcPts val="375"/>
              </a:spcBef>
              <a:spcAft>
                <a:spcPts val="0"/>
              </a:spcAft>
              <a:buClr>
                <a:schemeClr val="lt1"/>
              </a:buClr>
              <a:buSzPts val="2100"/>
              <a:buFont typeface="Noto Sans Symbols"/>
              <a:buChar char="▪"/>
              <a:defRPr b="0" i="0" sz="2100" u="none" cap="none" strike="noStrike">
                <a:solidFill>
                  <a:schemeClr val="lt1"/>
                </a:solidFill>
                <a:latin typeface="Trebuchet MS"/>
                <a:ea typeface="Trebuchet MS"/>
                <a:cs typeface="Trebuchet MS"/>
                <a:sym typeface="Trebuchet MS"/>
              </a:defRPr>
            </a:lvl3pPr>
            <a:lvl4pPr indent="-342900" lvl="3" marL="1828800"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4pPr>
            <a:lvl5pPr indent="-314325" lvl="4" marL="22860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03" name="Google Shape;103;p23"/>
          <p:cNvSpPr txBox="1"/>
          <p:nvPr>
            <p:ph idx="12" type="sldNum"/>
          </p:nvPr>
        </p:nvSpPr>
        <p:spPr>
          <a:xfrm>
            <a:off x="6880595" y="4778066"/>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04" name="Google Shape;104;p23"/>
          <p:cNvCxnSpPr/>
          <p:nvPr/>
        </p:nvCxnSpPr>
        <p:spPr>
          <a:xfrm>
            <a:off x="4572000" y="995363"/>
            <a:ext cx="0" cy="3152700"/>
          </a:xfrm>
          <a:prstGeom prst="straightConnector1">
            <a:avLst/>
          </a:prstGeom>
          <a:noFill/>
          <a:ln cap="flat" cmpd="sng" w="38100">
            <a:solidFill>
              <a:schemeClr val="lt1"/>
            </a:solidFill>
            <a:prstDash val="solid"/>
            <a:miter lim="800000"/>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5" name="Shape 105"/>
        <p:cNvGrpSpPr/>
        <p:nvPr/>
      </p:nvGrpSpPr>
      <p:grpSpPr>
        <a:xfrm>
          <a:off x="0" y="0"/>
          <a:ext cx="0" cy="0"/>
          <a:chOff x="0" y="0"/>
          <a:chExt cx="0" cy="0"/>
        </a:xfrm>
      </p:grpSpPr>
      <p:sp>
        <p:nvSpPr>
          <p:cNvPr id="106" name="Google Shape;106;p24"/>
          <p:cNvSpPr txBox="1"/>
          <p:nvPr>
            <p:ph type="title"/>
          </p:nvPr>
        </p:nvSpPr>
        <p:spPr>
          <a:xfrm>
            <a:off x="68974" y="1587759"/>
            <a:ext cx="9006000" cy="9942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24"/>
          <p:cNvSpPr txBox="1"/>
          <p:nvPr>
            <p:ph idx="12" type="sldNum"/>
          </p:nvPr>
        </p:nvSpPr>
        <p:spPr>
          <a:xfrm>
            <a:off x="6880595" y="4778066"/>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8" name="Shape 108"/>
        <p:cNvGrpSpPr/>
        <p:nvPr/>
      </p:nvGrpSpPr>
      <p:grpSpPr>
        <a:xfrm>
          <a:off x="0" y="0"/>
          <a:ext cx="0" cy="0"/>
          <a:chOff x="0" y="0"/>
          <a:chExt cx="0" cy="0"/>
        </a:xfrm>
      </p:grpSpPr>
      <p:sp>
        <p:nvSpPr>
          <p:cNvPr id="109" name="Google Shape;109;p25"/>
          <p:cNvSpPr txBox="1"/>
          <p:nvPr>
            <p:ph idx="12" type="sldNum"/>
          </p:nvPr>
        </p:nvSpPr>
        <p:spPr>
          <a:xfrm>
            <a:off x="6880595" y="4778066"/>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 Slide">
  <p:cSld name="Chat Slide">
    <p:spTree>
      <p:nvGrpSpPr>
        <p:cNvPr id="110" name="Shape 110"/>
        <p:cNvGrpSpPr/>
        <p:nvPr/>
      </p:nvGrpSpPr>
      <p:grpSpPr>
        <a:xfrm>
          <a:off x="0" y="0"/>
          <a:ext cx="0" cy="0"/>
          <a:chOff x="0" y="0"/>
          <a:chExt cx="0" cy="0"/>
        </a:xfrm>
      </p:grpSpPr>
      <p:sp>
        <p:nvSpPr>
          <p:cNvPr id="111" name="Google Shape;111;p26"/>
          <p:cNvSpPr txBox="1"/>
          <p:nvPr>
            <p:ph type="title"/>
          </p:nvPr>
        </p:nvSpPr>
        <p:spPr>
          <a:xfrm>
            <a:off x="4592091" y="1690390"/>
            <a:ext cx="4319700" cy="17628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6065"/>
              <a:buFont typeface="Trebuchet MS"/>
              <a:buNone/>
              <a:defRPr sz="606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26"/>
          <p:cNvSpPr txBox="1"/>
          <p:nvPr>
            <p:ph idx="12" type="sldNum"/>
          </p:nvPr>
        </p:nvSpPr>
        <p:spPr>
          <a:xfrm>
            <a:off x="6880595" y="4778066"/>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Chat" id="113" name="Google Shape;113;p26"/>
          <p:cNvPicPr preferRelativeResize="0"/>
          <p:nvPr/>
        </p:nvPicPr>
        <p:blipFill rotWithShape="1">
          <a:blip r:embed="rId2">
            <a:alphaModFix/>
          </a:blip>
          <a:srcRect b="0" l="0" r="0" t="0"/>
          <a:stretch/>
        </p:blipFill>
        <p:spPr>
          <a:xfrm>
            <a:off x="-159245" y="636271"/>
            <a:ext cx="3706824" cy="37068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4" name="Shape 114"/>
        <p:cNvGrpSpPr/>
        <p:nvPr/>
      </p:nvGrpSpPr>
      <p:grpSpPr>
        <a:xfrm>
          <a:off x="0" y="0"/>
          <a:ext cx="0" cy="0"/>
          <a:chOff x="0" y="0"/>
          <a:chExt cx="0" cy="0"/>
        </a:xfrm>
      </p:grpSpPr>
      <p:sp>
        <p:nvSpPr>
          <p:cNvPr id="115" name="Google Shape;115;p27"/>
          <p:cNvSpPr txBox="1"/>
          <p:nvPr>
            <p:ph type="title"/>
          </p:nvPr>
        </p:nvSpPr>
        <p:spPr>
          <a:xfrm>
            <a:off x="417328" y="273844"/>
            <a:ext cx="8309400" cy="9942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dk2"/>
              </a:buClr>
              <a:buSzPts val="4500"/>
              <a:buFont typeface="Trebuchet MS"/>
              <a:buNone/>
              <a:defRPr b="1" i="0" sz="4500" u="none" cap="none" strike="noStrike">
                <a:solidFill>
                  <a:schemeClr val="dk2"/>
                </a:solidFill>
                <a:latin typeface="Trebuchet MS"/>
                <a:ea typeface="Trebuchet MS"/>
                <a:cs typeface="Trebuchet MS"/>
                <a:sym typeface="Trebuchet MS"/>
              </a:defRPr>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116" name="Google Shape;116;p27"/>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 name="Shape 122"/>
        <p:cNvGrpSpPr/>
        <p:nvPr/>
      </p:nvGrpSpPr>
      <p:grpSpPr>
        <a:xfrm>
          <a:off x="0" y="0"/>
          <a:ext cx="0" cy="0"/>
          <a:chOff x="0" y="0"/>
          <a:chExt cx="0" cy="0"/>
        </a:xfrm>
      </p:grpSpPr>
      <p:sp>
        <p:nvSpPr>
          <p:cNvPr id="123" name="Google Shape;123;p29"/>
          <p:cNvSpPr txBox="1"/>
          <p:nvPr>
            <p:ph type="title"/>
          </p:nvPr>
        </p:nvSpPr>
        <p:spPr>
          <a:xfrm>
            <a:off x="137948" y="273844"/>
            <a:ext cx="8868000" cy="9942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accent5"/>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4" name="Google Shape;124;p29"/>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125" name="Shape 125"/>
        <p:cNvGrpSpPr/>
        <p:nvPr/>
      </p:nvGrpSpPr>
      <p:grpSpPr>
        <a:xfrm>
          <a:off x="0" y="0"/>
          <a:ext cx="0" cy="0"/>
          <a:chOff x="0" y="0"/>
          <a:chExt cx="0" cy="0"/>
        </a:xfrm>
      </p:grpSpPr>
      <p:sp>
        <p:nvSpPr>
          <p:cNvPr id="126" name="Google Shape;126;p30"/>
          <p:cNvSpPr txBox="1"/>
          <p:nvPr>
            <p:ph type="title"/>
          </p:nvPr>
        </p:nvSpPr>
        <p:spPr>
          <a:xfrm>
            <a:off x="628650" y="328489"/>
            <a:ext cx="7886700" cy="7200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5"/>
              </a:buClr>
              <a:buSzPts val="4500"/>
              <a:buFont typeface="Trebuchet MS"/>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7" name="Google Shape;127;p30"/>
          <p:cNvSpPr txBox="1"/>
          <p:nvPr>
            <p:ph idx="1" type="body"/>
          </p:nvPr>
        </p:nvSpPr>
        <p:spPr>
          <a:xfrm>
            <a:off x="628650" y="1389226"/>
            <a:ext cx="7886700" cy="3154200"/>
          </a:xfrm>
          <a:prstGeom prst="rect">
            <a:avLst/>
          </a:prstGeom>
          <a:noFill/>
          <a:ln>
            <a:noFill/>
          </a:ln>
        </p:spPr>
        <p:txBody>
          <a:bodyPr anchorCtr="0" anchor="t" bIns="34275" lIns="68575" spcFirstLastPara="1" rIns="68575" wrap="square" tIns="34275">
            <a:noAutofit/>
          </a:bodyPr>
          <a:lstStyle>
            <a:lvl1pPr indent="-400050" lvl="0" marL="457200" marR="0" rtl="0" algn="l">
              <a:lnSpc>
                <a:spcPct val="90000"/>
              </a:lnSpc>
              <a:spcBef>
                <a:spcPts val="800"/>
              </a:spcBef>
              <a:spcAft>
                <a:spcPts val="0"/>
              </a:spcAft>
              <a:buClr>
                <a:schemeClr val="dk1"/>
              </a:buClr>
              <a:buSzPts val="2700"/>
              <a:buFont typeface="Trebuchet MS"/>
              <a:buChar char="•"/>
              <a:defRPr b="0" i="0" sz="2700" u="none" cap="none" strike="noStrike">
                <a:solidFill>
                  <a:schemeClr val="dk1"/>
                </a:solidFill>
                <a:latin typeface="Trebuchet MS"/>
                <a:ea typeface="Trebuchet MS"/>
                <a:cs typeface="Trebuchet MS"/>
                <a:sym typeface="Trebuchet MS"/>
              </a:defRPr>
            </a:lvl1pPr>
            <a:lvl2pPr indent="-336550" lvl="1" marL="914400" marR="0" rtl="0" algn="l">
              <a:lnSpc>
                <a:spcPct val="90000"/>
              </a:lnSpc>
              <a:spcBef>
                <a:spcPts val="400"/>
              </a:spcBef>
              <a:spcAft>
                <a:spcPts val="0"/>
              </a:spcAft>
              <a:buClr>
                <a:schemeClr val="dk1"/>
              </a:buClr>
              <a:buSzPts val="1700"/>
              <a:buFont typeface="Trebuchet MS"/>
              <a:buChar char="⮚"/>
              <a:defRPr b="0" i="0" sz="2500" u="none" cap="none" strike="noStrike">
                <a:solidFill>
                  <a:schemeClr val="dk1"/>
                </a:solidFill>
                <a:latin typeface="Trebuchet MS"/>
                <a:ea typeface="Trebuchet MS"/>
                <a:cs typeface="Trebuchet MS"/>
                <a:sym typeface="Trebuchet MS"/>
              </a:defRPr>
            </a:lvl2pPr>
            <a:lvl3pPr indent="-355600" lvl="2" marL="1371600" marR="0" rtl="0" algn="l">
              <a:lnSpc>
                <a:spcPct val="90000"/>
              </a:lnSpc>
              <a:spcBef>
                <a:spcPts val="400"/>
              </a:spcBef>
              <a:spcAft>
                <a:spcPts val="0"/>
              </a:spcAft>
              <a:buClr>
                <a:schemeClr val="dk1"/>
              </a:buClr>
              <a:buSzPts val="2000"/>
              <a:buFont typeface="Trebuchet MS"/>
              <a:buChar char="▪"/>
              <a:defRPr b="0" i="0" sz="2000" u="none" cap="none" strike="noStrike">
                <a:solidFill>
                  <a:schemeClr val="dk1"/>
                </a:solidFill>
                <a:latin typeface="Trebuchet MS"/>
                <a:ea typeface="Trebuchet MS"/>
                <a:cs typeface="Trebuchet MS"/>
                <a:sym typeface="Trebuchet MS"/>
              </a:defRPr>
            </a:lvl3pPr>
            <a:lvl4pPr indent="-342900" lvl="3" marL="1828800" marR="0" rtl="0" algn="l">
              <a:lnSpc>
                <a:spcPct val="90000"/>
              </a:lnSpc>
              <a:spcBef>
                <a:spcPts val="400"/>
              </a:spcBef>
              <a:spcAft>
                <a:spcPts val="0"/>
              </a:spcAft>
              <a:buClr>
                <a:schemeClr val="dk1"/>
              </a:buClr>
              <a:buSzPts val="1800"/>
              <a:buFont typeface="Trebuchet MS"/>
              <a:buChar char="•"/>
              <a:defRPr b="0" i="0" sz="1800" u="none" cap="none" strike="noStrike">
                <a:solidFill>
                  <a:schemeClr val="dk1"/>
                </a:solidFill>
                <a:latin typeface="Trebuchet MS"/>
                <a:ea typeface="Trebuchet MS"/>
                <a:cs typeface="Trebuchet MS"/>
                <a:sym typeface="Trebuchet MS"/>
              </a:defRPr>
            </a:lvl4pPr>
            <a:lvl5pPr indent="-228600" lvl="4" marL="2286000" marR="0" rtl="0" algn="l">
              <a:lnSpc>
                <a:spcPct val="90000"/>
              </a:lnSpc>
              <a:spcBef>
                <a:spcPts val="40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9pPr>
          </a:lstStyle>
          <a:p/>
        </p:txBody>
      </p:sp>
      <p:sp>
        <p:nvSpPr>
          <p:cNvPr id="128" name="Google Shape;128;p30"/>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Slide 2">
  <p:cSld name="1_Content Slide 2">
    <p:spTree>
      <p:nvGrpSpPr>
        <p:cNvPr id="129" name="Shape 129"/>
        <p:cNvGrpSpPr/>
        <p:nvPr/>
      </p:nvGrpSpPr>
      <p:grpSpPr>
        <a:xfrm>
          <a:off x="0" y="0"/>
          <a:ext cx="0" cy="0"/>
          <a:chOff x="0" y="0"/>
          <a:chExt cx="0" cy="0"/>
        </a:xfrm>
      </p:grpSpPr>
      <p:sp>
        <p:nvSpPr>
          <p:cNvPr id="130" name="Google Shape;130;p31"/>
          <p:cNvSpPr txBox="1"/>
          <p:nvPr>
            <p:ph idx="1" type="body"/>
          </p:nvPr>
        </p:nvSpPr>
        <p:spPr>
          <a:xfrm>
            <a:off x="232304" y="1285875"/>
            <a:ext cx="8679300" cy="3255000"/>
          </a:xfrm>
          <a:prstGeom prst="rect">
            <a:avLst/>
          </a:prstGeom>
          <a:noFill/>
          <a:ln>
            <a:noFill/>
          </a:ln>
        </p:spPr>
        <p:txBody>
          <a:bodyPr anchorCtr="0" anchor="t" bIns="18075" lIns="36150" spcFirstLastPara="1" rIns="36150" wrap="square" tIns="18075">
            <a:noAutofit/>
          </a:bodyPr>
          <a:lstStyle>
            <a:lvl1pPr indent="-228600" lvl="0" marL="457200" marR="0" rtl="0" algn="l">
              <a:lnSpc>
                <a:spcPct val="100000"/>
              </a:lnSpc>
              <a:spcBef>
                <a:spcPts val="0"/>
              </a:spcBef>
              <a:spcAft>
                <a:spcPts val="0"/>
              </a:spcAft>
              <a:buClr>
                <a:srgbClr val="000000"/>
              </a:buClr>
              <a:buSzPts val="600"/>
              <a:buFont typeface="Trebuchet MS"/>
              <a:buNone/>
              <a:defRPr b="0" i="0" sz="2600" u="none" cap="none" strike="noStrike">
                <a:solidFill>
                  <a:schemeClr val="dk1"/>
                </a:solidFill>
                <a:latin typeface="Trebuchet MS"/>
                <a:ea typeface="Trebuchet MS"/>
                <a:cs typeface="Trebuchet MS"/>
                <a:sym typeface="Trebuchet MS"/>
              </a:defRPr>
            </a:lvl1pPr>
            <a:lvl2pPr indent="-228600" lvl="1" marL="914400" marR="0" rtl="0" algn="l">
              <a:lnSpc>
                <a:spcPct val="100000"/>
              </a:lnSpc>
              <a:spcBef>
                <a:spcPts val="0"/>
              </a:spcBef>
              <a:spcAft>
                <a:spcPts val="0"/>
              </a:spcAft>
              <a:buClr>
                <a:srgbClr val="000000"/>
              </a:buClr>
              <a:buSzPts val="600"/>
              <a:buFont typeface="Trebuchet MS"/>
              <a:buNone/>
              <a:defRPr b="0" i="0" sz="2300" u="none" cap="none" strike="noStrike">
                <a:solidFill>
                  <a:schemeClr val="dk1"/>
                </a:solidFill>
                <a:latin typeface="Trebuchet MS"/>
                <a:ea typeface="Trebuchet MS"/>
                <a:cs typeface="Trebuchet MS"/>
                <a:sym typeface="Trebuchet MS"/>
              </a:defRPr>
            </a:lvl2pPr>
            <a:lvl3pPr indent="-228600" lvl="2" marL="1371600" marR="0" rtl="0" algn="l">
              <a:lnSpc>
                <a:spcPct val="100000"/>
              </a:lnSpc>
              <a:spcBef>
                <a:spcPts val="0"/>
              </a:spcBef>
              <a:spcAft>
                <a:spcPts val="0"/>
              </a:spcAft>
              <a:buClr>
                <a:srgbClr val="000000"/>
              </a:buClr>
              <a:buSzPts val="600"/>
              <a:buFont typeface="Trebuchet MS"/>
              <a:buNone/>
              <a:defRPr b="0" i="0" sz="1900" u="none" cap="none" strike="noStrike">
                <a:solidFill>
                  <a:schemeClr val="dk1"/>
                </a:solidFill>
                <a:latin typeface="Trebuchet MS"/>
                <a:ea typeface="Trebuchet MS"/>
                <a:cs typeface="Trebuchet MS"/>
                <a:sym typeface="Trebuchet MS"/>
              </a:defRPr>
            </a:lvl3pPr>
            <a:lvl4pPr indent="-285750" lvl="3" marL="1828800" marR="0" rtl="0" algn="l">
              <a:lnSpc>
                <a:spcPct val="100000"/>
              </a:lnSpc>
              <a:spcBef>
                <a:spcPts val="0"/>
              </a:spcBef>
              <a:spcAft>
                <a:spcPts val="0"/>
              </a:spcAft>
              <a:buClr>
                <a:srgbClr val="000000"/>
              </a:buClr>
              <a:buSzPts val="900"/>
              <a:buFont typeface="Trebuchet MS"/>
              <a:buChar char="❖"/>
              <a:defRPr b="0" i="0" sz="170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0"/>
              </a:spcBef>
              <a:spcAft>
                <a:spcPts val="0"/>
              </a:spcAft>
              <a:buClr>
                <a:srgbClr val="000000"/>
              </a:buClr>
              <a:buSzPts val="600"/>
              <a:buFont typeface="Trebuchet MS"/>
              <a:buNone/>
              <a:defRPr b="0" i="0" sz="1100" u="none" cap="none" strike="noStrike">
                <a:solidFill>
                  <a:srgbClr val="000000"/>
                </a:solidFill>
                <a:latin typeface="Trebuchet MS"/>
                <a:ea typeface="Trebuchet MS"/>
                <a:cs typeface="Trebuchet MS"/>
                <a:sym typeface="Trebuchet MS"/>
              </a:defRPr>
            </a:lvl5pPr>
            <a:lvl6pPr indent="-228600" lvl="5" marL="2743200" marR="0" rtl="0" algn="l">
              <a:lnSpc>
                <a:spcPct val="100000"/>
              </a:lnSpc>
              <a:spcBef>
                <a:spcPts val="0"/>
              </a:spcBef>
              <a:spcAft>
                <a:spcPts val="0"/>
              </a:spcAft>
              <a:buClr>
                <a:srgbClr val="000000"/>
              </a:buClr>
              <a:buSzPts val="600"/>
              <a:buFont typeface="Trebuchet MS"/>
              <a:buNone/>
              <a:defRPr b="0" i="0" sz="1100" u="none" cap="none" strike="noStrike">
                <a:solidFill>
                  <a:srgbClr val="000000"/>
                </a:solidFill>
                <a:latin typeface="Trebuchet MS"/>
                <a:ea typeface="Trebuchet MS"/>
                <a:cs typeface="Trebuchet MS"/>
                <a:sym typeface="Trebuchet MS"/>
              </a:defRPr>
            </a:lvl6pPr>
            <a:lvl7pPr indent="-228600" lvl="6" marL="3200400" marR="0" rtl="0" algn="l">
              <a:lnSpc>
                <a:spcPct val="100000"/>
              </a:lnSpc>
              <a:spcBef>
                <a:spcPts val="0"/>
              </a:spcBef>
              <a:spcAft>
                <a:spcPts val="0"/>
              </a:spcAft>
              <a:buClr>
                <a:srgbClr val="000000"/>
              </a:buClr>
              <a:buSzPts val="600"/>
              <a:buFont typeface="Trebuchet MS"/>
              <a:buNone/>
              <a:defRPr b="0" i="0" sz="1100" u="none" cap="none" strike="noStrike">
                <a:solidFill>
                  <a:srgbClr val="000000"/>
                </a:solidFill>
                <a:latin typeface="Trebuchet MS"/>
                <a:ea typeface="Trebuchet MS"/>
                <a:cs typeface="Trebuchet MS"/>
                <a:sym typeface="Trebuchet MS"/>
              </a:defRPr>
            </a:lvl7pPr>
            <a:lvl8pPr indent="-228600" lvl="7" marL="3657600" marR="0" rtl="0" algn="l">
              <a:lnSpc>
                <a:spcPct val="100000"/>
              </a:lnSpc>
              <a:spcBef>
                <a:spcPts val="0"/>
              </a:spcBef>
              <a:spcAft>
                <a:spcPts val="0"/>
              </a:spcAft>
              <a:buClr>
                <a:srgbClr val="000000"/>
              </a:buClr>
              <a:buSzPts val="600"/>
              <a:buFont typeface="Trebuchet MS"/>
              <a:buNone/>
              <a:defRPr b="0" i="0" sz="1100" u="none" cap="none" strike="noStrike">
                <a:solidFill>
                  <a:srgbClr val="000000"/>
                </a:solidFill>
                <a:latin typeface="Trebuchet MS"/>
                <a:ea typeface="Trebuchet MS"/>
                <a:cs typeface="Trebuchet MS"/>
                <a:sym typeface="Trebuchet MS"/>
              </a:defRPr>
            </a:lvl8pPr>
            <a:lvl9pPr indent="-228600" lvl="8" marL="4114800" marR="0" rtl="0" algn="l">
              <a:lnSpc>
                <a:spcPct val="100000"/>
              </a:lnSpc>
              <a:spcBef>
                <a:spcPts val="0"/>
              </a:spcBef>
              <a:spcAft>
                <a:spcPts val="0"/>
              </a:spcAft>
              <a:buClr>
                <a:srgbClr val="000000"/>
              </a:buClr>
              <a:buSzPts val="600"/>
              <a:buFont typeface="Trebuchet MS"/>
              <a:buNone/>
              <a:defRPr b="0" i="0" sz="1100" u="none" cap="none" strike="noStrike">
                <a:solidFill>
                  <a:srgbClr val="000000"/>
                </a:solidFill>
                <a:latin typeface="Trebuchet MS"/>
                <a:ea typeface="Trebuchet MS"/>
                <a:cs typeface="Trebuchet MS"/>
                <a:sym typeface="Trebuchet MS"/>
              </a:defRPr>
            </a:lvl9pPr>
          </a:lstStyle>
          <a:p/>
        </p:txBody>
      </p:sp>
      <p:sp>
        <p:nvSpPr>
          <p:cNvPr id="131" name="Google Shape;131;p31"/>
          <p:cNvSpPr txBox="1"/>
          <p:nvPr>
            <p:ph idx="12" type="sldNum"/>
          </p:nvPr>
        </p:nvSpPr>
        <p:spPr>
          <a:xfrm>
            <a:off x="7384771" y="4818852"/>
            <a:ext cx="1509000" cy="273900"/>
          </a:xfrm>
          <a:prstGeom prst="rect">
            <a:avLst/>
          </a:prstGeom>
          <a:noFill/>
          <a:ln>
            <a:noFill/>
          </a:ln>
        </p:spPr>
        <p:txBody>
          <a:bodyPr anchorCtr="0" anchor="ctr" bIns="18075" lIns="36150" spcFirstLastPara="1" rIns="36150" wrap="square" tIns="18075">
            <a:noAutofit/>
          </a:bodyPr>
          <a:lstStyle>
            <a:lvl1pPr indent="0" lvl="0" marL="0" marR="0" rtl="0" algn="r">
              <a:lnSpc>
                <a:spcPct val="100000"/>
              </a:lnSpc>
              <a:spcBef>
                <a:spcPts val="0"/>
              </a:spcBef>
              <a:spcAft>
                <a:spcPts val="0"/>
              </a:spcAft>
              <a:buClr>
                <a:srgbClr val="000000"/>
              </a:buClr>
              <a:buSzPts val="500"/>
              <a:buFont typeface="Arial"/>
              <a:buNone/>
              <a:defRPr b="1" i="0" sz="10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500"/>
              <a:buFont typeface="Arial"/>
              <a:buNone/>
              <a:defRPr b="1" i="0" sz="10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500"/>
              <a:buFont typeface="Arial"/>
              <a:buNone/>
              <a:defRPr b="1" i="0" sz="10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500"/>
              <a:buFont typeface="Arial"/>
              <a:buNone/>
              <a:defRPr b="1" i="0" sz="10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500"/>
              <a:buFont typeface="Arial"/>
              <a:buNone/>
              <a:defRPr b="1" i="0" sz="10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500"/>
              <a:buFont typeface="Arial"/>
              <a:buNone/>
              <a:defRPr b="1" i="0" sz="10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500"/>
              <a:buFont typeface="Arial"/>
              <a:buNone/>
              <a:defRPr b="1" i="0" sz="10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500"/>
              <a:buFont typeface="Arial"/>
              <a:buNone/>
              <a:defRPr b="1" i="0" sz="10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500"/>
              <a:buFont typeface="Arial"/>
              <a:buNone/>
              <a:defRPr b="1" i="0" sz="10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32" name="Google Shape;132;p31"/>
          <p:cNvSpPr txBox="1"/>
          <p:nvPr>
            <p:ph type="title"/>
          </p:nvPr>
        </p:nvSpPr>
        <p:spPr>
          <a:xfrm>
            <a:off x="232304" y="329339"/>
            <a:ext cx="8679300" cy="6123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Clr>
                <a:srgbClr val="001254"/>
              </a:buClr>
              <a:buSzPts val="600"/>
              <a:buFont typeface="Trebuchet MS"/>
              <a:buNone/>
              <a:defRPr sz="4700">
                <a:solidFill>
                  <a:srgbClr val="001254"/>
                </a:solidFill>
              </a:defRPr>
            </a:lvl1pPr>
            <a:lvl2pPr lvl="1" rtl="0" algn="ctr">
              <a:lnSpc>
                <a:spcPct val="100000"/>
              </a:lnSpc>
              <a:spcBef>
                <a:spcPts val="0"/>
              </a:spcBef>
              <a:spcAft>
                <a:spcPts val="0"/>
              </a:spcAft>
              <a:buClr>
                <a:srgbClr val="FFFFFF"/>
              </a:buClr>
              <a:buSzPts val="600"/>
              <a:buFont typeface="Trebuchet MS"/>
              <a:buNone/>
              <a:defRPr sz="800"/>
            </a:lvl2pPr>
            <a:lvl3pPr lvl="2" rtl="0" algn="ctr">
              <a:lnSpc>
                <a:spcPct val="100000"/>
              </a:lnSpc>
              <a:spcBef>
                <a:spcPts val="0"/>
              </a:spcBef>
              <a:spcAft>
                <a:spcPts val="0"/>
              </a:spcAft>
              <a:buClr>
                <a:srgbClr val="FFFFFF"/>
              </a:buClr>
              <a:buSzPts val="600"/>
              <a:buFont typeface="Trebuchet MS"/>
              <a:buNone/>
              <a:defRPr sz="800"/>
            </a:lvl3pPr>
            <a:lvl4pPr lvl="3" rtl="0" algn="ctr">
              <a:lnSpc>
                <a:spcPct val="100000"/>
              </a:lnSpc>
              <a:spcBef>
                <a:spcPts val="0"/>
              </a:spcBef>
              <a:spcAft>
                <a:spcPts val="0"/>
              </a:spcAft>
              <a:buClr>
                <a:srgbClr val="FFFFFF"/>
              </a:buClr>
              <a:buSzPts val="600"/>
              <a:buFont typeface="Trebuchet MS"/>
              <a:buNone/>
              <a:defRPr sz="800"/>
            </a:lvl4pPr>
            <a:lvl5pPr lvl="4" rtl="0" algn="ctr">
              <a:lnSpc>
                <a:spcPct val="100000"/>
              </a:lnSpc>
              <a:spcBef>
                <a:spcPts val="0"/>
              </a:spcBef>
              <a:spcAft>
                <a:spcPts val="0"/>
              </a:spcAft>
              <a:buClr>
                <a:srgbClr val="FFFFFF"/>
              </a:buClr>
              <a:buSzPts val="600"/>
              <a:buFont typeface="Trebuchet MS"/>
              <a:buNone/>
              <a:defRPr sz="800"/>
            </a:lvl5pPr>
            <a:lvl6pPr lvl="5" rtl="0" algn="ctr">
              <a:lnSpc>
                <a:spcPct val="100000"/>
              </a:lnSpc>
              <a:spcBef>
                <a:spcPts val="0"/>
              </a:spcBef>
              <a:spcAft>
                <a:spcPts val="0"/>
              </a:spcAft>
              <a:buClr>
                <a:srgbClr val="FFFFFF"/>
              </a:buClr>
              <a:buSzPts val="600"/>
              <a:buFont typeface="Trebuchet MS"/>
              <a:buNone/>
              <a:defRPr sz="800"/>
            </a:lvl6pPr>
            <a:lvl7pPr lvl="6" rtl="0" algn="ctr">
              <a:lnSpc>
                <a:spcPct val="100000"/>
              </a:lnSpc>
              <a:spcBef>
                <a:spcPts val="0"/>
              </a:spcBef>
              <a:spcAft>
                <a:spcPts val="0"/>
              </a:spcAft>
              <a:buClr>
                <a:srgbClr val="FFFFFF"/>
              </a:buClr>
              <a:buSzPts val="600"/>
              <a:buFont typeface="Trebuchet MS"/>
              <a:buNone/>
              <a:defRPr sz="800"/>
            </a:lvl7pPr>
            <a:lvl8pPr lvl="7" rtl="0" algn="ctr">
              <a:lnSpc>
                <a:spcPct val="100000"/>
              </a:lnSpc>
              <a:spcBef>
                <a:spcPts val="0"/>
              </a:spcBef>
              <a:spcAft>
                <a:spcPts val="0"/>
              </a:spcAft>
              <a:buClr>
                <a:srgbClr val="FFFFFF"/>
              </a:buClr>
              <a:buSzPts val="600"/>
              <a:buFont typeface="Trebuchet MS"/>
              <a:buNone/>
              <a:defRPr sz="800"/>
            </a:lvl8pPr>
            <a:lvl9pPr lvl="8" rtl="0" algn="ctr">
              <a:lnSpc>
                <a:spcPct val="100000"/>
              </a:lnSpc>
              <a:spcBef>
                <a:spcPts val="0"/>
              </a:spcBef>
              <a:spcAft>
                <a:spcPts val="0"/>
              </a:spcAft>
              <a:buClr>
                <a:srgbClr val="FFFFFF"/>
              </a:buClr>
              <a:buSzPts val="600"/>
              <a:buFont typeface="Trebuchet MS"/>
              <a:buNone/>
              <a:defRPr sz="8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Main + Image Slide">
  <p:cSld name="White Main + Image Slide">
    <p:spTree>
      <p:nvGrpSpPr>
        <p:cNvPr id="133" name="Shape 133"/>
        <p:cNvGrpSpPr/>
        <p:nvPr/>
      </p:nvGrpSpPr>
      <p:grpSpPr>
        <a:xfrm>
          <a:off x="0" y="0"/>
          <a:ext cx="0" cy="0"/>
          <a:chOff x="0" y="0"/>
          <a:chExt cx="0" cy="0"/>
        </a:xfrm>
      </p:grpSpPr>
      <p:sp>
        <p:nvSpPr>
          <p:cNvPr descr="&quot;&quot;" id="134" name="Google Shape;134;p32"/>
          <p:cNvSpPr/>
          <p:nvPr/>
        </p:nvSpPr>
        <p:spPr>
          <a:xfrm>
            <a:off x="-1" y="1520174"/>
            <a:ext cx="9144000" cy="2103300"/>
          </a:xfrm>
          <a:prstGeom prst="rect">
            <a:avLst/>
          </a:prstGeom>
          <a:solidFill>
            <a:schemeClr val="accent5"/>
          </a:solidFill>
          <a:ln>
            <a:noFill/>
          </a:ln>
        </p:spPr>
        <p:txBody>
          <a:bodyPr anchorCtr="0" anchor="ctr" bIns="41025" lIns="82050" spcFirstLastPara="1" rIns="82050" wrap="square" tIns="41025">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Trebuchet MS"/>
              <a:ea typeface="Trebuchet MS"/>
              <a:cs typeface="Trebuchet MS"/>
              <a:sym typeface="Trebuchet MS"/>
            </a:endParaRPr>
          </a:p>
        </p:txBody>
      </p:sp>
      <p:sp>
        <p:nvSpPr>
          <p:cNvPr id="135" name="Google Shape;135;p32"/>
          <p:cNvSpPr txBox="1"/>
          <p:nvPr>
            <p:ph idx="1" type="body"/>
          </p:nvPr>
        </p:nvSpPr>
        <p:spPr>
          <a:xfrm>
            <a:off x="4290723" y="401836"/>
            <a:ext cx="4380000" cy="4095600"/>
          </a:xfrm>
          <a:prstGeom prst="rect">
            <a:avLst/>
          </a:prstGeom>
          <a:solidFill>
            <a:schemeClr val="lt1"/>
          </a:solidFill>
          <a:ln cap="flat" cmpd="sng" w="57150">
            <a:solidFill>
              <a:schemeClr val="accent5"/>
            </a:solidFill>
            <a:prstDash val="solid"/>
            <a:round/>
            <a:headEnd len="sm" w="sm" type="none"/>
            <a:tailEnd len="sm" w="sm" type="none"/>
          </a:ln>
        </p:spPr>
        <p:txBody>
          <a:bodyPr anchorCtr="0" anchor="ctr" bIns="34275" lIns="68575" spcFirstLastPara="1" rIns="68575" wrap="square" tIns="34275">
            <a:noAutofit/>
          </a:bodyPr>
          <a:lstStyle>
            <a:lvl1pPr indent="-406400" lvl="0" marL="457200" marR="0" rtl="0" algn="l">
              <a:lnSpc>
                <a:spcPct val="90000"/>
              </a:lnSpc>
              <a:spcBef>
                <a:spcPts val="3000"/>
              </a:spcBef>
              <a:spcAft>
                <a:spcPts val="0"/>
              </a:spcAft>
              <a:buClr>
                <a:srgbClr val="7F7F7F"/>
              </a:buClr>
              <a:buSzPts val="2800"/>
              <a:buFont typeface="Arial"/>
              <a:buChar char="•"/>
              <a:defRPr b="0" i="1" sz="2000" u="none" cap="none" strike="noStrike">
                <a:solidFill>
                  <a:srgbClr val="7F7F7F"/>
                </a:solidFill>
                <a:latin typeface="Trebuchet MS"/>
                <a:ea typeface="Trebuchet MS"/>
                <a:cs typeface="Trebuchet MS"/>
                <a:sym typeface="Trebuchet MS"/>
              </a:defRPr>
            </a:lvl1pPr>
            <a:lvl2pPr indent="-228600" lvl="1" marL="9144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2pPr>
            <a:lvl3pPr indent="-228600" lvl="2" marL="13716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3pPr>
            <a:lvl4pPr indent="-228600" lvl="3" marL="18288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4pPr>
            <a:lvl5pPr indent="-228600" lvl="4" marL="22860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5pPr>
            <a:lvl6pPr indent="-228600" lvl="5" marL="27432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6pPr>
            <a:lvl7pPr indent="-228600" lvl="6" marL="32004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7pPr>
            <a:lvl8pPr indent="-228600" lvl="7" marL="36576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8pPr>
            <a:lvl9pPr indent="-228600" lvl="8" marL="41148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9pPr>
          </a:lstStyle>
          <a:p/>
        </p:txBody>
      </p:sp>
      <p:sp>
        <p:nvSpPr>
          <p:cNvPr id="136" name="Google Shape;136;p32"/>
          <p:cNvSpPr txBox="1"/>
          <p:nvPr>
            <p:ph idx="12" type="sldNum"/>
          </p:nvPr>
        </p:nvSpPr>
        <p:spPr>
          <a:xfrm>
            <a:off x="7384765" y="4818852"/>
            <a:ext cx="15087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chemeClr val="lt1"/>
              </a:buClr>
              <a:buSzPts val="900"/>
              <a:buFont typeface="Trebuchet MS"/>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lt1"/>
              </a:buClr>
              <a:buSzPts val="900"/>
              <a:buFont typeface="Trebuchet MS"/>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lt1"/>
              </a:buClr>
              <a:buSzPts val="900"/>
              <a:buFont typeface="Trebuchet MS"/>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lt1"/>
              </a:buClr>
              <a:buSzPts val="900"/>
              <a:buFont typeface="Trebuchet MS"/>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lt1"/>
              </a:buClr>
              <a:buSzPts val="900"/>
              <a:buFont typeface="Trebuchet MS"/>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lt1"/>
              </a:buClr>
              <a:buSzPts val="900"/>
              <a:buFont typeface="Trebuchet MS"/>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lt1"/>
              </a:buClr>
              <a:buSzPts val="900"/>
              <a:buFont typeface="Trebuchet MS"/>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lt1"/>
              </a:buClr>
              <a:buSzPts val="900"/>
              <a:buFont typeface="Trebuchet MS"/>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lt1"/>
              </a:buClr>
              <a:buSzPts val="900"/>
              <a:buFont typeface="Trebuchet MS"/>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37" name="Google Shape;137;p32"/>
          <p:cNvSpPr txBox="1"/>
          <p:nvPr>
            <p:ph idx="2" type="body"/>
          </p:nvPr>
        </p:nvSpPr>
        <p:spPr>
          <a:xfrm>
            <a:off x="232306" y="1808262"/>
            <a:ext cx="3857400" cy="1527000"/>
          </a:xfrm>
          <a:prstGeom prst="rect">
            <a:avLst/>
          </a:prstGeom>
          <a:noFill/>
          <a:ln>
            <a:noFill/>
          </a:ln>
        </p:spPr>
        <p:txBody>
          <a:bodyPr anchorCtr="0" anchor="ctr" bIns="34275" lIns="68575" spcFirstLastPara="1" rIns="68575" wrap="square" tIns="34275">
            <a:noAutofit/>
          </a:bodyPr>
          <a:lstStyle>
            <a:lvl1pPr indent="-228600" lvl="0" marL="457200" marR="0" rtl="0" algn="l">
              <a:lnSpc>
                <a:spcPct val="90000"/>
              </a:lnSpc>
              <a:spcBef>
                <a:spcPts val="3000"/>
              </a:spcBef>
              <a:spcAft>
                <a:spcPts val="0"/>
              </a:spcAft>
              <a:buClr>
                <a:schemeClr val="lt1"/>
              </a:buClr>
              <a:buSzPts val="1100"/>
              <a:buFont typeface="Arial"/>
              <a:buNone/>
              <a:defRPr b="1" i="0" sz="46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2pPr>
            <a:lvl3pPr indent="-228600" lvl="2" marL="13716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3pPr>
            <a:lvl4pPr indent="-228600" lvl="3" marL="18288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4pPr>
            <a:lvl5pPr indent="-228600" lvl="4" marL="22860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5pPr>
            <a:lvl6pPr indent="-228600" lvl="5" marL="27432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6pPr>
            <a:lvl7pPr indent="-228600" lvl="6" marL="32004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7pPr>
            <a:lvl8pPr indent="-228600" lvl="7" marL="36576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8pPr>
            <a:lvl9pPr indent="-228600" lvl="8" marL="41148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20" name="Shape 20"/>
        <p:cNvGrpSpPr/>
        <p:nvPr/>
      </p:nvGrpSpPr>
      <p:grpSpPr>
        <a:xfrm>
          <a:off x="0" y="0"/>
          <a:ext cx="0" cy="0"/>
          <a:chOff x="0" y="0"/>
          <a:chExt cx="0" cy="0"/>
        </a:xfrm>
      </p:grpSpPr>
      <p:sp>
        <p:nvSpPr>
          <p:cNvPr id="21" name="Google Shape;21;p4"/>
          <p:cNvSpPr txBox="1"/>
          <p:nvPr>
            <p:ph type="title"/>
          </p:nvPr>
        </p:nvSpPr>
        <p:spPr>
          <a:xfrm>
            <a:off x="628650" y="328489"/>
            <a:ext cx="7886700" cy="7200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4"/>
          <p:cNvSpPr txBox="1"/>
          <p:nvPr>
            <p:ph idx="1" type="body"/>
          </p:nvPr>
        </p:nvSpPr>
        <p:spPr>
          <a:xfrm>
            <a:off x="628650" y="1389226"/>
            <a:ext cx="7886700" cy="3154200"/>
          </a:xfrm>
          <a:prstGeom prst="rect">
            <a:avLst/>
          </a:prstGeom>
          <a:noFill/>
          <a:ln>
            <a:noFill/>
          </a:ln>
        </p:spPr>
        <p:txBody>
          <a:bodyPr anchorCtr="0" anchor="t" bIns="45700" lIns="91425" spcFirstLastPara="1" rIns="91425" wrap="square" tIns="45700">
            <a:noAutofit/>
          </a:bodyPr>
          <a:lstStyle>
            <a:lvl1pPr indent="-400050" lvl="0" marL="457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Trebuchet MS"/>
                <a:ea typeface="Trebuchet MS"/>
                <a:cs typeface="Trebuchet MS"/>
                <a:sym typeface="Trebuchet MS"/>
              </a:defRPr>
            </a:lvl1pPr>
            <a:lvl2pPr indent="-338613" lvl="1" marL="914400" marR="0" rtl="0" algn="l">
              <a:lnSpc>
                <a:spcPct val="90000"/>
              </a:lnSpc>
              <a:spcBef>
                <a:spcPts val="375"/>
              </a:spcBef>
              <a:spcAft>
                <a:spcPts val="0"/>
              </a:spcAft>
              <a:buClr>
                <a:schemeClr val="dk1"/>
              </a:buClr>
              <a:buSzPts val="1733"/>
              <a:buFont typeface="Noto Sans Symbols"/>
              <a:buChar char="⮚"/>
              <a:defRPr b="0" i="0" sz="2475" u="none" cap="none" strike="noStrike">
                <a:solidFill>
                  <a:schemeClr val="dk1"/>
                </a:solidFill>
                <a:latin typeface="Trebuchet MS"/>
                <a:ea typeface="Trebuchet MS"/>
                <a:cs typeface="Trebuchet MS"/>
                <a:sym typeface="Trebuchet MS"/>
              </a:defRPr>
            </a:lvl2pPr>
            <a:lvl3pPr indent="-357187" lvl="2" marL="1371600" marR="0" rtl="0" algn="l">
              <a:lnSpc>
                <a:spcPct val="90000"/>
              </a:lnSpc>
              <a:spcBef>
                <a:spcPts val="375"/>
              </a:spcBef>
              <a:spcAft>
                <a:spcPts val="0"/>
              </a:spcAft>
              <a:buClr>
                <a:schemeClr val="dk1"/>
              </a:buClr>
              <a:buSzPts val="2025"/>
              <a:buFont typeface="Noto Sans Symbols"/>
              <a:buChar char="▪"/>
              <a:defRPr b="0" i="0" sz="2025" u="none" cap="none" strike="noStrike">
                <a:solidFill>
                  <a:schemeClr val="dk1"/>
                </a:solidFill>
                <a:latin typeface="Trebuchet MS"/>
                <a:ea typeface="Trebuchet MS"/>
                <a:cs typeface="Trebuchet MS"/>
                <a:sym typeface="Trebuchet MS"/>
              </a:defRPr>
            </a:lvl3pPr>
            <a:lvl4pPr indent="-342900" lvl="3" marL="18288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23" name="Google Shape;23;p4"/>
          <p:cNvSpPr txBox="1"/>
          <p:nvPr>
            <p:ph idx="12" type="sldNum"/>
          </p:nvPr>
        </p:nvSpPr>
        <p:spPr>
          <a:xfrm>
            <a:off x="6880595" y="4780265"/>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tle map">
  <p:cSld name="Little map">
    <p:spTree>
      <p:nvGrpSpPr>
        <p:cNvPr id="138" name="Shape 138"/>
        <p:cNvGrpSpPr/>
        <p:nvPr/>
      </p:nvGrpSpPr>
      <p:grpSpPr>
        <a:xfrm>
          <a:off x="0" y="0"/>
          <a:ext cx="0" cy="0"/>
          <a:chOff x="0" y="0"/>
          <a:chExt cx="0" cy="0"/>
        </a:xfrm>
      </p:grpSpPr>
      <p:sp>
        <p:nvSpPr>
          <p:cNvPr id="139" name="Google Shape;139;p33"/>
          <p:cNvSpPr txBox="1"/>
          <p:nvPr>
            <p:ph idx="12" type="sldNum"/>
          </p:nvPr>
        </p:nvSpPr>
        <p:spPr>
          <a:xfrm>
            <a:off x="340822" y="4767263"/>
            <a:ext cx="856200" cy="273900"/>
          </a:xfrm>
          <a:prstGeom prst="rect">
            <a:avLst/>
          </a:prstGeom>
          <a:noFill/>
          <a:ln>
            <a:noFill/>
          </a:ln>
        </p:spPr>
        <p:txBody>
          <a:bodyPr anchorCtr="0" anchor="ctr" bIns="25700" lIns="51425" spcFirstLastPara="1" rIns="51425" wrap="square" tIns="25700">
            <a:noAutofit/>
          </a:bodyPr>
          <a:lstStyle>
            <a:lvl1pPr indent="0" lvl="0" marL="0" marR="0" rtl="0" algn="l">
              <a:lnSpc>
                <a:spcPct val="100000"/>
              </a:lnSpc>
              <a:spcBef>
                <a:spcPts val="0"/>
              </a:spcBef>
              <a:spcAft>
                <a:spcPts val="0"/>
              </a:spcAft>
              <a:buClr>
                <a:schemeClr val="lt1"/>
              </a:buClr>
              <a:buSzPts val="700"/>
              <a:buFont typeface="Trebuchet MS"/>
              <a:buNone/>
              <a:defRPr b="1" i="0" sz="900" u="none" cap="none" strike="noStrike">
                <a:solidFill>
                  <a:schemeClr val="lt1"/>
                </a:solidFill>
                <a:latin typeface="Trebuchet MS"/>
                <a:ea typeface="Trebuchet MS"/>
                <a:cs typeface="Trebuchet MS"/>
                <a:sym typeface="Trebuchet MS"/>
              </a:defRPr>
            </a:lvl1pPr>
            <a:lvl2pPr indent="0" lvl="1" marL="0" marR="0" rtl="0" algn="l">
              <a:lnSpc>
                <a:spcPct val="100000"/>
              </a:lnSpc>
              <a:spcBef>
                <a:spcPts val="0"/>
              </a:spcBef>
              <a:spcAft>
                <a:spcPts val="0"/>
              </a:spcAft>
              <a:buClr>
                <a:schemeClr val="lt1"/>
              </a:buClr>
              <a:buSzPts val="700"/>
              <a:buFont typeface="Trebuchet MS"/>
              <a:buNone/>
              <a:defRPr b="1" i="0" sz="900" u="none" cap="none" strike="noStrike">
                <a:solidFill>
                  <a:schemeClr val="lt1"/>
                </a:solidFill>
                <a:latin typeface="Trebuchet MS"/>
                <a:ea typeface="Trebuchet MS"/>
                <a:cs typeface="Trebuchet MS"/>
                <a:sym typeface="Trebuchet MS"/>
              </a:defRPr>
            </a:lvl2pPr>
            <a:lvl3pPr indent="0" lvl="2" marL="0" marR="0" rtl="0" algn="l">
              <a:lnSpc>
                <a:spcPct val="100000"/>
              </a:lnSpc>
              <a:spcBef>
                <a:spcPts val="0"/>
              </a:spcBef>
              <a:spcAft>
                <a:spcPts val="0"/>
              </a:spcAft>
              <a:buClr>
                <a:schemeClr val="lt1"/>
              </a:buClr>
              <a:buSzPts val="700"/>
              <a:buFont typeface="Trebuchet MS"/>
              <a:buNone/>
              <a:defRPr b="1" i="0" sz="900" u="none" cap="none" strike="noStrike">
                <a:solidFill>
                  <a:schemeClr val="lt1"/>
                </a:solidFill>
                <a:latin typeface="Trebuchet MS"/>
                <a:ea typeface="Trebuchet MS"/>
                <a:cs typeface="Trebuchet MS"/>
                <a:sym typeface="Trebuchet MS"/>
              </a:defRPr>
            </a:lvl3pPr>
            <a:lvl4pPr indent="0" lvl="3" marL="0" marR="0" rtl="0" algn="l">
              <a:lnSpc>
                <a:spcPct val="100000"/>
              </a:lnSpc>
              <a:spcBef>
                <a:spcPts val="0"/>
              </a:spcBef>
              <a:spcAft>
                <a:spcPts val="0"/>
              </a:spcAft>
              <a:buClr>
                <a:schemeClr val="lt1"/>
              </a:buClr>
              <a:buSzPts val="700"/>
              <a:buFont typeface="Trebuchet MS"/>
              <a:buNone/>
              <a:defRPr b="1" i="0" sz="900" u="none" cap="none" strike="noStrike">
                <a:solidFill>
                  <a:schemeClr val="lt1"/>
                </a:solidFill>
                <a:latin typeface="Trebuchet MS"/>
                <a:ea typeface="Trebuchet MS"/>
                <a:cs typeface="Trebuchet MS"/>
                <a:sym typeface="Trebuchet MS"/>
              </a:defRPr>
            </a:lvl4pPr>
            <a:lvl5pPr indent="0" lvl="4" marL="0" marR="0" rtl="0" algn="l">
              <a:lnSpc>
                <a:spcPct val="100000"/>
              </a:lnSpc>
              <a:spcBef>
                <a:spcPts val="0"/>
              </a:spcBef>
              <a:spcAft>
                <a:spcPts val="0"/>
              </a:spcAft>
              <a:buClr>
                <a:schemeClr val="lt1"/>
              </a:buClr>
              <a:buSzPts val="700"/>
              <a:buFont typeface="Trebuchet MS"/>
              <a:buNone/>
              <a:defRPr b="1" i="0" sz="900" u="none" cap="none" strike="noStrike">
                <a:solidFill>
                  <a:schemeClr val="lt1"/>
                </a:solidFill>
                <a:latin typeface="Trebuchet MS"/>
                <a:ea typeface="Trebuchet MS"/>
                <a:cs typeface="Trebuchet MS"/>
                <a:sym typeface="Trebuchet MS"/>
              </a:defRPr>
            </a:lvl5pPr>
            <a:lvl6pPr indent="0" lvl="5" marL="0" marR="0" rtl="0" algn="l">
              <a:lnSpc>
                <a:spcPct val="100000"/>
              </a:lnSpc>
              <a:spcBef>
                <a:spcPts val="0"/>
              </a:spcBef>
              <a:spcAft>
                <a:spcPts val="0"/>
              </a:spcAft>
              <a:buClr>
                <a:schemeClr val="lt1"/>
              </a:buClr>
              <a:buSzPts val="700"/>
              <a:buFont typeface="Trebuchet MS"/>
              <a:buNone/>
              <a:defRPr b="1" i="0" sz="900" u="none" cap="none" strike="noStrike">
                <a:solidFill>
                  <a:schemeClr val="lt1"/>
                </a:solidFill>
                <a:latin typeface="Trebuchet MS"/>
                <a:ea typeface="Trebuchet MS"/>
                <a:cs typeface="Trebuchet MS"/>
                <a:sym typeface="Trebuchet MS"/>
              </a:defRPr>
            </a:lvl6pPr>
            <a:lvl7pPr indent="0" lvl="6" marL="0" marR="0" rtl="0" algn="l">
              <a:lnSpc>
                <a:spcPct val="100000"/>
              </a:lnSpc>
              <a:spcBef>
                <a:spcPts val="0"/>
              </a:spcBef>
              <a:spcAft>
                <a:spcPts val="0"/>
              </a:spcAft>
              <a:buClr>
                <a:schemeClr val="lt1"/>
              </a:buClr>
              <a:buSzPts val="700"/>
              <a:buFont typeface="Trebuchet MS"/>
              <a:buNone/>
              <a:defRPr b="1" i="0" sz="900" u="none" cap="none" strike="noStrike">
                <a:solidFill>
                  <a:schemeClr val="lt1"/>
                </a:solidFill>
                <a:latin typeface="Trebuchet MS"/>
                <a:ea typeface="Trebuchet MS"/>
                <a:cs typeface="Trebuchet MS"/>
                <a:sym typeface="Trebuchet MS"/>
              </a:defRPr>
            </a:lvl7pPr>
            <a:lvl8pPr indent="0" lvl="7" marL="0" marR="0" rtl="0" algn="l">
              <a:lnSpc>
                <a:spcPct val="100000"/>
              </a:lnSpc>
              <a:spcBef>
                <a:spcPts val="0"/>
              </a:spcBef>
              <a:spcAft>
                <a:spcPts val="0"/>
              </a:spcAft>
              <a:buClr>
                <a:schemeClr val="lt1"/>
              </a:buClr>
              <a:buSzPts val="700"/>
              <a:buFont typeface="Trebuchet MS"/>
              <a:buNone/>
              <a:defRPr b="1" i="0" sz="900" u="none" cap="none" strike="noStrike">
                <a:solidFill>
                  <a:schemeClr val="lt1"/>
                </a:solidFill>
                <a:latin typeface="Trebuchet MS"/>
                <a:ea typeface="Trebuchet MS"/>
                <a:cs typeface="Trebuchet MS"/>
                <a:sym typeface="Trebuchet MS"/>
              </a:defRPr>
            </a:lvl8pPr>
            <a:lvl9pPr indent="0" lvl="8" marL="0" marR="0" rtl="0" algn="l">
              <a:lnSpc>
                <a:spcPct val="100000"/>
              </a:lnSpc>
              <a:spcBef>
                <a:spcPts val="0"/>
              </a:spcBef>
              <a:spcAft>
                <a:spcPts val="0"/>
              </a:spcAft>
              <a:buClr>
                <a:schemeClr val="lt1"/>
              </a:buClr>
              <a:buSzPts val="700"/>
              <a:buFont typeface="Trebuchet MS"/>
              <a:buNone/>
              <a:defRPr b="1" i="0" sz="900" u="none" cap="none" strike="noStrike">
                <a:solidFill>
                  <a:schemeClr val="lt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Content">
  <p:cSld name="Multi-Content">
    <p:spTree>
      <p:nvGrpSpPr>
        <p:cNvPr id="140" name="Shape 140"/>
        <p:cNvGrpSpPr/>
        <p:nvPr/>
      </p:nvGrpSpPr>
      <p:grpSpPr>
        <a:xfrm>
          <a:off x="0" y="0"/>
          <a:ext cx="0" cy="0"/>
          <a:chOff x="0" y="0"/>
          <a:chExt cx="0" cy="0"/>
        </a:xfrm>
      </p:grpSpPr>
      <p:sp>
        <p:nvSpPr>
          <p:cNvPr id="141" name="Google Shape;141;p34"/>
          <p:cNvSpPr txBox="1"/>
          <p:nvPr>
            <p:ph idx="1" type="body"/>
          </p:nvPr>
        </p:nvSpPr>
        <p:spPr>
          <a:xfrm>
            <a:off x="6120337" y="1251284"/>
            <a:ext cx="2781300" cy="3332400"/>
          </a:xfrm>
          <a:prstGeom prst="rect">
            <a:avLst/>
          </a:prstGeom>
          <a:noFill/>
          <a:ln cap="flat" cmpd="sng" w="28575">
            <a:solidFill>
              <a:schemeClr val="dk2"/>
            </a:solidFill>
            <a:prstDash val="solid"/>
            <a:round/>
            <a:headEnd len="sm" w="sm" type="none"/>
            <a:tailEnd len="sm" w="sm" type="none"/>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2300"/>
              <a:buFont typeface="Trebuchet MS"/>
              <a:buNone/>
              <a:defRPr b="0" i="1" sz="23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dk1"/>
              </a:buClr>
              <a:buSzPts val="1800"/>
              <a:buFont typeface="Trebuchet MS"/>
              <a:buChar char="•"/>
              <a:defRPr b="0" i="0" sz="1800" u="none" cap="none" strike="noStrike">
                <a:solidFill>
                  <a:schemeClr val="dk1"/>
                </a:solidFill>
                <a:latin typeface="Trebuchet MS"/>
                <a:ea typeface="Trebuchet MS"/>
                <a:cs typeface="Trebuchet MS"/>
                <a:sym typeface="Trebuchet MS"/>
              </a:defRPr>
            </a:lvl2pPr>
            <a:lvl3pPr indent="-323850" lvl="2" marL="1371600" marR="0" rtl="0" algn="l">
              <a:lnSpc>
                <a:spcPct val="90000"/>
              </a:lnSpc>
              <a:spcBef>
                <a:spcPts val="400"/>
              </a:spcBef>
              <a:spcAft>
                <a:spcPts val="0"/>
              </a:spcAft>
              <a:buClr>
                <a:schemeClr val="dk1"/>
              </a:buClr>
              <a:buSzPts val="1500"/>
              <a:buFont typeface="Trebuchet MS"/>
              <a:buChar char="•"/>
              <a:defRPr b="0" i="0" sz="1500" u="none" cap="none" strike="noStrike">
                <a:solidFill>
                  <a:schemeClr val="dk1"/>
                </a:solidFill>
                <a:latin typeface="Trebuchet MS"/>
                <a:ea typeface="Trebuchet MS"/>
                <a:cs typeface="Trebuchet MS"/>
                <a:sym typeface="Trebuchet MS"/>
              </a:defRPr>
            </a:lvl3pPr>
            <a:lvl4pPr indent="-317500" lvl="3" marL="18288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9pPr>
          </a:lstStyle>
          <a:p/>
        </p:txBody>
      </p:sp>
      <p:sp>
        <p:nvSpPr>
          <p:cNvPr id="142" name="Google Shape;142;p34"/>
          <p:cNvSpPr txBox="1"/>
          <p:nvPr>
            <p:ph idx="2" type="body"/>
          </p:nvPr>
        </p:nvSpPr>
        <p:spPr>
          <a:xfrm>
            <a:off x="3383317" y="1251284"/>
            <a:ext cx="2377500" cy="1531200"/>
          </a:xfrm>
          <a:prstGeom prst="rect">
            <a:avLst/>
          </a:pr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2300"/>
              <a:buFont typeface="Trebuchet MS"/>
              <a:buNone/>
              <a:defRPr b="0" i="1" sz="23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dk1"/>
              </a:buClr>
              <a:buSzPts val="1800"/>
              <a:buFont typeface="Trebuchet MS"/>
              <a:buChar char="•"/>
              <a:defRPr b="0" i="0" sz="1800" u="none" cap="none" strike="noStrike">
                <a:solidFill>
                  <a:schemeClr val="dk1"/>
                </a:solidFill>
                <a:latin typeface="Trebuchet MS"/>
                <a:ea typeface="Trebuchet MS"/>
                <a:cs typeface="Trebuchet MS"/>
                <a:sym typeface="Trebuchet MS"/>
              </a:defRPr>
            </a:lvl2pPr>
            <a:lvl3pPr indent="-323850" lvl="2" marL="1371600" marR="0" rtl="0" algn="l">
              <a:lnSpc>
                <a:spcPct val="90000"/>
              </a:lnSpc>
              <a:spcBef>
                <a:spcPts val="400"/>
              </a:spcBef>
              <a:spcAft>
                <a:spcPts val="0"/>
              </a:spcAft>
              <a:buClr>
                <a:schemeClr val="dk1"/>
              </a:buClr>
              <a:buSzPts val="1500"/>
              <a:buFont typeface="Trebuchet MS"/>
              <a:buChar char="•"/>
              <a:defRPr b="0" i="0" sz="1500" u="none" cap="none" strike="noStrike">
                <a:solidFill>
                  <a:schemeClr val="dk1"/>
                </a:solidFill>
                <a:latin typeface="Trebuchet MS"/>
                <a:ea typeface="Trebuchet MS"/>
                <a:cs typeface="Trebuchet MS"/>
                <a:sym typeface="Trebuchet MS"/>
              </a:defRPr>
            </a:lvl3pPr>
            <a:lvl4pPr indent="-317500" lvl="3" marL="18288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9pPr>
          </a:lstStyle>
          <a:p/>
        </p:txBody>
      </p:sp>
      <p:sp>
        <p:nvSpPr>
          <p:cNvPr id="143" name="Google Shape;143;p34"/>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44" name="Google Shape;144;p34"/>
          <p:cNvSpPr txBox="1"/>
          <p:nvPr>
            <p:ph idx="3" type="body"/>
          </p:nvPr>
        </p:nvSpPr>
        <p:spPr>
          <a:xfrm>
            <a:off x="247681" y="1251284"/>
            <a:ext cx="2781300" cy="3332400"/>
          </a:xfrm>
          <a:prstGeom prst="rect">
            <a:avLst/>
          </a:prstGeom>
          <a:noFill/>
          <a:ln cap="flat" cmpd="sng" w="28575">
            <a:solidFill>
              <a:schemeClr val="dk2"/>
            </a:solidFill>
            <a:prstDash val="solid"/>
            <a:round/>
            <a:headEnd len="sm" w="sm" type="none"/>
            <a:tailEnd len="sm" w="sm" type="none"/>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2300"/>
              <a:buFont typeface="Trebuchet MS"/>
              <a:buNone/>
              <a:defRPr b="0" i="1" sz="23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dk1"/>
              </a:buClr>
              <a:buSzPts val="1800"/>
              <a:buFont typeface="Trebuchet MS"/>
              <a:buChar char="•"/>
              <a:defRPr b="0" i="0" sz="1800" u="none" cap="none" strike="noStrike">
                <a:solidFill>
                  <a:schemeClr val="dk1"/>
                </a:solidFill>
                <a:latin typeface="Trebuchet MS"/>
                <a:ea typeface="Trebuchet MS"/>
                <a:cs typeface="Trebuchet MS"/>
                <a:sym typeface="Trebuchet MS"/>
              </a:defRPr>
            </a:lvl2pPr>
            <a:lvl3pPr indent="-323850" lvl="2" marL="1371600" marR="0" rtl="0" algn="l">
              <a:lnSpc>
                <a:spcPct val="90000"/>
              </a:lnSpc>
              <a:spcBef>
                <a:spcPts val="400"/>
              </a:spcBef>
              <a:spcAft>
                <a:spcPts val="0"/>
              </a:spcAft>
              <a:buClr>
                <a:schemeClr val="dk1"/>
              </a:buClr>
              <a:buSzPts val="1500"/>
              <a:buFont typeface="Trebuchet MS"/>
              <a:buChar char="•"/>
              <a:defRPr b="0" i="0" sz="1500" u="none" cap="none" strike="noStrike">
                <a:solidFill>
                  <a:schemeClr val="dk1"/>
                </a:solidFill>
                <a:latin typeface="Trebuchet MS"/>
                <a:ea typeface="Trebuchet MS"/>
                <a:cs typeface="Trebuchet MS"/>
                <a:sym typeface="Trebuchet MS"/>
              </a:defRPr>
            </a:lvl3pPr>
            <a:lvl4pPr indent="-317500" lvl="3" marL="18288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9pPr>
          </a:lstStyle>
          <a:p/>
        </p:txBody>
      </p:sp>
      <p:sp>
        <p:nvSpPr>
          <p:cNvPr id="145" name="Google Shape;145;p34"/>
          <p:cNvSpPr txBox="1"/>
          <p:nvPr>
            <p:ph idx="4" type="body"/>
          </p:nvPr>
        </p:nvSpPr>
        <p:spPr>
          <a:xfrm>
            <a:off x="3383317" y="3014098"/>
            <a:ext cx="2377500" cy="1569600"/>
          </a:xfrm>
          <a:prstGeom prst="rect">
            <a:avLst/>
          </a:pr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2300"/>
              <a:buFont typeface="Trebuchet MS"/>
              <a:buNone/>
              <a:defRPr b="0" i="1" sz="23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dk1"/>
              </a:buClr>
              <a:buSzPts val="1800"/>
              <a:buFont typeface="Trebuchet MS"/>
              <a:buChar char="•"/>
              <a:defRPr b="0" i="0" sz="1800" u="none" cap="none" strike="noStrike">
                <a:solidFill>
                  <a:schemeClr val="dk1"/>
                </a:solidFill>
                <a:latin typeface="Trebuchet MS"/>
                <a:ea typeface="Trebuchet MS"/>
                <a:cs typeface="Trebuchet MS"/>
                <a:sym typeface="Trebuchet MS"/>
              </a:defRPr>
            </a:lvl2pPr>
            <a:lvl3pPr indent="-323850" lvl="2" marL="1371600" marR="0" rtl="0" algn="l">
              <a:lnSpc>
                <a:spcPct val="90000"/>
              </a:lnSpc>
              <a:spcBef>
                <a:spcPts val="400"/>
              </a:spcBef>
              <a:spcAft>
                <a:spcPts val="0"/>
              </a:spcAft>
              <a:buClr>
                <a:schemeClr val="dk1"/>
              </a:buClr>
              <a:buSzPts val="1500"/>
              <a:buFont typeface="Trebuchet MS"/>
              <a:buChar char="•"/>
              <a:defRPr b="0" i="0" sz="1500" u="none" cap="none" strike="noStrike">
                <a:solidFill>
                  <a:schemeClr val="dk1"/>
                </a:solidFill>
                <a:latin typeface="Trebuchet MS"/>
                <a:ea typeface="Trebuchet MS"/>
                <a:cs typeface="Trebuchet MS"/>
                <a:sym typeface="Trebuchet MS"/>
              </a:defRPr>
            </a:lvl3pPr>
            <a:lvl4pPr indent="-317500" lvl="3" marL="18288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9pPr>
          </a:lstStyle>
          <a:p/>
        </p:txBody>
      </p:sp>
      <p:sp>
        <p:nvSpPr>
          <p:cNvPr id="146" name="Google Shape;146;p34"/>
          <p:cNvSpPr txBox="1"/>
          <p:nvPr>
            <p:ph type="title"/>
          </p:nvPr>
        </p:nvSpPr>
        <p:spPr>
          <a:xfrm>
            <a:off x="628650" y="328489"/>
            <a:ext cx="7886700" cy="7200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5"/>
              </a:buClr>
              <a:buSzPts val="4500"/>
              <a:buFont typeface="Trebuchet MS"/>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47" name="Shape 147"/>
        <p:cNvGrpSpPr/>
        <p:nvPr/>
      </p:nvGrpSpPr>
      <p:grpSpPr>
        <a:xfrm>
          <a:off x="0" y="0"/>
          <a:ext cx="0" cy="0"/>
          <a:chOff x="0" y="0"/>
          <a:chExt cx="0" cy="0"/>
        </a:xfrm>
      </p:grpSpPr>
      <p:sp>
        <p:nvSpPr>
          <p:cNvPr id="148" name="Google Shape;148;p35"/>
          <p:cNvSpPr txBox="1"/>
          <p:nvPr>
            <p:ph type="title"/>
          </p:nvPr>
        </p:nvSpPr>
        <p:spPr>
          <a:xfrm>
            <a:off x="605659" y="1354603"/>
            <a:ext cx="3602400" cy="22281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accent5"/>
              </a:buClr>
              <a:buSzPts val="5400"/>
              <a:buFont typeface="Trebuchet MS"/>
              <a:buNone/>
              <a:defRPr sz="5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9" name="Google Shape;149;p35"/>
          <p:cNvSpPr txBox="1"/>
          <p:nvPr>
            <p:ph idx="1" type="body"/>
          </p:nvPr>
        </p:nvSpPr>
        <p:spPr>
          <a:xfrm>
            <a:off x="4857422" y="1354602"/>
            <a:ext cx="3641700" cy="2228100"/>
          </a:xfrm>
          <a:prstGeom prst="rect">
            <a:avLst/>
          </a:prstGeom>
          <a:noFill/>
          <a:ln>
            <a:noFill/>
          </a:ln>
        </p:spPr>
        <p:txBody>
          <a:bodyPr anchorCtr="0" anchor="t" bIns="34275" lIns="68575" spcFirstLastPara="1" rIns="68575" wrap="square" tIns="34275">
            <a:noAutofit/>
          </a:bodyPr>
          <a:lstStyle>
            <a:lvl1pPr indent="-400050" lvl="0" marL="4572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Trebuchet MS"/>
                <a:ea typeface="Trebuchet MS"/>
                <a:cs typeface="Trebuchet MS"/>
                <a:sym typeface="Trebuchet MS"/>
              </a:defRPr>
            </a:lvl1pPr>
            <a:lvl2pPr indent="-336550" lvl="1" marL="914400" marR="0" rtl="0" algn="l">
              <a:lnSpc>
                <a:spcPct val="90000"/>
              </a:lnSpc>
              <a:spcBef>
                <a:spcPts val="400"/>
              </a:spcBef>
              <a:spcAft>
                <a:spcPts val="0"/>
              </a:spcAft>
              <a:buClr>
                <a:schemeClr val="dk1"/>
              </a:buClr>
              <a:buSzPts val="1700"/>
              <a:buFont typeface="Noto Sans Symbols"/>
              <a:buChar char="⮚"/>
              <a:defRPr b="0" i="0" sz="2400" u="none" cap="none" strike="noStrike">
                <a:solidFill>
                  <a:schemeClr val="dk1"/>
                </a:solidFill>
                <a:latin typeface="Trebuchet MS"/>
                <a:ea typeface="Trebuchet MS"/>
                <a:cs typeface="Trebuchet MS"/>
                <a:sym typeface="Trebuchet MS"/>
              </a:defRPr>
            </a:lvl2pPr>
            <a:lvl3pPr indent="-361950" lvl="2" marL="1371600" marR="0" rtl="0" algn="l">
              <a:lnSpc>
                <a:spcPct val="90000"/>
              </a:lnSpc>
              <a:spcBef>
                <a:spcPts val="400"/>
              </a:spcBef>
              <a:spcAft>
                <a:spcPts val="0"/>
              </a:spcAft>
              <a:buClr>
                <a:schemeClr val="dk1"/>
              </a:buClr>
              <a:buSzPts val="2100"/>
              <a:buFont typeface="Noto Sans Symbols"/>
              <a:buChar char="▪"/>
              <a:defRPr b="0" i="0" sz="2100" u="none" cap="none" strike="noStrike">
                <a:solidFill>
                  <a:schemeClr val="dk1"/>
                </a:solidFill>
                <a:latin typeface="Trebuchet MS"/>
                <a:ea typeface="Trebuchet MS"/>
                <a:cs typeface="Trebuchet MS"/>
                <a:sym typeface="Trebuchet MS"/>
              </a:defRPr>
            </a:lvl3pPr>
            <a:lvl4pPr indent="-342900" lvl="3" marL="18288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50" name="Google Shape;150;p35"/>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151" name="Google Shape;151;p35"/>
          <p:cNvCxnSpPr/>
          <p:nvPr/>
        </p:nvCxnSpPr>
        <p:spPr>
          <a:xfrm>
            <a:off x="4572000" y="995363"/>
            <a:ext cx="0" cy="3152700"/>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2" name="Shape 152"/>
        <p:cNvGrpSpPr/>
        <p:nvPr/>
      </p:nvGrpSpPr>
      <p:grpSpPr>
        <a:xfrm>
          <a:off x="0" y="0"/>
          <a:ext cx="0" cy="0"/>
          <a:chOff x="0" y="0"/>
          <a:chExt cx="0" cy="0"/>
        </a:xfrm>
      </p:grpSpPr>
      <p:sp>
        <p:nvSpPr>
          <p:cNvPr id="153" name="Google Shape;153;p36"/>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Slide 1">
  <p:cSld name="Questions Slide 1">
    <p:spTree>
      <p:nvGrpSpPr>
        <p:cNvPr id="154" name="Shape 154"/>
        <p:cNvGrpSpPr/>
        <p:nvPr/>
      </p:nvGrpSpPr>
      <p:grpSpPr>
        <a:xfrm>
          <a:off x="0" y="0"/>
          <a:ext cx="0" cy="0"/>
          <a:chOff x="0" y="0"/>
          <a:chExt cx="0" cy="0"/>
        </a:xfrm>
      </p:grpSpPr>
      <p:sp>
        <p:nvSpPr>
          <p:cNvPr id="155" name="Google Shape;155;p37"/>
          <p:cNvSpPr txBox="1"/>
          <p:nvPr>
            <p:ph type="title"/>
          </p:nvPr>
        </p:nvSpPr>
        <p:spPr>
          <a:xfrm>
            <a:off x="4592091" y="1968996"/>
            <a:ext cx="4036200" cy="17355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accent5"/>
              </a:buClr>
              <a:buSzPts val="6100"/>
              <a:buFont typeface="Trebuchet MS"/>
              <a:buNone/>
              <a:defRPr sz="61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6" name="Google Shape;156;p37"/>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Questions" id="157" name="Google Shape;157;p37"/>
          <p:cNvPicPr preferRelativeResize="0"/>
          <p:nvPr/>
        </p:nvPicPr>
        <p:blipFill rotWithShape="1">
          <a:blip r:embed="rId2">
            <a:alphaModFix/>
          </a:blip>
          <a:srcRect b="0" l="0" r="0" t="0"/>
          <a:stretch/>
        </p:blipFill>
        <p:spPr>
          <a:xfrm>
            <a:off x="-714374" y="-223837"/>
            <a:ext cx="5572125" cy="557212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 Slide">
  <p:cSld name="Chat Slide">
    <p:spTree>
      <p:nvGrpSpPr>
        <p:cNvPr id="158" name="Shape 158"/>
        <p:cNvGrpSpPr/>
        <p:nvPr/>
      </p:nvGrpSpPr>
      <p:grpSpPr>
        <a:xfrm>
          <a:off x="0" y="0"/>
          <a:ext cx="0" cy="0"/>
          <a:chOff x="0" y="0"/>
          <a:chExt cx="0" cy="0"/>
        </a:xfrm>
      </p:grpSpPr>
      <p:sp>
        <p:nvSpPr>
          <p:cNvPr id="159" name="Google Shape;159;p38"/>
          <p:cNvSpPr txBox="1"/>
          <p:nvPr>
            <p:ph type="title"/>
          </p:nvPr>
        </p:nvSpPr>
        <p:spPr>
          <a:xfrm>
            <a:off x="4592091" y="1690390"/>
            <a:ext cx="4319700" cy="17628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accent5"/>
              </a:buClr>
              <a:buSzPts val="6100"/>
              <a:buFont typeface="Trebuchet MS"/>
              <a:buNone/>
              <a:defRPr sz="61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0" name="Google Shape;160;p38"/>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hat" id="161" name="Google Shape;161;p38"/>
          <p:cNvPicPr preferRelativeResize="0"/>
          <p:nvPr/>
        </p:nvPicPr>
        <p:blipFill rotWithShape="1">
          <a:blip r:embed="rId2">
            <a:alphaModFix/>
          </a:blip>
          <a:srcRect b="0" l="0" r="0" t="0"/>
          <a:stretch/>
        </p:blipFill>
        <p:spPr>
          <a:xfrm>
            <a:off x="-169519" y="80367"/>
            <a:ext cx="4942431" cy="494258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162" name="Shape 162"/>
        <p:cNvGrpSpPr/>
        <p:nvPr/>
      </p:nvGrpSpPr>
      <p:grpSpPr>
        <a:xfrm>
          <a:off x="0" y="0"/>
          <a:ext cx="0" cy="0"/>
          <a:chOff x="0" y="0"/>
          <a:chExt cx="0" cy="0"/>
        </a:xfrm>
      </p:grpSpPr>
      <p:sp>
        <p:nvSpPr>
          <p:cNvPr id="163" name="Google Shape;163;p39"/>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64" name="Google Shape;164;p39"/>
          <p:cNvSpPr txBox="1"/>
          <p:nvPr>
            <p:ph idx="1" type="body"/>
          </p:nvPr>
        </p:nvSpPr>
        <p:spPr>
          <a:xfrm>
            <a:off x="628650" y="1466626"/>
            <a:ext cx="7886700" cy="28932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0"/>
              </a:spcBef>
              <a:spcAft>
                <a:spcPts val="0"/>
              </a:spcAft>
              <a:buClr>
                <a:schemeClr val="dk1"/>
              </a:buClr>
              <a:buSzPts val="2500"/>
              <a:buFont typeface="Trebuchet MS"/>
              <a:buNone/>
              <a:defRPr b="0" i="0" sz="25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dk1"/>
              </a:buClr>
              <a:buSzPts val="1800"/>
              <a:buFont typeface="Trebuchet MS"/>
              <a:buChar char="•"/>
              <a:defRPr b="0" i="0" sz="1800" u="none" cap="none" strike="noStrike">
                <a:solidFill>
                  <a:schemeClr val="dk1"/>
                </a:solidFill>
                <a:latin typeface="Trebuchet MS"/>
                <a:ea typeface="Trebuchet MS"/>
                <a:cs typeface="Trebuchet MS"/>
                <a:sym typeface="Trebuchet MS"/>
              </a:defRPr>
            </a:lvl2pPr>
            <a:lvl3pPr indent="-323850" lvl="2" marL="1371600" marR="0" rtl="0" algn="l">
              <a:lnSpc>
                <a:spcPct val="90000"/>
              </a:lnSpc>
              <a:spcBef>
                <a:spcPts val="400"/>
              </a:spcBef>
              <a:spcAft>
                <a:spcPts val="0"/>
              </a:spcAft>
              <a:buClr>
                <a:schemeClr val="dk1"/>
              </a:buClr>
              <a:buSzPts val="1500"/>
              <a:buFont typeface="Trebuchet MS"/>
              <a:buChar char="•"/>
              <a:defRPr b="0" i="0" sz="1500" u="none" cap="none" strike="noStrike">
                <a:solidFill>
                  <a:schemeClr val="dk1"/>
                </a:solidFill>
                <a:latin typeface="Trebuchet MS"/>
                <a:ea typeface="Trebuchet MS"/>
                <a:cs typeface="Trebuchet MS"/>
                <a:sym typeface="Trebuchet MS"/>
              </a:defRPr>
            </a:lvl3pPr>
            <a:lvl4pPr indent="-317500" lvl="3" marL="18288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9pPr>
          </a:lstStyle>
          <a:p/>
        </p:txBody>
      </p:sp>
      <p:sp>
        <p:nvSpPr>
          <p:cNvPr id="165" name="Google Shape;165;p39"/>
          <p:cNvSpPr txBox="1"/>
          <p:nvPr>
            <p:ph type="title"/>
          </p:nvPr>
        </p:nvSpPr>
        <p:spPr>
          <a:xfrm>
            <a:off x="628650" y="328489"/>
            <a:ext cx="7886700" cy="7200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5"/>
              </a:buClr>
              <a:buSzPts val="4500"/>
              <a:buFont typeface="Trebuchet MS"/>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166" name="Shape 166"/>
        <p:cNvGrpSpPr/>
        <p:nvPr/>
      </p:nvGrpSpPr>
      <p:grpSpPr>
        <a:xfrm>
          <a:off x="0" y="0"/>
          <a:ext cx="0" cy="0"/>
          <a:chOff x="0" y="0"/>
          <a:chExt cx="0" cy="0"/>
        </a:xfrm>
      </p:grpSpPr>
      <p:sp>
        <p:nvSpPr>
          <p:cNvPr id="167" name="Google Shape;167;p40"/>
          <p:cNvSpPr txBox="1"/>
          <p:nvPr>
            <p:ph type="title"/>
          </p:nvPr>
        </p:nvSpPr>
        <p:spPr>
          <a:xfrm>
            <a:off x="446484" y="1961881"/>
            <a:ext cx="8250900" cy="1219800"/>
          </a:xfrm>
          <a:prstGeom prst="rect">
            <a:avLst/>
          </a:prstGeom>
          <a:noFill/>
          <a:ln>
            <a:noFill/>
          </a:ln>
        </p:spPr>
        <p:txBody>
          <a:bodyPr anchorCtr="0" anchor="ctr" bIns="0" lIns="0" spcFirstLastPara="1" rIns="0" wrap="square" tIns="0">
            <a:noAutofit/>
          </a:bodyPr>
          <a:lstStyle>
            <a:lvl1pPr lvl="0" rtl="0" algn="ctr">
              <a:lnSpc>
                <a:spcPct val="90000"/>
              </a:lnSpc>
              <a:spcBef>
                <a:spcPts val="0"/>
              </a:spcBef>
              <a:spcAft>
                <a:spcPts val="0"/>
              </a:spcAft>
              <a:buClr>
                <a:schemeClr val="accent5"/>
              </a:buClr>
              <a:buSzPts val="5100"/>
              <a:buFont typeface="Trebuchet MS"/>
              <a:buNone/>
              <a:defRPr sz="51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8" name="Google Shape;168;p40"/>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9" name="Shape 169"/>
        <p:cNvGrpSpPr/>
        <p:nvPr/>
      </p:nvGrpSpPr>
      <p:grpSpPr>
        <a:xfrm>
          <a:off x="0" y="0"/>
          <a:ext cx="0" cy="0"/>
          <a:chOff x="0" y="0"/>
          <a:chExt cx="0" cy="0"/>
        </a:xfrm>
      </p:grpSpPr>
      <p:sp>
        <p:nvSpPr>
          <p:cNvPr id="170" name="Google Shape;170;p41"/>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45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1" name="Google Shape;171;p41"/>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72" name="Google Shape;172;p41"/>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Main Title &amp; Subtitle">
  <p:cSld name="5_Main Title &amp; Subtitle">
    <p:spTree>
      <p:nvGrpSpPr>
        <p:cNvPr id="173" name="Shape 173"/>
        <p:cNvGrpSpPr/>
        <p:nvPr/>
      </p:nvGrpSpPr>
      <p:grpSpPr>
        <a:xfrm>
          <a:off x="0" y="0"/>
          <a:ext cx="0" cy="0"/>
          <a:chOff x="0" y="0"/>
          <a:chExt cx="0" cy="0"/>
        </a:xfrm>
      </p:grpSpPr>
      <p:sp>
        <p:nvSpPr>
          <p:cNvPr id="174" name="Google Shape;174;p4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ext">
  <p:cSld name="Mission Text">
    <p:spTree>
      <p:nvGrpSpPr>
        <p:cNvPr id="24" name="Shape 24"/>
        <p:cNvGrpSpPr/>
        <p:nvPr/>
      </p:nvGrpSpPr>
      <p:grpSpPr>
        <a:xfrm>
          <a:off x="0" y="0"/>
          <a:ext cx="0" cy="0"/>
          <a:chOff x="0" y="0"/>
          <a:chExt cx="0" cy="0"/>
        </a:xfrm>
      </p:grpSpPr>
      <p:sp>
        <p:nvSpPr>
          <p:cNvPr id="25" name="Google Shape;25;p5"/>
          <p:cNvSpPr txBox="1"/>
          <p:nvPr>
            <p:ph idx="12" type="sldNum"/>
          </p:nvPr>
        </p:nvSpPr>
        <p:spPr>
          <a:xfrm>
            <a:off x="6880595" y="4780265"/>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5"/>
          <p:cNvSpPr txBox="1"/>
          <p:nvPr/>
        </p:nvSpPr>
        <p:spPr>
          <a:xfrm>
            <a:off x="628650" y="1494026"/>
            <a:ext cx="7945200" cy="17547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700">
                <a:solidFill>
                  <a:schemeClr val="dk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a:p>
        </p:txBody>
      </p:sp>
      <p:sp>
        <p:nvSpPr>
          <p:cNvPr id="27" name="Google Shape;27;p5"/>
          <p:cNvSpPr/>
          <p:nvPr/>
        </p:nvSpPr>
        <p:spPr>
          <a:xfrm>
            <a:off x="648746" y="358633"/>
            <a:ext cx="7886700" cy="588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500" u="none" cap="none" strike="noStrike">
                <a:solidFill>
                  <a:schemeClr val="dk2"/>
                </a:solidFill>
                <a:latin typeface="Trebuchet MS"/>
                <a:ea typeface="Trebuchet MS"/>
                <a:cs typeface="Trebuchet MS"/>
                <a:sym typeface="Trebuchet MS"/>
              </a:rPr>
              <a:t>Our Mission</a:t>
            </a:r>
            <a:endParaRPr sz="4500">
              <a:solidFill>
                <a:schemeClr val="dk2"/>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p:cSld name="Content Slide">
    <p:bg>
      <p:bgPr>
        <a:solidFill>
          <a:schemeClr val="lt1"/>
        </a:solidFill>
      </p:bgPr>
    </p:bg>
    <p:spTree>
      <p:nvGrpSpPr>
        <p:cNvPr id="175" name="Shape 175"/>
        <p:cNvGrpSpPr/>
        <p:nvPr/>
      </p:nvGrpSpPr>
      <p:grpSpPr>
        <a:xfrm>
          <a:off x="0" y="0"/>
          <a:ext cx="0" cy="0"/>
          <a:chOff x="0" y="0"/>
          <a:chExt cx="0" cy="0"/>
        </a:xfrm>
      </p:grpSpPr>
      <p:sp>
        <p:nvSpPr>
          <p:cNvPr id="176" name="Google Shape;176;p43"/>
          <p:cNvSpPr txBox="1"/>
          <p:nvPr>
            <p:ph idx="1" type="body"/>
          </p:nvPr>
        </p:nvSpPr>
        <p:spPr>
          <a:xfrm>
            <a:off x="232304" y="1285875"/>
            <a:ext cx="8679300" cy="3254700"/>
          </a:xfrm>
          <a:prstGeom prst="rect">
            <a:avLst/>
          </a:prstGeom>
          <a:noFill/>
          <a:ln>
            <a:noFill/>
          </a:ln>
        </p:spPr>
        <p:txBody>
          <a:bodyPr anchorCtr="0" anchor="t" bIns="45700" lIns="91425" spcFirstLastPara="1" rIns="91425" wrap="square" tIns="45700">
            <a:noAutofit/>
          </a:bodyPr>
          <a:lstStyle>
            <a:lvl1pPr indent="-469900" lvl="0" marL="457200" marR="0" rtl="0" algn="l">
              <a:lnSpc>
                <a:spcPct val="100000"/>
              </a:lnSpc>
              <a:spcBef>
                <a:spcPts val="1600"/>
              </a:spcBef>
              <a:spcAft>
                <a:spcPts val="0"/>
              </a:spcAft>
              <a:buClr>
                <a:srgbClr val="000000"/>
              </a:buClr>
              <a:buSzPts val="3800"/>
              <a:buFont typeface="Arial"/>
              <a:buChar char="•"/>
              <a:defRPr b="0" i="0" sz="2900" u="none" cap="none" strike="noStrike">
                <a:solidFill>
                  <a:srgbClr val="000000"/>
                </a:solidFill>
                <a:latin typeface="Trebuchet MS"/>
                <a:ea typeface="Trebuchet MS"/>
                <a:cs typeface="Trebuchet MS"/>
                <a:sym typeface="Trebuchet MS"/>
              </a:defRPr>
            </a:lvl1pPr>
            <a:lvl2pPr indent="-406400" lvl="1" marL="914400" marR="0" rtl="0" algn="l">
              <a:lnSpc>
                <a:spcPct val="100000"/>
              </a:lnSpc>
              <a:spcBef>
                <a:spcPts val="1600"/>
              </a:spcBef>
              <a:spcAft>
                <a:spcPts val="0"/>
              </a:spcAft>
              <a:buClr>
                <a:srgbClr val="000000"/>
              </a:buClr>
              <a:buSzPts val="2800"/>
              <a:buFont typeface="Courier New"/>
              <a:buChar char="o"/>
              <a:defRPr b="0" i="0" sz="2300" u="none" cap="none" strike="noStrike">
                <a:solidFill>
                  <a:srgbClr val="000000"/>
                </a:solidFill>
                <a:latin typeface="Trebuchet MS"/>
                <a:ea typeface="Trebuchet MS"/>
                <a:cs typeface="Trebuchet MS"/>
                <a:sym typeface="Trebuchet MS"/>
              </a:defRPr>
            </a:lvl2pPr>
            <a:lvl3pPr indent="-355600" lvl="2" marL="1371600" marR="0" rtl="0" algn="l">
              <a:lnSpc>
                <a:spcPct val="100000"/>
              </a:lnSpc>
              <a:spcBef>
                <a:spcPts val="1600"/>
              </a:spcBef>
              <a:spcAft>
                <a:spcPts val="0"/>
              </a:spcAft>
              <a:buClr>
                <a:srgbClr val="000000"/>
              </a:buClr>
              <a:buSzPts val="2000"/>
              <a:buFont typeface="Noto Sans Symbols"/>
              <a:buChar char="⮚"/>
              <a:defRPr b="0" i="0" sz="1900" u="none" cap="none" strike="noStrike">
                <a:solidFill>
                  <a:srgbClr val="000000"/>
                </a:solidFill>
                <a:latin typeface="Trebuchet MS"/>
                <a:ea typeface="Trebuchet MS"/>
                <a:cs typeface="Trebuchet MS"/>
                <a:sym typeface="Trebuchet MS"/>
              </a:defRPr>
            </a:lvl3pPr>
            <a:lvl4pPr indent="-431800" lvl="3" marL="1828800" marR="0" rtl="0" algn="l">
              <a:lnSpc>
                <a:spcPct val="100000"/>
              </a:lnSpc>
              <a:spcBef>
                <a:spcPts val="2900"/>
              </a:spcBef>
              <a:spcAft>
                <a:spcPts val="0"/>
              </a:spcAft>
              <a:buClr>
                <a:srgbClr val="000000"/>
              </a:buClr>
              <a:buSzPts val="3200"/>
              <a:buFont typeface="Noto Sans Symbols"/>
              <a:buChar char="❖"/>
              <a:defRPr b="0" i="0" sz="1700" u="none" cap="none" strike="noStrike">
                <a:solidFill>
                  <a:srgbClr val="000000"/>
                </a:solidFill>
                <a:latin typeface="Trebuchet MS"/>
                <a:ea typeface="Trebuchet MS"/>
                <a:cs typeface="Trebuchet MS"/>
                <a:sym typeface="Trebuchet MS"/>
              </a:defRPr>
            </a:lvl4pPr>
            <a:lvl5pPr indent="-228600" lvl="4" marL="2286000" marR="0" rtl="0" algn="l">
              <a:lnSpc>
                <a:spcPct val="100000"/>
              </a:lnSpc>
              <a:spcBef>
                <a:spcPts val="2900"/>
              </a:spcBef>
              <a:spcAft>
                <a:spcPts val="0"/>
              </a:spcAft>
              <a:buClr>
                <a:srgbClr val="000000"/>
              </a:buClr>
              <a:buSzPts val="1400"/>
              <a:buFont typeface="Arial"/>
              <a:buNone/>
              <a:defRPr b="0" i="0" sz="2100" u="none" cap="none" strike="noStrike">
                <a:solidFill>
                  <a:srgbClr val="000000"/>
                </a:solidFill>
                <a:latin typeface="Trebuchet MS"/>
                <a:ea typeface="Trebuchet MS"/>
                <a:cs typeface="Trebuchet MS"/>
                <a:sym typeface="Trebuchet MS"/>
              </a:defRPr>
            </a:lvl5pPr>
            <a:lvl6pPr indent="-228600" lvl="5" marL="2743200" marR="0" rtl="0" algn="l">
              <a:lnSpc>
                <a:spcPct val="100000"/>
              </a:lnSpc>
              <a:spcBef>
                <a:spcPts val="2900"/>
              </a:spcBef>
              <a:spcAft>
                <a:spcPts val="0"/>
              </a:spcAft>
              <a:buClr>
                <a:srgbClr val="000000"/>
              </a:buClr>
              <a:buSzPts val="1400"/>
              <a:buFont typeface="Arial"/>
              <a:buNone/>
              <a:defRPr b="0" i="0" sz="2100" u="none" cap="none" strike="noStrike">
                <a:solidFill>
                  <a:srgbClr val="000000"/>
                </a:solidFill>
                <a:latin typeface="Trebuchet MS"/>
                <a:ea typeface="Trebuchet MS"/>
                <a:cs typeface="Trebuchet MS"/>
                <a:sym typeface="Trebuchet MS"/>
              </a:defRPr>
            </a:lvl6pPr>
            <a:lvl7pPr indent="-228600" lvl="6" marL="3200400" marR="0" rtl="0" algn="l">
              <a:lnSpc>
                <a:spcPct val="100000"/>
              </a:lnSpc>
              <a:spcBef>
                <a:spcPts val="2900"/>
              </a:spcBef>
              <a:spcAft>
                <a:spcPts val="0"/>
              </a:spcAft>
              <a:buClr>
                <a:srgbClr val="000000"/>
              </a:buClr>
              <a:buSzPts val="1400"/>
              <a:buFont typeface="Arial"/>
              <a:buNone/>
              <a:defRPr b="0" i="0" sz="2100" u="none" cap="none" strike="noStrike">
                <a:solidFill>
                  <a:srgbClr val="000000"/>
                </a:solidFill>
                <a:latin typeface="Trebuchet MS"/>
                <a:ea typeface="Trebuchet MS"/>
                <a:cs typeface="Trebuchet MS"/>
                <a:sym typeface="Trebuchet MS"/>
              </a:defRPr>
            </a:lvl7pPr>
            <a:lvl8pPr indent="-228600" lvl="7" marL="3657600" marR="0" rtl="0" algn="l">
              <a:lnSpc>
                <a:spcPct val="100000"/>
              </a:lnSpc>
              <a:spcBef>
                <a:spcPts val="2900"/>
              </a:spcBef>
              <a:spcAft>
                <a:spcPts val="0"/>
              </a:spcAft>
              <a:buClr>
                <a:srgbClr val="000000"/>
              </a:buClr>
              <a:buSzPts val="1400"/>
              <a:buFont typeface="Arial"/>
              <a:buNone/>
              <a:defRPr b="0" i="0" sz="2100" u="none" cap="none" strike="noStrike">
                <a:solidFill>
                  <a:srgbClr val="000000"/>
                </a:solidFill>
                <a:latin typeface="Trebuchet MS"/>
                <a:ea typeface="Trebuchet MS"/>
                <a:cs typeface="Trebuchet MS"/>
                <a:sym typeface="Trebuchet MS"/>
              </a:defRPr>
            </a:lvl8pPr>
            <a:lvl9pPr indent="-228600" lvl="8" marL="4114800" marR="0" rtl="0" algn="l">
              <a:lnSpc>
                <a:spcPct val="100000"/>
              </a:lnSpc>
              <a:spcBef>
                <a:spcPts val="2900"/>
              </a:spcBef>
              <a:spcAft>
                <a:spcPts val="0"/>
              </a:spcAft>
              <a:buClr>
                <a:srgbClr val="000000"/>
              </a:buClr>
              <a:buSzPts val="1400"/>
              <a:buFont typeface="Arial"/>
              <a:buNone/>
              <a:defRPr b="0" i="0" sz="2100" u="none" cap="none" strike="noStrike">
                <a:solidFill>
                  <a:srgbClr val="000000"/>
                </a:solidFill>
                <a:latin typeface="Trebuchet MS"/>
                <a:ea typeface="Trebuchet MS"/>
                <a:cs typeface="Trebuchet MS"/>
                <a:sym typeface="Trebuchet MS"/>
              </a:defRPr>
            </a:lvl9pPr>
          </a:lstStyle>
          <a:p/>
        </p:txBody>
      </p:sp>
      <p:sp>
        <p:nvSpPr>
          <p:cNvPr id="177" name="Google Shape;177;p43"/>
          <p:cNvSpPr txBox="1"/>
          <p:nvPr>
            <p:ph idx="12" type="sldNum"/>
          </p:nvPr>
        </p:nvSpPr>
        <p:spPr>
          <a:xfrm>
            <a:off x="7402922" y="4825799"/>
            <a:ext cx="15090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5"/>
              </a:buClr>
              <a:buSzPts val="1300"/>
              <a:buFont typeface="Trebuchet MS"/>
              <a:buNone/>
              <a:defRPr b="1" i="0" sz="1000" u="none" cap="none" strike="noStrike">
                <a:solidFill>
                  <a:schemeClr val="accent5"/>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5"/>
              </a:buClr>
              <a:buSzPts val="1300"/>
              <a:buFont typeface="Trebuchet MS"/>
              <a:buNone/>
              <a:defRPr b="1" i="0" sz="1000" u="none" cap="none" strike="noStrike">
                <a:solidFill>
                  <a:schemeClr val="accent5"/>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5"/>
              </a:buClr>
              <a:buSzPts val="1300"/>
              <a:buFont typeface="Trebuchet MS"/>
              <a:buNone/>
              <a:defRPr b="1" i="0" sz="1000" u="none" cap="none" strike="noStrike">
                <a:solidFill>
                  <a:schemeClr val="accent5"/>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5"/>
              </a:buClr>
              <a:buSzPts val="1300"/>
              <a:buFont typeface="Trebuchet MS"/>
              <a:buNone/>
              <a:defRPr b="1" i="0" sz="1000" u="none" cap="none" strike="noStrike">
                <a:solidFill>
                  <a:schemeClr val="accent5"/>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5"/>
              </a:buClr>
              <a:buSzPts val="1300"/>
              <a:buFont typeface="Trebuchet MS"/>
              <a:buNone/>
              <a:defRPr b="1" i="0" sz="1000" u="none" cap="none" strike="noStrike">
                <a:solidFill>
                  <a:schemeClr val="accent5"/>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5"/>
              </a:buClr>
              <a:buSzPts val="1300"/>
              <a:buFont typeface="Trebuchet MS"/>
              <a:buNone/>
              <a:defRPr b="1" i="0" sz="1000" u="none" cap="none" strike="noStrike">
                <a:solidFill>
                  <a:schemeClr val="accent5"/>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5"/>
              </a:buClr>
              <a:buSzPts val="1300"/>
              <a:buFont typeface="Trebuchet MS"/>
              <a:buNone/>
              <a:defRPr b="1" i="0" sz="1000" u="none" cap="none" strike="noStrike">
                <a:solidFill>
                  <a:schemeClr val="accent5"/>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5"/>
              </a:buClr>
              <a:buSzPts val="1300"/>
              <a:buFont typeface="Trebuchet MS"/>
              <a:buNone/>
              <a:defRPr b="1" i="0" sz="1000" u="none" cap="none" strike="noStrike">
                <a:solidFill>
                  <a:schemeClr val="accent5"/>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5"/>
              </a:buClr>
              <a:buSzPts val="1300"/>
              <a:buFont typeface="Trebuchet MS"/>
              <a:buNone/>
              <a:defRPr b="1" i="0" sz="1000" u="none" cap="none" strike="noStrike">
                <a:solidFill>
                  <a:schemeClr val="accent5"/>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78" name="Google Shape;178;p43"/>
          <p:cNvSpPr txBox="1"/>
          <p:nvPr>
            <p:ph type="title"/>
          </p:nvPr>
        </p:nvSpPr>
        <p:spPr>
          <a:xfrm>
            <a:off x="232304" y="329339"/>
            <a:ext cx="8679300" cy="6126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4700">
                <a:solidFill>
                  <a:schemeClr val="accent5"/>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179" name="Shape 179"/>
        <p:cNvGrpSpPr/>
        <p:nvPr/>
      </p:nvGrpSpPr>
      <p:grpSpPr>
        <a:xfrm>
          <a:off x="0" y="0"/>
          <a:ext cx="0" cy="0"/>
          <a:chOff x="0" y="0"/>
          <a:chExt cx="0" cy="0"/>
        </a:xfrm>
      </p:grpSpPr>
      <p:sp>
        <p:nvSpPr>
          <p:cNvPr id="180" name="Google Shape;180;p4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81" name="Google Shape;181;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182" name="Shape 182"/>
        <p:cNvGrpSpPr/>
        <p:nvPr/>
      </p:nvGrpSpPr>
      <p:grpSpPr>
        <a:xfrm>
          <a:off x="0" y="0"/>
          <a:ext cx="0" cy="0"/>
          <a:chOff x="0" y="0"/>
          <a:chExt cx="0" cy="0"/>
        </a:xfrm>
      </p:grpSpPr>
      <p:sp>
        <p:nvSpPr>
          <p:cNvPr id="183" name="Google Shape;183;p4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84" name="Google Shape;184;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5" name="Shape 185"/>
        <p:cNvGrpSpPr/>
        <p:nvPr/>
      </p:nvGrpSpPr>
      <p:grpSpPr>
        <a:xfrm>
          <a:off x="0" y="0"/>
          <a:ext cx="0" cy="0"/>
          <a:chOff x="0" y="0"/>
          <a:chExt cx="0" cy="0"/>
        </a:xfrm>
      </p:grpSpPr>
      <p:sp>
        <p:nvSpPr>
          <p:cNvPr id="186" name="Google Shape;186;p4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7" name="Google Shape;187;p4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sz="1400"/>
            </a:lvl1pPr>
            <a:lvl2pPr indent="-317500" lvl="1" marL="914400" rtl="0" algn="l">
              <a:lnSpc>
                <a:spcPct val="90000"/>
              </a:lnSpc>
              <a:spcBef>
                <a:spcPts val="400"/>
              </a:spcBef>
              <a:spcAft>
                <a:spcPts val="0"/>
              </a:spcAft>
              <a:buClr>
                <a:schemeClr val="dk1"/>
              </a:buClr>
              <a:buSzPts val="1400"/>
              <a:buChar char="○"/>
              <a:defRPr sz="1400"/>
            </a:lvl2pPr>
            <a:lvl3pPr indent="-317500" lvl="2" marL="1371600" rtl="0" algn="l">
              <a:lnSpc>
                <a:spcPct val="90000"/>
              </a:lnSpc>
              <a:spcBef>
                <a:spcPts val="400"/>
              </a:spcBef>
              <a:spcAft>
                <a:spcPts val="0"/>
              </a:spcAft>
              <a:buClr>
                <a:schemeClr val="dk1"/>
              </a:buClr>
              <a:buSzPts val="1400"/>
              <a:buChar char="■"/>
              <a:defRPr sz="1400"/>
            </a:lvl3pPr>
            <a:lvl4pPr indent="-317500" lvl="3" marL="1828800" rtl="0" algn="l">
              <a:lnSpc>
                <a:spcPct val="90000"/>
              </a:lnSpc>
              <a:spcBef>
                <a:spcPts val="400"/>
              </a:spcBef>
              <a:spcAft>
                <a:spcPts val="0"/>
              </a:spcAft>
              <a:buClr>
                <a:schemeClr val="dk1"/>
              </a:buClr>
              <a:buSzPts val="1400"/>
              <a:buChar char="●"/>
              <a:defRPr sz="1400"/>
            </a:lvl4pPr>
            <a:lvl5pPr indent="-317500" lvl="4" marL="2286000" rtl="0" algn="l">
              <a:lnSpc>
                <a:spcPct val="90000"/>
              </a:lnSpc>
              <a:spcBef>
                <a:spcPts val="400"/>
              </a:spcBef>
              <a:spcAft>
                <a:spcPts val="0"/>
              </a:spcAft>
              <a:buClr>
                <a:schemeClr val="dk1"/>
              </a:buClr>
              <a:buSzPts val="1400"/>
              <a:buChar char="○"/>
              <a:defRPr sz="1400"/>
            </a:lvl5pPr>
            <a:lvl6pPr indent="-317500" lvl="5" marL="2743200" rtl="0" algn="l">
              <a:lnSpc>
                <a:spcPct val="90000"/>
              </a:lnSpc>
              <a:spcBef>
                <a:spcPts val="400"/>
              </a:spcBef>
              <a:spcAft>
                <a:spcPts val="0"/>
              </a:spcAft>
              <a:buClr>
                <a:schemeClr val="dk1"/>
              </a:buClr>
              <a:buSzPts val="1400"/>
              <a:buChar char="■"/>
              <a:defRPr sz="1400"/>
            </a:lvl6pPr>
            <a:lvl7pPr indent="-317500" lvl="6" marL="3200400" rtl="0" algn="l">
              <a:lnSpc>
                <a:spcPct val="90000"/>
              </a:lnSpc>
              <a:spcBef>
                <a:spcPts val="400"/>
              </a:spcBef>
              <a:spcAft>
                <a:spcPts val="0"/>
              </a:spcAft>
              <a:buClr>
                <a:schemeClr val="dk1"/>
              </a:buClr>
              <a:buSzPts val="1400"/>
              <a:buChar char="●"/>
              <a:defRPr sz="1400"/>
            </a:lvl7pPr>
            <a:lvl8pPr indent="-317500" lvl="7" marL="3657600" rtl="0" algn="l">
              <a:lnSpc>
                <a:spcPct val="90000"/>
              </a:lnSpc>
              <a:spcBef>
                <a:spcPts val="400"/>
              </a:spcBef>
              <a:spcAft>
                <a:spcPts val="0"/>
              </a:spcAft>
              <a:buClr>
                <a:schemeClr val="dk1"/>
              </a:buClr>
              <a:buSzPts val="1400"/>
              <a:buChar char="○"/>
              <a:defRPr sz="1400"/>
            </a:lvl8pPr>
            <a:lvl9pPr indent="-317500" lvl="8" marL="4114800" rtl="0" algn="l">
              <a:lnSpc>
                <a:spcPct val="90000"/>
              </a:lnSpc>
              <a:spcBef>
                <a:spcPts val="400"/>
              </a:spcBef>
              <a:spcAft>
                <a:spcPts val="0"/>
              </a:spcAft>
              <a:buClr>
                <a:schemeClr val="dk1"/>
              </a:buClr>
              <a:buSzPts val="1400"/>
              <a:buChar char="■"/>
              <a:defRPr sz="1400"/>
            </a:lvl9pPr>
          </a:lstStyle>
          <a:p/>
        </p:txBody>
      </p:sp>
      <p:sp>
        <p:nvSpPr>
          <p:cNvPr id="188" name="Google Shape;188;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89" name="Google Shape;189;p46"/>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buNone/>
              <a:defRPr sz="1300">
                <a:solidFill>
                  <a:srgbClr val="000000"/>
                </a:solidFill>
                <a:latin typeface="Arial"/>
                <a:ea typeface="Arial"/>
                <a:cs typeface="Arial"/>
                <a:sym typeface="Arial"/>
              </a:defRPr>
            </a:lvl1pPr>
            <a:lvl2pPr lvl="1" rtl="0">
              <a:buNone/>
              <a:defRPr sz="1300">
                <a:solidFill>
                  <a:srgbClr val="000000"/>
                </a:solidFill>
                <a:latin typeface="Arial"/>
                <a:ea typeface="Arial"/>
                <a:cs typeface="Arial"/>
                <a:sym typeface="Arial"/>
              </a:defRPr>
            </a:lvl2pPr>
            <a:lvl3pPr lvl="2" rtl="0">
              <a:buNone/>
              <a:defRPr sz="1300">
                <a:solidFill>
                  <a:srgbClr val="000000"/>
                </a:solidFill>
                <a:latin typeface="Arial"/>
                <a:ea typeface="Arial"/>
                <a:cs typeface="Arial"/>
                <a:sym typeface="Arial"/>
              </a:defRPr>
            </a:lvl3pPr>
            <a:lvl4pPr lvl="3" rtl="0">
              <a:buNone/>
              <a:defRPr sz="1300">
                <a:solidFill>
                  <a:srgbClr val="000000"/>
                </a:solidFill>
                <a:latin typeface="Arial"/>
                <a:ea typeface="Arial"/>
                <a:cs typeface="Arial"/>
                <a:sym typeface="Arial"/>
              </a:defRPr>
            </a:lvl4pPr>
            <a:lvl5pPr lvl="4" rtl="0">
              <a:buNone/>
              <a:defRPr sz="1300">
                <a:solidFill>
                  <a:srgbClr val="000000"/>
                </a:solidFill>
                <a:latin typeface="Arial"/>
                <a:ea typeface="Arial"/>
                <a:cs typeface="Arial"/>
                <a:sym typeface="Arial"/>
              </a:defRPr>
            </a:lvl5pPr>
            <a:lvl6pPr lvl="5" rtl="0">
              <a:buNone/>
              <a:defRPr sz="1300">
                <a:solidFill>
                  <a:srgbClr val="000000"/>
                </a:solidFill>
                <a:latin typeface="Arial"/>
                <a:ea typeface="Arial"/>
                <a:cs typeface="Arial"/>
                <a:sym typeface="Arial"/>
              </a:defRPr>
            </a:lvl6pPr>
            <a:lvl7pPr lvl="6" rtl="0">
              <a:buNone/>
              <a:defRPr sz="1300">
                <a:solidFill>
                  <a:srgbClr val="000000"/>
                </a:solidFill>
                <a:latin typeface="Arial"/>
                <a:ea typeface="Arial"/>
                <a:cs typeface="Arial"/>
                <a:sym typeface="Arial"/>
              </a:defRPr>
            </a:lvl7pPr>
            <a:lvl8pPr lvl="7" rtl="0">
              <a:buNone/>
              <a:defRPr sz="1300">
                <a:solidFill>
                  <a:srgbClr val="000000"/>
                </a:solidFill>
                <a:latin typeface="Arial"/>
                <a:ea typeface="Arial"/>
                <a:cs typeface="Arial"/>
                <a:sym typeface="Arial"/>
              </a:defRPr>
            </a:lvl8pPr>
            <a:lvl9pPr lvl="8" rtl="0">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90" name="Shape 190"/>
        <p:cNvGrpSpPr/>
        <p:nvPr/>
      </p:nvGrpSpPr>
      <p:grpSpPr>
        <a:xfrm>
          <a:off x="0" y="0"/>
          <a:ext cx="0" cy="0"/>
          <a:chOff x="0" y="0"/>
          <a:chExt cx="0" cy="0"/>
        </a:xfrm>
      </p:grpSpPr>
      <p:sp>
        <p:nvSpPr>
          <p:cNvPr id="191" name="Google Shape;191;p47"/>
          <p:cNvSpPr txBox="1"/>
          <p:nvPr>
            <p:ph type="title"/>
          </p:nvPr>
        </p:nvSpPr>
        <p:spPr>
          <a:xfrm>
            <a:off x="628427" y="273751"/>
            <a:ext cx="7887300" cy="9945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2" name="Google Shape;192;p47"/>
          <p:cNvSpPr txBox="1"/>
          <p:nvPr>
            <p:ph idx="1" type="body"/>
          </p:nvPr>
        </p:nvSpPr>
        <p:spPr>
          <a:xfrm>
            <a:off x="628427" y="1366242"/>
            <a:ext cx="7887300" cy="3134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93" name="Google Shape;193;p47"/>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4" name="Shape 194"/>
        <p:cNvGrpSpPr/>
        <p:nvPr/>
      </p:nvGrpSpPr>
      <p:grpSpPr>
        <a:xfrm>
          <a:off x="0" y="0"/>
          <a:ext cx="0" cy="0"/>
          <a:chOff x="0" y="0"/>
          <a:chExt cx="0" cy="0"/>
        </a:xfrm>
      </p:grpSpPr>
      <p:sp>
        <p:nvSpPr>
          <p:cNvPr id="195" name="Google Shape;195;p48"/>
          <p:cNvSpPr txBox="1"/>
          <p:nvPr>
            <p:ph type="ctrTitle"/>
          </p:nvPr>
        </p:nvSpPr>
        <p:spPr>
          <a:xfrm>
            <a:off x="311708" y="744575"/>
            <a:ext cx="8520600" cy="2052600"/>
          </a:xfrm>
          <a:prstGeom prst="rect">
            <a:avLst/>
          </a:prstGeom>
          <a:noFill/>
          <a:ln>
            <a:noFill/>
          </a:ln>
        </p:spPr>
        <p:txBody>
          <a:bodyPr anchorCtr="0" anchor="t" bIns="68575" lIns="68575" spcFirstLastPara="1" rIns="68575" wrap="square" tIns="68575">
            <a:noAutofit/>
          </a:bodyPr>
          <a:lstStyle>
            <a:lvl1pPr lvl="0" rtl="0" algn="ctr">
              <a:lnSpc>
                <a:spcPct val="100000"/>
              </a:lnSpc>
              <a:spcBef>
                <a:spcPts val="0"/>
              </a:spcBef>
              <a:spcAft>
                <a:spcPts val="0"/>
              </a:spcAft>
              <a:buSzPts val="2700"/>
              <a:buFont typeface="Trebuchet MS"/>
              <a:buNone/>
              <a:defRPr sz="3600">
                <a:latin typeface="Trebuchet MS"/>
                <a:ea typeface="Trebuchet MS"/>
                <a:cs typeface="Trebuchet MS"/>
                <a:sym typeface="Trebuchet MS"/>
              </a:defRPr>
            </a:lvl1pPr>
            <a:lvl2pPr lvl="1" rtl="0" algn="ctr">
              <a:lnSpc>
                <a:spcPct val="100000"/>
              </a:lnSpc>
              <a:spcBef>
                <a:spcPts val="0"/>
              </a:spcBef>
              <a:spcAft>
                <a:spcPts val="0"/>
              </a:spcAft>
              <a:buSzPts val="3900"/>
              <a:buNone/>
              <a:defRPr sz="5200"/>
            </a:lvl2pPr>
            <a:lvl3pPr lvl="2" rtl="0" algn="ctr">
              <a:lnSpc>
                <a:spcPct val="100000"/>
              </a:lnSpc>
              <a:spcBef>
                <a:spcPts val="0"/>
              </a:spcBef>
              <a:spcAft>
                <a:spcPts val="0"/>
              </a:spcAft>
              <a:buSzPts val="3900"/>
              <a:buNone/>
              <a:defRPr sz="5200"/>
            </a:lvl3pPr>
            <a:lvl4pPr lvl="3" rtl="0" algn="ctr">
              <a:lnSpc>
                <a:spcPct val="100000"/>
              </a:lnSpc>
              <a:spcBef>
                <a:spcPts val="0"/>
              </a:spcBef>
              <a:spcAft>
                <a:spcPts val="0"/>
              </a:spcAft>
              <a:buSzPts val="3900"/>
              <a:buNone/>
              <a:defRPr sz="5200"/>
            </a:lvl4pPr>
            <a:lvl5pPr lvl="4" rtl="0" algn="ctr">
              <a:lnSpc>
                <a:spcPct val="100000"/>
              </a:lnSpc>
              <a:spcBef>
                <a:spcPts val="0"/>
              </a:spcBef>
              <a:spcAft>
                <a:spcPts val="0"/>
              </a:spcAft>
              <a:buSzPts val="3900"/>
              <a:buNone/>
              <a:defRPr sz="5200"/>
            </a:lvl5pPr>
            <a:lvl6pPr lvl="5" rtl="0" algn="ctr">
              <a:lnSpc>
                <a:spcPct val="100000"/>
              </a:lnSpc>
              <a:spcBef>
                <a:spcPts val="0"/>
              </a:spcBef>
              <a:spcAft>
                <a:spcPts val="0"/>
              </a:spcAft>
              <a:buSzPts val="3900"/>
              <a:buNone/>
              <a:defRPr sz="5200"/>
            </a:lvl6pPr>
            <a:lvl7pPr lvl="6" rtl="0" algn="ctr">
              <a:lnSpc>
                <a:spcPct val="100000"/>
              </a:lnSpc>
              <a:spcBef>
                <a:spcPts val="0"/>
              </a:spcBef>
              <a:spcAft>
                <a:spcPts val="0"/>
              </a:spcAft>
              <a:buSzPts val="3900"/>
              <a:buNone/>
              <a:defRPr sz="5200"/>
            </a:lvl7pPr>
            <a:lvl8pPr lvl="7" rtl="0" algn="ctr">
              <a:lnSpc>
                <a:spcPct val="100000"/>
              </a:lnSpc>
              <a:spcBef>
                <a:spcPts val="0"/>
              </a:spcBef>
              <a:spcAft>
                <a:spcPts val="0"/>
              </a:spcAft>
              <a:buSzPts val="3900"/>
              <a:buNone/>
              <a:defRPr sz="5200"/>
            </a:lvl8pPr>
            <a:lvl9pPr lvl="8" rtl="0" algn="ctr">
              <a:lnSpc>
                <a:spcPct val="100000"/>
              </a:lnSpc>
              <a:spcBef>
                <a:spcPts val="0"/>
              </a:spcBef>
              <a:spcAft>
                <a:spcPts val="0"/>
              </a:spcAft>
              <a:buSzPts val="3900"/>
              <a:buNone/>
              <a:defRPr sz="5200"/>
            </a:lvl9pPr>
          </a:lstStyle>
          <a:p/>
        </p:txBody>
      </p:sp>
      <p:sp>
        <p:nvSpPr>
          <p:cNvPr id="196" name="Google Shape;196;p48"/>
          <p:cNvSpPr txBox="1"/>
          <p:nvPr>
            <p:ph idx="1" type="subTitle"/>
          </p:nvPr>
        </p:nvSpPr>
        <p:spPr>
          <a:xfrm>
            <a:off x="311700" y="2834125"/>
            <a:ext cx="8520600" cy="792600"/>
          </a:xfrm>
          <a:prstGeom prst="rect">
            <a:avLst/>
          </a:prstGeom>
          <a:noFill/>
          <a:ln>
            <a:noFill/>
          </a:ln>
        </p:spPr>
        <p:txBody>
          <a:bodyPr anchorCtr="0" anchor="t" bIns="68575" lIns="68575" spcFirstLastPara="1" rIns="68575" wrap="square" tIns="68575">
            <a:noAutofit/>
          </a:bodyPr>
          <a:lstStyle>
            <a:lvl1pPr lvl="0" rtl="0" algn="ctr">
              <a:lnSpc>
                <a:spcPct val="100000"/>
              </a:lnSpc>
              <a:spcBef>
                <a:spcPts val="0"/>
              </a:spcBef>
              <a:spcAft>
                <a:spcPts val="0"/>
              </a:spcAft>
              <a:buSzPts val="1700"/>
              <a:buFont typeface="Roboto Slab"/>
              <a:buNone/>
              <a:defRPr sz="2200">
                <a:latin typeface="Roboto Slab"/>
                <a:ea typeface="Roboto Slab"/>
                <a:cs typeface="Roboto Slab"/>
                <a:sym typeface="Roboto Slab"/>
              </a:defRPr>
            </a:lvl1pPr>
            <a:lvl2pPr lvl="1" rtl="0" algn="ctr">
              <a:lnSpc>
                <a:spcPct val="100000"/>
              </a:lnSpc>
              <a:spcBef>
                <a:spcPts val="0"/>
              </a:spcBef>
              <a:spcAft>
                <a:spcPts val="0"/>
              </a:spcAft>
              <a:buSzPts val="2100"/>
              <a:buNone/>
              <a:defRPr sz="2800"/>
            </a:lvl2pPr>
            <a:lvl3pPr lvl="2" rtl="0" algn="ctr">
              <a:lnSpc>
                <a:spcPct val="100000"/>
              </a:lnSpc>
              <a:spcBef>
                <a:spcPts val="0"/>
              </a:spcBef>
              <a:spcAft>
                <a:spcPts val="0"/>
              </a:spcAft>
              <a:buSzPts val="2100"/>
              <a:buNone/>
              <a:defRPr sz="2800"/>
            </a:lvl3pPr>
            <a:lvl4pPr lvl="3" rtl="0" algn="ctr">
              <a:lnSpc>
                <a:spcPct val="100000"/>
              </a:lnSpc>
              <a:spcBef>
                <a:spcPts val="0"/>
              </a:spcBef>
              <a:spcAft>
                <a:spcPts val="0"/>
              </a:spcAft>
              <a:buSzPts val="2100"/>
              <a:buNone/>
              <a:defRPr sz="2800"/>
            </a:lvl4pPr>
            <a:lvl5pPr lvl="4" rtl="0" algn="ctr">
              <a:lnSpc>
                <a:spcPct val="100000"/>
              </a:lnSpc>
              <a:spcBef>
                <a:spcPts val="0"/>
              </a:spcBef>
              <a:spcAft>
                <a:spcPts val="0"/>
              </a:spcAft>
              <a:buSzPts val="2100"/>
              <a:buNone/>
              <a:defRPr sz="2800"/>
            </a:lvl5pPr>
            <a:lvl6pPr lvl="5" rtl="0" algn="ctr">
              <a:lnSpc>
                <a:spcPct val="100000"/>
              </a:lnSpc>
              <a:spcBef>
                <a:spcPts val="0"/>
              </a:spcBef>
              <a:spcAft>
                <a:spcPts val="0"/>
              </a:spcAft>
              <a:buSzPts val="2100"/>
              <a:buNone/>
              <a:defRPr sz="2800"/>
            </a:lvl6pPr>
            <a:lvl7pPr lvl="6" rtl="0" algn="ctr">
              <a:lnSpc>
                <a:spcPct val="100000"/>
              </a:lnSpc>
              <a:spcBef>
                <a:spcPts val="0"/>
              </a:spcBef>
              <a:spcAft>
                <a:spcPts val="0"/>
              </a:spcAft>
              <a:buSzPts val="2100"/>
              <a:buNone/>
              <a:defRPr sz="2800"/>
            </a:lvl7pPr>
            <a:lvl8pPr lvl="7" rtl="0" algn="ctr">
              <a:lnSpc>
                <a:spcPct val="100000"/>
              </a:lnSpc>
              <a:spcBef>
                <a:spcPts val="0"/>
              </a:spcBef>
              <a:spcAft>
                <a:spcPts val="0"/>
              </a:spcAft>
              <a:buSzPts val="2100"/>
              <a:buNone/>
              <a:defRPr sz="2800"/>
            </a:lvl8pPr>
            <a:lvl9pPr lvl="8" rtl="0" algn="ctr">
              <a:lnSpc>
                <a:spcPct val="100000"/>
              </a:lnSpc>
              <a:spcBef>
                <a:spcPts val="0"/>
              </a:spcBef>
              <a:spcAft>
                <a:spcPts val="0"/>
              </a:spcAft>
              <a:buSzPts val="2100"/>
              <a:buNone/>
              <a:defRPr sz="2800"/>
            </a:lvl9pPr>
          </a:lstStyle>
          <a:p/>
        </p:txBody>
      </p:sp>
      <p:sp>
        <p:nvSpPr>
          <p:cNvPr id="197" name="Google Shape;197;p48"/>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rt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rt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rt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rt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rt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rt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rt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rt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rt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3" name="Shape 203"/>
        <p:cNvGrpSpPr/>
        <p:nvPr/>
      </p:nvGrpSpPr>
      <p:grpSpPr>
        <a:xfrm>
          <a:off x="0" y="0"/>
          <a:ext cx="0" cy="0"/>
          <a:chOff x="0" y="0"/>
          <a:chExt cx="0" cy="0"/>
        </a:xfrm>
      </p:grpSpPr>
      <p:sp>
        <p:nvSpPr>
          <p:cNvPr id="204" name="Google Shape;204;p50"/>
          <p:cNvSpPr txBox="1"/>
          <p:nvPr>
            <p:ph type="title"/>
          </p:nvPr>
        </p:nvSpPr>
        <p:spPr>
          <a:xfrm>
            <a:off x="137948" y="273844"/>
            <a:ext cx="8868000" cy="9942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accent5"/>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5" name="Google Shape;205;p50"/>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206" name="Shape 206"/>
        <p:cNvGrpSpPr/>
        <p:nvPr/>
      </p:nvGrpSpPr>
      <p:grpSpPr>
        <a:xfrm>
          <a:off x="0" y="0"/>
          <a:ext cx="0" cy="0"/>
          <a:chOff x="0" y="0"/>
          <a:chExt cx="0" cy="0"/>
        </a:xfrm>
      </p:grpSpPr>
      <p:pic>
        <p:nvPicPr>
          <p:cNvPr id="207" name="Google Shape;207;p51"/>
          <p:cNvPicPr preferRelativeResize="0"/>
          <p:nvPr/>
        </p:nvPicPr>
        <p:blipFill rotWithShape="1">
          <a:blip r:embed="rId2">
            <a:alphaModFix amt="25000"/>
          </a:blip>
          <a:srcRect b="79198" l="0" r="0" t="0"/>
          <a:stretch/>
        </p:blipFill>
        <p:spPr>
          <a:xfrm>
            <a:off x="0" y="3"/>
            <a:ext cx="9144000" cy="978407"/>
          </a:xfrm>
          <a:prstGeom prst="rect">
            <a:avLst/>
          </a:prstGeom>
          <a:noFill/>
          <a:ln>
            <a:noFill/>
          </a:ln>
        </p:spPr>
      </p:pic>
      <p:sp>
        <p:nvSpPr>
          <p:cNvPr id="208" name="Google Shape;208;p51"/>
          <p:cNvSpPr txBox="1"/>
          <p:nvPr>
            <p:ph type="title"/>
          </p:nvPr>
        </p:nvSpPr>
        <p:spPr>
          <a:xfrm>
            <a:off x="137948" y="273844"/>
            <a:ext cx="8868000" cy="9942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accent5"/>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9" name="Google Shape;209;p51"/>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10" name="Google Shape;210;p51"/>
          <p:cNvSpPr txBox="1"/>
          <p:nvPr>
            <p:ph idx="1" type="body"/>
          </p:nvPr>
        </p:nvSpPr>
        <p:spPr>
          <a:xfrm>
            <a:off x="389025" y="1369450"/>
            <a:ext cx="8297100" cy="3215400"/>
          </a:xfrm>
          <a:prstGeom prst="rect">
            <a:avLst/>
          </a:prstGeom>
          <a:noFill/>
          <a:ln>
            <a:noFill/>
          </a:ln>
        </p:spPr>
        <p:txBody>
          <a:bodyPr anchorCtr="0" anchor="t" bIns="91425" lIns="91425" spcFirstLastPara="1" rIns="91425" wrap="square" tIns="91425">
            <a:noAutofit/>
          </a:bodyPr>
          <a:lstStyle>
            <a:lvl1pPr indent="-336550" lvl="0" marL="457200" rtl="0">
              <a:spcBef>
                <a:spcPts val="0"/>
              </a:spcBef>
              <a:spcAft>
                <a:spcPts val="0"/>
              </a:spcAft>
              <a:buSzPts val="1700"/>
              <a:buFont typeface="Trebuchet MS"/>
              <a:buChar char="●"/>
              <a:defRPr sz="1700">
                <a:latin typeface="Trebuchet MS"/>
                <a:ea typeface="Trebuchet MS"/>
                <a:cs typeface="Trebuchet MS"/>
                <a:sym typeface="Trebuchet MS"/>
              </a:defRPr>
            </a:lvl1pPr>
            <a:lvl2pPr indent="-336550" lvl="1" marL="914400" rtl="0">
              <a:spcBef>
                <a:spcPts val="0"/>
              </a:spcBef>
              <a:spcAft>
                <a:spcPts val="0"/>
              </a:spcAft>
              <a:buSzPts val="1700"/>
              <a:buFont typeface="Trebuchet MS"/>
              <a:buChar char="○"/>
              <a:defRPr sz="1700">
                <a:latin typeface="Trebuchet MS"/>
                <a:ea typeface="Trebuchet MS"/>
                <a:cs typeface="Trebuchet MS"/>
                <a:sym typeface="Trebuchet MS"/>
              </a:defRPr>
            </a:lvl2pPr>
            <a:lvl3pPr indent="-336550" lvl="2" marL="1371600" rtl="0">
              <a:spcBef>
                <a:spcPts val="0"/>
              </a:spcBef>
              <a:spcAft>
                <a:spcPts val="0"/>
              </a:spcAft>
              <a:buSzPts val="1700"/>
              <a:buFont typeface="Trebuchet MS"/>
              <a:buChar char="■"/>
              <a:defRPr sz="1700">
                <a:latin typeface="Trebuchet MS"/>
                <a:ea typeface="Trebuchet MS"/>
                <a:cs typeface="Trebuchet MS"/>
                <a:sym typeface="Trebuchet MS"/>
              </a:defRPr>
            </a:lvl3pPr>
            <a:lvl4pPr indent="-336550" lvl="3" marL="1828800" rtl="0">
              <a:spcBef>
                <a:spcPts val="0"/>
              </a:spcBef>
              <a:spcAft>
                <a:spcPts val="0"/>
              </a:spcAft>
              <a:buSzPts val="1700"/>
              <a:buFont typeface="Trebuchet MS"/>
              <a:buChar char="●"/>
              <a:defRPr sz="1700">
                <a:latin typeface="Trebuchet MS"/>
                <a:ea typeface="Trebuchet MS"/>
                <a:cs typeface="Trebuchet MS"/>
                <a:sym typeface="Trebuchet MS"/>
              </a:defRPr>
            </a:lvl4pPr>
            <a:lvl5pPr indent="-336550" lvl="4" marL="2286000" rtl="0">
              <a:spcBef>
                <a:spcPts val="0"/>
              </a:spcBef>
              <a:spcAft>
                <a:spcPts val="0"/>
              </a:spcAft>
              <a:buSzPts val="1700"/>
              <a:buFont typeface="Trebuchet MS"/>
              <a:buChar char="○"/>
              <a:defRPr sz="1700">
                <a:latin typeface="Trebuchet MS"/>
                <a:ea typeface="Trebuchet MS"/>
                <a:cs typeface="Trebuchet MS"/>
                <a:sym typeface="Trebuchet MS"/>
              </a:defRPr>
            </a:lvl5pPr>
            <a:lvl6pPr indent="-336550" lvl="5" marL="2743200" rtl="0">
              <a:spcBef>
                <a:spcPts val="0"/>
              </a:spcBef>
              <a:spcAft>
                <a:spcPts val="0"/>
              </a:spcAft>
              <a:buSzPts val="1700"/>
              <a:buFont typeface="Trebuchet MS"/>
              <a:buChar char="■"/>
              <a:defRPr sz="1700">
                <a:latin typeface="Trebuchet MS"/>
                <a:ea typeface="Trebuchet MS"/>
                <a:cs typeface="Trebuchet MS"/>
                <a:sym typeface="Trebuchet MS"/>
              </a:defRPr>
            </a:lvl6pPr>
            <a:lvl7pPr indent="-336550" lvl="6" marL="3200400" rtl="0">
              <a:spcBef>
                <a:spcPts val="0"/>
              </a:spcBef>
              <a:spcAft>
                <a:spcPts val="0"/>
              </a:spcAft>
              <a:buSzPts val="1700"/>
              <a:buFont typeface="Trebuchet MS"/>
              <a:buChar char="●"/>
              <a:defRPr sz="1700">
                <a:latin typeface="Trebuchet MS"/>
                <a:ea typeface="Trebuchet MS"/>
                <a:cs typeface="Trebuchet MS"/>
                <a:sym typeface="Trebuchet MS"/>
              </a:defRPr>
            </a:lvl7pPr>
            <a:lvl8pPr indent="-336550" lvl="7" marL="3657600" rtl="0">
              <a:spcBef>
                <a:spcPts val="0"/>
              </a:spcBef>
              <a:spcAft>
                <a:spcPts val="0"/>
              </a:spcAft>
              <a:buSzPts val="1700"/>
              <a:buFont typeface="Trebuchet MS"/>
              <a:buChar char="○"/>
              <a:defRPr sz="1700">
                <a:latin typeface="Trebuchet MS"/>
                <a:ea typeface="Trebuchet MS"/>
                <a:cs typeface="Trebuchet MS"/>
                <a:sym typeface="Trebuchet MS"/>
              </a:defRPr>
            </a:lvl8pPr>
            <a:lvl9pPr indent="-336550" lvl="8" marL="4114800" rtl="0">
              <a:spcBef>
                <a:spcPts val="0"/>
              </a:spcBef>
              <a:spcAft>
                <a:spcPts val="0"/>
              </a:spcAft>
              <a:buSzPts val="1700"/>
              <a:buFont typeface="Trebuchet MS"/>
              <a:buChar char="■"/>
              <a:defRPr sz="1700">
                <a:latin typeface="Trebuchet MS"/>
                <a:ea typeface="Trebuchet MS"/>
                <a:cs typeface="Trebuchet MS"/>
                <a:sym typeface="Trebuchet MS"/>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1">
  <p:cSld name="TITLE_ONLY_1_1">
    <p:spTree>
      <p:nvGrpSpPr>
        <p:cNvPr id="211" name="Shape 211"/>
        <p:cNvGrpSpPr/>
        <p:nvPr/>
      </p:nvGrpSpPr>
      <p:grpSpPr>
        <a:xfrm>
          <a:off x="0" y="0"/>
          <a:ext cx="0" cy="0"/>
          <a:chOff x="0" y="0"/>
          <a:chExt cx="0" cy="0"/>
        </a:xfrm>
      </p:grpSpPr>
      <p:sp>
        <p:nvSpPr>
          <p:cNvPr id="212" name="Google Shape;212;p52"/>
          <p:cNvSpPr txBox="1"/>
          <p:nvPr>
            <p:ph idx="1" type="body"/>
          </p:nvPr>
        </p:nvSpPr>
        <p:spPr>
          <a:xfrm>
            <a:off x="389025" y="1369450"/>
            <a:ext cx="8297100" cy="3215400"/>
          </a:xfrm>
          <a:prstGeom prst="rect">
            <a:avLst/>
          </a:prstGeom>
          <a:noFill/>
          <a:ln>
            <a:noFill/>
          </a:ln>
        </p:spPr>
        <p:txBody>
          <a:bodyPr anchorCtr="0" anchor="t" bIns="91425" lIns="91425" spcFirstLastPara="1" rIns="91425" wrap="square" tIns="91425">
            <a:noAutofit/>
          </a:bodyPr>
          <a:lstStyle>
            <a:lvl1pPr indent="-336550" lvl="0" marL="457200" rtl="0">
              <a:spcBef>
                <a:spcPts val="0"/>
              </a:spcBef>
              <a:spcAft>
                <a:spcPts val="0"/>
              </a:spcAft>
              <a:buSzPts val="1700"/>
              <a:buFont typeface="Trebuchet MS"/>
              <a:buChar char="●"/>
              <a:defRPr sz="1700">
                <a:latin typeface="Trebuchet MS"/>
                <a:ea typeface="Trebuchet MS"/>
                <a:cs typeface="Trebuchet MS"/>
                <a:sym typeface="Trebuchet MS"/>
              </a:defRPr>
            </a:lvl1pPr>
            <a:lvl2pPr indent="-336550" lvl="1" marL="914400" rtl="0">
              <a:spcBef>
                <a:spcPts val="0"/>
              </a:spcBef>
              <a:spcAft>
                <a:spcPts val="0"/>
              </a:spcAft>
              <a:buSzPts val="1700"/>
              <a:buFont typeface="Trebuchet MS"/>
              <a:buChar char="○"/>
              <a:defRPr sz="1700">
                <a:latin typeface="Trebuchet MS"/>
                <a:ea typeface="Trebuchet MS"/>
                <a:cs typeface="Trebuchet MS"/>
                <a:sym typeface="Trebuchet MS"/>
              </a:defRPr>
            </a:lvl2pPr>
            <a:lvl3pPr indent="-336550" lvl="2" marL="1371600" rtl="0">
              <a:spcBef>
                <a:spcPts val="0"/>
              </a:spcBef>
              <a:spcAft>
                <a:spcPts val="0"/>
              </a:spcAft>
              <a:buSzPts val="1700"/>
              <a:buFont typeface="Trebuchet MS"/>
              <a:buChar char="■"/>
              <a:defRPr sz="1700">
                <a:latin typeface="Trebuchet MS"/>
                <a:ea typeface="Trebuchet MS"/>
                <a:cs typeface="Trebuchet MS"/>
                <a:sym typeface="Trebuchet MS"/>
              </a:defRPr>
            </a:lvl3pPr>
            <a:lvl4pPr indent="-336550" lvl="3" marL="1828800" rtl="0">
              <a:spcBef>
                <a:spcPts val="0"/>
              </a:spcBef>
              <a:spcAft>
                <a:spcPts val="0"/>
              </a:spcAft>
              <a:buSzPts val="1700"/>
              <a:buFont typeface="Trebuchet MS"/>
              <a:buChar char="●"/>
              <a:defRPr sz="1700">
                <a:latin typeface="Trebuchet MS"/>
                <a:ea typeface="Trebuchet MS"/>
                <a:cs typeface="Trebuchet MS"/>
                <a:sym typeface="Trebuchet MS"/>
              </a:defRPr>
            </a:lvl4pPr>
            <a:lvl5pPr indent="-336550" lvl="4" marL="2286000" rtl="0">
              <a:spcBef>
                <a:spcPts val="0"/>
              </a:spcBef>
              <a:spcAft>
                <a:spcPts val="0"/>
              </a:spcAft>
              <a:buSzPts val="1700"/>
              <a:buFont typeface="Trebuchet MS"/>
              <a:buChar char="○"/>
              <a:defRPr sz="1700">
                <a:latin typeface="Trebuchet MS"/>
                <a:ea typeface="Trebuchet MS"/>
                <a:cs typeface="Trebuchet MS"/>
                <a:sym typeface="Trebuchet MS"/>
              </a:defRPr>
            </a:lvl5pPr>
            <a:lvl6pPr indent="-336550" lvl="5" marL="2743200" rtl="0">
              <a:spcBef>
                <a:spcPts val="0"/>
              </a:spcBef>
              <a:spcAft>
                <a:spcPts val="0"/>
              </a:spcAft>
              <a:buSzPts val="1700"/>
              <a:buFont typeface="Trebuchet MS"/>
              <a:buChar char="■"/>
              <a:defRPr sz="1700">
                <a:latin typeface="Trebuchet MS"/>
                <a:ea typeface="Trebuchet MS"/>
                <a:cs typeface="Trebuchet MS"/>
                <a:sym typeface="Trebuchet MS"/>
              </a:defRPr>
            </a:lvl6pPr>
            <a:lvl7pPr indent="-336550" lvl="6" marL="3200400" rtl="0">
              <a:spcBef>
                <a:spcPts val="0"/>
              </a:spcBef>
              <a:spcAft>
                <a:spcPts val="0"/>
              </a:spcAft>
              <a:buSzPts val="1700"/>
              <a:buFont typeface="Trebuchet MS"/>
              <a:buChar char="●"/>
              <a:defRPr sz="1700">
                <a:latin typeface="Trebuchet MS"/>
                <a:ea typeface="Trebuchet MS"/>
                <a:cs typeface="Trebuchet MS"/>
                <a:sym typeface="Trebuchet MS"/>
              </a:defRPr>
            </a:lvl7pPr>
            <a:lvl8pPr indent="-336550" lvl="7" marL="3657600" rtl="0">
              <a:spcBef>
                <a:spcPts val="0"/>
              </a:spcBef>
              <a:spcAft>
                <a:spcPts val="0"/>
              </a:spcAft>
              <a:buSzPts val="1700"/>
              <a:buFont typeface="Trebuchet MS"/>
              <a:buChar char="○"/>
              <a:defRPr sz="1700">
                <a:latin typeface="Trebuchet MS"/>
                <a:ea typeface="Trebuchet MS"/>
                <a:cs typeface="Trebuchet MS"/>
                <a:sym typeface="Trebuchet MS"/>
              </a:defRPr>
            </a:lvl8pPr>
            <a:lvl9pPr indent="-336550" lvl="8" marL="4114800" rtl="0">
              <a:spcBef>
                <a:spcPts val="0"/>
              </a:spcBef>
              <a:spcAft>
                <a:spcPts val="0"/>
              </a:spcAft>
              <a:buSzPts val="1700"/>
              <a:buFont typeface="Trebuchet MS"/>
              <a:buChar char="■"/>
              <a:defRPr sz="1700">
                <a:latin typeface="Trebuchet MS"/>
                <a:ea typeface="Trebuchet MS"/>
                <a:cs typeface="Trebuchet MS"/>
                <a:sym typeface="Trebuchet MS"/>
              </a:defRPr>
            </a:lvl9pPr>
          </a:lstStyle>
          <a:p/>
        </p:txBody>
      </p:sp>
      <p:sp>
        <p:nvSpPr>
          <p:cNvPr id="213" name="Google Shape;213;p52"/>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14" name="Google Shape;214;p52"/>
          <p:cNvSpPr/>
          <p:nvPr/>
        </p:nvSpPr>
        <p:spPr>
          <a:xfrm>
            <a:off x="1275" y="-45720"/>
            <a:ext cx="9207900" cy="9600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52"/>
          <p:cNvSpPr/>
          <p:nvPr/>
        </p:nvSpPr>
        <p:spPr>
          <a:xfrm>
            <a:off x="7763256" y="-45720"/>
            <a:ext cx="1444800" cy="1005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6" name="Google Shape;216;p52"/>
          <p:cNvPicPr preferRelativeResize="0"/>
          <p:nvPr/>
        </p:nvPicPr>
        <p:blipFill>
          <a:blip r:embed="rId2">
            <a:alphaModFix/>
          </a:blip>
          <a:stretch>
            <a:fillRect/>
          </a:stretch>
        </p:blipFill>
        <p:spPr>
          <a:xfrm>
            <a:off x="7936992" y="64008"/>
            <a:ext cx="809244" cy="596647"/>
          </a:xfrm>
          <a:prstGeom prst="rect">
            <a:avLst/>
          </a:prstGeom>
          <a:noFill/>
          <a:ln>
            <a:noFill/>
          </a:ln>
        </p:spPr>
      </p:pic>
      <p:sp>
        <p:nvSpPr>
          <p:cNvPr id="217" name="Google Shape;217;p52"/>
          <p:cNvSpPr txBox="1"/>
          <p:nvPr>
            <p:ph type="title"/>
          </p:nvPr>
        </p:nvSpPr>
        <p:spPr>
          <a:xfrm>
            <a:off x="0" y="0"/>
            <a:ext cx="7716000" cy="8595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2500"/>
              <a:buNone/>
              <a:defRPr sz="2500">
                <a:solidFill>
                  <a:schemeClr val="lt1"/>
                </a:solidFill>
              </a:defRPr>
            </a:lvl1pPr>
            <a:lvl2pPr lvl="1" rtl="0" algn="l">
              <a:lnSpc>
                <a:spcPct val="100000"/>
              </a:lnSpc>
              <a:spcBef>
                <a:spcPts val="0"/>
              </a:spcBef>
              <a:spcAft>
                <a:spcPts val="0"/>
              </a:spcAft>
              <a:buClr>
                <a:schemeClr val="lt1"/>
              </a:buClr>
              <a:buSzPts val="1100"/>
              <a:buNone/>
              <a:defRPr>
                <a:solidFill>
                  <a:schemeClr val="lt1"/>
                </a:solidFill>
              </a:defRPr>
            </a:lvl2pPr>
            <a:lvl3pPr lvl="2" rtl="0" algn="l">
              <a:lnSpc>
                <a:spcPct val="100000"/>
              </a:lnSpc>
              <a:spcBef>
                <a:spcPts val="0"/>
              </a:spcBef>
              <a:spcAft>
                <a:spcPts val="0"/>
              </a:spcAft>
              <a:buClr>
                <a:schemeClr val="lt1"/>
              </a:buClr>
              <a:buSzPts val="1100"/>
              <a:buNone/>
              <a:defRPr>
                <a:solidFill>
                  <a:schemeClr val="lt1"/>
                </a:solidFill>
              </a:defRPr>
            </a:lvl3pPr>
            <a:lvl4pPr lvl="3" rtl="0" algn="l">
              <a:lnSpc>
                <a:spcPct val="100000"/>
              </a:lnSpc>
              <a:spcBef>
                <a:spcPts val="0"/>
              </a:spcBef>
              <a:spcAft>
                <a:spcPts val="0"/>
              </a:spcAft>
              <a:buClr>
                <a:schemeClr val="lt1"/>
              </a:buClr>
              <a:buSzPts val="1100"/>
              <a:buNone/>
              <a:defRPr>
                <a:solidFill>
                  <a:schemeClr val="lt1"/>
                </a:solidFill>
              </a:defRPr>
            </a:lvl4pPr>
            <a:lvl5pPr lvl="4" rtl="0" algn="l">
              <a:lnSpc>
                <a:spcPct val="100000"/>
              </a:lnSpc>
              <a:spcBef>
                <a:spcPts val="0"/>
              </a:spcBef>
              <a:spcAft>
                <a:spcPts val="0"/>
              </a:spcAft>
              <a:buClr>
                <a:schemeClr val="lt1"/>
              </a:buClr>
              <a:buSzPts val="1100"/>
              <a:buNone/>
              <a:defRPr>
                <a:solidFill>
                  <a:schemeClr val="lt1"/>
                </a:solidFill>
              </a:defRPr>
            </a:lvl5pPr>
            <a:lvl6pPr lvl="5" rtl="0" algn="l">
              <a:lnSpc>
                <a:spcPct val="100000"/>
              </a:lnSpc>
              <a:spcBef>
                <a:spcPts val="0"/>
              </a:spcBef>
              <a:spcAft>
                <a:spcPts val="0"/>
              </a:spcAft>
              <a:buClr>
                <a:schemeClr val="lt1"/>
              </a:buClr>
              <a:buSzPts val="1100"/>
              <a:buNone/>
              <a:defRPr>
                <a:solidFill>
                  <a:schemeClr val="lt1"/>
                </a:solidFill>
              </a:defRPr>
            </a:lvl6pPr>
            <a:lvl7pPr lvl="6" rtl="0" algn="l">
              <a:lnSpc>
                <a:spcPct val="100000"/>
              </a:lnSpc>
              <a:spcBef>
                <a:spcPts val="0"/>
              </a:spcBef>
              <a:spcAft>
                <a:spcPts val="0"/>
              </a:spcAft>
              <a:buClr>
                <a:schemeClr val="lt1"/>
              </a:buClr>
              <a:buSzPts val="1100"/>
              <a:buNone/>
              <a:defRPr>
                <a:solidFill>
                  <a:schemeClr val="lt1"/>
                </a:solidFill>
              </a:defRPr>
            </a:lvl7pPr>
            <a:lvl8pPr lvl="7" rtl="0" algn="l">
              <a:lnSpc>
                <a:spcPct val="100000"/>
              </a:lnSpc>
              <a:spcBef>
                <a:spcPts val="0"/>
              </a:spcBef>
              <a:spcAft>
                <a:spcPts val="0"/>
              </a:spcAft>
              <a:buClr>
                <a:schemeClr val="lt1"/>
              </a:buClr>
              <a:buSzPts val="1100"/>
              <a:buNone/>
              <a:defRPr>
                <a:solidFill>
                  <a:schemeClr val="lt1"/>
                </a:solidFill>
              </a:defRPr>
            </a:lvl8pPr>
            <a:lvl9pPr lvl="8" rtl="0" algn="l">
              <a:lnSpc>
                <a:spcPct val="100000"/>
              </a:lnSpc>
              <a:spcBef>
                <a:spcPts val="0"/>
              </a:spcBef>
              <a:spcAft>
                <a:spcPts val="0"/>
              </a:spcAft>
              <a:buClr>
                <a:schemeClr val="lt1"/>
              </a:buClr>
              <a:buSzPts val="1100"/>
              <a:buNone/>
              <a:defRPr>
                <a:solidFill>
                  <a:schemeClr val="lt1"/>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218" name="Shape 218"/>
        <p:cNvGrpSpPr/>
        <p:nvPr/>
      </p:nvGrpSpPr>
      <p:grpSpPr>
        <a:xfrm>
          <a:off x="0" y="0"/>
          <a:ext cx="0" cy="0"/>
          <a:chOff x="0" y="0"/>
          <a:chExt cx="0" cy="0"/>
        </a:xfrm>
      </p:grpSpPr>
      <p:sp>
        <p:nvSpPr>
          <p:cNvPr id="219" name="Google Shape;219;p53"/>
          <p:cNvSpPr txBox="1"/>
          <p:nvPr>
            <p:ph type="title"/>
          </p:nvPr>
        </p:nvSpPr>
        <p:spPr>
          <a:xfrm>
            <a:off x="628650" y="328489"/>
            <a:ext cx="7886700" cy="7200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5"/>
              </a:buClr>
              <a:buSzPts val="4500"/>
              <a:buFont typeface="Trebuchet MS"/>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0" name="Google Shape;220;p53"/>
          <p:cNvSpPr txBox="1"/>
          <p:nvPr>
            <p:ph idx="1" type="body"/>
          </p:nvPr>
        </p:nvSpPr>
        <p:spPr>
          <a:xfrm>
            <a:off x="628650" y="1389226"/>
            <a:ext cx="7886700" cy="3154200"/>
          </a:xfrm>
          <a:prstGeom prst="rect">
            <a:avLst/>
          </a:prstGeom>
          <a:noFill/>
          <a:ln>
            <a:noFill/>
          </a:ln>
        </p:spPr>
        <p:txBody>
          <a:bodyPr anchorCtr="0" anchor="t" bIns="34275" lIns="68575" spcFirstLastPara="1" rIns="68575" wrap="square" tIns="34275">
            <a:noAutofit/>
          </a:bodyPr>
          <a:lstStyle>
            <a:lvl1pPr indent="-400050" lvl="0" marL="457200" marR="0" rtl="0" algn="l">
              <a:lnSpc>
                <a:spcPct val="90000"/>
              </a:lnSpc>
              <a:spcBef>
                <a:spcPts val="800"/>
              </a:spcBef>
              <a:spcAft>
                <a:spcPts val="0"/>
              </a:spcAft>
              <a:buClr>
                <a:schemeClr val="dk1"/>
              </a:buClr>
              <a:buSzPts val="2700"/>
              <a:buFont typeface="Trebuchet MS"/>
              <a:buChar char="•"/>
              <a:defRPr b="0" i="0" sz="2700" u="none" cap="none" strike="noStrike">
                <a:solidFill>
                  <a:schemeClr val="dk1"/>
                </a:solidFill>
                <a:latin typeface="Trebuchet MS"/>
                <a:ea typeface="Trebuchet MS"/>
                <a:cs typeface="Trebuchet MS"/>
                <a:sym typeface="Trebuchet MS"/>
              </a:defRPr>
            </a:lvl1pPr>
            <a:lvl2pPr indent="-336550" lvl="1" marL="914400" marR="0" rtl="0" algn="l">
              <a:lnSpc>
                <a:spcPct val="90000"/>
              </a:lnSpc>
              <a:spcBef>
                <a:spcPts val="400"/>
              </a:spcBef>
              <a:spcAft>
                <a:spcPts val="0"/>
              </a:spcAft>
              <a:buClr>
                <a:schemeClr val="dk1"/>
              </a:buClr>
              <a:buSzPts val="1700"/>
              <a:buFont typeface="Trebuchet MS"/>
              <a:buChar char="⮚"/>
              <a:defRPr b="0" i="0" sz="2500" u="none" cap="none" strike="noStrike">
                <a:solidFill>
                  <a:schemeClr val="dk1"/>
                </a:solidFill>
                <a:latin typeface="Trebuchet MS"/>
                <a:ea typeface="Trebuchet MS"/>
                <a:cs typeface="Trebuchet MS"/>
                <a:sym typeface="Trebuchet MS"/>
              </a:defRPr>
            </a:lvl2pPr>
            <a:lvl3pPr indent="-355600" lvl="2" marL="1371600" marR="0" rtl="0" algn="l">
              <a:lnSpc>
                <a:spcPct val="90000"/>
              </a:lnSpc>
              <a:spcBef>
                <a:spcPts val="400"/>
              </a:spcBef>
              <a:spcAft>
                <a:spcPts val="0"/>
              </a:spcAft>
              <a:buClr>
                <a:schemeClr val="dk1"/>
              </a:buClr>
              <a:buSzPts val="2000"/>
              <a:buFont typeface="Trebuchet MS"/>
              <a:buChar char="▪"/>
              <a:defRPr b="0" i="0" sz="2000" u="none" cap="none" strike="noStrike">
                <a:solidFill>
                  <a:schemeClr val="dk1"/>
                </a:solidFill>
                <a:latin typeface="Trebuchet MS"/>
                <a:ea typeface="Trebuchet MS"/>
                <a:cs typeface="Trebuchet MS"/>
                <a:sym typeface="Trebuchet MS"/>
              </a:defRPr>
            </a:lvl3pPr>
            <a:lvl4pPr indent="-342900" lvl="3" marL="1828800" marR="0" rtl="0" algn="l">
              <a:lnSpc>
                <a:spcPct val="90000"/>
              </a:lnSpc>
              <a:spcBef>
                <a:spcPts val="400"/>
              </a:spcBef>
              <a:spcAft>
                <a:spcPts val="0"/>
              </a:spcAft>
              <a:buClr>
                <a:schemeClr val="dk1"/>
              </a:buClr>
              <a:buSzPts val="1800"/>
              <a:buFont typeface="Trebuchet MS"/>
              <a:buChar char="•"/>
              <a:defRPr b="0" i="0" sz="1800" u="none" cap="none" strike="noStrike">
                <a:solidFill>
                  <a:schemeClr val="dk1"/>
                </a:solidFill>
                <a:latin typeface="Trebuchet MS"/>
                <a:ea typeface="Trebuchet MS"/>
                <a:cs typeface="Trebuchet MS"/>
                <a:sym typeface="Trebuchet MS"/>
              </a:defRPr>
            </a:lvl4pPr>
            <a:lvl5pPr indent="-228600" lvl="4" marL="2286000" marR="0" rtl="0" algn="l">
              <a:lnSpc>
                <a:spcPct val="90000"/>
              </a:lnSpc>
              <a:spcBef>
                <a:spcPts val="40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9pPr>
          </a:lstStyle>
          <a:p/>
        </p:txBody>
      </p:sp>
      <p:sp>
        <p:nvSpPr>
          <p:cNvPr id="221" name="Google Shape;221;p53"/>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hoto">
  <p:cSld name="Mission Photo">
    <p:spTree>
      <p:nvGrpSpPr>
        <p:cNvPr id="28" name="Shape 28"/>
        <p:cNvGrpSpPr/>
        <p:nvPr/>
      </p:nvGrpSpPr>
      <p:grpSpPr>
        <a:xfrm>
          <a:off x="0" y="0"/>
          <a:ext cx="0" cy="0"/>
          <a:chOff x="0" y="0"/>
          <a:chExt cx="0" cy="0"/>
        </a:xfrm>
      </p:grpSpPr>
      <p:sp>
        <p:nvSpPr>
          <p:cNvPr id="29" name="Google Shape;29;p6"/>
          <p:cNvSpPr txBox="1"/>
          <p:nvPr>
            <p:ph idx="12" type="sldNum"/>
          </p:nvPr>
        </p:nvSpPr>
        <p:spPr>
          <a:xfrm>
            <a:off x="6880595" y="4780265"/>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6"/>
          <p:cNvSpPr txBox="1"/>
          <p:nvPr/>
        </p:nvSpPr>
        <p:spPr>
          <a:xfrm>
            <a:off x="13628419" y="6553015"/>
            <a:ext cx="2172000" cy="2955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1801">
                <a:solidFill>
                  <a:srgbClr val="000000"/>
                </a:solidFill>
                <a:latin typeface="Trebuchet MS"/>
                <a:ea typeface="Trebuchet MS"/>
                <a:cs typeface="Trebuchet MS"/>
                <a:sym typeface="Trebuchet MS"/>
              </a:rPr>
              <a:t>‹#›</a:t>
            </a:fld>
            <a:endParaRPr b="1" sz="1801">
              <a:solidFill>
                <a:srgbClr val="000000"/>
              </a:solidFill>
              <a:latin typeface="Trebuchet MS"/>
              <a:ea typeface="Trebuchet MS"/>
              <a:cs typeface="Trebuchet MS"/>
              <a:sym typeface="Trebuchet MS"/>
            </a:endParaRPr>
          </a:p>
        </p:txBody>
      </p:sp>
      <p:pic>
        <p:nvPicPr>
          <p:cNvPr id="31" name="Google Shape;31;p6"/>
          <p:cNvPicPr preferRelativeResize="0"/>
          <p:nvPr/>
        </p:nvPicPr>
        <p:blipFill rotWithShape="1">
          <a:blip r:embed="rId2">
            <a:alphaModFix/>
          </a:blip>
          <a:srcRect b="0" l="19753" r="3939" t="14811"/>
          <a:stretch/>
        </p:blipFill>
        <p:spPr>
          <a:xfrm>
            <a:off x="0" y="-1"/>
            <a:ext cx="9143996" cy="4701688"/>
          </a:xfrm>
          <a:prstGeom prst="rect">
            <a:avLst/>
          </a:prstGeom>
          <a:noFill/>
          <a:ln>
            <a:noFill/>
          </a:ln>
        </p:spPr>
      </p:pic>
      <p:sp>
        <p:nvSpPr>
          <p:cNvPr id="32" name="Google Shape;32;p6"/>
          <p:cNvSpPr/>
          <p:nvPr/>
        </p:nvSpPr>
        <p:spPr>
          <a:xfrm>
            <a:off x="0" y="2779468"/>
            <a:ext cx="9144000" cy="1618800"/>
          </a:xfrm>
          <a:prstGeom prst="rect">
            <a:avLst/>
          </a:prstGeom>
          <a:solidFill>
            <a:srgbClr val="001970">
              <a:alpha val="80000"/>
            </a:srgbClr>
          </a:solidFill>
          <a:ln>
            <a:noFill/>
          </a:ln>
        </p:spPr>
        <p:txBody>
          <a:bodyPr anchorCtr="0" anchor="ctr" bIns="182875" lIns="130025" spcFirstLastPara="1" rIns="130025" wrap="square" tIns="65000">
            <a:noAutofit/>
          </a:bodyPr>
          <a:lstStyle/>
          <a:p>
            <a:pPr indent="0" lvl="0" marL="161925" marR="0" rtl="0" algn="l">
              <a:lnSpc>
                <a:spcPct val="100000"/>
              </a:lnSpc>
              <a:spcBef>
                <a:spcPts val="0"/>
              </a:spcBef>
              <a:spcAft>
                <a:spcPts val="0"/>
              </a:spcAft>
              <a:buClr>
                <a:srgbClr val="FFFFFF"/>
              </a:buClr>
              <a:buSzPts val="4000"/>
              <a:buFont typeface="Trebuchet MS"/>
              <a:buNone/>
            </a:pPr>
            <a:r>
              <a:rPr b="1" i="0" lang="en-US" sz="4000" u="none" cap="none" strike="noStrike">
                <a:solidFill>
                  <a:srgbClr val="FFFFFF"/>
                </a:solidFill>
                <a:latin typeface="Trebuchet MS"/>
                <a:ea typeface="Trebuchet MS"/>
                <a:cs typeface="Trebuchet MS"/>
                <a:sym typeface="Trebuchet MS"/>
              </a:rPr>
              <a:t>Our Mission: </a:t>
            </a:r>
            <a:endParaRPr b="0" i="0" sz="4000" u="none" cap="none" strike="noStrike">
              <a:solidFill>
                <a:srgbClr val="5C6670"/>
              </a:solidFill>
              <a:latin typeface="Trebuchet MS"/>
              <a:ea typeface="Trebuchet MS"/>
              <a:cs typeface="Trebuchet MS"/>
              <a:sym typeface="Trebuchet MS"/>
            </a:endParaRPr>
          </a:p>
          <a:p>
            <a:pPr indent="0" lvl="0" marL="161925" marR="0" rtl="0" algn="l">
              <a:lnSpc>
                <a:spcPct val="100000"/>
              </a:lnSpc>
              <a:spcBef>
                <a:spcPts val="0"/>
              </a:spcBef>
              <a:spcAft>
                <a:spcPts val="0"/>
              </a:spcAft>
              <a:buClr>
                <a:srgbClr val="FFFFFF"/>
              </a:buClr>
              <a:buSzPts val="2800"/>
              <a:buFont typeface="Trebuchet MS"/>
              <a:buNone/>
            </a:pPr>
            <a:r>
              <a:rPr b="0" lang="en-US" sz="2800" u="none" cap="none" strike="noStrik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sz="280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Slide 2">
  <p:cSld name="1_Content Slide 2">
    <p:spTree>
      <p:nvGrpSpPr>
        <p:cNvPr id="222" name="Shape 222"/>
        <p:cNvGrpSpPr/>
        <p:nvPr/>
      </p:nvGrpSpPr>
      <p:grpSpPr>
        <a:xfrm>
          <a:off x="0" y="0"/>
          <a:ext cx="0" cy="0"/>
          <a:chOff x="0" y="0"/>
          <a:chExt cx="0" cy="0"/>
        </a:xfrm>
      </p:grpSpPr>
      <p:sp>
        <p:nvSpPr>
          <p:cNvPr id="223" name="Google Shape;223;p54"/>
          <p:cNvSpPr txBox="1"/>
          <p:nvPr>
            <p:ph idx="1" type="body"/>
          </p:nvPr>
        </p:nvSpPr>
        <p:spPr>
          <a:xfrm>
            <a:off x="232304" y="1285875"/>
            <a:ext cx="8679300" cy="3255000"/>
          </a:xfrm>
          <a:prstGeom prst="rect">
            <a:avLst/>
          </a:prstGeom>
          <a:noFill/>
          <a:ln>
            <a:noFill/>
          </a:ln>
        </p:spPr>
        <p:txBody>
          <a:bodyPr anchorCtr="0" anchor="t" bIns="18075" lIns="36150" spcFirstLastPara="1" rIns="36150" wrap="square" tIns="18075">
            <a:noAutofit/>
          </a:bodyPr>
          <a:lstStyle>
            <a:lvl1pPr indent="-228600" lvl="0" marL="457200" marR="0" rtl="0" algn="l">
              <a:lnSpc>
                <a:spcPct val="100000"/>
              </a:lnSpc>
              <a:spcBef>
                <a:spcPts val="0"/>
              </a:spcBef>
              <a:spcAft>
                <a:spcPts val="0"/>
              </a:spcAft>
              <a:buClr>
                <a:srgbClr val="000000"/>
              </a:buClr>
              <a:buSzPts val="600"/>
              <a:buFont typeface="Trebuchet MS"/>
              <a:buNone/>
              <a:defRPr b="0" i="0" sz="2600" u="none" cap="none" strike="noStrike">
                <a:solidFill>
                  <a:schemeClr val="dk1"/>
                </a:solidFill>
                <a:latin typeface="Trebuchet MS"/>
                <a:ea typeface="Trebuchet MS"/>
                <a:cs typeface="Trebuchet MS"/>
                <a:sym typeface="Trebuchet MS"/>
              </a:defRPr>
            </a:lvl1pPr>
            <a:lvl2pPr indent="-228600" lvl="1" marL="914400" marR="0" rtl="0" algn="l">
              <a:lnSpc>
                <a:spcPct val="100000"/>
              </a:lnSpc>
              <a:spcBef>
                <a:spcPts val="0"/>
              </a:spcBef>
              <a:spcAft>
                <a:spcPts val="0"/>
              </a:spcAft>
              <a:buClr>
                <a:srgbClr val="000000"/>
              </a:buClr>
              <a:buSzPts val="600"/>
              <a:buFont typeface="Trebuchet MS"/>
              <a:buNone/>
              <a:defRPr b="0" i="0" sz="2300" u="none" cap="none" strike="noStrike">
                <a:solidFill>
                  <a:schemeClr val="dk1"/>
                </a:solidFill>
                <a:latin typeface="Trebuchet MS"/>
                <a:ea typeface="Trebuchet MS"/>
                <a:cs typeface="Trebuchet MS"/>
                <a:sym typeface="Trebuchet MS"/>
              </a:defRPr>
            </a:lvl2pPr>
            <a:lvl3pPr indent="-228600" lvl="2" marL="1371600" marR="0" rtl="0" algn="l">
              <a:lnSpc>
                <a:spcPct val="100000"/>
              </a:lnSpc>
              <a:spcBef>
                <a:spcPts val="0"/>
              </a:spcBef>
              <a:spcAft>
                <a:spcPts val="0"/>
              </a:spcAft>
              <a:buClr>
                <a:srgbClr val="000000"/>
              </a:buClr>
              <a:buSzPts val="600"/>
              <a:buFont typeface="Trebuchet MS"/>
              <a:buNone/>
              <a:defRPr b="0" i="0" sz="1900" u="none" cap="none" strike="noStrike">
                <a:solidFill>
                  <a:schemeClr val="dk1"/>
                </a:solidFill>
                <a:latin typeface="Trebuchet MS"/>
                <a:ea typeface="Trebuchet MS"/>
                <a:cs typeface="Trebuchet MS"/>
                <a:sym typeface="Trebuchet MS"/>
              </a:defRPr>
            </a:lvl3pPr>
            <a:lvl4pPr indent="-285750" lvl="3" marL="1828800" marR="0" rtl="0" algn="l">
              <a:lnSpc>
                <a:spcPct val="100000"/>
              </a:lnSpc>
              <a:spcBef>
                <a:spcPts val="0"/>
              </a:spcBef>
              <a:spcAft>
                <a:spcPts val="0"/>
              </a:spcAft>
              <a:buClr>
                <a:srgbClr val="000000"/>
              </a:buClr>
              <a:buSzPts val="900"/>
              <a:buFont typeface="Trebuchet MS"/>
              <a:buChar char="❖"/>
              <a:defRPr b="0" i="0" sz="170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0"/>
              </a:spcBef>
              <a:spcAft>
                <a:spcPts val="0"/>
              </a:spcAft>
              <a:buClr>
                <a:srgbClr val="000000"/>
              </a:buClr>
              <a:buSzPts val="600"/>
              <a:buFont typeface="Trebuchet MS"/>
              <a:buNone/>
              <a:defRPr b="0" i="0" sz="1100" u="none" cap="none" strike="noStrike">
                <a:solidFill>
                  <a:srgbClr val="000000"/>
                </a:solidFill>
                <a:latin typeface="Trebuchet MS"/>
                <a:ea typeface="Trebuchet MS"/>
                <a:cs typeface="Trebuchet MS"/>
                <a:sym typeface="Trebuchet MS"/>
              </a:defRPr>
            </a:lvl5pPr>
            <a:lvl6pPr indent="-228600" lvl="5" marL="2743200" marR="0" rtl="0" algn="l">
              <a:lnSpc>
                <a:spcPct val="100000"/>
              </a:lnSpc>
              <a:spcBef>
                <a:spcPts val="0"/>
              </a:spcBef>
              <a:spcAft>
                <a:spcPts val="0"/>
              </a:spcAft>
              <a:buClr>
                <a:srgbClr val="000000"/>
              </a:buClr>
              <a:buSzPts val="600"/>
              <a:buFont typeface="Trebuchet MS"/>
              <a:buNone/>
              <a:defRPr b="0" i="0" sz="1100" u="none" cap="none" strike="noStrike">
                <a:solidFill>
                  <a:srgbClr val="000000"/>
                </a:solidFill>
                <a:latin typeface="Trebuchet MS"/>
                <a:ea typeface="Trebuchet MS"/>
                <a:cs typeface="Trebuchet MS"/>
                <a:sym typeface="Trebuchet MS"/>
              </a:defRPr>
            </a:lvl6pPr>
            <a:lvl7pPr indent="-228600" lvl="6" marL="3200400" marR="0" rtl="0" algn="l">
              <a:lnSpc>
                <a:spcPct val="100000"/>
              </a:lnSpc>
              <a:spcBef>
                <a:spcPts val="0"/>
              </a:spcBef>
              <a:spcAft>
                <a:spcPts val="0"/>
              </a:spcAft>
              <a:buClr>
                <a:srgbClr val="000000"/>
              </a:buClr>
              <a:buSzPts val="600"/>
              <a:buFont typeface="Trebuchet MS"/>
              <a:buNone/>
              <a:defRPr b="0" i="0" sz="1100" u="none" cap="none" strike="noStrike">
                <a:solidFill>
                  <a:srgbClr val="000000"/>
                </a:solidFill>
                <a:latin typeface="Trebuchet MS"/>
                <a:ea typeface="Trebuchet MS"/>
                <a:cs typeface="Trebuchet MS"/>
                <a:sym typeface="Trebuchet MS"/>
              </a:defRPr>
            </a:lvl7pPr>
            <a:lvl8pPr indent="-228600" lvl="7" marL="3657600" marR="0" rtl="0" algn="l">
              <a:lnSpc>
                <a:spcPct val="100000"/>
              </a:lnSpc>
              <a:spcBef>
                <a:spcPts val="0"/>
              </a:spcBef>
              <a:spcAft>
                <a:spcPts val="0"/>
              </a:spcAft>
              <a:buClr>
                <a:srgbClr val="000000"/>
              </a:buClr>
              <a:buSzPts val="600"/>
              <a:buFont typeface="Trebuchet MS"/>
              <a:buNone/>
              <a:defRPr b="0" i="0" sz="1100" u="none" cap="none" strike="noStrike">
                <a:solidFill>
                  <a:srgbClr val="000000"/>
                </a:solidFill>
                <a:latin typeface="Trebuchet MS"/>
                <a:ea typeface="Trebuchet MS"/>
                <a:cs typeface="Trebuchet MS"/>
                <a:sym typeface="Trebuchet MS"/>
              </a:defRPr>
            </a:lvl8pPr>
            <a:lvl9pPr indent="-228600" lvl="8" marL="4114800" marR="0" rtl="0" algn="l">
              <a:lnSpc>
                <a:spcPct val="100000"/>
              </a:lnSpc>
              <a:spcBef>
                <a:spcPts val="0"/>
              </a:spcBef>
              <a:spcAft>
                <a:spcPts val="0"/>
              </a:spcAft>
              <a:buClr>
                <a:srgbClr val="000000"/>
              </a:buClr>
              <a:buSzPts val="600"/>
              <a:buFont typeface="Trebuchet MS"/>
              <a:buNone/>
              <a:defRPr b="0" i="0" sz="1100" u="none" cap="none" strike="noStrike">
                <a:solidFill>
                  <a:srgbClr val="000000"/>
                </a:solidFill>
                <a:latin typeface="Trebuchet MS"/>
                <a:ea typeface="Trebuchet MS"/>
                <a:cs typeface="Trebuchet MS"/>
                <a:sym typeface="Trebuchet MS"/>
              </a:defRPr>
            </a:lvl9pPr>
          </a:lstStyle>
          <a:p/>
        </p:txBody>
      </p:sp>
      <p:sp>
        <p:nvSpPr>
          <p:cNvPr id="224" name="Google Shape;224;p54"/>
          <p:cNvSpPr txBox="1"/>
          <p:nvPr>
            <p:ph idx="12" type="sldNum"/>
          </p:nvPr>
        </p:nvSpPr>
        <p:spPr>
          <a:xfrm>
            <a:off x="7384771" y="4818852"/>
            <a:ext cx="1509000" cy="273900"/>
          </a:xfrm>
          <a:prstGeom prst="rect">
            <a:avLst/>
          </a:prstGeom>
          <a:noFill/>
          <a:ln>
            <a:noFill/>
          </a:ln>
        </p:spPr>
        <p:txBody>
          <a:bodyPr anchorCtr="0" anchor="ctr" bIns="18075" lIns="36150" spcFirstLastPara="1" rIns="36150" wrap="square" tIns="18075">
            <a:noAutofit/>
          </a:bodyPr>
          <a:lstStyle>
            <a:lvl1pPr indent="0" lvl="0" marL="0" marR="0" rtl="0" algn="r">
              <a:lnSpc>
                <a:spcPct val="100000"/>
              </a:lnSpc>
              <a:spcBef>
                <a:spcPts val="0"/>
              </a:spcBef>
              <a:spcAft>
                <a:spcPts val="0"/>
              </a:spcAft>
              <a:buClr>
                <a:srgbClr val="000000"/>
              </a:buClr>
              <a:buSzPts val="500"/>
              <a:buFont typeface="Arial"/>
              <a:buNone/>
              <a:defRPr b="1" i="0" sz="10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500"/>
              <a:buFont typeface="Arial"/>
              <a:buNone/>
              <a:defRPr b="1" i="0" sz="10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500"/>
              <a:buFont typeface="Arial"/>
              <a:buNone/>
              <a:defRPr b="1" i="0" sz="10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500"/>
              <a:buFont typeface="Arial"/>
              <a:buNone/>
              <a:defRPr b="1" i="0" sz="10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500"/>
              <a:buFont typeface="Arial"/>
              <a:buNone/>
              <a:defRPr b="1" i="0" sz="10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500"/>
              <a:buFont typeface="Arial"/>
              <a:buNone/>
              <a:defRPr b="1" i="0" sz="10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500"/>
              <a:buFont typeface="Arial"/>
              <a:buNone/>
              <a:defRPr b="1" i="0" sz="10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500"/>
              <a:buFont typeface="Arial"/>
              <a:buNone/>
              <a:defRPr b="1" i="0" sz="10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500"/>
              <a:buFont typeface="Arial"/>
              <a:buNone/>
              <a:defRPr b="1" i="0" sz="10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25" name="Google Shape;225;p54"/>
          <p:cNvSpPr txBox="1"/>
          <p:nvPr>
            <p:ph type="title"/>
          </p:nvPr>
        </p:nvSpPr>
        <p:spPr>
          <a:xfrm>
            <a:off x="232304" y="329339"/>
            <a:ext cx="8679300" cy="6123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Clr>
                <a:srgbClr val="001254"/>
              </a:buClr>
              <a:buSzPts val="600"/>
              <a:buFont typeface="Trebuchet MS"/>
              <a:buNone/>
              <a:defRPr sz="4700">
                <a:solidFill>
                  <a:srgbClr val="001254"/>
                </a:solidFill>
              </a:defRPr>
            </a:lvl1pPr>
            <a:lvl2pPr lvl="1" rtl="0" algn="ctr">
              <a:lnSpc>
                <a:spcPct val="100000"/>
              </a:lnSpc>
              <a:spcBef>
                <a:spcPts val="0"/>
              </a:spcBef>
              <a:spcAft>
                <a:spcPts val="0"/>
              </a:spcAft>
              <a:buClr>
                <a:srgbClr val="FFFFFF"/>
              </a:buClr>
              <a:buSzPts val="600"/>
              <a:buFont typeface="Trebuchet MS"/>
              <a:buNone/>
              <a:defRPr sz="800"/>
            </a:lvl2pPr>
            <a:lvl3pPr lvl="2" rtl="0" algn="ctr">
              <a:lnSpc>
                <a:spcPct val="100000"/>
              </a:lnSpc>
              <a:spcBef>
                <a:spcPts val="0"/>
              </a:spcBef>
              <a:spcAft>
                <a:spcPts val="0"/>
              </a:spcAft>
              <a:buClr>
                <a:srgbClr val="FFFFFF"/>
              </a:buClr>
              <a:buSzPts val="600"/>
              <a:buFont typeface="Trebuchet MS"/>
              <a:buNone/>
              <a:defRPr sz="800"/>
            </a:lvl3pPr>
            <a:lvl4pPr lvl="3" rtl="0" algn="ctr">
              <a:lnSpc>
                <a:spcPct val="100000"/>
              </a:lnSpc>
              <a:spcBef>
                <a:spcPts val="0"/>
              </a:spcBef>
              <a:spcAft>
                <a:spcPts val="0"/>
              </a:spcAft>
              <a:buClr>
                <a:srgbClr val="FFFFFF"/>
              </a:buClr>
              <a:buSzPts val="600"/>
              <a:buFont typeface="Trebuchet MS"/>
              <a:buNone/>
              <a:defRPr sz="800"/>
            </a:lvl4pPr>
            <a:lvl5pPr lvl="4" rtl="0" algn="ctr">
              <a:lnSpc>
                <a:spcPct val="100000"/>
              </a:lnSpc>
              <a:spcBef>
                <a:spcPts val="0"/>
              </a:spcBef>
              <a:spcAft>
                <a:spcPts val="0"/>
              </a:spcAft>
              <a:buClr>
                <a:srgbClr val="FFFFFF"/>
              </a:buClr>
              <a:buSzPts val="600"/>
              <a:buFont typeface="Trebuchet MS"/>
              <a:buNone/>
              <a:defRPr sz="800"/>
            </a:lvl5pPr>
            <a:lvl6pPr lvl="5" rtl="0" algn="ctr">
              <a:lnSpc>
                <a:spcPct val="100000"/>
              </a:lnSpc>
              <a:spcBef>
                <a:spcPts val="0"/>
              </a:spcBef>
              <a:spcAft>
                <a:spcPts val="0"/>
              </a:spcAft>
              <a:buClr>
                <a:srgbClr val="FFFFFF"/>
              </a:buClr>
              <a:buSzPts val="600"/>
              <a:buFont typeface="Trebuchet MS"/>
              <a:buNone/>
              <a:defRPr sz="800"/>
            </a:lvl6pPr>
            <a:lvl7pPr lvl="6" rtl="0" algn="ctr">
              <a:lnSpc>
                <a:spcPct val="100000"/>
              </a:lnSpc>
              <a:spcBef>
                <a:spcPts val="0"/>
              </a:spcBef>
              <a:spcAft>
                <a:spcPts val="0"/>
              </a:spcAft>
              <a:buClr>
                <a:srgbClr val="FFFFFF"/>
              </a:buClr>
              <a:buSzPts val="600"/>
              <a:buFont typeface="Trebuchet MS"/>
              <a:buNone/>
              <a:defRPr sz="800"/>
            </a:lvl7pPr>
            <a:lvl8pPr lvl="7" rtl="0" algn="ctr">
              <a:lnSpc>
                <a:spcPct val="100000"/>
              </a:lnSpc>
              <a:spcBef>
                <a:spcPts val="0"/>
              </a:spcBef>
              <a:spcAft>
                <a:spcPts val="0"/>
              </a:spcAft>
              <a:buClr>
                <a:srgbClr val="FFFFFF"/>
              </a:buClr>
              <a:buSzPts val="600"/>
              <a:buFont typeface="Trebuchet MS"/>
              <a:buNone/>
              <a:defRPr sz="800"/>
            </a:lvl8pPr>
            <a:lvl9pPr lvl="8" rtl="0" algn="ctr">
              <a:lnSpc>
                <a:spcPct val="100000"/>
              </a:lnSpc>
              <a:spcBef>
                <a:spcPts val="0"/>
              </a:spcBef>
              <a:spcAft>
                <a:spcPts val="0"/>
              </a:spcAft>
              <a:buClr>
                <a:srgbClr val="FFFFFF"/>
              </a:buClr>
              <a:buSzPts val="600"/>
              <a:buFont typeface="Trebuchet MS"/>
              <a:buNone/>
              <a:defRPr sz="8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Main + Image Slide">
  <p:cSld name="White Main + Image Slide">
    <p:spTree>
      <p:nvGrpSpPr>
        <p:cNvPr id="226" name="Shape 226"/>
        <p:cNvGrpSpPr/>
        <p:nvPr/>
      </p:nvGrpSpPr>
      <p:grpSpPr>
        <a:xfrm>
          <a:off x="0" y="0"/>
          <a:ext cx="0" cy="0"/>
          <a:chOff x="0" y="0"/>
          <a:chExt cx="0" cy="0"/>
        </a:xfrm>
      </p:grpSpPr>
      <p:sp>
        <p:nvSpPr>
          <p:cNvPr descr="&quot;&quot;" id="227" name="Google Shape;227;p55"/>
          <p:cNvSpPr/>
          <p:nvPr/>
        </p:nvSpPr>
        <p:spPr>
          <a:xfrm>
            <a:off x="-1" y="1520174"/>
            <a:ext cx="9144000" cy="2103300"/>
          </a:xfrm>
          <a:prstGeom prst="rect">
            <a:avLst/>
          </a:prstGeom>
          <a:solidFill>
            <a:schemeClr val="accent5"/>
          </a:solidFill>
          <a:ln>
            <a:noFill/>
          </a:ln>
        </p:spPr>
        <p:txBody>
          <a:bodyPr anchorCtr="0" anchor="ctr" bIns="41025" lIns="82050" spcFirstLastPara="1" rIns="82050" wrap="square" tIns="41025">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Trebuchet MS"/>
              <a:ea typeface="Trebuchet MS"/>
              <a:cs typeface="Trebuchet MS"/>
              <a:sym typeface="Trebuchet MS"/>
            </a:endParaRPr>
          </a:p>
        </p:txBody>
      </p:sp>
      <p:sp>
        <p:nvSpPr>
          <p:cNvPr id="228" name="Google Shape;228;p55"/>
          <p:cNvSpPr txBox="1"/>
          <p:nvPr>
            <p:ph idx="1" type="body"/>
          </p:nvPr>
        </p:nvSpPr>
        <p:spPr>
          <a:xfrm>
            <a:off x="4290723" y="401836"/>
            <a:ext cx="4380000" cy="4095600"/>
          </a:xfrm>
          <a:prstGeom prst="rect">
            <a:avLst/>
          </a:prstGeom>
          <a:solidFill>
            <a:schemeClr val="lt1"/>
          </a:solidFill>
          <a:ln cap="flat" cmpd="sng" w="57150">
            <a:solidFill>
              <a:schemeClr val="accent5"/>
            </a:solidFill>
            <a:prstDash val="solid"/>
            <a:round/>
            <a:headEnd len="sm" w="sm" type="none"/>
            <a:tailEnd len="sm" w="sm" type="none"/>
          </a:ln>
        </p:spPr>
        <p:txBody>
          <a:bodyPr anchorCtr="0" anchor="ctr" bIns="34275" lIns="68575" spcFirstLastPara="1" rIns="68575" wrap="square" tIns="34275">
            <a:noAutofit/>
          </a:bodyPr>
          <a:lstStyle>
            <a:lvl1pPr indent="-406400" lvl="0" marL="457200" marR="0" rtl="0" algn="l">
              <a:lnSpc>
                <a:spcPct val="90000"/>
              </a:lnSpc>
              <a:spcBef>
                <a:spcPts val="3000"/>
              </a:spcBef>
              <a:spcAft>
                <a:spcPts val="0"/>
              </a:spcAft>
              <a:buClr>
                <a:srgbClr val="7F7F7F"/>
              </a:buClr>
              <a:buSzPts val="2800"/>
              <a:buFont typeface="Arial"/>
              <a:buChar char="•"/>
              <a:defRPr b="0" i="1" sz="2000" u="none" cap="none" strike="noStrike">
                <a:solidFill>
                  <a:srgbClr val="7F7F7F"/>
                </a:solidFill>
                <a:latin typeface="Trebuchet MS"/>
                <a:ea typeface="Trebuchet MS"/>
                <a:cs typeface="Trebuchet MS"/>
                <a:sym typeface="Trebuchet MS"/>
              </a:defRPr>
            </a:lvl1pPr>
            <a:lvl2pPr indent="-228600" lvl="1" marL="9144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2pPr>
            <a:lvl3pPr indent="-228600" lvl="2" marL="13716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3pPr>
            <a:lvl4pPr indent="-228600" lvl="3" marL="18288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4pPr>
            <a:lvl5pPr indent="-228600" lvl="4" marL="22860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5pPr>
            <a:lvl6pPr indent="-228600" lvl="5" marL="27432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6pPr>
            <a:lvl7pPr indent="-228600" lvl="6" marL="32004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7pPr>
            <a:lvl8pPr indent="-228600" lvl="7" marL="36576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8pPr>
            <a:lvl9pPr indent="-228600" lvl="8" marL="41148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9pPr>
          </a:lstStyle>
          <a:p/>
        </p:txBody>
      </p:sp>
      <p:sp>
        <p:nvSpPr>
          <p:cNvPr id="229" name="Google Shape;229;p55"/>
          <p:cNvSpPr txBox="1"/>
          <p:nvPr>
            <p:ph idx="12" type="sldNum"/>
          </p:nvPr>
        </p:nvSpPr>
        <p:spPr>
          <a:xfrm>
            <a:off x="7384765" y="4818852"/>
            <a:ext cx="15087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chemeClr val="lt1"/>
              </a:buClr>
              <a:buSzPts val="900"/>
              <a:buFont typeface="Trebuchet MS"/>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lt1"/>
              </a:buClr>
              <a:buSzPts val="900"/>
              <a:buFont typeface="Trebuchet MS"/>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lt1"/>
              </a:buClr>
              <a:buSzPts val="900"/>
              <a:buFont typeface="Trebuchet MS"/>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lt1"/>
              </a:buClr>
              <a:buSzPts val="900"/>
              <a:buFont typeface="Trebuchet MS"/>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lt1"/>
              </a:buClr>
              <a:buSzPts val="900"/>
              <a:buFont typeface="Trebuchet MS"/>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lt1"/>
              </a:buClr>
              <a:buSzPts val="900"/>
              <a:buFont typeface="Trebuchet MS"/>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lt1"/>
              </a:buClr>
              <a:buSzPts val="900"/>
              <a:buFont typeface="Trebuchet MS"/>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lt1"/>
              </a:buClr>
              <a:buSzPts val="900"/>
              <a:buFont typeface="Trebuchet MS"/>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lt1"/>
              </a:buClr>
              <a:buSzPts val="900"/>
              <a:buFont typeface="Trebuchet MS"/>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30" name="Google Shape;230;p55"/>
          <p:cNvSpPr txBox="1"/>
          <p:nvPr>
            <p:ph idx="2" type="body"/>
          </p:nvPr>
        </p:nvSpPr>
        <p:spPr>
          <a:xfrm>
            <a:off x="232306" y="1808262"/>
            <a:ext cx="3857400" cy="1527000"/>
          </a:xfrm>
          <a:prstGeom prst="rect">
            <a:avLst/>
          </a:prstGeom>
          <a:noFill/>
          <a:ln>
            <a:noFill/>
          </a:ln>
        </p:spPr>
        <p:txBody>
          <a:bodyPr anchorCtr="0" anchor="ctr" bIns="34275" lIns="68575" spcFirstLastPara="1" rIns="68575" wrap="square" tIns="34275">
            <a:noAutofit/>
          </a:bodyPr>
          <a:lstStyle>
            <a:lvl1pPr indent="-228600" lvl="0" marL="457200" marR="0" rtl="0" algn="l">
              <a:lnSpc>
                <a:spcPct val="90000"/>
              </a:lnSpc>
              <a:spcBef>
                <a:spcPts val="3000"/>
              </a:spcBef>
              <a:spcAft>
                <a:spcPts val="0"/>
              </a:spcAft>
              <a:buClr>
                <a:schemeClr val="lt1"/>
              </a:buClr>
              <a:buSzPts val="1100"/>
              <a:buFont typeface="Arial"/>
              <a:buNone/>
              <a:defRPr b="1" i="0" sz="46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2pPr>
            <a:lvl3pPr indent="-228600" lvl="2" marL="13716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3pPr>
            <a:lvl4pPr indent="-228600" lvl="3" marL="18288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4pPr>
            <a:lvl5pPr indent="-228600" lvl="4" marL="22860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5pPr>
            <a:lvl6pPr indent="-228600" lvl="5" marL="27432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6pPr>
            <a:lvl7pPr indent="-228600" lvl="6" marL="32004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7pPr>
            <a:lvl8pPr indent="-228600" lvl="7" marL="36576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8pPr>
            <a:lvl9pPr indent="-228600" lvl="8" marL="4114800" marR="0" rtl="0" algn="l">
              <a:lnSpc>
                <a:spcPct val="90000"/>
              </a:lnSpc>
              <a:spcBef>
                <a:spcPts val="3000"/>
              </a:spcBef>
              <a:spcAft>
                <a:spcPts val="0"/>
              </a:spcAft>
              <a:buClr>
                <a:srgbClr val="5C6670"/>
              </a:buClr>
              <a:buSzPts val="1100"/>
              <a:buFont typeface="Arial"/>
              <a:buNone/>
              <a:defRPr b="0" i="0" sz="2100" u="none" cap="none" strike="noStrike">
                <a:solidFill>
                  <a:srgbClr val="5C6670"/>
                </a:solidFill>
                <a:latin typeface="Trebuchet MS"/>
                <a:ea typeface="Trebuchet MS"/>
                <a:cs typeface="Trebuchet MS"/>
                <a:sym typeface="Trebuchet MS"/>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Content">
  <p:cSld name="Multi-Content">
    <p:spTree>
      <p:nvGrpSpPr>
        <p:cNvPr id="231" name="Shape 231"/>
        <p:cNvGrpSpPr/>
        <p:nvPr/>
      </p:nvGrpSpPr>
      <p:grpSpPr>
        <a:xfrm>
          <a:off x="0" y="0"/>
          <a:ext cx="0" cy="0"/>
          <a:chOff x="0" y="0"/>
          <a:chExt cx="0" cy="0"/>
        </a:xfrm>
      </p:grpSpPr>
      <p:sp>
        <p:nvSpPr>
          <p:cNvPr id="232" name="Google Shape;232;p56"/>
          <p:cNvSpPr txBox="1"/>
          <p:nvPr>
            <p:ph idx="1" type="body"/>
          </p:nvPr>
        </p:nvSpPr>
        <p:spPr>
          <a:xfrm>
            <a:off x="6120337" y="1251284"/>
            <a:ext cx="2781300" cy="3332400"/>
          </a:xfrm>
          <a:prstGeom prst="rect">
            <a:avLst/>
          </a:prstGeom>
          <a:noFill/>
          <a:ln cap="flat" cmpd="sng" w="28575">
            <a:solidFill>
              <a:schemeClr val="dk2"/>
            </a:solidFill>
            <a:prstDash val="solid"/>
            <a:round/>
            <a:headEnd len="sm" w="sm" type="none"/>
            <a:tailEnd len="sm" w="sm" type="none"/>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2300"/>
              <a:buFont typeface="Trebuchet MS"/>
              <a:buNone/>
              <a:defRPr b="0" i="1" sz="23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dk1"/>
              </a:buClr>
              <a:buSzPts val="1800"/>
              <a:buFont typeface="Trebuchet MS"/>
              <a:buChar char="•"/>
              <a:defRPr b="0" i="0" sz="1800" u="none" cap="none" strike="noStrike">
                <a:solidFill>
                  <a:schemeClr val="dk1"/>
                </a:solidFill>
                <a:latin typeface="Trebuchet MS"/>
                <a:ea typeface="Trebuchet MS"/>
                <a:cs typeface="Trebuchet MS"/>
                <a:sym typeface="Trebuchet MS"/>
              </a:defRPr>
            </a:lvl2pPr>
            <a:lvl3pPr indent="-323850" lvl="2" marL="1371600" marR="0" rtl="0" algn="l">
              <a:lnSpc>
                <a:spcPct val="90000"/>
              </a:lnSpc>
              <a:spcBef>
                <a:spcPts val="400"/>
              </a:spcBef>
              <a:spcAft>
                <a:spcPts val="0"/>
              </a:spcAft>
              <a:buClr>
                <a:schemeClr val="dk1"/>
              </a:buClr>
              <a:buSzPts val="1500"/>
              <a:buFont typeface="Trebuchet MS"/>
              <a:buChar char="•"/>
              <a:defRPr b="0" i="0" sz="1500" u="none" cap="none" strike="noStrike">
                <a:solidFill>
                  <a:schemeClr val="dk1"/>
                </a:solidFill>
                <a:latin typeface="Trebuchet MS"/>
                <a:ea typeface="Trebuchet MS"/>
                <a:cs typeface="Trebuchet MS"/>
                <a:sym typeface="Trebuchet MS"/>
              </a:defRPr>
            </a:lvl3pPr>
            <a:lvl4pPr indent="-317500" lvl="3" marL="18288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9pPr>
          </a:lstStyle>
          <a:p/>
        </p:txBody>
      </p:sp>
      <p:sp>
        <p:nvSpPr>
          <p:cNvPr id="233" name="Google Shape;233;p56"/>
          <p:cNvSpPr txBox="1"/>
          <p:nvPr>
            <p:ph idx="2" type="body"/>
          </p:nvPr>
        </p:nvSpPr>
        <p:spPr>
          <a:xfrm>
            <a:off x="3383317" y="1251284"/>
            <a:ext cx="2377500" cy="1531200"/>
          </a:xfrm>
          <a:prstGeom prst="rect">
            <a:avLst/>
          </a:pr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2300"/>
              <a:buFont typeface="Trebuchet MS"/>
              <a:buNone/>
              <a:defRPr b="0" i="1" sz="23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dk1"/>
              </a:buClr>
              <a:buSzPts val="1800"/>
              <a:buFont typeface="Trebuchet MS"/>
              <a:buChar char="•"/>
              <a:defRPr b="0" i="0" sz="1800" u="none" cap="none" strike="noStrike">
                <a:solidFill>
                  <a:schemeClr val="dk1"/>
                </a:solidFill>
                <a:latin typeface="Trebuchet MS"/>
                <a:ea typeface="Trebuchet MS"/>
                <a:cs typeface="Trebuchet MS"/>
                <a:sym typeface="Trebuchet MS"/>
              </a:defRPr>
            </a:lvl2pPr>
            <a:lvl3pPr indent="-323850" lvl="2" marL="1371600" marR="0" rtl="0" algn="l">
              <a:lnSpc>
                <a:spcPct val="90000"/>
              </a:lnSpc>
              <a:spcBef>
                <a:spcPts val="400"/>
              </a:spcBef>
              <a:spcAft>
                <a:spcPts val="0"/>
              </a:spcAft>
              <a:buClr>
                <a:schemeClr val="dk1"/>
              </a:buClr>
              <a:buSzPts val="1500"/>
              <a:buFont typeface="Trebuchet MS"/>
              <a:buChar char="•"/>
              <a:defRPr b="0" i="0" sz="1500" u="none" cap="none" strike="noStrike">
                <a:solidFill>
                  <a:schemeClr val="dk1"/>
                </a:solidFill>
                <a:latin typeface="Trebuchet MS"/>
                <a:ea typeface="Trebuchet MS"/>
                <a:cs typeface="Trebuchet MS"/>
                <a:sym typeface="Trebuchet MS"/>
              </a:defRPr>
            </a:lvl3pPr>
            <a:lvl4pPr indent="-317500" lvl="3" marL="18288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9pPr>
          </a:lstStyle>
          <a:p/>
        </p:txBody>
      </p:sp>
      <p:sp>
        <p:nvSpPr>
          <p:cNvPr id="234" name="Google Shape;234;p56"/>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35" name="Google Shape;235;p56"/>
          <p:cNvSpPr txBox="1"/>
          <p:nvPr>
            <p:ph idx="3" type="body"/>
          </p:nvPr>
        </p:nvSpPr>
        <p:spPr>
          <a:xfrm>
            <a:off x="247681" y="1251284"/>
            <a:ext cx="2781300" cy="3332400"/>
          </a:xfrm>
          <a:prstGeom prst="rect">
            <a:avLst/>
          </a:prstGeom>
          <a:noFill/>
          <a:ln cap="flat" cmpd="sng" w="28575">
            <a:solidFill>
              <a:schemeClr val="dk2"/>
            </a:solidFill>
            <a:prstDash val="solid"/>
            <a:round/>
            <a:headEnd len="sm" w="sm" type="none"/>
            <a:tailEnd len="sm" w="sm" type="none"/>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2300"/>
              <a:buFont typeface="Trebuchet MS"/>
              <a:buNone/>
              <a:defRPr b="0" i="1" sz="23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dk1"/>
              </a:buClr>
              <a:buSzPts val="1800"/>
              <a:buFont typeface="Trebuchet MS"/>
              <a:buChar char="•"/>
              <a:defRPr b="0" i="0" sz="1800" u="none" cap="none" strike="noStrike">
                <a:solidFill>
                  <a:schemeClr val="dk1"/>
                </a:solidFill>
                <a:latin typeface="Trebuchet MS"/>
                <a:ea typeface="Trebuchet MS"/>
                <a:cs typeface="Trebuchet MS"/>
                <a:sym typeface="Trebuchet MS"/>
              </a:defRPr>
            </a:lvl2pPr>
            <a:lvl3pPr indent="-323850" lvl="2" marL="1371600" marR="0" rtl="0" algn="l">
              <a:lnSpc>
                <a:spcPct val="90000"/>
              </a:lnSpc>
              <a:spcBef>
                <a:spcPts val="400"/>
              </a:spcBef>
              <a:spcAft>
                <a:spcPts val="0"/>
              </a:spcAft>
              <a:buClr>
                <a:schemeClr val="dk1"/>
              </a:buClr>
              <a:buSzPts val="1500"/>
              <a:buFont typeface="Trebuchet MS"/>
              <a:buChar char="•"/>
              <a:defRPr b="0" i="0" sz="1500" u="none" cap="none" strike="noStrike">
                <a:solidFill>
                  <a:schemeClr val="dk1"/>
                </a:solidFill>
                <a:latin typeface="Trebuchet MS"/>
                <a:ea typeface="Trebuchet MS"/>
                <a:cs typeface="Trebuchet MS"/>
                <a:sym typeface="Trebuchet MS"/>
              </a:defRPr>
            </a:lvl3pPr>
            <a:lvl4pPr indent="-317500" lvl="3" marL="18288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9pPr>
          </a:lstStyle>
          <a:p/>
        </p:txBody>
      </p:sp>
      <p:sp>
        <p:nvSpPr>
          <p:cNvPr id="236" name="Google Shape;236;p56"/>
          <p:cNvSpPr txBox="1"/>
          <p:nvPr>
            <p:ph idx="4" type="body"/>
          </p:nvPr>
        </p:nvSpPr>
        <p:spPr>
          <a:xfrm>
            <a:off x="3383317" y="3014098"/>
            <a:ext cx="2377500" cy="1569600"/>
          </a:xfrm>
          <a:prstGeom prst="rect">
            <a:avLst/>
          </a:pr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2300"/>
              <a:buFont typeface="Trebuchet MS"/>
              <a:buNone/>
              <a:defRPr b="0" i="1" sz="23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dk1"/>
              </a:buClr>
              <a:buSzPts val="1800"/>
              <a:buFont typeface="Trebuchet MS"/>
              <a:buChar char="•"/>
              <a:defRPr b="0" i="0" sz="1800" u="none" cap="none" strike="noStrike">
                <a:solidFill>
                  <a:schemeClr val="dk1"/>
                </a:solidFill>
                <a:latin typeface="Trebuchet MS"/>
                <a:ea typeface="Trebuchet MS"/>
                <a:cs typeface="Trebuchet MS"/>
                <a:sym typeface="Trebuchet MS"/>
              </a:defRPr>
            </a:lvl2pPr>
            <a:lvl3pPr indent="-323850" lvl="2" marL="1371600" marR="0" rtl="0" algn="l">
              <a:lnSpc>
                <a:spcPct val="90000"/>
              </a:lnSpc>
              <a:spcBef>
                <a:spcPts val="400"/>
              </a:spcBef>
              <a:spcAft>
                <a:spcPts val="0"/>
              </a:spcAft>
              <a:buClr>
                <a:schemeClr val="dk1"/>
              </a:buClr>
              <a:buSzPts val="1500"/>
              <a:buFont typeface="Trebuchet MS"/>
              <a:buChar char="•"/>
              <a:defRPr b="0" i="0" sz="1500" u="none" cap="none" strike="noStrike">
                <a:solidFill>
                  <a:schemeClr val="dk1"/>
                </a:solidFill>
                <a:latin typeface="Trebuchet MS"/>
                <a:ea typeface="Trebuchet MS"/>
                <a:cs typeface="Trebuchet MS"/>
                <a:sym typeface="Trebuchet MS"/>
              </a:defRPr>
            </a:lvl3pPr>
            <a:lvl4pPr indent="-317500" lvl="3" marL="18288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9pPr>
          </a:lstStyle>
          <a:p/>
        </p:txBody>
      </p:sp>
      <p:sp>
        <p:nvSpPr>
          <p:cNvPr id="237" name="Google Shape;237;p56"/>
          <p:cNvSpPr txBox="1"/>
          <p:nvPr>
            <p:ph type="title"/>
          </p:nvPr>
        </p:nvSpPr>
        <p:spPr>
          <a:xfrm>
            <a:off x="628650" y="328489"/>
            <a:ext cx="7886700" cy="7200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5"/>
              </a:buClr>
              <a:buSzPts val="4500"/>
              <a:buFont typeface="Trebuchet MS"/>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38" name="Shape 238"/>
        <p:cNvGrpSpPr/>
        <p:nvPr/>
      </p:nvGrpSpPr>
      <p:grpSpPr>
        <a:xfrm>
          <a:off x="0" y="0"/>
          <a:ext cx="0" cy="0"/>
          <a:chOff x="0" y="0"/>
          <a:chExt cx="0" cy="0"/>
        </a:xfrm>
      </p:grpSpPr>
      <p:sp>
        <p:nvSpPr>
          <p:cNvPr id="239" name="Google Shape;239;p57"/>
          <p:cNvSpPr txBox="1"/>
          <p:nvPr>
            <p:ph type="title"/>
          </p:nvPr>
        </p:nvSpPr>
        <p:spPr>
          <a:xfrm>
            <a:off x="605659" y="1354603"/>
            <a:ext cx="3602400" cy="22281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accent5"/>
              </a:buClr>
              <a:buSzPts val="5400"/>
              <a:buFont typeface="Trebuchet MS"/>
              <a:buNone/>
              <a:defRPr sz="5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0" name="Google Shape;240;p57"/>
          <p:cNvSpPr txBox="1"/>
          <p:nvPr>
            <p:ph idx="1" type="body"/>
          </p:nvPr>
        </p:nvSpPr>
        <p:spPr>
          <a:xfrm>
            <a:off x="4857422" y="1354602"/>
            <a:ext cx="3641700" cy="2228100"/>
          </a:xfrm>
          <a:prstGeom prst="rect">
            <a:avLst/>
          </a:prstGeom>
          <a:noFill/>
          <a:ln>
            <a:noFill/>
          </a:ln>
        </p:spPr>
        <p:txBody>
          <a:bodyPr anchorCtr="0" anchor="t" bIns="34275" lIns="68575" spcFirstLastPara="1" rIns="68575" wrap="square" tIns="34275">
            <a:noAutofit/>
          </a:bodyPr>
          <a:lstStyle>
            <a:lvl1pPr indent="-400050" lvl="0" marL="4572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Trebuchet MS"/>
                <a:ea typeface="Trebuchet MS"/>
                <a:cs typeface="Trebuchet MS"/>
                <a:sym typeface="Trebuchet MS"/>
              </a:defRPr>
            </a:lvl1pPr>
            <a:lvl2pPr indent="-336550" lvl="1" marL="914400" marR="0" rtl="0" algn="l">
              <a:lnSpc>
                <a:spcPct val="90000"/>
              </a:lnSpc>
              <a:spcBef>
                <a:spcPts val="400"/>
              </a:spcBef>
              <a:spcAft>
                <a:spcPts val="0"/>
              </a:spcAft>
              <a:buClr>
                <a:schemeClr val="dk1"/>
              </a:buClr>
              <a:buSzPts val="1700"/>
              <a:buFont typeface="Noto Sans Symbols"/>
              <a:buChar char="⮚"/>
              <a:defRPr b="0" i="0" sz="2400" u="none" cap="none" strike="noStrike">
                <a:solidFill>
                  <a:schemeClr val="dk1"/>
                </a:solidFill>
                <a:latin typeface="Trebuchet MS"/>
                <a:ea typeface="Trebuchet MS"/>
                <a:cs typeface="Trebuchet MS"/>
                <a:sym typeface="Trebuchet MS"/>
              </a:defRPr>
            </a:lvl2pPr>
            <a:lvl3pPr indent="-361950" lvl="2" marL="1371600" marR="0" rtl="0" algn="l">
              <a:lnSpc>
                <a:spcPct val="90000"/>
              </a:lnSpc>
              <a:spcBef>
                <a:spcPts val="400"/>
              </a:spcBef>
              <a:spcAft>
                <a:spcPts val="0"/>
              </a:spcAft>
              <a:buClr>
                <a:schemeClr val="dk1"/>
              </a:buClr>
              <a:buSzPts val="2100"/>
              <a:buFont typeface="Noto Sans Symbols"/>
              <a:buChar char="▪"/>
              <a:defRPr b="0" i="0" sz="2100" u="none" cap="none" strike="noStrike">
                <a:solidFill>
                  <a:schemeClr val="dk1"/>
                </a:solidFill>
                <a:latin typeface="Trebuchet MS"/>
                <a:ea typeface="Trebuchet MS"/>
                <a:cs typeface="Trebuchet MS"/>
                <a:sym typeface="Trebuchet MS"/>
              </a:defRPr>
            </a:lvl3pPr>
            <a:lvl4pPr indent="-342900" lvl="3" marL="18288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41" name="Google Shape;241;p57"/>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242" name="Google Shape;242;p57"/>
          <p:cNvCxnSpPr/>
          <p:nvPr/>
        </p:nvCxnSpPr>
        <p:spPr>
          <a:xfrm>
            <a:off x="4572000" y="995363"/>
            <a:ext cx="0" cy="3152700"/>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1">
  <p:cSld name="Comparison_1">
    <p:spTree>
      <p:nvGrpSpPr>
        <p:cNvPr id="243" name="Shape 243"/>
        <p:cNvGrpSpPr/>
        <p:nvPr/>
      </p:nvGrpSpPr>
      <p:grpSpPr>
        <a:xfrm>
          <a:off x="0" y="0"/>
          <a:ext cx="0" cy="0"/>
          <a:chOff x="0" y="0"/>
          <a:chExt cx="0" cy="0"/>
        </a:xfrm>
      </p:grpSpPr>
      <p:sp>
        <p:nvSpPr>
          <p:cNvPr id="244" name="Google Shape;244;p58"/>
          <p:cNvSpPr txBox="1"/>
          <p:nvPr>
            <p:ph type="title"/>
          </p:nvPr>
        </p:nvSpPr>
        <p:spPr>
          <a:xfrm>
            <a:off x="605659" y="1354603"/>
            <a:ext cx="3602400" cy="22281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accent5"/>
              </a:buClr>
              <a:buSzPts val="5400"/>
              <a:buFont typeface="Trebuchet MS"/>
              <a:buNone/>
              <a:defRPr sz="5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5" name="Google Shape;245;p58"/>
          <p:cNvSpPr txBox="1"/>
          <p:nvPr>
            <p:ph idx="1" type="body"/>
          </p:nvPr>
        </p:nvSpPr>
        <p:spPr>
          <a:xfrm>
            <a:off x="4857422" y="1354602"/>
            <a:ext cx="3641700" cy="2228100"/>
          </a:xfrm>
          <a:prstGeom prst="rect">
            <a:avLst/>
          </a:prstGeom>
          <a:noFill/>
          <a:ln>
            <a:noFill/>
          </a:ln>
        </p:spPr>
        <p:txBody>
          <a:bodyPr anchorCtr="0" anchor="t" bIns="34275" lIns="68575" spcFirstLastPara="1" rIns="68575" wrap="square" tIns="34275">
            <a:noAutofit/>
          </a:bodyPr>
          <a:lstStyle>
            <a:lvl1pPr indent="-400050" lvl="0" marL="4572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Trebuchet MS"/>
                <a:ea typeface="Trebuchet MS"/>
                <a:cs typeface="Trebuchet MS"/>
                <a:sym typeface="Trebuchet MS"/>
              </a:defRPr>
            </a:lvl1pPr>
            <a:lvl2pPr indent="-336550" lvl="1" marL="914400" marR="0" rtl="0" algn="l">
              <a:lnSpc>
                <a:spcPct val="90000"/>
              </a:lnSpc>
              <a:spcBef>
                <a:spcPts val="400"/>
              </a:spcBef>
              <a:spcAft>
                <a:spcPts val="0"/>
              </a:spcAft>
              <a:buClr>
                <a:schemeClr val="dk1"/>
              </a:buClr>
              <a:buSzPts val="1700"/>
              <a:buFont typeface="Noto Sans Symbols"/>
              <a:buChar char="⮚"/>
              <a:defRPr b="0" i="0" sz="2400" u="none" cap="none" strike="noStrike">
                <a:solidFill>
                  <a:schemeClr val="dk1"/>
                </a:solidFill>
                <a:latin typeface="Trebuchet MS"/>
                <a:ea typeface="Trebuchet MS"/>
                <a:cs typeface="Trebuchet MS"/>
                <a:sym typeface="Trebuchet MS"/>
              </a:defRPr>
            </a:lvl2pPr>
            <a:lvl3pPr indent="-361950" lvl="2" marL="1371600" marR="0" rtl="0" algn="l">
              <a:lnSpc>
                <a:spcPct val="90000"/>
              </a:lnSpc>
              <a:spcBef>
                <a:spcPts val="400"/>
              </a:spcBef>
              <a:spcAft>
                <a:spcPts val="0"/>
              </a:spcAft>
              <a:buClr>
                <a:schemeClr val="dk1"/>
              </a:buClr>
              <a:buSzPts val="2100"/>
              <a:buFont typeface="Noto Sans Symbols"/>
              <a:buChar char="▪"/>
              <a:defRPr b="0" i="0" sz="2100" u="none" cap="none" strike="noStrike">
                <a:solidFill>
                  <a:schemeClr val="dk1"/>
                </a:solidFill>
                <a:latin typeface="Trebuchet MS"/>
                <a:ea typeface="Trebuchet MS"/>
                <a:cs typeface="Trebuchet MS"/>
                <a:sym typeface="Trebuchet MS"/>
              </a:defRPr>
            </a:lvl3pPr>
            <a:lvl4pPr indent="-342900" lvl="3" marL="18288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46" name="Google Shape;246;p58"/>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247" name="Google Shape;247;p58"/>
          <p:cNvCxnSpPr/>
          <p:nvPr/>
        </p:nvCxnSpPr>
        <p:spPr>
          <a:xfrm>
            <a:off x="4572000" y="995363"/>
            <a:ext cx="0" cy="3152700"/>
          </a:xfrm>
          <a:prstGeom prst="straightConnector1">
            <a:avLst/>
          </a:prstGeom>
          <a:noFill/>
          <a:ln cap="flat" cmpd="sng" w="38100">
            <a:solidFill>
              <a:schemeClr val="dk1"/>
            </a:solidFill>
            <a:prstDash val="solid"/>
            <a:miter lim="800000"/>
            <a:headEnd len="sm" w="sm" type="none"/>
            <a:tailEnd len="sm" w="sm" type="none"/>
          </a:ln>
        </p:spPr>
      </p:cxnSp>
      <p:sp>
        <p:nvSpPr>
          <p:cNvPr id="248" name="Google Shape;248;p58"/>
          <p:cNvSpPr/>
          <p:nvPr/>
        </p:nvSpPr>
        <p:spPr>
          <a:xfrm>
            <a:off x="1275" y="-45725"/>
            <a:ext cx="9207900" cy="9558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p>
        </p:txBody>
      </p:sp>
      <p:sp>
        <p:nvSpPr>
          <p:cNvPr id="249" name="Google Shape;249;p58"/>
          <p:cNvSpPr/>
          <p:nvPr/>
        </p:nvSpPr>
        <p:spPr>
          <a:xfrm>
            <a:off x="7763256" y="-45720"/>
            <a:ext cx="1444800" cy="1005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0" name="Google Shape;250;p58"/>
          <p:cNvPicPr preferRelativeResize="0"/>
          <p:nvPr/>
        </p:nvPicPr>
        <p:blipFill>
          <a:blip r:embed="rId2">
            <a:alphaModFix/>
          </a:blip>
          <a:stretch>
            <a:fillRect/>
          </a:stretch>
        </p:blipFill>
        <p:spPr>
          <a:xfrm>
            <a:off x="7936992" y="64008"/>
            <a:ext cx="809244" cy="596647"/>
          </a:xfrm>
          <a:prstGeom prst="rect">
            <a:avLst/>
          </a:prstGeom>
          <a:noFill/>
          <a:ln>
            <a:noFill/>
          </a:ln>
        </p:spPr>
      </p:pic>
      <p:sp>
        <p:nvSpPr>
          <p:cNvPr id="251" name="Google Shape;251;p58"/>
          <p:cNvSpPr txBox="1"/>
          <p:nvPr>
            <p:ph idx="2" type="title"/>
          </p:nvPr>
        </p:nvSpPr>
        <p:spPr>
          <a:xfrm>
            <a:off x="0" y="0"/>
            <a:ext cx="7716000" cy="8595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2500"/>
              <a:buNone/>
              <a:defRPr sz="2500">
                <a:solidFill>
                  <a:schemeClr val="lt1"/>
                </a:solidFill>
              </a:defRPr>
            </a:lvl1pPr>
            <a:lvl2pPr lvl="1" rtl="0" algn="l">
              <a:lnSpc>
                <a:spcPct val="100000"/>
              </a:lnSpc>
              <a:spcBef>
                <a:spcPts val="0"/>
              </a:spcBef>
              <a:spcAft>
                <a:spcPts val="0"/>
              </a:spcAft>
              <a:buClr>
                <a:schemeClr val="lt1"/>
              </a:buClr>
              <a:buSzPts val="1100"/>
              <a:buNone/>
              <a:defRPr>
                <a:solidFill>
                  <a:schemeClr val="lt1"/>
                </a:solidFill>
              </a:defRPr>
            </a:lvl2pPr>
            <a:lvl3pPr lvl="2" rtl="0" algn="l">
              <a:lnSpc>
                <a:spcPct val="100000"/>
              </a:lnSpc>
              <a:spcBef>
                <a:spcPts val="0"/>
              </a:spcBef>
              <a:spcAft>
                <a:spcPts val="0"/>
              </a:spcAft>
              <a:buClr>
                <a:schemeClr val="lt1"/>
              </a:buClr>
              <a:buSzPts val="1100"/>
              <a:buNone/>
              <a:defRPr>
                <a:solidFill>
                  <a:schemeClr val="lt1"/>
                </a:solidFill>
              </a:defRPr>
            </a:lvl3pPr>
            <a:lvl4pPr lvl="3" rtl="0" algn="l">
              <a:lnSpc>
                <a:spcPct val="100000"/>
              </a:lnSpc>
              <a:spcBef>
                <a:spcPts val="0"/>
              </a:spcBef>
              <a:spcAft>
                <a:spcPts val="0"/>
              </a:spcAft>
              <a:buClr>
                <a:schemeClr val="lt1"/>
              </a:buClr>
              <a:buSzPts val="1100"/>
              <a:buNone/>
              <a:defRPr>
                <a:solidFill>
                  <a:schemeClr val="lt1"/>
                </a:solidFill>
              </a:defRPr>
            </a:lvl4pPr>
            <a:lvl5pPr lvl="4" rtl="0" algn="l">
              <a:lnSpc>
                <a:spcPct val="100000"/>
              </a:lnSpc>
              <a:spcBef>
                <a:spcPts val="0"/>
              </a:spcBef>
              <a:spcAft>
                <a:spcPts val="0"/>
              </a:spcAft>
              <a:buClr>
                <a:schemeClr val="lt1"/>
              </a:buClr>
              <a:buSzPts val="1100"/>
              <a:buNone/>
              <a:defRPr>
                <a:solidFill>
                  <a:schemeClr val="lt1"/>
                </a:solidFill>
              </a:defRPr>
            </a:lvl5pPr>
            <a:lvl6pPr lvl="5" rtl="0" algn="l">
              <a:lnSpc>
                <a:spcPct val="100000"/>
              </a:lnSpc>
              <a:spcBef>
                <a:spcPts val="0"/>
              </a:spcBef>
              <a:spcAft>
                <a:spcPts val="0"/>
              </a:spcAft>
              <a:buClr>
                <a:schemeClr val="lt1"/>
              </a:buClr>
              <a:buSzPts val="1100"/>
              <a:buNone/>
              <a:defRPr>
                <a:solidFill>
                  <a:schemeClr val="lt1"/>
                </a:solidFill>
              </a:defRPr>
            </a:lvl6pPr>
            <a:lvl7pPr lvl="6" rtl="0" algn="l">
              <a:lnSpc>
                <a:spcPct val="100000"/>
              </a:lnSpc>
              <a:spcBef>
                <a:spcPts val="0"/>
              </a:spcBef>
              <a:spcAft>
                <a:spcPts val="0"/>
              </a:spcAft>
              <a:buClr>
                <a:schemeClr val="lt1"/>
              </a:buClr>
              <a:buSzPts val="1100"/>
              <a:buNone/>
              <a:defRPr>
                <a:solidFill>
                  <a:schemeClr val="lt1"/>
                </a:solidFill>
              </a:defRPr>
            </a:lvl7pPr>
            <a:lvl8pPr lvl="7" rtl="0" algn="l">
              <a:lnSpc>
                <a:spcPct val="100000"/>
              </a:lnSpc>
              <a:spcBef>
                <a:spcPts val="0"/>
              </a:spcBef>
              <a:spcAft>
                <a:spcPts val="0"/>
              </a:spcAft>
              <a:buClr>
                <a:schemeClr val="lt1"/>
              </a:buClr>
              <a:buSzPts val="1100"/>
              <a:buNone/>
              <a:defRPr>
                <a:solidFill>
                  <a:schemeClr val="lt1"/>
                </a:solidFill>
              </a:defRPr>
            </a:lvl8pPr>
            <a:lvl9pPr lvl="8" rtl="0" algn="l">
              <a:lnSpc>
                <a:spcPct val="100000"/>
              </a:lnSpc>
              <a:spcBef>
                <a:spcPts val="0"/>
              </a:spcBef>
              <a:spcAft>
                <a:spcPts val="0"/>
              </a:spcAft>
              <a:buClr>
                <a:schemeClr val="lt1"/>
              </a:buClr>
              <a:buSzPts val="1100"/>
              <a:buNone/>
              <a:defRPr>
                <a:solidFill>
                  <a:schemeClr val="lt1"/>
                </a:solidFill>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Slide 1">
  <p:cSld name="Questions Slide 1">
    <p:spTree>
      <p:nvGrpSpPr>
        <p:cNvPr id="252" name="Shape 252"/>
        <p:cNvGrpSpPr/>
        <p:nvPr/>
      </p:nvGrpSpPr>
      <p:grpSpPr>
        <a:xfrm>
          <a:off x="0" y="0"/>
          <a:ext cx="0" cy="0"/>
          <a:chOff x="0" y="0"/>
          <a:chExt cx="0" cy="0"/>
        </a:xfrm>
      </p:grpSpPr>
      <p:sp>
        <p:nvSpPr>
          <p:cNvPr id="253" name="Google Shape;253;p59"/>
          <p:cNvSpPr txBox="1"/>
          <p:nvPr>
            <p:ph type="title"/>
          </p:nvPr>
        </p:nvSpPr>
        <p:spPr>
          <a:xfrm>
            <a:off x="4592091" y="1968996"/>
            <a:ext cx="4036200" cy="17355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accent5"/>
              </a:buClr>
              <a:buSzPts val="6100"/>
              <a:buFont typeface="Trebuchet MS"/>
              <a:buNone/>
              <a:defRPr sz="61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4" name="Google Shape;254;p59"/>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Questions" id="255" name="Google Shape;255;p59"/>
          <p:cNvPicPr preferRelativeResize="0"/>
          <p:nvPr/>
        </p:nvPicPr>
        <p:blipFill rotWithShape="1">
          <a:blip r:embed="rId2">
            <a:alphaModFix/>
          </a:blip>
          <a:srcRect b="0" l="0" r="0" t="0"/>
          <a:stretch/>
        </p:blipFill>
        <p:spPr>
          <a:xfrm>
            <a:off x="-714374" y="-223837"/>
            <a:ext cx="3134320" cy="313432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 Slide">
  <p:cSld name="Chat Slide">
    <p:spTree>
      <p:nvGrpSpPr>
        <p:cNvPr id="256" name="Shape 256"/>
        <p:cNvGrpSpPr/>
        <p:nvPr/>
      </p:nvGrpSpPr>
      <p:grpSpPr>
        <a:xfrm>
          <a:off x="0" y="0"/>
          <a:ext cx="0" cy="0"/>
          <a:chOff x="0" y="0"/>
          <a:chExt cx="0" cy="0"/>
        </a:xfrm>
      </p:grpSpPr>
      <p:sp>
        <p:nvSpPr>
          <p:cNvPr id="257" name="Google Shape;257;p60"/>
          <p:cNvSpPr txBox="1"/>
          <p:nvPr>
            <p:ph type="title"/>
          </p:nvPr>
        </p:nvSpPr>
        <p:spPr>
          <a:xfrm>
            <a:off x="4592091" y="1690390"/>
            <a:ext cx="4319700" cy="17628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accent5"/>
              </a:buClr>
              <a:buSzPts val="6100"/>
              <a:buFont typeface="Trebuchet MS"/>
              <a:buNone/>
              <a:defRPr sz="61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8" name="Google Shape;258;p60"/>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hat" id="259" name="Google Shape;259;p60"/>
          <p:cNvPicPr preferRelativeResize="0"/>
          <p:nvPr/>
        </p:nvPicPr>
        <p:blipFill rotWithShape="1">
          <a:blip r:embed="rId2">
            <a:alphaModFix/>
          </a:blip>
          <a:srcRect b="0" l="0" r="0" t="0"/>
          <a:stretch/>
        </p:blipFill>
        <p:spPr>
          <a:xfrm>
            <a:off x="-169519" y="80367"/>
            <a:ext cx="2780118" cy="2780202"/>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260" name="Shape 260"/>
        <p:cNvGrpSpPr/>
        <p:nvPr/>
      </p:nvGrpSpPr>
      <p:grpSpPr>
        <a:xfrm>
          <a:off x="0" y="0"/>
          <a:ext cx="0" cy="0"/>
          <a:chOff x="0" y="0"/>
          <a:chExt cx="0" cy="0"/>
        </a:xfrm>
      </p:grpSpPr>
      <p:sp>
        <p:nvSpPr>
          <p:cNvPr id="261" name="Google Shape;261;p61"/>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62" name="Google Shape;262;p61"/>
          <p:cNvSpPr txBox="1"/>
          <p:nvPr>
            <p:ph idx="1" type="body"/>
          </p:nvPr>
        </p:nvSpPr>
        <p:spPr>
          <a:xfrm>
            <a:off x="628650" y="1466626"/>
            <a:ext cx="7886700" cy="28932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0"/>
              </a:spcBef>
              <a:spcAft>
                <a:spcPts val="0"/>
              </a:spcAft>
              <a:buClr>
                <a:schemeClr val="dk1"/>
              </a:buClr>
              <a:buSzPts val="2500"/>
              <a:buFont typeface="Trebuchet MS"/>
              <a:buNone/>
              <a:defRPr b="0" i="0" sz="25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dk1"/>
              </a:buClr>
              <a:buSzPts val="1800"/>
              <a:buFont typeface="Trebuchet MS"/>
              <a:buChar char="•"/>
              <a:defRPr b="0" i="0" sz="1800" u="none" cap="none" strike="noStrike">
                <a:solidFill>
                  <a:schemeClr val="dk1"/>
                </a:solidFill>
                <a:latin typeface="Trebuchet MS"/>
                <a:ea typeface="Trebuchet MS"/>
                <a:cs typeface="Trebuchet MS"/>
                <a:sym typeface="Trebuchet MS"/>
              </a:defRPr>
            </a:lvl2pPr>
            <a:lvl3pPr indent="-323850" lvl="2" marL="1371600" marR="0" rtl="0" algn="l">
              <a:lnSpc>
                <a:spcPct val="90000"/>
              </a:lnSpc>
              <a:spcBef>
                <a:spcPts val="400"/>
              </a:spcBef>
              <a:spcAft>
                <a:spcPts val="0"/>
              </a:spcAft>
              <a:buClr>
                <a:schemeClr val="dk1"/>
              </a:buClr>
              <a:buSzPts val="1500"/>
              <a:buFont typeface="Trebuchet MS"/>
              <a:buChar char="•"/>
              <a:defRPr b="0" i="0" sz="1500" u="none" cap="none" strike="noStrike">
                <a:solidFill>
                  <a:schemeClr val="dk1"/>
                </a:solidFill>
                <a:latin typeface="Trebuchet MS"/>
                <a:ea typeface="Trebuchet MS"/>
                <a:cs typeface="Trebuchet MS"/>
                <a:sym typeface="Trebuchet MS"/>
              </a:defRPr>
            </a:lvl3pPr>
            <a:lvl4pPr indent="-317500" lvl="3" marL="18288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Trebuchet MS"/>
              <a:buChar char="•"/>
              <a:defRPr b="0" i="0" sz="1400" u="none" cap="none" strike="noStrike">
                <a:solidFill>
                  <a:schemeClr val="dk1"/>
                </a:solidFill>
                <a:latin typeface="Trebuchet MS"/>
                <a:ea typeface="Trebuchet MS"/>
                <a:cs typeface="Trebuchet MS"/>
                <a:sym typeface="Trebuchet MS"/>
              </a:defRPr>
            </a:lvl9pPr>
          </a:lstStyle>
          <a:p/>
        </p:txBody>
      </p:sp>
      <p:sp>
        <p:nvSpPr>
          <p:cNvPr id="263" name="Google Shape;263;p61"/>
          <p:cNvSpPr txBox="1"/>
          <p:nvPr>
            <p:ph type="title"/>
          </p:nvPr>
        </p:nvSpPr>
        <p:spPr>
          <a:xfrm>
            <a:off x="628650" y="328489"/>
            <a:ext cx="7886700" cy="7200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5"/>
              </a:buClr>
              <a:buSzPts val="4500"/>
              <a:buFont typeface="Trebuchet MS"/>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264" name="Shape 264"/>
        <p:cNvGrpSpPr/>
        <p:nvPr/>
      </p:nvGrpSpPr>
      <p:grpSpPr>
        <a:xfrm>
          <a:off x="0" y="0"/>
          <a:ext cx="0" cy="0"/>
          <a:chOff x="0" y="0"/>
          <a:chExt cx="0" cy="0"/>
        </a:xfrm>
      </p:grpSpPr>
      <p:sp>
        <p:nvSpPr>
          <p:cNvPr id="265" name="Google Shape;265;p62"/>
          <p:cNvSpPr txBox="1"/>
          <p:nvPr>
            <p:ph type="title"/>
          </p:nvPr>
        </p:nvSpPr>
        <p:spPr>
          <a:xfrm>
            <a:off x="446484" y="1961881"/>
            <a:ext cx="8250900" cy="1219800"/>
          </a:xfrm>
          <a:prstGeom prst="rect">
            <a:avLst/>
          </a:prstGeom>
          <a:noFill/>
          <a:ln>
            <a:noFill/>
          </a:ln>
        </p:spPr>
        <p:txBody>
          <a:bodyPr anchorCtr="0" anchor="ctr" bIns="0" lIns="0" spcFirstLastPara="1" rIns="0" wrap="square" tIns="0">
            <a:noAutofit/>
          </a:bodyPr>
          <a:lstStyle>
            <a:lvl1pPr lvl="0" rtl="0" algn="ctr">
              <a:lnSpc>
                <a:spcPct val="90000"/>
              </a:lnSpc>
              <a:spcBef>
                <a:spcPts val="0"/>
              </a:spcBef>
              <a:spcAft>
                <a:spcPts val="0"/>
              </a:spcAft>
              <a:buClr>
                <a:schemeClr val="accent5"/>
              </a:buClr>
              <a:buSzPts val="5100"/>
              <a:buFont typeface="Trebuchet MS"/>
              <a:buNone/>
              <a:defRPr sz="51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66" name="Google Shape;266;p62"/>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7" name="Shape 267"/>
        <p:cNvGrpSpPr/>
        <p:nvPr/>
      </p:nvGrpSpPr>
      <p:grpSpPr>
        <a:xfrm>
          <a:off x="0" y="0"/>
          <a:ext cx="0" cy="0"/>
          <a:chOff x="0" y="0"/>
          <a:chExt cx="0" cy="0"/>
        </a:xfrm>
      </p:grpSpPr>
      <p:sp>
        <p:nvSpPr>
          <p:cNvPr id="268" name="Google Shape;268;p63"/>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45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9" name="Google Shape;269;p63"/>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70" name="Google Shape;270;p63"/>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We Do">
  <p:cSld name="What We Do">
    <p:spTree>
      <p:nvGrpSpPr>
        <p:cNvPr id="33" name="Shape 33"/>
        <p:cNvGrpSpPr/>
        <p:nvPr/>
      </p:nvGrpSpPr>
      <p:grpSpPr>
        <a:xfrm>
          <a:off x="0" y="0"/>
          <a:ext cx="0" cy="0"/>
          <a:chOff x="0" y="0"/>
          <a:chExt cx="0" cy="0"/>
        </a:xfrm>
      </p:grpSpPr>
      <p:sp>
        <p:nvSpPr>
          <p:cNvPr id="34" name="Google Shape;34;p7"/>
          <p:cNvSpPr txBox="1"/>
          <p:nvPr>
            <p:ph idx="12" type="sldNum"/>
          </p:nvPr>
        </p:nvSpPr>
        <p:spPr>
          <a:xfrm>
            <a:off x="6880595" y="4780265"/>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7"/>
          <p:cNvSpPr txBox="1"/>
          <p:nvPr/>
        </p:nvSpPr>
        <p:spPr>
          <a:xfrm>
            <a:off x="628650" y="1361297"/>
            <a:ext cx="7945200" cy="2170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2700"/>
              <a:buFont typeface="Trebuchet MS"/>
              <a:buNone/>
            </a:pPr>
            <a:r>
              <a:rPr b="0" i="0" lang="en-US" sz="2700" u="none" strike="noStrike">
                <a:solidFill>
                  <a:schemeClr val="dk1"/>
                </a:solidFill>
                <a:latin typeface="Trebuchet MS"/>
                <a:ea typeface="Trebuchet MS"/>
                <a:cs typeface="Trebuchet MS"/>
                <a:sym typeface="Trebuchet MS"/>
              </a:rPr>
              <a:t>The Department of Health Care Policy &amp; Financing administers Health First Colorado (Colorado’s Medicaid program), Child Health Plan </a:t>
            </a:r>
            <a:r>
              <a:rPr b="0" i="1" lang="en-US" sz="2700" u="none" strike="noStrike">
                <a:solidFill>
                  <a:schemeClr val="dk1"/>
                </a:solidFill>
                <a:latin typeface="Trebuchet MS"/>
                <a:ea typeface="Trebuchet MS"/>
                <a:cs typeface="Trebuchet MS"/>
                <a:sym typeface="Trebuchet MS"/>
              </a:rPr>
              <a:t>Plus </a:t>
            </a:r>
            <a:r>
              <a:rPr b="0" i="0" lang="en-US" sz="2700" u="none" strike="noStrike">
                <a:solidFill>
                  <a:schemeClr val="dk1"/>
                </a:solidFill>
                <a:latin typeface="Trebuchet MS"/>
                <a:ea typeface="Trebuchet MS"/>
                <a:cs typeface="Trebuchet MS"/>
                <a:sym typeface="Trebuchet MS"/>
              </a:rPr>
              <a:t>(CHP+) and other health care programs for Coloradans who qualify. </a:t>
            </a:r>
            <a:endParaRPr b="1" sz="2700">
              <a:solidFill>
                <a:schemeClr val="dk1"/>
              </a:solidFill>
              <a:latin typeface="Trebuchet MS"/>
              <a:ea typeface="Trebuchet MS"/>
              <a:cs typeface="Trebuchet MS"/>
              <a:sym typeface="Trebuchet MS"/>
            </a:endParaRPr>
          </a:p>
        </p:txBody>
      </p:sp>
      <p:sp>
        <p:nvSpPr>
          <p:cNvPr id="36" name="Google Shape;36;p7"/>
          <p:cNvSpPr/>
          <p:nvPr/>
        </p:nvSpPr>
        <p:spPr>
          <a:xfrm>
            <a:off x="628650" y="394136"/>
            <a:ext cx="7945200" cy="588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500" u="none" cap="none" strike="noStrike">
                <a:solidFill>
                  <a:schemeClr val="dk2"/>
                </a:solidFill>
                <a:latin typeface="Trebuchet MS"/>
                <a:ea typeface="Trebuchet MS"/>
                <a:cs typeface="Trebuchet MS"/>
                <a:sym typeface="Trebuchet MS"/>
              </a:rPr>
              <a:t>What We Do</a:t>
            </a:r>
            <a:endParaRPr sz="4500">
              <a:solidFill>
                <a:schemeClr val="dk2"/>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Main Title &amp; Subtitle">
  <p:cSld name="5_Main Title &amp; Subtitle">
    <p:spTree>
      <p:nvGrpSpPr>
        <p:cNvPr id="271" name="Shape 271"/>
        <p:cNvGrpSpPr/>
        <p:nvPr/>
      </p:nvGrpSpPr>
      <p:grpSpPr>
        <a:xfrm>
          <a:off x="0" y="0"/>
          <a:ext cx="0" cy="0"/>
          <a:chOff x="0" y="0"/>
          <a:chExt cx="0" cy="0"/>
        </a:xfrm>
      </p:grpSpPr>
      <p:sp>
        <p:nvSpPr>
          <p:cNvPr id="272" name="Google Shape;272;p6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p:cSld name="Content Slide">
    <p:bg>
      <p:bgPr>
        <a:solidFill>
          <a:schemeClr val="lt1"/>
        </a:solidFill>
      </p:bgPr>
    </p:bg>
    <p:spTree>
      <p:nvGrpSpPr>
        <p:cNvPr id="273" name="Shape 273"/>
        <p:cNvGrpSpPr/>
        <p:nvPr/>
      </p:nvGrpSpPr>
      <p:grpSpPr>
        <a:xfrm>
          <a:off x="0" y="0"/>
          <a:ext cx="0" cy="0"/>
          <a:chOff x="0" y="0"/>
          <a:chExt cx="0" cy="0"/>
        </a:xfrm>
      </p:grpSpPr>
      <p:sp>
        <p:nvSpPr>
          <p:cNvPr id="274" name="Google Shape;274;p65"/>
          <p:cNvSpPr txBox="1"/>
          <p:nvPr>
            <p:ph idx="1" type="body"/>
          </p:nvPr>
        </p:nvSpPr>
        <p:spPr>
          <a:xfrm>
            <a:off x="232304" y="1285875"/>
            <a:ext cx="8679300" cy="3254700"/>
          </a:xfrm>
          <a:prstGeom prst="rect">
            <a:avLst/>
          </a:prstGeom>
          <a:noFill/>
          <a:ln>
            <a:noFill/>
          </a:ln>
        </p:spPr>
        <p:txBody>
          <a:bodyPr anchorCtr="0" anchor="t" bIns="45700" lIns="91425" spcFirstLastPara="1" rIns="91425" wrap="square" tIns="45700">
            <a:noAutofit/>
          </a:bodyPr>
          <a:lstStyle>
            <a:lvl1pPr indent="-469900" lvl="0" marL="457200" marR="0" rtl="0" algn="l">
              <a:lnSpc>
                <a:spcPct val="100000"/>
              </a:lnSpc>
              <a:spcBef>
                <a:spcPts val="1600"/>
              </a:spcBef>
              <a:spcAft>
                <a:spcPts val="0"/>
              </a:spcAft>
              <a:buClr>
                <a:srgbClr val="000000"/>
              </a:buClr>
              <a:buSzPts val="3800"/>
              <a:buFont typeface="Arial"/>
              <a:buChar char="•"/>
              <a:defRPr b="0" i="0" sz="2900" u="none" cap="none" strike="noStrike">
                <a:solidFill>
                  <a:srgbClr val="000000"/>
                </a:solidFill>
                <a:latin typeface="Trebuchet MS"/>
                <a:ea typeface="Trebuchet MS"/>
                <a:cs typeface="Trebuchet MS"/>
                <a:sym typeface="Trebuchet MS"/>
              </a:defRPr>
            </a:lvl1pPr>
            <a:lvl2pPr indent="-406400" lvl="1" marL="914400" marR="0" rtl="0" algn="l">
              <a:lnSpc>
                <a:spcPct val="100000"/>
              </a:lnSpc>
              <a:spcBef>
                <a:spcPts val="1600"/>
              </a:spcBef>
              <a:spcAft>
                <a:spcPts val="0"/>
              </a:spcAft>
              <a:buClr>
                <a:srgbClr val="000000"/>
              </a:buClr>
              <a:buSzPts val="2800"/>
              <a:buFont typeface="Courier New"/>
              <a:buChar char="o"/>
              <a:defRPr b="0" i="0" sz="2300" u="none" cap="none" strike="noStrike">
                <a:solidFill>
                  <a:srgbClr val="000000"/>
                </a:solidFill>
                <a:latin typeface="Trebuchet MS"/>
                <a:ea typeface="Trebuchet MS"/>
                <a:cs typeface="Trebuchet MS"/>
                <a:sym typeface="Trebuchet MS"/>
              </a:defRPr>
            </a:lvl2pPr>
            <a:lvl3pPr indent="-355600" lvl="2" marL="1371600" marR="0" rtl="0" algn="l">
              <a:lnSpc>
                <a:spcPct val="100000"/>
              </a:lnSpc>
              <a:spcBef>
                <a:spcPts val="1600"/>
              </a:spcBef>
              <a:spcAft>
                <a:spcPts val="0"/>
              </a:spcAft>
              <a:buClr>
                <a:srgbClr val="000000"/>
              </a:buClr>
              <a:buSzPts val="2000"/>
              <a:buFont typeface="Noto Sans Symbols"/>
              <a:buChar char="⮚"/>
              <a:defRPr b="0" i="0" sz="1900" u="none" cap="none" strike="noStrike">
                <a:solidFill>
                  <a:srgbClr val="000000"/>
                </a:solidFill>
                <a:latin typeface="Trebuchet MS"/>
                <a:ea typeface="Trebuchet MS"/>
                <a:cs typeface="Trebuchet MS"/>
                <a:sym typeface="Trebuchet MS"/>
              </a:defRPr>
            </a:lvl3pPr>
            <a:lvl4pPr indent="-431800" lvl="3" marL="1828800" marR="0" rtl="0" algn="l">
              <a:lnSpc>
                <a:spcPct val="100000"/>
              </a:lnSpc>
              <a:spcBef>
                <a:spcPts val="2900"/>
              </a:spcBef>
              <a:spcAft>
                <a:spcPts val="0"/>
              </a:spcAft>
              <a:buClr>
                <a:srgbClr val="000000"/>
              </a:buClr>
              <a:buSzPts val="3200"/>
              <a:buFont typeface="Noto Sans Symbols"/>
              <a:buChar char="❖"/>
              <a:defRPr b="0" i="0" sz="1700" u="none" cap="none" strike="noStrike">
                <a:solidFill>
                  <a:srgbClr val="000000"/>
                </a:solidFill>
                <a:latin typeface="Trebuchet MS"/>
                <a:ea typeface="Trebuchet MS"/>
                <a:cs typeface="Trebuchet MS"/>
                <a:sym typeface="Trebuchet MS"/>
              </a:defRPr>
            </a:lvl4pPr>
            <a:lvl5pPr indent="-228600" lvl="4" marL="2286000" marR="0" rtl="0" algn="l">
              <a:lnSpc>
                <a:spcPct val="100000"/>
              </a:lnSpc>
              <a:spcBef>
                <a:spcPts val="2900"/>
              </a:spcBef>
              <a:spcAft>
                <a:spcPts val="0"/>
              </a:spcAft>
              <a:buClr>
                <a:srgbClr val="000000"/>
              </a:buClr>
              <a:buSzPts val="1400"/>
              <a:buFont typeface="Arial"/>
              <a:buNone/>
              <a:defRPr b="0" i="0" sz="2100" u="none" cap="none" strike="noStrike">
                <a:solidFill>
                  <a:srgbClr val="000000"/>
                </a:solidFill>
                <a:latin typeface="Trebuchet MS"/>
                <a:ea typeface="Trebuchet MS"/>
                <a:cs typeface="Trebuchet MS"/>
                <a:sym typeface="Trebuchet MS"/>
              </a:defRPr>
            </a:lvl5pPr>
            <a:lvl6pPr indent="-228600" lvl="5" marL="2743200" marR="0" rtl="0" algn="l">
              <a:lnSpc>
                <a:spcPct val="100000"/>
              </a:lnSpc>
              <a:spcBef>
                <a:spcPts val="2900"/>
              </a:spcBef>
              <a:spcAft>
                <a:spcPts val="0"/>
              </a:spcAft>
              <a:buClr>
                <a:srgbClr val="000000"/>
              </a:buClr>
              <a:buSzPts val="1400"/>
              <a:buFont typeface="Arial"/>
              <a:buNone/>
              <a:defRPr b="0" i="0" sz="2100" u="none" cap="none" strike="noStrike">
                <a:solidFill>
                  <a:srgbClr val="000000"/>
                </a:solidFill>
                <a:latin typeface="Trebuchet MS"/>
                <a:ea typeface="Trebuchet MS"/>
                <a:cs typeface="Trebuchet MS"/>
                <a:sym typeface="Trebuchet MS"/>
              </a:defRPr>
            </a:lvl6pPr>
            <a:lvl7pPr indent="-228600" lvl="6" marL="3200400" marR="0" rtl="0" algn="l">
              <a:lnSpc>
                <a:spcPct val="100000"/>
              </a:lnSpc>
              <a:spcBef>
                <a:spcPts val="2900"/>
              </a:spcBef>
              <a:spcAft>
                <a:spcPts val="0"/>
              </a:spcAft>
              <a:buClr>
                <a:srgbClr val="000000"/>
              </a:buClr>
              <a:buSzPts val="1400"/>
              <a:buFont typeface="Arial"/>
              <a:buNone/>
              <a:defRPr b="0" i="0" sz="2100" u="none" cap="none" strike="noStrike">
                <a:solidFill>
                  <a:srgbClr val="000000"/>
                </a:solidFill>
                <a:latin typeface="Trebuchet MS"/>
                <a:ea typeface="Trebuchet MS"/>
                <a:cs typeface="Trebuchet MS"/>
                <a:sym typeface="Trebuchet MS"/>
              </a:defRPr>
            </a:lvl7pPr>
            <a:lvl8pPr indent="-228600" lvl="7" marL="3657600" marR="0" rtl="0" algn="l">
              <a:lnSpc>
                <a:spcPct val="100000"/>
              </a:lnSpc>
              <a:spcBef>
                <a:spcPts val="2900"/>
              </a:spcBef>
              <a:spcAft>
                <a:spcPts val="0"/>
              </a:spcAft>
              <a:buClr>
                <a:srgbClr val="000000"/>
              </a:buClr>
              <a:buSzPts val="1400"/>
              <a:buFont typeface="Arial"/>
              <a:buNone/>
              <a:defRPr b="0" i="0" sz="2100" u="none" cap="none" strike="noStrike">
                <a:solidFill>
                  <a:srgbClr val="000000"/>
                </a:solidFill>
                <a:latin typeface="Trebuchet MS"/>
                <a:ea typeface="Trebuchet MS"/>
                <a:cs typeface="Trebuchet MS"/>
                <a:sym typeface="Trebuchet MS"/>
              </a:defRPr>
            </a:lvl8pPr>
            <a:lvl9pPr indent="-228600" lvl="8" marL="4114800" marR="0" rtl="0" algn="l">
              <a:lnSpc>
                <a:spcPct val="100000"/>
              </a:lnSpc>
              <a:spcBef>
                <a:spcPts val="2900"/>
              </a:spcBef>
              <a:spcAft>
                <a:spcPts val="0"/>
              </a:spcAft>
              <a:buClr>
                <a:srgbClr val="000000"/>
              </a:buClr>
              <a:buSzPts val="1400"/>
              <a:buFont typeface="Arial"/>
              <a:buNone/>
              <a:defRPr b="0" i="0" sz="2100" u="none" cap="none" strike="noStrike">
                <a:solidFill>
                  <a:srgbClr val="000000"/>
                </a:solidFill>
                <a:latin typeface="Trebuchet MS"/>
                <a:ea typeface="Trebuchet MS"/>
                <a:cs typeface="Trebuchet MS"/>
                <a:sym typeface="Trebuchet MS"/>
              </a:defRPr>
            </a:lvl9pPr>
          </a:lstStyle>
          <a:p/>
        </p:txBody>
      </p:sp>
      <p:sp>
        <p:nvSpPr>
          <p:cNvPr id="275" name="Google Shape;275;p65"/>
          <p:cNvSpPr txBox="1"/>
          <p:nvPr>
            <p:ph idx="12" type="sldNum"/>
          </p:nvPr>
        </p:nvSpPr>
        <p:spPr>
          <a:xfrm>
            <a:off x="7402922" y="4825799"/>
            <a:ext cx="15090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5"/>
              </a:buClr>
              <a:buSzPts val="1300"/>
              <a:buFont typeface="Trebuchet MS"/>
              <a:buNone/>
              <a:defRPr b="1" i="0" sz="1000" u="none" cap="none" strike="noStrike">
                <a:solidFill>
                  <a:schemeClr val="accent5"/>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5"/>
              </a:buClr>
              <a:buSzPts val="1300"/>
              <a:buFont typeface="Trebuchet MS"/>
              <a:buNone/>
              <a:defRPr b="1" i="0" sz="1000" u="none" cap="none" strike="noStrike">
                <a:solidFill>
                  <a:schemeClr val="accent5"/>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5"/>
              </a:buClr>
              <a:buSzPts val="1300"/>
              <a:buFont typeface="Trebuchet MS"/>
              <a:buNone/>
              <a:defRPr b="1" i="0" sz="1000" u="none" cap="none" strike="noStrike">
                <a:solidFill>
                  <a:schemeClr val="accent5"/>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5"/>
              </a:buClr>
              <a:buSzPts val="1300"/>
              <a:buFont typeface="Trebuchet MS"/>
              <a:buNone/>
              <a:defRPr b="1" i="0" sz="1000" u="none" cap="none" strike="noStrike">
                <a:solidFill>
                  <a:schemeClr val="accent5"/>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5"/>
              </a:buClr>
              <a:buSzPts val="1300"/>
              <a:buFont typeface="Trebuchet MS"/>
              <a:buNone/>
              <a:defRPr b="1" i="0" sz="1000" u="none" cap="none" strike="noStrike">
                <a:solidFill>
                  <a:schemeClr val="accent5"/>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5"/>
              </a:buClr>
              <a:buSzPts val="1300"/>
              <a:buFont typeface="Trebuchet MS"/>
              <a:buNone/>
              <a:defRPr b="1" i="0" sz="1000" u="none" cap="none" strike="noStrike">
                <a:solidFill>
                  <a:schemeClr val="accent5"/>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5"/>
              </a:buClr>
              <a:buSzPts val="1300"/>
              <a:buFont typeface="Trebuchet MS"/>
              <a:buNone/>
              <a:defRPr b="1" i="0" sz="1000" u="none" cap="none" strike="noStrike">
                <a:solidFill>
                  <a:schemeClr val="accent5"/>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5"/>
              </a:buClr>
              <a:buSzPts val="1300"/>
              <a:buFont typeface="Trebuchet MS"/>
              <a:buNone/>
              <a:defRPr b="1" i="0" sz="1000" u="none" cap="none" strike="noStrike">
                <a:solidFill>
                  <a:schemeClr val="accent5"/>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5"/>
              </a:buClr>
              <a:buSzPts val="1300"/>
              <a:buFont typeface="Trebuchet MS"/>
              <a:buNone/>
              <a:defRPr b="1" i="0" sz="1000" u="none" cap="none" strike="noStrike">
                <a:solidFill>
                  <a:schemeClr val="accent5"/>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76" name="Google Shape;276;p65"/>
          <p:cNvSpPr txBox="1"/>
          <p:nvPr>
            <p:ph type="title"/>
          </p:nvPr>
        </p:nvSpPr>
        <p:spPr>
          <a:xfrm>
            <a:off x="232304" y="329339"/>
            <a:ext cx="8679300" cy="6126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4700">
                <a:solidFill>
                  <a:schemeClr val="accent5"/>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277" name="Shape 277"/>
        <p:cNvGrpSpPr/>
        <p:nvPr/>
      </p:nvGrpSpPr>
      <p:grpSpPr>
        <a:xfrm>
          <a:off x="0" y="0"/>
          <a:ext cx="0" cy="0"/>
          <a:chOff x="0" y="0"/>
          <a:chExt cx="0" cy="0"/>
        </a:xfrm>
      </p:grpSpPr>
      <p:sp>
        <p:nvSpPr>
          <p:cNvPr id="278" name="Google Shape;278;p6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279" name="Google Shape;279;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280" name="Shape 280"/>
        <p:cNvGrpSpPr/>
        <p:nvPr/>
      </p:nvGrpSpPr>
      <p:grpSpPr>
        <a:xfrm>
          <a:off x="0" y="0"/>
          <a:ext cx="0" cy="0"/>
          <a:chOff x="0" y="0"/>
          <a:chExt cx="0" cy="0"/>
        </a:xfrm>
      </p:grpSpPr>
      <p:sp>
        <p:nvSpPr>
          <p:cNvPr id="281" name="Google Shape;281;p6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282" name="Google Shape;282;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3" name="Shape 283"/>
        <p:cNvGrpSpPr/>
        <p:nvPr/>
      </p:nvGrpSpPr>
      <p:grpSpPr>
        <a:xfrm>
          <a:off x="0" y="0"/>
          <a:ext cx="0" cy="0"/>
          <a:chOff x="0" y="0"/>
          <a:chExt cx="0" cy="0"/>
        </a:xfrm>
      </p:grpSpPr>
      <p:sp>
        <p:nvSpPr>
          <p:cNvPr id="284" name="Google Shape;284;p6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85" name="Google Shape;285;p6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sz="1400"/>
            </a:lvl1pPr>
            <a:lvl2pPr indent="-317500" lvl="1" marL="914400" rtl="0" algn="l">
              <a:lnSpc>
                <a:spcPct val="90000"/>
              </a:lnSpc>
              <a:spcBef>
                <a:spcPts val="400"/>
              </a:spcBef>
              <a:spcAft>
                <a:spcPts val="0"/>
              </a:spcAft>
              <a:buClr>
                <a:schemeClr val="dk1"/>
              </a:buClr>
              <a:buSzPts val="1400"/>
              <a:buChar char="○"/>
              <a:defRPr sz="1400"/>
            </a:lvl2pPr>
            <a:lvl3pPr indent="-317500" lvl="2" marL="1371600" rtl="0" algn="l">
              <a:lnSpc>
                <a:spcPct val="90000"/>
              </a:lnSpc>
              <a:spcBef>
                <a:spcPts val="400"/>
              </a:spcBef>
              <a:spcAft>
                <a:spcPts val="0"/>
              </a:spcAft>
              <a:buClr>
                <a:schemeClr val="dk1"/>
              </a:buClr>
              <a:buSzPts val="1400"/>
              <a:buChar char="■"/>
              <a:defRPr sz="1400"/>
            </a:lvl3pPr>
            <a:lvl4pPr indent="-317500" lvl="3" marL="1828800" rtl="0" algn="l">
              <a:lnSpc>
                <a:spcPct val="90000"/>
              </a:lnSpc>
              <a:spcBef>
                <a:spcPts val="400"/>
              </a:spcBef>
              <a:spcAft>
                <a:spcPts val="0"/>
              </a:spcAft>
              <a:buClr>
                <a:schemeClr val="dk1"/>
              </a:buClr>
              <a:buSzPts val="1400"/>
              <a:buChar char="●"/>
              <a:defRPr sz="1400"/>
            </a:lvl4pPr>
            <a:lvl5pPr indent="-317500" lvl="4" marL="2286000" rtl="0" algn="l">
              <a:lnSpc>
                <a:spcPct val="90000"/>
              </a:lnSpc>
              <a:spcBef>
                <a:spcPts val="400"/>
              </a:spcBef>
              <a:spcAft>
                <a:spcPts val="0"/>
              </a:spcAft>
              <a:buClr>
                <a:schemeClr val="dk1"/>
              </a:buClr>
              <a:buSzPts val="1400"/>
              <a:buChar char="○"/>
              <a:defRPr sz="1400"/>
            </a:lvl5pPr>
            <a:lvl6pPr indent="-317500" lvl="5" marL="2743200" rtl="0" algn="l">
              <a:lnSpc>
                <a:spcPct val="90000"/>
              </a:lnSpc>
              <a:spcBef>
                <a:spcPts val="400"/>
              </a:spcBef>
              <a:spcAft>
                <a:spcPts val="0"/>
              </a:spcAft>
              <a:buClr>
                <a:schemeClr val="dk1"/>
              </a:buClr>
              <a:buSzPts val="1400"/>
              <a:buChar char="■"/>
              <a:defRPr sz="1400"/>
            </a:lvl6pPr>
            <a:lvl7pPr indent="-317500" lvl="6" marL="3200400" rtl="0" algn="l">
              <a:lnSpc>
                <a:spcPct val="90000"/>
              </a:lnSpc>
              <a:spcBef>
                <a:spcPts val="400"/>
              </a:spcBef>
              <a:spcAft>
                <a:spcPts val="0"/>
              </a:spcAft>
              <a:buClr>
                <a:schemeClr val="dk1"/>
              </a:buClr>
              <a:buSzPts val="1400"/>
              <a:buChar char="●"/>
              <a:defRPr sz="1400"/>
            </a:lvl7pPr>
            <a:lvl8pPr indent="-317500" lvl="7" marL="3657600" rtl="0" algn="l">
              <a:lnSpc>
                <a:spcPct val="90000"/>
              </a:lnSpc>
              <a:spcBef>
                <a:spcPts val="400"/>
              </a:spcBef>
              <a:spcAft>
                <a:spcPts val="0"/>
              </a:spcAft>
              <a:buClr>
                <a:schemeClr val="dk1"/>
              </a:buClr>
              <a:buSzPts val="1400"/>
              <a:buChar char="○"/>
              <a:defRPr sz="1400"/>
            </a:lvl8pPr>
            <a:lvl9pPr indent="-317500" lvl="8" marL="4114800" rtl="0" algn="l">
              <a:lnSpc>
                <a:spcPct val="90000"/>
              </a:lnSpc>
              <a:spcBef>
                <a:spcPts val="400"/>
              </a:spcBef>
              <a:spcAft>
                <a:spcPts val="0"/>
              </a:spcAft>
              <a:buClr>
                <a:schemeClr val="dk1"/>
              </a:buClr>
              <a:buSzPts val="1400"/>
              <a:buChar char="■"/>
              <a:defRPr sz="1400"/>
            </a:lvl9pPr>
          </a:lstStyle>
          <a:p/>
        </p:txBody>
      </p:sp>
      <p:sp>
        <p:nvSpPr>
          <p:cNvPr id="286" name="Google Shape;286;p6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87" name="Google Shape;287;p68"/>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buNone/>
              <a:defRPr sz="1300">
                <a:solidFill>
                  <a:srgbClr val="000000"/>
                </a:solidFill>
                <a:latin typeface="Arial"/>
                <a:ea typeface="Arial"/>
                <a:cs typeface="Arial"/>
                <a:sym typeface="Arial"/>
              </a:defRPr>
            </a:lvl1pPr>
            <a:lvl2pPr lvl="1" rtl="0">
              <a:buNone/>
              <a:defRPr sz="1300">
                <a:solidFill>
                  <a:srgbClr val="000000"/>
                </a:solidFill>
                <a:latin typeface="Arial"/>
                <a:ea typeface="Arial"/>
                <a:cs typeface="Arial"/>
                <a:sym typeface="Arial"/>
              </a:defRPr>
            </a:lvl2pPr>
            <a:lvl3pPr lvl="2" rtl="0">
              <a:buNone/>
              <a:defRPr sz="1300">
                <a:solidFill>
                  <a:srgbClr val="000000"/>
                </a:solidFill>
                <a:latin typeface="Arial"/>
                <a:ea typeface="Arial"/>
                <a:cs typeface="Arial"/>
                <a:sym typeface="Arial"/>
              </a:defRPr>
            </a:lvl3pPr>
            <a:lvl4pPr lvl="3" rtl="0">
              <a:buNone/>
              <a:defRPr sz="1300">
                <a:solidFill>
                  <a:srgbClr val="000000"/>
                </a:solidFill>
                <a:latin typeface="Arial"/>
                <a:ea typeface="Arial"/>
                <a:cs typeface="Arial"/>
                <a:sym typeface="Arial"/>
              </a:defRPr>
            </a:lvl4pPr>
            <a:lvl5pPr lvl="4" rtl="0">
              <a:buNone/>
              <a:defRPr sz="1300">
                <a:solidFill>
                  <a:srgbClr val="000000"/>
                </a:solidFill>
                <a:latin typeface="Arial"/>
                <a:ea typeface="Arial"/>
                <a:cs typeface="Arial"/>
                <a:sym typeface="Arial"/>
              </a:defRPr>
            </a:lvl5pPr>
            <a:lvl6pPr lvl="5" rtl="0">
              <a:buNone/>
              <a:defRPr sz="1300">
                <a:solidFill>
                  <a:srgbClr val="000000"/>
                </a:solidFill>
                <a:latin typeface="Arial"/>
                <a:ea typeface="Arial"/>
                <a:cs typeface="Arial"/>
                <a:sym typeface="Arial"/>
              </a:defRPr>
            </a:lvl6pPr>
            <a:lvl7pPr lvl="6" rtl="0">
              <a:buNone/>
              <a:defRPr sz="1300">
                <a:solidFill>
                  <a:srgbClr val="000000"/>
                </a:solidFill>
                <a:latin typeface="Arial"/>
                <a:ea typeface="Arial"/>
                <a:cs typeface="Arial"/>
                <a:sym typeface="Arial"/>
              </a:defRPr>
            </a:lvl7pPr>
            <a:lvl8pPr lvl="7" rtl="0">
              <a:buNone/>
              <a:defRPr sz="1300">
                <a:solidFill>
                  <a:srgbClr val="000000"/>
                </a:solidFill>
                <a:latin typeface="Arial"/>
                <a:ea typeface="Arial"/>
                <a:cs typeface="Arial"/>
                <a:sym typeface="Arial"/>
              </a:defRPr>
            </a:lvl8pPr>
            <a:lvl9pPr lvl="8" rtl="0">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288" name="Shape 288"/>
        <p:cNvGrpSpPr/>
        <p:nvPr/>
      </p:nvGrpSpPr>
      <p:grpSpPr>
        <a:xfrm>
          <a:off x="0" y="0"/>
          <a:ext cx="0" cy="0"/>
          <a:chOff x="0" y="0"/>
          <a:chExt cx="0" cy="0"/>
        </a:xfrm>
      </p:grpSpPr>
      <p:sp>
        <p:nvSpPr>
          <p:cNvPr id="289" name="Google Shape;289;p69"/>
          <p:cNvSpPr txBox="1"/>
          <p:nvPr>
            <p:ph type="title"/>
          </p:nvPr>
        </p:nvSpPr>
        <p:spPr>
          <a:xfrm>
            <a:off x="628427" y="273751"/>
            <a:ext cx="7887300" cy="9945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90" name="Google Shape;290;p69"/>
          <p:cNvSpPr txBox="1"/>
          <p:nvPr>
            <p:ph idx="1" type="body"/>
          </p:nvPr>
        </p:nvSpPr>
        <p:spPr>
          <a:xfrm>
            <a:off x="628427" y="1366242"/>
            <a:ext cx="7887300" cy="3134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91" name="Google Shape;291;p69"/>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292" name="Shape 292"/>
        <p:cNvGrpSpPr/>
        <p:nvPr/>
      </p:nvGrpSpPr>
      <p:grpSpPr>
        <a:xfrm>
          <a:off x="0" y="0"/>
          <a:ext cx="0" cy="0"/>
          <a:chOff x="0" y="0"/>
          <a:chExt cx="0" cy="0"/>
        </a:xfrm>
      </p:grpSpPr>
      <p:sp>
        <p:nvSpPr>
          <p:cNvPr id="293" name="Google Shape;293;p70"/>
          <p:cNvSpPr txBox="1"/>
          <p:nvPr>
            <p:ph type="title"/>
          </p:nvPr>
        </p:nvSpPr>
        <p:spPr>
          <a:xfrm>
            <a:off x="137948" y="273844"/>
            <a:ext cx="8868000" cy="994200"/>
          </a:xfrm>
          <a:prstGeom prst="rect">
            <a:avLst/>
          </a:prstGeom>
        </p:spPr>
        <p:txBody>
          <a:bodyPr anchorCtr="0" anchor="t" bIns="34275" lIns="68575" spcFirstLastPara="1" rIns="68575" wrap="square" tIns="34275">
            <a:noAutofit/>
          </a:bodyPr>
          <a:lstStyle>
            <a:lvl1pPr lvl="0" rtl="0">
              <a:spcBef>
                <a:spcPts val="0"/>
              </a:spcBef>
              <a:spcAft>
                <a:spcPts val="0"/>
              </a:spcAft>
              <a:buSzPts val="45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4" name="Google Shape;294;p70"/>
          <p:cNvSpPr txBox="1"/>
          <p:nvPr>
            <p:ph idx="12" type="sldNum"/>
          </p:nvPr>
        </p:nvSpPr>
        <p:spPr>
          <a:xfrm>
            <a:off x="6880594" y="4780264"/>
            <a:ext cx="2057400" cy="273900"/>
          </a:xfrm>
          <a:prstGeom prst="rect">
            <a:avLst/>
          </a:prstGeom>
        </p:spPr>
        <p:txBody>
          <a:bodyPr anchorCtr="0" anchor="ctr" bIns="34275" lIns="68575" spcFirstLastPara="1" rIns="68575" wrap="square" tIns="34275">
            <a:noAutofit/>
          </a:bodyPr>
          <a:lstStyle>
            <a:lvl1pPr lvl="0" rtl="0">
              <a:buClr>
                <a:srgbClr val="000000"/>
              </a:buClr>
              <a:buSzPts val="900"/>
              <a:buFont typeface="Arial"/>
              <a:buNone/>
              <a:defRPr/>
            </a:lvl1pPr>
            <a:lvl2pPr lvl="1" rtl="0">
              <a:buClr>
                <a:srgbClr val="000000"/>
              </a:buClr>
              <a:buSzPts val="900"/>
              <a:buFont typeface="Arial"/>
              <a:buNone/>
              <a:defRPr/>
            </a:lvl2pPr>
            <a:lvl3pPr lvl="2" rtl="0">
              <a:buClr>
                <a:srgbClr val="000000"/>
              </a:buClr>
              <a:buSzPts val="900"/>
              <a:buFont typeface="Arial"/>
              <a:buNone/>
              <a:defRPr/>
            </a:lvl3pPr>
            <a:lvl4pPr lvl="3" rtl="0">
              <a:buClr>
                <a:srgbClr val="000000"/>
              </a:buClr>
              <a:buSzPts val="900"/>
              <a:buFont typeface="Arial"/>
              <a:buNone/>
              <a:defRPr/>
            </a:lvl4pPr>
            <a:lvl5pPr lvl="4" rtl="0">
              <a:buClr>
                <a:srgbClr val="000000"/>
              </a:buClr>
              <a:buSzPts val="900"/>
              <a:buFont typeface="Arial"/>
              <a:buNone/>
              <a:defRPr/>
            </a:lvl5pPr>
            <a:lvl6pPr lvl="5" rtl="0">
              <a:buClr>
                <a:srgbClr val="000000"/>
              </a:buClr>
              <a:buSzPts val="900"/>
              <a:buFont typeface="Arial"/>
              <a:buNone/>
              <a:defRPr/>
            </a:lvl6pPr>
            <a:lvl7pPr lvl="6" rtl="0">
              <a:buClr>
                <a:srgbClr val="000000"/>
              </a:buClr>
              <a:buSzPts val="900"/>
              <a:buFont typeface="Arial"/>
              <a:buNone/>
              <a:defRPr/>
            </a:lvl7pPr>
            <a:lvl8pPr lvl="7" rtl="0">
              <a:buClr>
                <a:srgbClr val="000000"/>
              </a:buClr>
              <a:buSzPts val="900"/>
              <a:buFont typeface="Arial"/>
              <a:buNone/>
              <a:defRPr/>
            </a:lvl8pPr>
            <a:lvl9pPr lvl="8" rtl="0">
              <a:buClr>
                <a:srgbClr val="000000"/>
              </a:buClr>
              <a:buSzPts val="9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5" name="Shape 295"/>
        <p:cNvGrpSpPr/>
        <p:nvPr/>
      </p:nvGrpSpPr>
      <p:grpSpPr>
        <a:xfrm>
          <a:off x="0" y="0"/>
          <a:ext cx="0" cy="0"/>
          <a:chOff x="0" y="0"/>
          <a:chExt cx="0" cy="0"/>
        </a:xfrm>
      </p:grpSpPr>
      <p:sp>
        <p:nvSpPr>
          <p:cNvPr id="296" name="Google Shape;296;p71"/>
          <p:cNvSpPr txBox="1"/>
          <p:nvPr>
            <p:ph type="ctrTitle"/>
          </p:nvPr>
        </p:nvSpPr>
        <p:spPr>
          <a:xfrm>
            <a:off x="311708" y="744575"/>
            <a:ext cx="8520600" cy="2052600"/>
          </a:xfrm>
          <a:prstGeom prst="rect">
            <a:avLst/>
          </a:prstGeom>
          <a:noFill/>
          <a:ln>
            <a:noFill/>
          </a:ln>
        </p:spPr>
        <p:txBody>
          <a:bodyPr anchorCtr="0" anchor="t" bIns="68575" lIns="68575" spcFirstLastPara="1" rIns="68575" wrap="square" tIns="68575">
            <a:noAutofit/>
          </a:bodyPr>
          <a:lstStyle>
            <a:lvl1pPr lvl="0" rtl="0" algn="ctr">
              <a:lnSpc>
                <a:spcPct val="100000"/>
              </a:lnSpc>
              <a:spcBef>
                <a:spcPts val="0"/>
              </a:spcBef>
              <a:spcAft>
                <a:spcPts val="0"/>
              </a:spcAft>
              <a:buSzPts val="2700"/>
              <a:buFont typeface="Trebuchet MS"/>
              <a:buNone/>
              <a:defRPr sz="3600">
                <a:latin typeface="Trebuchet MS"/>
                <a:ea typeface="Trebuchet MS"/>
                <a:cs typeface="Trebuchet MS"/>
                <a:sym typeface="Trebuchet MS"/>
              </a:defRPr>
            </a:lvl1pPr>
            <a:lvl2pPr lvl="1" rtl="0" algn="ctr">
              <a:lnSpc>
                <a:spcPct val="100000"/>
              </a:lnSpc>
              <a:spcBef>
                <a:spcPts val="0"/>
              </a:spcBef>
              <a:spcAft>
                <a:spcPts val="0"/>
              </a:spcAft>
              <a:buSzPts val="3900"/>
              <a:buNone/>
              <a:defRPr sz="5200"/>
            </a:lvl2pPr>
            <a:lvl3pPr lvl="2" rtl="0" algn="ctr">
              <a:lnSpc>
                <a:spcPct val="100000"/>
              </a:lnSpc>
              <a:spcBef>
                <a:spcPts val="0"/>
              </a:spcBef>
              <a:spcAft>
                <a:spcPts val="0"/>
              </a:spcAft>
              <a:buSzPts val="3900"/>
              <a:buNone/>
              <a:defRPr sz="5200"/>
            </a:lvl3pPr>
            <a:lvl4pPr lvl="3" rtl="0" algn="ctr">
              <a:lnSpc>
                <a:spcPct val="100000"/>
              </a:lnSpc>
              <a:spcBef>
                <a:spcPts val="0"/>
              </a:spcBef>
              <a:spcAft>
                <a:spcPts val="0"/>
              </a:spcAft>
              <a:buSzPts val="3900"/>
              <a:buNone/>
              <a:defRPr sz="5200"/>
            </a:lvl4pPr>
            <a:lvl5pPr lvl="4" rtl="0" algn="ctr">
              <a:lnSpc>
                <a:spcPct val="100000"/>
              </a:lnSpc>
              <a:spcBef>
                <a:spcPts val="0"/>
              </a:spcBef>
              <a:spcAft>
                <a:spcPts val="0"/>
              </a:spcAft>
              <a:buSzPts val="3900"/>
              <a:buNone/>
              <a:defRPr sz="5200"/>
            </a:lvl5pPr>
            <a:lvl6pPr lvl="5" rtl="0" algn="ctr">
              <a:lnSpc>
                <a:spcPct val="100000"/>
              </a:lnSpc>
              <a:spcBef>
                <a:spcPts val="0"/>
              </a:spcBef>
              <a:spcAft>
                <a:spcPts val="0"/>
              </a:spcAft>
              <a:buSzPts val="3900"/>
              <a:buNone/>
              <a:defRPr sz="5200"/>
            </a:lvl6pPr>
            <a:lvl7pPr lvl="6" rtl="0" algn="ctr">
              <a:lnSpc>
                <a:spcPct val="100000"/>
              </a:lnSpc>
              <a:spcBef>
                <a:spcPts val="0"/>
              </a:spcBef>
              <a:spcAft>
                <a:spcPts val="0"/>
              </a:spcAft>
              <a:buSzPts val="3900"/>
              <a:buNone/>
              <a:defRPr sz="5200"/>
            </a:lvl7pPr>
            <a:lvl8pPr lvl="7" rtl="0" algn="ctr">
              <a:lnSpc>
                <a:spcPct val="100000"/>
              </a:lnSpc>
              <a:spcBef>
                <a:spcPts val="0"/>
              </a:spcBef>
              <a:spcAft>
                <a:spcPts val="0"/>
              </a:spcAft>
              <a:buSzPts val="3900"/>
              <a:buNone/>
              <a:defRPr sz="5200"/>
            </a:lvl8pPr>
            <a:lvl9pPr lvl="8" rtl="0" algn="ctr">
              <a:lnSpc>
                <a:spcPct val="100000"/>
              </a:lnSpc>
              <a:spcBef>
                <a:spcPts val="0"/>
              </a:spcBef>
              <a:spcAft>
                <a:spcPts val="0"/>
              </a:spcAft>
              <a:buSzPts val="3900"/>
              <a:buNone/>
              <a:defRPr sz="5200"/>
            </a:lvl9pPr>
          </a:lstStyle>
          <a:p/>
        </p:txBody>
      </p:sp>
      <p:sp>
        <p:nvSpPr>
          <p:cNvPr id="297" name="Google Shape;297;p71"/>
          <p:cNvSpPr txBox="1"/>
          <p:nvPr>
            <p:ph idx="1" type="subTitle"/>
          </p:nvPr>
        </p:nvSpPr>
        <p:spPr>
          <a:xfrm>
            <a:off x="311700" y="2834125"/>
            <a:ext cx="8520600" cy="792600"/>
          </a:xfrm>
          <a:prstGeom prst="rect">
            <a:avLst/>
          </a:prstGeom>
          <a:noFill/>
          <a:ln>
            <a:noFill/>
          </a:ln>
        </p:spPr>
        <p:txBody>
          <a:bodyPr anchorCtr="0" anchor="t" bIns="68575" lIns="68575" spcFirstLastPara="1" rIns="68575" wrap="square" tIns="68575">
            <a:noAutofit/>
          </a:bodyPr>
          <a:lstStyle>
            <a:lvl1pPr lvl="0" rtl="0" algn="ctr">
              <a:lnSpc>
                <a:spcPct val="100000"/>
              </a:lnSpc>
              <a:spcBef>
                <a:spcPts val="0"/>
              </a:spcBef>
              <a:spcAft>
                <a:spcPts val="0"/>
              </a:spcAft>
              <a:buSzPts val="1700"/>
              <a:buFont typeface="Roboto Slab"/>
              <a:buNone/>
              <a:defRPr sz="2200">
                <a:latin typeface="Roboto Slab"/>
                <a:ea typeface="Roboto Slab"/>
                <a:cs typeface="Roboto Slab"/>
                <a:sym typeface="Roboto Slab"/>
              </a:defRPr>
            </a:lvl1pPr>
            <a:lvl2pPr lvl="1" rtl="0" algn="ctr">
              <a:lnSpc>
                <a:spcPct val="100000"/>
              </a:lnSpc>
              <a:spcBef>
                <a:spcPts val="0"/>
              </a:spcBef>
              <a:spcAft>
                <a:spcPts val="0"/>
              </a:spcAft>
              <a:buSzPts val="2100"/>
              <a:buNone/>
              <a:defRPr sz="2800"/>
            </a:lvl2pPr>
            <a:lvl3pPr lvl="2" rtl="0" algn="ctr">
              <a:lnSpc>
                <a:spcPct val="100000"/>
              </a:lnSpc>
              <a:spcBef>
                <a:spcPts val="0"/>
              </a:spcBef>
              <a:spcAft>
                <a:spcPts val="0"/>
              </a:spcAft>
              <a:buSzPts val="2100"/>
              <a:buNone/>
              <a:defRPr sz="2800"/>
            </a:lvl3pPr>
            <a:lvl4pPr lvl="3" rtl="0" algn="ctr">
              <a:lnSpc>
                <a:spcPct val="100000"/>
              </a:lnSpc>
              <a:spcBef>
                <a:spcPts val="0"/>
              </a:spcBef>
              <a:spcAft>
                <a:spcPts val="0"/>
              </a:spcAft>
              <a:buSzPts val="2100"/>
              <a:buNone/>
              <a:defRPr sz="2800"/>
            </a:lvl4pPr>
            <a:lvl5pPr lvl="4" rtl="0" algn="ctr">
              <a:lnSpc>
                <a:spcPct val="100000"/>
              </a:lnSpc>
              <a:spcBef>
                <a:spcPts val="0"/>
              </a:spcBef>
              <a:spcAft>
                <a:spcPts val="0"/>
              </a:spcAft>
              <a:buSzPts val="2100"/>
              <a:buNone/>
              <a:defRPr sz="2800"/>
            </a:lvl5pPr>
            <a:lvl6pPr lvl="5" rtl="0" algn="ctr">
              <a:lnSpc>
                <a:spcPct val="100000"/>
              </a:lnSpc>
              <a:spcBef>
                <a:spcPts val="0"/>
              </a:spcBef>
              <a:spcAft>
                <a:spcPts val="0"/>
              </a:spcAft>
              <a:buSzPts val="2100"/>
              <a:buNone/>
              <a:defRPr sz="2800"/>
            </a:lvl6pPr>
            <a:lvl7pPr lvl="6" rtl="0" algn="ctr">
              <a:lnSpc>
                <a:spcPct val="100000"/>
              </a:lnSpc>
              <a:spcBef>
                <a:spcPts val="0"/>
              </a:spcBef>
              <a:spcAft>
                <a:spcPts val="0"/>
              </a:spcAft>
              <a:buSzPts val="2100"/>
              <a:buNone/>
              <a:defRPr sz="2800"/>
            </a:lvl7pPr>
            <a:lvl8pPr lvl="7" rtl="0" algn="ctr">
              <a:lnSpc>
                <a:spcPct val="100000"/>
              </a:lnSpc>
              <a:spcBef>
                <a:spcPts val="0"/>
              </a:spcBef>
              <a:spcAft>
                <a:spcPts val="0"/>
              </a:spcAft>
              <a:buSzPts val="2100"/>
              <a:buNone/>
              <a:defRPr sz="2800"/>
            </a:lvl8pPr>
            <a:lvl9pPr lvl="8" rtl="0" algn="ctr">
              <a:lnSpc>
                <a:spcPct val="100000"/>
              </a:lnSpc>
              <a:spcBef>
                <a:spcPts val="0"/>
              </a:spcBef>
              <a:spcAft>
                <a:spcPts val="0"/>
              </a:spcAft>
              <a:buSzPts val="2100"/>
              <a:buNone/>
              <a:defRPr sz="2800"/>
            </a:lvl9pPr>
          </a:lstStyle>
          <a:p/>
        </p:txBody>
      </p:sp>
      <p:sp>
        <p:nvSpPr>
          <p:cNvPr id="298" name="Google Shape;298;p71"/>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rtl="0" algn="r">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rtl="0" algn="r">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rtl="0" algn="r">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rtl="0" algn="r">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rtl="0" algn="r">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rtl="0" algn="r">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rtl="0" algn="r">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rtl="0" algn="r">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rtl="0" algn="r">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9" name="Shape 299"/>
        <p:cNvGrpSpPr/>
        <p:nvPr/>
      </p:nvGrpSpPr>
      <p:grpSpPr>
        <a:xfrm>
          <a:off x="0" y="0"/>
          <a:ext cx="0" cy="0"/>
          <a:chOff x="0" y="0"/>
          <a:chExt cx="0" cy="0"/>
        </a:xfrm>
      </p:grpSpPr>
      <p:sp>
        <p:nvSpPr>
          <p:cNvPr id="300" name="Google Shape;300;p72"/>
          <p:cNvSpPr txBox="1"/>
          <p:nvPr>
            <p:ph type="ctrTitle"/>
          </p:nvPr>
        </p:nvSpPr>
        <p:spPr>
          <a:xfrm>
            <a:off x="780393" y="751122"/>
            <a:ext cx="7583100" cy="7428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lt1"/>
              </a:buClr>
              <a:buSzPts val="5400"/>
              <a:buFont typeface="Trebuchet MS"/>
              <a:buNone/>
              <a:defRPr sz="5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01" name="Google Shape;301;p72"/>
          <p:cNvSpPr txBox="1"/>
          <p:nvPr>
            <p:ph idx="1" type="subTitle"/>
          </p:nvPr>
        </p:nvSpPr>
        <p:spPr>
          <a:xfrm>
            <a:off x="1143000" y="1661004"/>
            <a:ext cx="6858000" cy="5541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lt1"/>
              </a:buClr>
              <a:buSzPts val="3700"/>
              <a:buFont typeface="Arial"/>
              <a:buNone/>
              <a:defRPr b="1" i="0" sz="3700" u="none" cap="none" strike="noStrike">
                <a:solidFill>
                  <a:schemeClr val="lt1"/>
                </a:solidFill>
                <a:latin typeface="Trebuchet MS"/>
                <a:ea typeface="Trebuchet MS"/>
                <a:cs typeface="Trebuchet MS"/>
                <a:sym typeface="Trebuchet MS"/>
              </a:defRPr>
            </a:lvl1pPr>
            <a:lvl2pPr lvl="1" marR="0" rtl="0" algn="ctr">
              <a:lnSpc>
                <a:spcPct val="90000"/>
              </a:lnSpc>
              <a:spcBef>
                <a:spcPts val="400"/>
              </a:spcBef>
              <a:spcAft>
                <a:spcPts val="0"/>
              </a:spcAft>
              <a:buClr>
                <a:schemeClr val="lt1"/>
              </a:buClr>
              <a:buSzPts val="1500"/>
              <a:buFont typeface="Arial"/>
              <a:buNone/>
              <a:defRPr b="0" i="0" sz="1500" u="none" cap="none" strike="noStrike">
                <a:solidFill>
                  <a:schemeClr val="lt1"/>
                </a:solidFill>
                <a:latin typeface="Calibri"/>
                <a:ea typeface="Calibri"/>
                <a:cs typeface="Calibri"/>
                <a:sym typeface="Calibri"/>
              </a:defRPr>
            </a:lvl2pPr>
            <a:lvl3pPr lvl="2" marR="0" rtl="0" algn="ctr">
              <a:lnSpc>
                <a:spcPct val="90000"/>
              </a:lnSpc>
              <a:spcBef>
                <a:spcPts val="400"/>
              </a:spcBef>
              <a:spcAft>
                <a:spcPts val="0"/>
              </a:spcAft>
              <a:buClr>
                <a:schemeClr val="lt1"/>
              </a:buClr>
              <a:buSzPts val="1400"/>
              <a:buFont typeface="Arial"/>
              <a:buNone/>
              <a:defRPr b="0" i="0" sz="1400" u="none" cap="none" strike="noStrike">
                <a:solidFill>
                  <a:schemeClr val="lt1"/>
                </a:solidFill>
                <a:latin typeface="Calibri"/>
                <a:ea typeface="Calibri"/>
                <a:cs typeface="Calibri"/>
                <a:sym typeface="Calibri"/>
              </a:defRPr>
            </a:lvl3pPr>
            <a:lvl4pPr lvl="3" marR="0" rtl="0" algn="ctr">
              <a:lnSpc>
                <a:spcPct val="90000"/>
              </a:lnSpc>
              <a:spcBef>
                <a:spcPts val="4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4pPr>
            <a:lvl5pPr lvl="4" marR="0" rtl="0" algn="ctr">
              <a:lnSpc>
                <a:spcPct val="90000"/>
              </a:lnSpc>
              <a:spcBef>
                <a:spcPts val="4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5pPr>
            <a:lvl6pPr lvl="5" marR="0" rtl="0" algn="ctr">
              <a:lnSpc>
                <a:spcPct val="90000"/>
              </a:lnSpc>
              <a:spcBef>
                <a:spcPts val="4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6pPr>
            <a:lvl7pPr lvl="6" marR="0" rtl="0" algn="ctr">
              <a:lnSpc>
                <a:spcPct val="90000"/>
              </a:lnSpc>
              <a:spcBef>
                <a:spcPts val="4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7pPr>
            <a:lvl8pPr lvl="7" marR="0" rtl="0" algn="ctr">
              <a:lnSpc>
                <a:spcPct val="90000"/>
              </a:lnSpc>
              <a:spcBef>
                <a:spcPts val="4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8pPr>
            <a:lvl9pPr lvl="8" marR="0" rtl="0" algn="ctr">
              <a:lnSpc>
                <a:spcPct val="90000"/>
              </a:lnSpc>
              <a:spcBef>
                <a:spcPts val="4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9pPr>
          </a:lstStyle>
          <a:p/>
        </p:txBody>
      </p:sp>
      <p:sp>
        <p:nvSpPr>
          <p:cNvPr id="302" name="Google Shape;302;p72"/>
          <p:cNvSpPr txBox="1"/>
          <p:nvPr>
            <p:ph idx="10" type="dt"/>
          </p:nvPr>
        </p:nvSpPr>
        <p:spPr>
          <a:xfrm>
            <a:off x="3543300" y="3688167"/>
            <a:ext cx="20574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400"/>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303" name="Google Shape;303;p72"/>
          <p:cNvSpPr txBox="1"/>
          <p:nvPr>
            <p:ph idx="12" type="sldNum"/>
          </p:nvPr>
        </p:nvSpPr>
        <p:spPr>
          <a:xfrm>
            <a:off x="6880595" y="4778066"/>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304" name="Google Shape;304;p72"/>
          <p:cNvSpPr txBox="1"/>
          <p:nvPr>
            <p:ph idx="2" type="body"/>
          </p:nvPr>
        </p:nvSpPr>
        <p:spPr>
          <a:xfrm>
            <a:off x="1435396" y="2382275"/>
            <a:ext cx="6273300" cy="6858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chemeClr val="lt1"/>
              </a:buClr>
              <a:buSzPts val="2500"/>
              <a:buFont typeface="Arial"/>
              <a:buNone/>
              <a:defRPr b="0" i="0" sz="2500" u="none" cap="none" strike="noStrike">
                <a:solidFill>
                  <a:schemeClr val="lt1"/>
                </a:solidFill>
                <a:latin typeface="Trebuchet MS"/>
                <a:ea typeface="Trebuchet MS"/>
                <a:cs typeface="Trebuchet MS"/>
                <a:sym typeface="Trebuchet MS"/>
              </a:defRPr>
            </a:lvl1pPr>
            <a:lvl2pPr indent="-228600" lvl="1" marL="914400" marR="0" rtl="0" algn="ctr">
              <a:lnSpc>
                <a:spcPct val="90000"/>
              </a:lnSpc>
              <a:spcBef>
                <a:spcPts val="400"/>
              </a:spcBef>
              <a:spcAft>
                <a:spcPts val="0"/>
              </a:spcAft>
              <a:buClr>
                <a:schemeClr val="lt1"/>
              </a:buClr>
              <a:buSzPts val="1500"/>
              <a:buFont typeface="Arial"/>
              <a:buNone/>
              <a:defRPr b="0" i="0" sz="1500" u="none" cap="none" strike="noStrike">
                <a:solidFill>
                  <a:schemeClr val="lt1"/>
                </a:solidFill>
                <a:latin typeface="Trebuchet MS"/>
                <a:ea typeface="Trebuchet MS"/>
                <a:cs typeface="Trebuchet MS"/>
                <a:sym typeface="Trebuchet MS"/>
              </a:defRPr>
            </a:lvl2pPr>
            <a:lvl3pPr indent="-228600" lvl="2" marL="1371600" marR="0" rtl="0" algn="ctr">
              <a:lnSpc>
                <a:spcPct val="90000"/>
              </a:lnSpc>
              <a:spcBef>
                <a:spcPts val="400"/>
              </a:spcBef>
              <a:spcAft>
                <a:spcPts val="0"/>
              </a:spcAft>
              <a:buClr>
                <a:schemeClr val="lt1"/>
              </a:buClr>
              <a:buSzPts val="1500"/>
              <a:buFont typeface="Arial"/>
              <a:buNone/>
              <a:defRPr b="0" i="0" sz="1500" u="none" cap="none" strike="noStrike">
                <a:solidFill>
                  <a:schemeClr val="lt1"/>
                </a:solidFill>
                <a:latin typeface="Trebuchet MS"/>
                <a:ea typeface="Trebuchet MS"/>
                <a:cs typeface="Trebuchet MS"/>
                <a:sym typeface="Trebuchet MS"/>
              </a:defRPr>
            </a:lvl3pPr>
            <a:lvl4pPr indent="-228600" lvl="3" marL="1828800" marR="0" rtl="0" algn="ctr">
              <a:lnSpc>
                <a:spcPct val="90000"/>
              </a:lnSpc>
              <a:spcBef>
                <a:spcPts val="400"/>
              </a:spcBef>
              <a:spcAft>
                <a:spcPts val="0"/>
              </a:spcAft>
              <a:buClr>
                <a:schemeClr val="lt1"/>
              </a:buClr>
              <a:buSzPts val="1500"/>
              <a:buFont typeface="Arial"/>
              <a:buNone/>
              <a:defRPr b="0" i="0" sz="1500" u="none" cap="none" strike="noStrike">
                <a:solidFill>
                  <a:schemeClr val="lt1"/>
                </a:solidFill>
                <a:latin typeface="Trebuchet MS"/>
                <a:ea typeface="Trebuchet MS"/>
                <a:cs typeface="Trebuchet MS"/>
                <a:sym typeface="Trebuchet MS"/>
              </a:defRPr>
            </a:lvl4pPr>
            <a:lvl5pPr indent="-228600" lvl="4" marL="2286000" marR="0" rtl="0" algn="ctr">
              <a:lnSpc>
                <a:spcPct val="90000"/>
              </a:lnSpc>
              <a:spcBef>
                <a:spcPts val="400"/>
              </a:spcBef>
              <a:spcAft>
                <a:spcPts val="0"/>
              </a:spcAft>
              <a:buClr>
                <a:schemeClr val="lt1"/>
              </a:buClr>
              <a:buSzPts val="1500"/>
              <a:buFont typeface="Arial"/>
              <a:buNone/>
              <a:defRPr b="0" i="0" sz="1500" u="none" cap="none" strike="noStrike">
                <a:solidFill>
                  <a:schemeClr val="lt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lank">
  <p:cSld name="White Blank">
    <p:spTree>
      <p:nvGrpSpPr>
        <p:cNvPr id="305" name="Shape 305"/>
        <p:cNvGrpSpPr/>
        <p:nvPr/>
      </p:nvGrpSpPr>
      <p:grpSpPr>
        <a:xfrm>
          <a:off x="0" y="0"/>
          <a:ext cx="0" cy="0"/>
          <a:chOff x="0" y="0"/>
          <a:chExt cx="0" cy="0"/>
        </a:xfrm>
      </p:grpSpPr>
      <p:sp>
        <p:nvSpPr>
          <p:cNvPr id="306" name="Google Shape;306;p73"/>
          <p:cNvSpPr txBox="1"/>
          <p:nvPr>
            <p:ph idx="12" type="sldNum"/>
          </p:nvPr>
        </p:nvSpPr>
        <p:spPr>
          <a:xfrm>
            <a:off x="7384766" y="4818852"/>
            <a:ext cx="15087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7" name="Shape 37"/>
        <p:cNvGrpSpPr/>
        <p:nvPr/>
      </p:nvGrpSpPr>
      <p:grpSpPr>
        <a:xfrm>
          <a:off x="0" y="0"/>
          <a:ext cx="0" cy="0"/>
          <a:chOff x="0" y="0"/>
          <a:chExt cx="0" cy="0"/>
        </a:xfrm>
      </p:grpSpPr>
      <p:sp>
        <p:nvSpPr>
          <p:cNvPr id="38" name="Google Shape;38;p8"/>
          <p:cNvSpPr txBox="1"/>
          <p:nvPr>
            <p:ph type="title"/>
          </p:nvPr>
        </p:nvSpPr>
        <p:spPr>
          <a:xfrm>
            <a:off x="605659" y="1354604"/>
            <a:ext cx="3602400" cy="22281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5400"/>
              <a:buFont typeface="Trebuchet M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8"/>
          <p:cNvSpPr txBox="1"/>
          <p:nvPr>
            <p:ph idx="1" type="body"/>
          </p:nvPr>
        </p:nvSpPr>
        <p:spPr>
          <a:xfrm>
            <a:off x="4857421" y="1354602"/>
            <a:ext cx="3641700" cy="2228100"/>
          </a:xfrm>
          <a:prstGeom prst="rect">
            <a:avLst/>
          </a:prstGeom>
          <a:noFill/>
          <a:ln>
            <a:noFill/>
          </a:ln>
        </p:spPr>
        <p:txBody>
          <a:bodyPr anchorCtr="0" anchor="t" bIns="45700" lIns="91425" spcFirstLastPara="1" rIns="91425" wrap="square" tIns="45700">
            <a:noAutofit/>
          </a:bodyPr>
          <a:lstStyle>
            <a:lvl1pPr indent="-400050" lvl="0" marL="457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Trebuchet MS"/>
                <a:ea typeface="Trebuchet MS"/>
                <a:cs typeface="Trebuchet MS"/>
                <a:sym typeface="Trebuchet MS"/>
              </a:defRPr>
            </a:lvl1pPr>
            <a:lvl2pPr indent="-335280" lvl="1" marL="914400" marR="0" rtl="0" algn="l">
              <a:lnSpc>
                <a:spcPct val="90000"/>
              </a:lnSpc>
              <a:spcBef>
                <a:spcPts val="375"/>
              </a:spcBef>
              <a:spcAft>
                <a:spcPts val="0"/>
              </a:spcAft>
              <a:buClr>
                <a:schemeClr val="dk1"/>
              </a:buClr>
              <a:buSzPts val="1680"/>
              <a:buFont typeface="Noto Sans Symbols"/>
              <a:buChar char="⮚"/>
              <a:defRPr b="0" i="0" sz="2400" u="none" cap="none" strike="noStrike">
                <a:solidFill>
                  <a:schemeClr val="dk1"/>
                </a:solidFill>
                <a:latin typeface="Trebuchet MS"/>
                <a:ea typeface="Trebuchet MS"/>
                <a:cs typeface="Trebuchet MS"/>
                <a:sym typeface="Trebuchet MS"/>
              </a:defRPr>
            </a:lvl2pPr>
            <a:lvl3pPr indent="-361950" lvl="2" marL="1371600" marR="0" rtl="0" algn="l">
              <a:lnSpc>
                <a:spcPct val="90000"/>
              </a:lnSpc>
              <a:spcBef>
                <a:spcPts val="375"/>
              </a:spcBef>
              <a:spcAft>
                <a:spcPts val="0"/>
              </a:spcAft>
              <a:buClr>
                <a:schemeClr val="dk1"/>
              </a:buClr>
              <a:buSzPts val="2100"/>
              <a:buFont typeface="Noto Sans Symbols"/>
              <a:buChar char="▪"/>
              <a:defRPr b="0" i="0" sz="2100" u="none" cap="none" strike="noStrike">
                <a:solidFill>
                  <a:schemeClr val="dk1"/>
                </a:solidFill>
                <a:latin typeface="Trebuchet MS"/>
                <a:ea typeface="Trebuchet MS"/>
                <a:cs typeface="Trebuchet MS"/>
                <a:sym typeface="Trebuchet MS"/>
              </a:defRPr>
            </a:lvl3pPr>
            <a:lvl4pPr indent="-342900" lvl="3" marL="18288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0" name="Google Shape;40;p8"/>
          <p:cNvSpPr txBox="1"/>
          <p:nvPr>
            <p:ph idx="12" type="sldNum"/>
          </p:nvPr>
        </p:nvSpPr>
        <p:spPr>
          <a:xfrm>
            <a:off x="6880595" y="4780265"/>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1" name="Google Shape;41;p8"/>
          <p:cNvCxnSpPr/>
          <p:nvPr/>
        </p:nvCxnSpPr>
        <p:spPr>
          <a:xfrm>
            <a:off x="4572000" y="995363"/>
            <a:ext cx="0" cy="3152700"/>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7" name="Shape 307"/>
        <p:cNvGrpSpPr/>
        <p:nvPr/>
      </p:nvGrpSpPr>
      <p:grpSpPr>
        <a:xfrm>
          <a:off x="0" y="0"/>
          <a:ext cx="0" cy="0"/>
          <a:chOff x="0" y="0"/>
          <a:chExt cx="0" cy="0"/>
        </a:xfrm>
      </p:grpSpPr>
      <p:sp>
        <p:nvSpPr>
          <p:cNvPr id="308" name="Google Shape;308;p74"/>
          <p:cNvSpPr txBox="1"/>
          <p:nvPr>
            <p:ph idx="10" type="dt"/>
          </p:nvPr>
        </p:nvSpPr>
        <p:spPr>
          <a:xfrm>
            <a:off x="457200" y="4767267"/>
            <a:ext cx="2133600" cy="273900"/>
          </a:xfrm>
          <a:prstGeom prst="rect">
            <a:avLst/>
          </a:prstGeom>
          <a:noFill/>
          <a:ln>
            <a:noFill/>
          </a:ln>
        </p:spPr>
        <p:txBody>
          <a:bodyPr anchorCtr="0" anchor="ctr" bIns="68575" lIns="137150" spcFirstLastPara="1" rIns="137150" wrap="square" tIns="68575">
            <a:noAutofit/>
          </a:bodyPr>
          <a:lstStyle>
            <a:lvl1pPr lvl="0" rtl="0" algn="l">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309" name="Google Shape;309;p74"/>
          <p:cNvSpPr txBox="1"/>
          <p:nvPr>
            <p:ph idx="11" type="ftr"/>
          </p:nvPr>
        </p:nvSpPr>
        <p:spPr>
          <a:xfrm>
            <a:off x="3124200" y="4767267"/>
            <a:ext cx="2895600" cy="273900"/>
          </a:xfrm>
          <a:prstGeom prst="rect">
            <a:avLst/>
          </a:prstGeom>
          <a:noFill/>
          <a:ln>
            <a:noFill/>
          </a:ln>
        </p:spPr>
        <p:txBody>
          <a:bodyPr anchorCtr="0" anchor="ctr" bIns="68575" lIns="137150" spcFirstLastPara="1" rIns="137150" wrap="square" tIns="68575">
            <a:noAutofit/>
          </a:bodyPr>
          <a:lstStyle>
            <a:lvl1pPr lvl="0" rtl="0" algn="ctr">
              <a:spcBef>
                <a:spcPts val="0"/>
              </a:spcBef>
              <a:spcAft>
                <a:spcPts val="0"/>
              </a:spcAft>
              <a:buSzPts val="1400"/>
              <a:buNone/>
              <a:defRPr sz="1400"/>
            </a:lvl1pPr>
            <a:lvl2pPr lvl="1" rtl="0" algn="l">
              <a:spcBef>
                <a:spcPts val="0"/>
              </a:spcBef>
              <a:spcAft>
                <a:spcPts val="0"/>
              </a:spcAft>
              <a:buSzPts val="1400"/>
              <a:buNone/>
              <a:defRPr sz="1400"/>
            </a:lvl2pPr>
            <a:lvl3pPr lvl="2" rtl="0" algn="l">
              <a:spcBef>
                <a:spcPts val="0"/>
              </a:spcBef>
              <a:spcAft>
                <a:spcPts val="0"/>
              </a:spcAft>
              <a:buSzPts val="1400"/>
              <a:buNone/>
              <a:defRPr sz="1400"/>
            </a:lvl3pPr>
            <a:lvl4pPr lvl="3" rtl="0" algn="l">
              <a:spcBef>
                <a:spcPts val="0"/>
              </a:spcBef>
              <a:spcAft>
                <a:spcPts val="0"/>
              </a:spcAft>
              <a:buSzPts val="1400"/>
              <a:buNone/>
              <a:defRPr sz="1400"/>
            </a:lvl4pPr>
            <a:lvl5pPr lvl="4" rtl="0" algn="l">
              <a:spcBef>
                <a:spcPts val="0"/>
              </a:spcBef>
              <a:spcAft>
                <a:spcPts val="0"/>
              </a:spcAft>
              <a:buSzPts val="1400"/>
              <a:buNone/>
              <a:defRPr sz="1400"/>
            </a:lvl5pPr>
            <a:lvl6pPr lvl="5" rtl="0" algn="l">
              <a:spcBef>
                <a:spcPts val="0"/>
              </a:spcBef>
              <a:spcAft>
                <a:spcPts val="0"/>
              </a:spcAft>
              <a:buSzPts val="1400"/>
              <a:buNone/>
              <a:defRPr sz="1400"/>
            </a:lvl6pPr>
            <a:lvl7pPr lvl="6" rtl="0" algn="l">
              <a:spcBef>
                <a:spcPts val="0"/>
              </a:spcBef>
              <a:spcAft>
                <a:spcPts val="0"/>
              </a:spcAft>
              <a:buSzPts val="1400"/>
              <a:buNone/>
              <a:defRPr sz="1400"/>
            </a:lvl7pPr>
            <a:lvl8pPr lvl="7" rtl="0" algn="l">
              <a:spcBef>
                <a:spcPts val="0"/>
              </a:spcBef>
              <a:spcAft>
                <a:spcPts val="0"/>
              </a:spcAft>
              <a:buSzPts val="1400"/>
              <a:buNone/>
              <a:defRPr sz="1400"/>
            </a:lvl8pPr>
            <a:lvl9pPr lvl="8" rtl="0" algn="l">
              <a:spcBef>
                <a:spcPts val="0"/>
              </a:spcBef>
              <a:spcAft>
                <a:spcPts val="0"/>
              </a:spcAft>
              <a:buSzPts val="1400"/>
              <a:buNone/>
              <a:defRPr sz="1400"/>
            </a:lvl9pPr>
          </a:lstStyle>
          <a:p/>
        </p:txBody>
      </p:sp>
      <p:sp>
        <p:nvSpPr>
          <p:cNvPr id="310" name="Google Shape;310;p74"/>
          <p:cNvSpPr txBox="1"/>
          <p:nvPr>
            <p:ph idx="12" type="sldNum"/>
          </p:nvPr>
        </p:nvSpPr>
        <p:spPr>
          <a:xfrm>
            <a:off x="6553200" y="4767267"/>
            <a:ext cx="2133600" cy="273900"/>
          </a:xfrm>
          <a:prstGeom prst="rect">
            <a:avLst/>
          </a:prstGeom>
          <a:noFill/>
          <a:ln>
            <a:noFill/>
          </a:ln>
        </p:spPr>
        <p:txBody>
          <a:bodyPr anchorCtr="0" anchor="ctr" bIns="68575" lIns="137150" spcFirstLastPara="1" rIns="137150" wrap="square" tIns="685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 Blank Color Logo">
  <p:cSld name="1_White Blank Color Logo">
    <p:spTree>
      <p:nvGrpSpPr>
        <p:cNvPr id="311" name="Shape 311"/>
        <p:cNvGrpSpPr/>
        <p:nvPr/>
      </p:nvGrpSpPr>
      <p:grpSpPr>
        <a:xfrm>
          <a:off x="0" y="0"/>
          <a:ext cx="0" cy="0"/>
          <a:chOff x="0" y="0"/>
          <a:chExt cx="0" cy="0"/>
        </a:xfrm>
      </p:grpSpPr>
      <p:sp>
        <p:nvSpPr>
          <p:cNvPr id="312" name="Google Shape;312;p75"/>
          <p:cNvSpPr/>
          <p:nvPr/>
        </p:nvSpPr>
        <p:spPr>
          <a:xfrm>
            <a:off x="0" y="4621113"/>
            <a:ext cx="9144000" cy="522600"/>
          </a:xfrm>
          <a:prstGeom prst="rect">
            <a:avLst/>
          </a:prstGeom>
          <a:solidFill>
            <a:schemeClr val="lt1"/>
          </a:solidFill>
          <a:ln>
            <a:noFill/>
          </a:ln>
        </p:spPr>
        <p:txBody>
          <a:bodyPr anchorCtr="0" anchor="ctr" bIns="26775" lIns="26775" spcFirstLastPara="1" rIns="26775" wrap="square" tIns="26775">
            <a:noAutofit/>
          </a:bodyPr>
          <a:lstStyle/>
          <a:p>
            <a:pPr indent="0" lvl="0" marL="114300" marR="0" rtl="0" algn="l">
              <a:lnSpc>
                <a:spcPct val="100000"/>
              </a:lnSpc>
              <a:spcBef>
                <a:spcPts val="0"/>
              </a:spcBef>
              <a:spcAft>
                <a:spcPts val="0"/>
              </a:spcAft>
              <a:buClr>
                <a:srgbClr val="5C6670"/>
              </a:buClr>
              <a:buSzPts val="900"/>
              <a:buFont typeface="Trebuchet MS"/>
              <a:buNone/>
            </a:pPr>
            <a:r>
              <a:t/>
            </a:r>
            <a:endParaRPr b="0" i="0" sz="900" u="none" cap="none" strike="noStrike">
              <a:solidFill>
                <a:srgbClr val="5C6670"/>
              </a:solidFill>
              <a:latin typeface="Trebuchet MS"/>
              <a:ea typeface="Trebuchet MS"/>
              <a:cs typeface="Trebuchet MS"/>
              <a:sym typeface="Trebuchet MS"/>
            </a:endParaRPr>
          </a:p>
        </p:txBody>
      </p:sp>
      <p:sp>
        <p:nvSpPr>
          <p:cNvPr id="313" name="Google Shape;313;p75"/>
          <p:cNvSpPr txBox="1"/>
          <p:nvPr>
            <p:ph idx="12" type="sldNum"/>
          </p:nvPr>
        </p:nvSpPr>
        <p:spPr>
          <a:xfrm>
            <a:off x="7402924" y="4825799"/>
            <a:ext cx="1508700" cy="273600"/>
          </a:xfrm>
          <a:prstGeom prst="rect">
            <a:avLst/>
          </a:prstGeom>
          <a:noFill/>
          <a:ln>
            <a:noFill/>
          </a:ln>
        </p:spPr>
        <p:txBody>
          <a:bodyPr anchorCtr="0" anchor="ctr" bIns="32125" lIns="64275" spcFirstLastPara="1" rIns="64275" wrap="square" tIns="32125">
            <a:noAutofit/>
          </a:bodyPr>
          <a:lstStyle>
            <a:lvl1pPr indent="0" lvl="0" marL="0" rtl="0" algn="r">
              <a:lnSpc>
                <a:spcPct val="100000"/>
              </a:lnSpc>
              <a:spcBef>
                <a:spcPts val="0"/>
              </a:spcBef>
              <a:spcAft>
                <a:spcPts val="0"/>
              </a:spcAft>
              <a:buSzPts val="900"/>
              <a:buNone/>
              <a:defRPr b="1" i="0" sz="900" u="none" cap="none" strike="noStrike">
                <a:solidFill>
                  <a:schemeClr val="dk1"/>
                </a:solidFill>
                <a:latin typeface="Trebuchet MS"/>
                <a:ea typeface="Trebuchet MS"/>
                <a:cs typeface="Trebuchet MS"/>
                <a:sym typeface="Trebuchet MS"/>
              </a:defRPr>
            </a:lvl1pPr>
            <a:lvl2pPr indent="0" lvl="1" marL="0" rtl="0" algn="r">
              <a:lnSpc>
                <a:spcPct val="100000"/>
              </a:lnSpc>
              <a:spcBef>
                <a:spcPts val="0"/>
              </a:spcBef>
              <a:spcAft>
                <a:spcPts val="0"/>
              </a:spcAft>
              <a:buSzPts val="900"/>
              <a:buNone/>
              <a:defRPr b="1" i="0" sz="900" u="none" cap="none" strike="noStrike">
                <a:solidFill>
                  <a:schemeClr val="dk1"/>
                </a:solidFill>
                <a:latin typeface="Trebuchet MS"/>
                <a:ea typeface="Trebuchet MS"/>
                <a:cs typeface="Trebuchet MS"/>
                <a:sym typeface="Trebuchet MS"/>
              </a:defRPr>
            </a:lvl2pPr>
            <a:lvl3pPr indent="0" lvl="2" marL="0" rtl="0" algn="r">
              <a:lnSpc>
                <a:spcPct val="100000"/>
              </a:lnSpc>
              <a:spcBef>
                <a:spcPts val="0"/>
              </a:spcBef>
              <a:spcAft>
                <a:spcPts val="0"/>
              </a:spcAft>
              <a:buSzPts val="900"/>
              <a:buNone/>
              <a:defRPr b="1" i="0" sz="900" u="none" cap="none" strike="noStrike">
                <a:solidFill>
                  <a:schemeClr val="dk1"/>
                </a:solidFill>
                <a:latin typeface="Trebuchet MS"/>
                <a:ea typeface="Trebuchet MS"/>
                <a:cs typeface="Trebuchet MS"/>
                <a:sym typeface="Trebuchet MS"/>
              </a:defRPr>
            </a:lvl3pPr>
            <a:lvl4pPr indent="0" lvl="3" marL="0" rtl="0" algn="r">
              <a:lnSpc>
                <a:spcPct val="100000"/>
              </a:lnSpc>
              <a:spcBef>
                <a:spcPts val="0"/>
              </a:spcBef>
              <a:spcAft>
                <a:spcPts val="0"/>
              </a:spcAft>
              <a:buSzPts val="900"/>
              <a:buNone/>
              <a:defRPr b="1" i="0" sz="900" u="none" cap="none" strike="noStrike">
                <a:solidFill>
                  <a:schemeClr val="dk1"/>
                </a:solidFill>
                <a:latin typeface="Trebuchet MS"/>
                <a:ea typeface="Trebuchet MS"/>
                <a:cs typeface="Trebuchet MS"/>
                <a:sym typeface="Trebuchet MS"/>
              </a:defRPr>
            </a:lvl4pPr>
            <a:lvl5pPr indent="0" lvl="4" marL="0" rtl="0" algn="r">
              <a:lnSpc>
                <a:spcPct val="100000"/>
              </a:lnSpc>
              <a:spcBef>
                <a:spcPts val="0"/>
              </a:spcBef>
              <a:spcAft>
                <a:spcPts val="0"/>
              </a:spcAft>
              <a:buSzPts val="900"/>
              <a:buNone/>
              <a:defRPr b="1" i="0" sz="900" u="none" cap="none" strike="noStrike">
                <a:solidFill>
                  <a:schemeClr val="dk1"/>
                </a:solidFill>
                <a:latin typeface="Trebuchet MS"/>
                <a:ea typeface="Trebuchet MS"/>
                <a:cs typeface="Trebuchet MS"/>
                <a:sym typeface="Trebuchet MS"/>
              </a:defRPr>
            </a:lvl5pPr>
            <a:lvl6pPr indent="0" lvl="5" marL="0" rtl="0" algn="r">
              <a:lnSpc>
                <a:spcPct val="100000"/>
              </a:lnSpc>
              <a:spcBef>
                <a:spcPts val="0"/>
              </a:spcBef>
              <a:spcAft>
                <a:spcPts val="0"/>
              </a:spcAft>
              <a:buSzPts val="900"/>
              <a:buNone/>
              <a:defRPr b="1" i="0" sz="900" u="none" cap="none" strike="noStrike">
                <a:solidFill>
                  <a:schemeClr val="dk1"/>
                </a:solidFill>
                <a:latin typeface="Trebuchet MS"/>
                <a:ea typeface="Trebuchet MS"/>
                <a:cs typeface="Trebuchet MS"/>
                <a:sym typeface="Trebuchet MS"/>
              </a:defRPr>
            </a:lvl6pPr>
            <a:lvl7pPr indent="0" lvl="6" marL="0" rtl="0" algn="r">
              <a:lnSpc>
                <a:spcPct val="100000"/>
              </a:lnSpc>
              <a:spcBef>
                <a:spcPts val="0"/>
              </a:spcBef>
              <a:spcAft>
                <a:spcPts val="0"/>
              </a:spcAft>
              <a:buSzPts val="900"/>
              <a:buNone/>
              <a:defRPr b="1" i="0" sz="900" u="none" cap="none" strike="noStrike">
                <a:solidFill>
                  <a:schemeClr val="dk1"/>
                </a:solidFill>
                <a:latin typeface="Trebuchet MS"/>
                <a:ea typeface="Trebuchet MS"/>
                <a:cs typeface="Trebuchet MS"/>
                <a:sym typeface="Trebuchet MS"/>
              </a:defRPr>
            </a:lvl7pPr>
            <a:lvl8pPr indent="0" lvl="7" marL="0" rtl="0" algn="r">
              <a:lnSpc>
                <a:spcPct val="100000"/>
              </a:lnSpc>
              <a:spcBef>
                <a:spcPts val="0"/>
              </a:spcBef>
              <a:spcAft>
                <a:spcPts val="0"/>
              </a:spcAft>
              <a:buSzPts val="900"/>
              <a:buNone/>
              <a:defRPr b="1" i="0" sz="900" u="none" cap="none" strike="noStrike">
                <a:solidFill>
                  <a:schemeClr val="dk1"/>
                </a:solidFill>
                <a:latin typeface="Trebuchet MS"/>
                <a:ea typeface="Trebuchet MS"/>
                <a:cs typeface="Trebuchet MS"/>
                <a:sym typeface="Trebuchet MS"/>
              </a:defRPr>
            </a:lvl8pPr>
            <a:lvl9pPr indent="0" lvl="8" marL="0" rtl="0" algn="r">
              <a:lnSpc>
                <a:spcPct val="100000"/>
              </a:lnSpc>
              <a:spcBef>
                <a:spcPts val="0"/>
              </a:spcBef>
              <a:spcAft>
                <a:spcPts val="0"/>
              </a:spcAft>
              <a:buSzPts val="900"/>
              <a:buNone/>
              <a:defRPr b="1"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bg>
      <p:bgPr>
        <a:blipFill>
          <a:blip r:embed="rId2">
            <a:alphaModFix/>
          </a:blip>
          <a:stretch>
            <a:fillRect/>
          </a:stretch>
        </a:blipFill>
      </p:bgPr>
    </p:bg>
    <p:spTree>
      <p:nvGrpSpPr>
        <p:cNvPr id="314" name="Shape 314"/>
        <p:cNvGrpSpPr/>
        <p:nvPr/>
      </p:nvGrpSpPr>
      <p:grpSpPr>
        <a:xfrm>
          <a:off x="0" y="0"/>
          <a:ext cx="0" cy="0"/>
          <a:chOff x="0" y="0"/>
          <a:chExt cx="0" cy="0"/>
        </a:xfrm>
      </p:grpSpPr>
      <p:sp>
        <p:nvSpPr>
          <p:cNvPr id="315" name="Google Shape;315;p76"/>
          <p:cNvSpPr txBox="1"/>
          <p:nvPr>
            <p:ph idx="1" type="body"/>
          </p:nvPr>
        </p:nvSpPr>
        <p:spPr>
          <a:xfrm>
            <a:off x="3583305" y="497205"/>
            <a:ext cx="5049300" cy="3720600"/>
          </a:xfrm>
          <a:prstGeom prst="rect">
            <a:avLst/>
          </a:prstGeom>
          <a:noFill/>
          <a:ln>
            <a:noFill/>
          </a:ln>
        </p:spPr>
        <p:txBody>
          <a:bodyPr anchorCtr="0" anchor="t" bIns="25700" lIns="51425" spcFirstLastPara="1" rIns="51425" wrap="square" tIns="25700">
            <a:noAutofit/>
          </a:bodyPr>
          <a:lstStyle>
            <a:lvl1pPr indent="-228600" lvl="0" marL="457200" marR="0" rtl="0" algn="l">
              <a:lnSpc>
                <a:spcPct val="90000"/>
              </a:lnSpc>
              <a:spcBef>
                <a:spcPts val="800"/>
              </a:spcBef>
              <a:spcAft>
                <a:spcPts val="0"/>
              </a:spcAft>
              <a:buClr>
                <a:schemeClr val="dk1"/>
              </a:buClr>
              <a:buSzPts val="1800"/>
              <a:buFont typeface="Arial"/>
              <a:buNone/>
              <a:defRPr b="0" i="0" sz="2400" u="none" cap="none" strike="noStrike">
                <a:solidFill>
                  <a:schemeClr val="dk1"/>
                </a:solidFill>
                <a:latin typeface="Calibri"/>
                <a:ea typeface="Calibri"/>
                <a:cs typeface="Calibri"/>
                <a:sym typeface="Calibri"/>
              </a:defRPr>
            </a:lvl1pPr>
            <a:lvl2pPr indent="-317500" lvl="1" marL="914400" marR="0" rtl="0" algn="l">
              <a:lnSpc>
                <a:spcPct val="90000"/>
              </a:lnSpc>
              <a:spcBef>
                <a:spcPts val="400"/>
              </a:spcBef>
              <a:spcAft>
                <a:spcPts val="0"/>
              </a:spcAft>
              <a:buClr>
                <a:schemeClr val="dk1"/>
              </a:buClr>
              <a:buSzPts val="1400"/>
              <a:buFont typeface="Arial"/>
              <a:buChar char="•"/>
              <a:defRPr b="0" i="0" sz="1800" u="none" cap="none" strike="noStrike">
                <a:solidFill>
                  <a:schemeClr val="dk1"/>
                </a:solidFill>
                <a:latin typeface="Calibri"/>
                <a:ea typeface="Calibri"/>
                <a:cs typeface="Calibri"/>
                <a:sym typeface="Calibri"/>
              </a:defRPr>
            </a:lvl2pPr>
            <a:lvl3pPr indent="-298450" lvl="2" marL="1371600" marR="0" rtl="0" algn="l">
              <a:lnSpc>
                <a:spcPct val="90000"/>
              </a:lnSpc>
              <a:spcBef>
                <a:spcPts val="400"/>
              </a:spcBef>
              <a:spcAft>
                <a:spcPts val="0"/>
              </a:spcAft>
              <a:buClr>
                <a:schemeClr val="dk1"/>
              </a:buClr>
              <a:buSzPts val="1100"/>
              <a:buFont typeface="Arial"/>
              <a:buChar char="•"/>
              <a:defRPr b="0" i="0" sz="1500" u="none" cap="none" strike="noStrike">
                <a:solidFill>
                  <a:schemeClr val="dk1"/>
                </a:solidFill>
                <a:latin typeface="Calibri"/>
                <a:ea typeface="Calibri"/>
                <a:cs typeface="Calibri"/>
                <a:sym typeface="Calibri"/>
              </a:defRPr>
            </a:lvl3pPr>
            <a:lvl4pPr indent="-298450" lvl="3" marL="1828800" marR="0" rtl="0" algn="l">
              <a:lnSpc>
                <a:spcPct val="90000"/>
              </a:lnSpc>
              <a:spcBef>
                <a:spcPts val="4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4pPr>
            <a:lvl5pPr indent="-298450" lvl="4" marL="2286000" marR="0" rtl="0" algn="l">
              <a:lnSpc>
                <a:spcPct val="90000"/>
              </a:lnSpc>
              <a:spcBef>
                <a:spcPts val="4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5pPr>
            <a:lvl6pPr indent="-298450" lvl="5" marL="2743200" marR="0" rtl="0" algn="l">
              <a:lnSpc>
                <a:spcPct val="90000"/>
              </a:lnSpc>
              <a:spcBef>
                <a:spcPts val="4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6pPr>
            <a:lvl7pPr indent="-298450" lvl="6" marL="3200400" marR="0" rtl="0" algn="l">
              <a:lnSpc>
                <a:spcPct val="90000"/>
              </a:lnSpc>
              <a:spcBef>
                <a:spcPts val="4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7pPr>
            <a:lvl8pPr indent="-298450" lvl="7" marL="3657600" marR="0" rtl="0" algn="l">
              <a:lnSpc>
                <a:spcPct val="90000"/>
              </a:lnSpc>
              <a:spcBef>
                <a:spcPts val="4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8pPr>
            <a:lvl9pPr indent="-298450" lvl="8" marL="4114800" marR="0" rtl="0" algn="l">
              <a:lnSpc>
                <a:spcPct val="90000"/>
              </a:lnSpc>
              <a:spcBef>
                <a:spcPts val="4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9pPr>
          </a:lstStyle>
          <a:p/>
        </p:txBody>
      </p:sp>
      <p:sp>
        <p:nvSpPr>
          <p:cNvPr id="316" name="Google Shape;316;p76"/>
          <p:cNvSpPr txBox="1"/>
          <p:nvPr>
            <p:ph type="title"/>
          </p:nvPr>
        </p:nvSpPr>
        <p:spPr>
          <a:xfrm>
            <a:off x="0" y="0"/>
            <a:ext cx="3086100" cy="3846600"/>
          </a:xfrm>
          <a:prstGeom prst="rect">
            <a:avLst/>
          </a:prstGeom>
          <a:noFill/>
          <a:ln>
            <a:noFill/>
          </a:ln>
        </p:spPr>
        <p:txBody>
          <a:bodyPr anchorCtr="0" anchor="ctr" bIns="25700" lIns="102875" spcFirstLastPara="1" rIns="51425" wrap="square" tIns="25700">
            <a:noAutofit/>
          </a:bodyPr>
          <a:lstStyle>
            <a:lvl1pPr lvl="0" marR="0" rtl="0" algn="ctr">
              <a:lnSpc>
                <a:spcPct val="90000"/>
              </a:lnSpc>
              <a:spcBef>
                <a:spcPts val="0"/>
              </a:spcBef>
              <a:spcAft>
                <a:spcPts val="0"/>
              </a:spcAft>
              <a:buClr>
                <a:schemeClr val="lt1"/>
              </a:buClr>
              <a:buSzPts val="2000"/>
              <a:buFont typeface="Calibri"/>
              <a:buNone/>
              <a:defRPr b="0" i="0" sz="27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9pPr>
          </a:lstStyle>
          <a:p/>
        </p:txBody>
      </p:sp>
      <p:sp>
        <p:nvSpPr>
          <p:cNvPr id="317" name="Google Shape;317;p76"/>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bg>
      <p:bgPr>
        <a:blipFill>
          <a:blip r:embed="rId2">
            <a:alphaModFix/>
          </a:blip>
          <a:stretch>
            <a:fillRect/>
          </a:stretch>
        </a:blipFill>
      </p:bgPr>
    </p:bg>
    <p:spTree>
      <p:nvGrpSpPr>
        <p:cNvPr id="318" name="Shape 318"/>
        <p:cNvGrpSpPr/>
        <p:nvPr/>
      </p:nvGrpSpPr>
      <p:grpSpPr>
        <a:xfrm>
          <a:off x="0" y="0"/>
          <a:ext cx="0" cy="0"/>
          <a:chOff x="0" y="0"/>
          <a:chExt cx="0" cy="0"/>
        </a:xfrm>
      </p:grpSpPr>
      <p:sp>
        <p:nvSpPr>
          <p:cNvPr id="319" name="Google Shape;319;p77"/>
          <p:cNvSpPr txBox="1"/>
          <p:nvPr>
            <p:ph type="title"/>
          </p:nvPr>
        </p:nvSpPr>
        <p:spPr>
          <a:xfrm>
            <a:off x="0" y="0"/>
            <a:ext cx="9144000" cy="754500"/>
          </a:xfrm>
          <a:prstGeom prst="rect">
            <a:avLst/>
          </a:prstGeom>
          <a:solidFill>
            <a:srgbClr val="1A70B3"/>
          </a:solidFill>
          <a:ln>
            <a:noFill/>
          </a:ln>
        </p:spPr>
        <p:txBody>
          <a:bodyPr anchorCtr="0" anchor="ctr" bIns="25700" lIns="154300" spcFirstLastPara="1" rIns="51425" wrap="square" tIns="25700">
            <a:noAutofit/>
          </a:bodyPr>
          <a:lstStyle>
            <a:lvl1pPr lvl="0" marR="0" rtl="0" algn="l">
              <a:lnSpc>
                <a:spcPct val="90000"/>
              </a:lnSpc>
              <a:spcBef>
                <a:spcPts val="0"/>
              </a:spcBef>
              <a:spcAft>
                <a:spcPts val="0"/>
              </a:spcAft>
              <a:buClr>
                <a:schemeClr val="lt1"/>
              </a:buClr>
              <a:buSzPts val="2300"/>
              <a:buFont typeface="Calibri"/>
              <a:buNone/>
              <a:defRPr b="0" i="0" sz="3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800"/>
              <a:buFont typeface="Arial"/>
              <a:buNone/>
              <a:defRPr b="0" i="0" sz="1400" u="none" cap="none" strike="noStrike">
                <a:solidFill>
                  <a:srgbClr val="000000"/>
                </a:solidFill>
                <a:latin typeface="Arial"/>
                <a:ea typeface="Arial"/>
                <a:cs typeface="Arial"/>
                <a:sym typeface="Arial"/>
              </a:defRPr>
            </a:lvl9pPr>
          </a:lstStyle>
          <a:p/>
        </p:txBody>
      </p:sp>
      <p:sp>
        <p:nvSpPr>
          <p:cNvPr id="320" name="Google Shape;320;p77"/>
          <p:cNvSpPr txBox="1"/>
          <p:nvPr>
            <p:ph idx="1" type="body"/>
          </p:nvPr>
        </p:nvSpPr>
        <p:spPr>
          <a:xfrm>
            <a:off x="505778" y="1105853"/>
            <a:ext cx="8118300" cy="3283200"/>
          </a:xfrm>
          <a:prstGeom prst="rect">
            <a:avLst/>
          </a:prstGeom>
          <a:noFill/>
          <a:ln>
            <a:noFill/>
          </a:ln>
        </p:spPr>
        <p:txBody>
          <a:bodyPr anchorCtr="0" anchor="t" bIns="25700" lIns="51425" spcFirstLastPara="1" rIns="51425" wrap="square" tIns="25700">
            <a:noAutofit/>
          </a:bodyPr>
          <a:lstStyle>
            <a:lvl1pPr indent="-228600" lvl="0" marL="457200" marR="0" rtl="0" algn="l">
              <a:lnSpc>
                <a:spcPct val="90000"/>
              </a:lnSpc>
              <a:spcBef>
                <a:spcPts val="800"/>
              </a:spcBef>
              <a:spcAft>
                <a:spcPts val="0"/>
              </a:spcAft>
              <a:buClr>
                <a:schemeClr val="dk1"/>
              </a:buClr>
              <a:buSzPts val="1800"/>
              <a:buFont typeface="Arial"/>
              <a:buNone/>
              <a:defRPr b="0" i="0" sz="2400" u="none" cap="none" strike="noStrike">
                <a:solidFill>
                  <a:schemeClr val="dk1"/>
                </a:solidFill>
                <a:latin typeface="Calibri"/>
                <a:ea typeface="Calibri"/>
                <a:cs typeface="Calibri"/>
                <a:sym typeface="Calibri"/>
              </a:defRPr>
            </a:lvl1pPr>
            <a:lvl2pPr indent="-317500" lvl="1" marL="914400" marR="0" rtl="0" algn="l">
              <a:lnSpc>
                <a:spcPct val="90000"/>
              </a:lnSpc>
              <a:spcBef>
                <a:spcPts val="400"/>
              </a:spcBef>
              <a:spcAft>
                <a:spcPts val="0"/>
              </a:spcAft>
              <a:buClr>
                <a:schemeClr val="dk1"/>
              </a:buClr>
              <a:buSzPts val="1400"/>
              <a:buFont typeface="Arial"/>
              <a:buChar char="•"/>
              <a:defRPr b="0" i="0" sz="1800" u="none" cap="none" strike="noStrike">
                <a:solidFill>
                  <a:schemeClr val="dk1"/>
                </a:solidFill>
                <a:latin typeface="Calibri"/>
                <a:ea typeface="Calibri"/>
                <a:cs typeface="Calibri"/>
                <a:sym typeface="Calibri"/>
              </a:defRPr>
            </a:lvl2pPr>
            <a:lvl3pPr indent="-298450" lvl="2" marL="1371600" marR="0" rtl="0" algn="l">
              <a:lnSpc>
                <a:spcPct val="90000"/>
              </a:lnSpc>
              <a:spcBef>
                <a:spcPts val="400"/>
              </a:spcBef>
              <a:spcAft>
                <a:spcPts val="0"/>
              </a:spcAft>
              <a:buClr>
                <a:schemeClr val="dk1"/>
              </a:buClr>
              <a:buSzPts val="1100"/>
              <a:buFont typeface="Arial"/>
              <a:buChar char="•"/>
              <a:defRPr b="0" i="0" sz="1500" u="none" cap="none" strike="noStrike">
                <a:solidFill>
                  <a:schemeClr val="dk1"/>
                </a:solidFill>
                <a:latin typeface="Calibri"/>
                <a:ea typeface="Calibri"/>
                <a:cs typeface="Calibri"/>
                <a:sym typeface="Calibri"/>
              </a:defRPr>
            </a:lvl3pPr>
            <a:lvl4pPr indent="-298450" lvl="3" marL="1828800" marR="0" rtl="0" algn="l">
              <a:lnSpc>
                <a:spcPct val="90000"/>
              </a:lnSpc>
              <a:spcBef>
                <a:spcPts val="4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4pPr>
            <a:lvl5pPr indent="-298450" lvl="4" marL="2286000" marR="0" rtl="0" algn="l">
              <a:lnSpc>
                <a:spcPct val="90000"/>
              </a:lnSpc>
              <a:spcBef>
                <a:spcPts val="4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5pPr>
            <a:lvl6pPr indent="-298450" lvl="5" marL="2743200" marR="0" rtl="0" algn="l">
              <a:lnSpc>
                <a:spcPct val="90000"/>
              </a:lnSpc>
              <a:spcBef>
                <a:spcPts val="4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6pPr>
            <a:lvl7pPr indent="-298450" lvl="6" marL="3200400" marR="0" rtl="0" algn="l">
              <a:lnSpc>
                <a:spcPct val="90000"/>
              </a:lnSpc>
              <a:spcBef>
                <a:spcPts val="4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7pPr>
            <a:lvl8pPr indent="-298450" lvl="7" marL="3657600" marR="0" rtl="0" algn="l">
              <a:lnSpc>
                <a:spcPct val="90000"/>
              </a:lnSpc>
              <a:spcBef>
                <a:spcPts val="4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8pPr>
            <a:lvl9pPr indent="-298450" lvl="8" marL="4114800" marR="0" rtl="0" algn="l">
              <a:lnSpc>
                <a:spcPct val="90000"/>
              </a:lnSpc>
              <a:spcBef>
                <a:spcPts val="400"/>
              </a:spcBef>
              <a:spcAft>
                <a:spcPts val="0"/>
              </a:spcAft>
              <a:buClr>
                <a:schemeClr val="dk1"/>
              </a:buClr>
              <a:buSzPts val="1100"/>
              <a:buFont typeface="Arial"/>
              <a:buChar char="•"/>
              <a:defRPr b="0" i="0" sz="1400" u="none" cap="none" strike="noStrike">
                <a:solidFill>
                  <a:schemeClr val="dk1"/>
                </a:solidFill>
                <a:latin typeface="Calibri"/>
                <a:ea typeface="Calibri"/>
                <a:cs typeface="Calibri"/>
                <a:sym typeface="Calibri"/>
              </a:defRPr>
            </a:lvl9pPr>
          </a:lstStyle>
          <a:p/>
        </p:txBody>
      </p:sp>
      <p:sp>
        <p:nvSpPr>
          <p:cNvPr id="321" name="Google Shape;321;p77"/>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9"/>
          <p:cNvSpPr txBox="1"/>
          <p:nvPr>
            <p:ph type="title"/>
          </p:nvPr>
        </p:nvSpPr>
        <p:spPr>
          <a:xfrm>
            <a:off x="68974" y="1582230"/>
            <a:ext cx="9006000" cy="9942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9"/>
          <p:cNvSpPr txBox="1"/>
          <p:nvPr>
            <p:ph idx="12" type="sldNum"/>
          </p:nvPr>
        </p:nvSpPr>
        <p:spPr>
          <a:xfrm>
            <a:off x="6880595" y="4780265"/>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Slide 1">
  <p:cSld name="Questions Slide 1">
    <p:spTree>
      <p:nvGrpSpPr>
        <p:cNvPr id="45" name="Shape 45"/>
        <p:cNvGrpSpPr/>
        <p:nvPr/>
      </p:nvGrpSpPr>
      <p:grpSpPr>
        <a:xfrm>
          <a:off x="0" y="0"/>
          <a:ext cx="0" cy="0"/>
          <a:chOff x="0" y="0"/>
          <a:chExt cx="0" cy="0"/>
        </a:xfrm>
      </p:grpSpPr>
      <p:sp>
        <p:nvSpPr>
          <p:cNvPr id="46" name="Google Shape;46;p10"/>
          <p:cNvSpPr txBox="1"/>
          <p:nvPr>
            <p:ph type="title"/>
          </p:nvPr>
        </p:nvSpPr>
        <p:spPr>
          <a:xfrm>
            <a:off x="4592092" y="1968996"/>
            <a:ext cx="4036200" cy="17355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6065"/>
              <a:buFont typeface="Trebuchet MS"/>
              <a:buNone/>
              <a:defRPr sz="606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0"/>
          <p:cNvSpPr txBox="1"/>
          <p:nvPr>
            <p:ph idx="12" type="sldNum"/>
          </p:nvPr>
        </p:nvSpPr>
        <p:spPr>
          <a:xfrm>
            <a:off x="6880595" y="4780265"/>
            <a:ext cx="2057400" cy="2739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Questions" id="48" name="Google Shape;48;p10"/>
          <p:cNvPicPr preferRelativeResize="0"/>
          <p:nvPr/>
        </p:nvPicPr>
        <p:blipFill rotWithShape="1">
          <a:blip r:embed="rId2">
            <a:alphaModFix/>
          </a:blip>
          <a:srcRect b="0" l="0" r="0" t="0"/>
          <a:stretch/>
        </p:blipFill>
        <p:spPr>
          <a:xfrm>
            <a:off x="-498616" y="861154"/>
            <a:ext cx="4179094" cy="417909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4.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4.xml"/><Relationship Id="rId11" Type="http://schemas.openxmlformats.org/officeDocument/2006/relationships/slideLayout" Target="../slideLayouts/slideLayout35.xml"/><Relationship Id="rId22" Type="http://schemas.openxmlformats.org/officeDocument/2006/relationships/theme" Target="../theme/theme1.xml"/><Relationship Id="rId10" Type="http://schemas.openxmlformats.org/officeDocument/2006/relationships/slideLayout" Target="../slideLayouts/slideLayout34.xml"/><Relationship Id="rId21" Type="http://schemas.openxmlformats.org/officeDocument/2006/relationships/slideLayout" Target="../slideLayouts/slideLayout45.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 Type="http://schemas.openxmlformats.org/officeDocument/2006/relationships/image" Target="../media/image4.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5" Type="http://schemas.openxmlformats.org/officeDocument/2006/relationships/slideLayout" Target="../slideLayouts/slideLayout29.xml"/><Relationship Id="rId19" Type="http://schemas.openxmlformats.org/officeDocument/2006/relationships/slideLayout" Target="../slideLayouts/slideLayout43.xml"/><Relationship Id="rId6" Type="http://schemas.openxmlformats.org/officeDocument/2006/relationships/slideLayout" Target="../slideLayouts/slideLayout30.xml"/><Relationship Id="rId18" Type="http://schemas.openxmlformats.org/officeDocument/2006/relationships/slideLayout" Target="../slideLayouts/slideLayout42.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64.xml"/><Relationship Id="rId22" Type="http://schemas.openxmlformats.org/officeDocument/2006/relationships/slideLayout" Target="../slideLayouts/slideLayout66.xml"/><Relationship Id="rId21" Type="http://schemas.openxmlformats.org/officeDocument/2006/relationships/slideLayout" Target="../slideLayouts/slideLayout65.xml"/><Relationship Id="rId24" Type="http://schemas.openxmlformats.org/officeDocument/2006/relationships/slideLayout" Target="../slideLayouts/slideLayout68.xml"/><Relationship Id="rId23" Type="http://schemas.openxmlformats.org/officeDocument/2006/relationships/slideLayout" Target="../slideLayouts/slideLayout67.xml"/><Relationship Id="rId1" Type="http://schemas.openxmlformats.org/officeDocument/2006/relationships/image" Target="../media/image4.png"/><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26" Type="http://schemas.openxmlformats.org/officeDocument/2006/relationships/slideLayout" Target="../slideLayouts/slideLayout70.xml"/><Relationship Id="rId25" Type="http://schemas.openxmlformats.org/officeDocument/2006/relationships/slideLayout" Target="../slideLayouts/slideLayout69.xml"/><Relationship Id="rId28" Type="http://schemas.openxmlformats.org/officeDocument/2006/relationships/slideLayout" Target="../slideLayouts/slideLayout72.xml"/><Relationship Id="rId27" Type="http://schemas.openxmlformats.org/officeDocument/2006/relationships/slideLayout" Target="../slideLayouts/slideLayout71.xml"/><Relationship Id="rId5" Type="http://schemas.openxmlformats.org/officeDocument/2006/relationships/slideLayout" Target="../slideLayouts/slideLayout49.xml"/><Relationship Id="rId6" Type="http://schemas.openxmlformats.org/officeDocument/2006/relationships/slideLayout" Target="../slideLayouts/slideLayout50.xml"/><Relationship Id="rId29" Type="http://schemas.openxmlformats.org/officeDocument/2006/relationships/slideLayout" Target="../slideLayouts/slideLayout73.xml"/><Relationship Id="rId7" Type="http://schemas.openxmlformats.org/officeDocument/2006/relationships/slideLayout" Target="../slideLayouts/slideLayout51.xml"/><Relationship Id="rId8" Type="http://schemas.openxmlformats.org/officeDocument/2006/relationships/slideLayout" Target="../slideLayouts/slideLayout52.xml"/><Relationship Id="rId30"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3" Type="http://schemas.openxmlformats.org/officeDocument/2006/relationships/slideLayout" Target="../slideLayouts/slideLayout57.xml"/><Relationship Id="rId12" Type="http://schemas.openxmlformats.org/officeDocument/2006/relationships/slideLayout" Target="../slideLayouts/slideLayout56.xml"/><Relationship Id="rId15" Type="http://schemas.openxmlformats.org/officeDocument/2006/relationships/slideLayout" Target="../slideLayouts/slideLayout59.xml"/><Relationship Id="rId14" Type="http://schemas.openxmlformats.org/officeDocument/2006/relationships/slideLayout" Target="../slideLayouts/slideLayout58.xml"/><Relationship Id="rId17" Type="http://schemas.openxmlformats.org/officeDocument/2006/relationships/slideLayout" Target="../slideLayouts/slideLayout61.xml"/><Relationship Id="rId16" Type="http://schemas.openxmlformats.org/officeDocument/2006/relationships/slideLayout" Target="../slideLayouts/slideLayout60.xml"/><Relationship Id="rId19" Type="http://schemas.openxmlformats.org/officeDocument/2006/relationships/slideLayout" Target="../slideLayouts/slideLayout63.xml"/><Relationship Id="rId18"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 name="Shape 6"/>
        <p:cNvGrpSpPr/>
        <p:nvPr/>
      </p:nvGrpSpPr>
      <p:grpSpPr>
        <a:xfrm>
          <a:off x="0" y="0"/>
          <a:ext cx="0" cy="0"/>
          <a:chOff x="0" y="0"/>
          <a:chExt cx="0" cy="0"/>
        </a:xfrm>
      </p:grpSpPr>
      <p:sp>
        <p:nvSpPr>
          <p:cNvPr id="7" name="Google Shape;7;p1"/>
          <p:cNvSpPr txBox="1"/>
          <p:nvPr>
            <p:ph type="title"/>
          </p:nvPr>
        </p:nvSpPr>
        <p:spPr>
          <a:xfrm>
            <a:off x="68974" y="1582230"/>
            <a:ext cx="9006000" cy="994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2"/>
              </a:buClr>
              <a:buSzPts val="4800"/>
              <a:buFont typeface="Trebuchet MS"/>
              <a:buNone/>
              <a:defRPr b="1" i="0" sz="4800" u="none" cap="none" strike="noStrike">
                <a:solidFill>
                  <a:schemeClr val="dk2"/>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0" type="dt"/>
          </p:nvPr>
        </p:nvSpPr>
        <p:spPr>
          <a:xfrm>
            <a:off x="3543300" y="3680652"/>
            <a:ext cx="20574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5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p:nvPr/>
        </p:nvSpPr>
        <p:spPr>
          <a:xfrm>
            <a:off x="0" y="4692459"/>
            <a:ext cx="9144000" cy="457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0" name="Google Shape;10;p1"/>
          <p:cNvSpPr txBox="1"/>
          <p:nvPr>
            <p:ph idx="12" type="sldNum"/>
          </p:nvPr>
        </p:nvSpPr>
        <p:spPr>
          <a:xfrm>
            <a:off x="6880595" y="4780265"/>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l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l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l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l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l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l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l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1"/>
          <p:cNvPicPr preferRelativeResize="0"/>
          <p:nvPr/>
        </p:nvPicPr>
        <p:blipFill rotWithShape="1">
          <a:blip r:embed="rId1">
            <a:alphaModFix/>
          </a:blip>
          <a:srcRect b="0" l="0" r="0" t="0"/>
          <a:stretch/>
        </p:blipFill>
        <p:spPr>
          <a:xfrm>
            <a:off x="205741" y="4773168"/>
            <a:ext cx="1947672" cy="32918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68974" y="1587759"/>
            <a:ext cx="9006000" cy="994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4800"/>
              <a:buFont typeface="Trebuchet MS"/>
              <a:buNone/>
              <a:defRPr b="1" i="0" sz="48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14"/>
          <p:cNvSpPr txBox="1"/>
          <p:nvPr>
            <p:ph idx="10" type="dt"/>
          </p:nvPr>
        </p:nvSpPr>
        <p:spPr>
          <a:xfrm>
            <a:off x="3543300" y="3680652"/>
            <a:ext cx="20574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50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3" name="Google Shape;63;p14"/>
          <p:cNvSpPr/>
          <p:nvPr/>
        </p:nvSpPr>
        <p:spPr>
          <a:xfrm>
            <a:off x="0" y="4692459"/>
            <a:ext cx="91440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64" name="Google Shape;64;p14"/>
          <p:cNvSpPr txBox="1"/>
          <p:nvPr>
            <p:ph idx="12" type="sldNum"/>
          </p:nvPr>
        </p:nvSpPr>
        <p:spPr>
          <a:xfrm>
            <a:off x="6880595" y="4778066"/>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dk1"/>
                </a:solidFill>
                <a:latin typeface="Trebuchet MS"/>
                <a:ea typeface="Trebuchet MS"/>
                <a:cs typeface="Trebuchet MS"/>
                <a:sym typeface="Trebuchet MS"/>
              </a:defRPr>
            </a:lvl1pPr>
            <a:lvl2pPr indent="0" lvl="1" marL="0" marR="0" rtl="0" algn="r">
              <a:spcBef>
                <a:spcPts val="0"/>
              </a:spcBef>
              <a:buNone/>
              <a:defRPr sz="900">
                <a:solidFill>
                  <a:schemeClr val="dk1"/>
                </a:solidFill>
                <a:latin typeface="Trebuchet MS"/>
                <a:ea typeface="Trebuchet MS"/>
                <a:cs typeface="Trebuchet MS"/>
                <a:sym typeface="Trebuchet MS"/>
              </a:defRPr>
            </a:lvl2pPr>
            <a:lvl3pPr indent="0" lvl="2" marL="0" marR="0" rtl="0" algn="r">
              <a:spcBef>
                <a:spcPts val="0"/>
              </a:spcBef>
              <a:buNone/>
              <a:defRPr sz="900">
                <a:solidFill>
                  <a:schemeClr val="dk1"/>
                </a:solidFill>
                <a:latin typeface="Trebuchet MS"/>
                <a:ea typeface="Trebuchet MS"/>
                <a:cs typeface="Trebuchet MS"/>
                <a:sym typeface="Trebuchet MS"/>
              </a:defRPr>
            </a:lvl3pPr>
            <a:lvl4pPr indent="0" lvl="3" marL="0" marR="0" rtl="0" algn="r">
              <a:spcBef>
                <a:spcPts val="0"/>
              </a:spcBef>
              <a:buNone/>
              <a:defRPr sz="900">
                <a:solidFill>
                  <a:schemeClr val="dk1"/>
                </a:solidFill>
                <a:latin typeface="Trebuchet MS"/>
                <a:ea typeface="Trebuchet MS"/>
                <a:cs typeface="Trebuchet MS"/>
                <a:sym typeface="Trebuchet MS"/>
              </a:defRPr>
            </a:lvl4pPr>
            <a:lvl5pPr indent="0" lvl="4" marL="0" marR="0" rtl="0" algn="r">
              <a:spcBef>
                <a:spcPts val="0"/>
              </a:spcBef>
              <a:buNone/>
              <a:defRPr sz="900">
                <a:solidFill>
                  <a:schemeClr val="dk1"/>
                </a:solidFill>
                <a:latin typeface="Trebuchet MS"/>
                <a:ea typeface="Trebuchet MS"/>
                <a:cs typeface="Trebuchet MS"/>
                <a:sym typeface="Trebuchet MS"/>
              </a:defRPr>
            </a:lvl5pPr>
            <a:lvl6pPr indent="0" lvl="5" marL="0" marR="0" rtl="0" algn="r">
              <a:spcBef>
                <a:spcPts val="0"/>
              </a:spcBef>
              <a:buNone/>
              <a:defRPr sz="900">
                <a:solidFill>
                  <a:schemeClr val="dk1"/>
                </a:solidFill>
                <a:latin typeface="Trebuchet MS"/>
                <a:ea typeface="Trebuchet MS"/>
                <a:cs typeface="Trebuchet MS"/>
                <a:sym typeface="Trebuchet MS"/>
              </a:defRPr>
            </a:lvl6pPr>
            <a:lvl7pPr indent="0" lvl="6" marL="0" marR="0" rtl="0" algn="r">
              <a:spcBef>
                <a:spcPts val="0"/>
              </a:spcBef>
              <a:buNone/>
              <a:defRPr sz="900">
                <a:solidFill>
                  <a:schemeClr val="dk1"/>
                </a:solidFill>
                <a:latin typeface="Trebuchet MS"/>
                <a:ea typeface="Trebuchet MS"/>
                <a:cs typeface="Trebuchet MS"/>
                <a:sym typeface="Trebuchet MS"/>
              </a:defRPr>
            </a:lvl7pPr>
            <a:lvl8pPr indent="0" lvl="7" marL="0" marR="0" rtl="0" algn="r">
              <a:spcBef>
                <a:spcPts val="0"/>
              </a:spcBef>
              <a:buNone/>
              <a:defRPr sz="900">
                <a:solidFill>
                  <a:schemeClr val="dk1"/>
                </a:solidFill>
                <a:latin typeface="Trebuchet MS"/>
                <a:ea typeface="Trebuchet MS"/>
                <a:cs typeface="Trebuchet MS"/>
                <a:sym typeface="Trebuchet MS"/>
              </a:defRPr>
            </a:lvl8pPr>
            <a:lvl9pPr indent="0" lvl="8" marL="0" marR="0" rtl="0" algn="r">
              <a:spcBef>
                <a:spcPts val="0"/>
              </a:spcBef>
              <a:buNone/>
              <a:defRPr sz="900">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id="65" name="Google Shape;65;p14"/>
          <p:cNvPicPr preferRelativeResize="0"/>
          <p:nvPr/>
        </p:nvPicPr>
        <p:blipFill rotWithShape="1">
          <a:blip r:embed="rId1">
            <a:alphaModFix/>
          </a:blip>
          <a:srcRect b="0" l="0" r="0" t="0"/>
          <a:stretch/>
        </p:blipFill>
        <p:spPr>
          <a:xfrm>
            <a:off x="206005" y="4760068"/>
            <a:ext cx="1947297" cy="32714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28"/>
          <p:cNvSpPr txBox="1"/>
          <p:nvPr>
            <p:ph type="title"/>
          </p:nvPr>
        </p:nvSpPr>
        <p:spPr>
          <a:xfrm>
            <a:off x="137948" y="273844"/>
            <a:ext cx="8868000" cy="9942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accent5"/>
              </a:buClr>
              <a:buSzPts val="4500"/>
              <a:buFont typeface="Trebuchet MS"/>
              <a:buNone/>
              <a:defRPr b="1" i="0" sz="4500" u="none" cap="none" strike="noStrike">
                <a:solidFill>
                  <a:schemeClr val="accent5"/>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9" name="Google Shape;119;p28"/>
          <p:cNvSpPr/>
          <p:nvPr/>
        </p:nvSpPr>
        <p:spPr>
          <a:xfrm>
            <a:off x="0" y="4692459"/>
            <a:ext cx="9144000" cy="4572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0" name="Google Shape;120;p28"/>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id="121" name="Google Shape;121;p28"/>
          <p:cNvPicPr preferRelativeResize="0"/>
          <p:nvPr/>
        </p:nvPicPr>
        <p:blipFill rotWithShape="1">
          <a:blip r:embed="rId1">
            <a:alphaModFix/>
          </a:blip>
          <a:srcRect b="0" l="0" r="0" t="0"/>
          <a:stretch/>
        </p:blipFill>
        <p:spPr>
          <a:xfrm>
            <a:off x="205740" y="4773168"/>
            <a:ext cx="1701044" cy="28803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49"/>
          <p:cNvSpPr txBox="1"/>
          <p:nvPr>
            <p:ph type="title"/>
          </p:nvPr>
        </p:nvSpPr>
        <p:spPr>
          <a:xfrm>
            <a:off x="137948" y="273844"/>
            <a:ext cx="8868000" cy="9942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accent5"/>
              </a:buClr>
              <a:buSzPts val="4500"/>
              <a:buFont typeface="Trebuchet MS"/>
              <a:buNone/>
              <a:defRPr b="1" i="0" sz="4500" u="none" cap="none" strike="noStrike">
                <a:solidFill>
                  <a:schemeClr val="accent5"/>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0" name="Google Shape;200;p49"/>
          <p:cNvSpPr/>
          <p:nvPr/>
        </p:nvSpPr>
        <p:spPr>
          <a:xfrm>
            <a:off x="1625" y="4654917"/>
            <a:ext cx="9141000" cy="4953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1" name="Google Shape;201;p49"/>
          <p:cNvSpPr txBox="1"/>
          <p:nvPr>
            <p:ph idx="12" type="sldNum"/>
          </p:nvPr>
        </p:nvSpPr>
        <p:spPr>
          <a:xfrm>
            <a:off x="6880594" y="4780264"/>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id="202" name="Google Shape;202;p49"/>
          <p:cNvPicPr preferRelativeResize="0"/>
          <p:nvPr/>
        </p:nvPicPr>
        <p:blipFill rotWithShape="1">
          <a:blip r:embed="rId1">
            <a:alphaModFix/>
          </a:blip>
          <a:srcRect b="0" l="0" r="0" t="0"/>
          <a:stretch/>
        </p:blipFill>
        <p:spPr>
          <a:xfrm>
            <a:off x="205757" y="4773180"/>
            <a:ext cx="1617493" cy="2739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hyperlink" Target="https://hcpf.colorado.gov/ccu" TargetMode="External"/><Relationship Id="rId4" Type="http://schemas.openxmlformats.org/officeDocument/2006/relationships/hyperlink" Target="https://hcpf.colorado.gov/ccu" TargetMode="External"/><Relationship Id="rId5" Type="http://schemas.openxmlformats.org/officeDocument/2006/relationships/hyperlink" Target="https://hcpf.colorado.gov/ccu" TargetMode="External"/><Relationship Id="rId6" Type="http://schemas.openxmlformats.org/officeDocument/2006/relationships/hyperlink" Target="https://hcpf.colorado.gov/newsroom#newsreleases" TargetMode="External"/><Relationship Id="rId7" Type="http://schemas.openxmlformats.org/officeDocument/2006/relationships/hyperlink" Target="https://hcpf.colorado.gov/newsroom#newsreleas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xml"/><Relationship Id="rId3" Type="http://schemas.openxmlformats.org/officeDocument/2006/relationships/hyperlink" Target="https://hcpf.colorado.gov/events/2023-annual-stakeholder-webinar" TargetMode="Externa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 Id="rId3"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78"/>
          <p:cNvSpPr txBox="1"/>
          <p:nvPr>
            <p:ph type="ctrTitle"/>
          </p:nvPr>
        </p:nvSpPr>
        <p:spPr>
          <a:xfrm>
            <a:off x="301800" y="440075"/>
            <a:ext cx="8540400" cy="2203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Font typeface="Trebuchet MS"/>
              <a:buNone/>
            </a:pPr>
            <a:r>
              <a:rPr lang="en-US" sz="5200"/>
              <a:t>Department </a:t>
            </a:r>
            <a:r>
              <a:rPr lang="en-US" sz="5200"/>
              <a:t>Update</a:t>
            </a:r>
            <a:endParaRPr sz="5200"/>
          </a:p>
        </p:txBody>
      </p:sp>
      <p:sp>
        <p:nvSpPr>
          <p:cNvPr id="328" name="Google Shape;328;p78"/>
          <p:cNvSpPr txBox="1"/>
          <p:nvPr>
            <p:ph idx="2" type="body"/>
          </p:nvPr>
        </p:nvSpPr>
        <p:spPr>
          <a:xfrm>
            <a:off x="280800" y="2550575"/>
            <a:ext cx="8540400" cy="1533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a:t>Kim Bimestefer, Executive Director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87"/>
          <p:cNvSpPr txBox="1"/>
          <p:nvPr>
            <p:ph type="title"/>
          </p:nvPr>
        </p:nvSpPr>
        <p:spPr>
          <a:xfrm>
            <a:off x="216975" y="328500"/>
            <a:ext cx="3852300" cy="36615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US" sz="3000"/>
              <a:t>Top Procedural Denial Reasons -</a:t>
            </a:r>
            <a:endParaRPr sz="3000"/>
          </a:p>
          <a:p>
            <a:pPr indent="0" lvl="0" marL="0" rtl="0" algn="l">
              <a:spcBef>
                <a:spcPts val="0"/>
              </a:spcBef>
              <a:spcAft>
                <a:spcPts val="0"/>
              </a:spcAft>
              <a:buNone/>
            </a:pPr>
            <a:r>
              <a:rPr lang="en-US" sz="3000"/>
              <a:t>Did Not </a:t>
            </a:r>
            <a:r>
              <a:rPr lang="en-US" sz="3000"/>
              <a:t>Return </a:t>
            </a:r>
            <a:r>
              <a:rPr lang="en-US" sz="3000"/>
              <a:t>Renewal Pack</a:t>
            </a:r>
            <a:r>
              <a:rPr lang="en-US" sz="3000"/>
              <a:t>et (53%) &amp; Could Not Reach (36%)</a:t>
            </a:r>
            <a:endParaRPr sz="3000"/>
          </a:p>
        </p:txBody>
      </p:sp>
      <p:sp>
        <p:nvSpPr>
          <p:cNvPr id="409" name="Google Shape;409;p87"/>
          <p:cNvSpPr txBox="1"/>
          <p:nvPr>
            <p:ph idx="12" type="sldNum"/>
          </p:nvPr>
        </p:nvSpPr>
        <p:spPr>
          <a:xfrm>
            <a:off x="6880594" y="4780264"/>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pic>
        <p:nvPicPr>
          <p:cNvPr descr="Donut chart showing detail of May Renewals section of No Longer Eligible for Procedural Reasons with failure to complete the renewal process 16,537 the largest at 53%, whereabouts unknown 11,247 at 36%, failed to provide verification 2,274 at 7%, voluntary withdrawal 1,056 at 3% and other procedural 138 at 1%." id="410" name="Google Shape;410;p87"/>
          <p:cNvPicPr preferRelativeResize="0"/>
          <p:nvPr/>
        </p:nvPicPr>
        <p:blipFill rotWithShape="1">
          <a:blip r:embed="rId3">
            <a:alphaModFix/>
          </a:blip>
          <a:srcRect b="0" l="2037" r="6579" t="0"/>
          <a:stretch/>
        </p:blipFill>
        <p:spPr>
          <a:xfrm>
            <a:off x="3706750" y="176100"/>
            <a:ext cx="4983250" cy="42269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79"/>
          <p:cNvSpPr txBox="1"/>
          <p:nvPr>
            <p:ph type="title"/>
          </p:nvPr>
        </p:nvSpPr>
        <p:spPr>
          <a:xfrm>
            <a:off x="628650" y="23689"/>
            <a:ext cx="7886700" cy="7200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US" sz="4000"/>
              <a:t>First month of data (snapshot)</a:t>
            </a:r>
            <a:endParaRPr sz="4000"/>
          </a:p>
        </p:txBody>
      </p:sp>
      <p:sp>
        <p:nvSpPr>
          <p:cNvPr id="335" name="Google Shape;335;p79"/>
          <p:cNvSpPr txBox="1"/>
          <p:nvPr>
            <p:ph idx="1" type="body"/>
          </p:nvPr>
        </p:nvSpPr>
        <p:spPr>
          <a:xfrm>
            <a:off x="97600" y="721350"/>
            <a:ext cx="8840400" cy="3650700"/>
          </a:xfrm>
          <a:prstGeom prst="rect">
            <a:avLst/>
          </a:prstGeom>
        </p:spPr>
        <p:txBody>
          <a:bodyPr anchorCtr="0" anchor="t" bIns="34275" lIns="68575" spcFirstLastPara="1" rIns="68575" wrap="square" tIns="34275">
            <a:noAutofit/>
          </a:bodyPr>
          <a:lstStyle/>
          <a:p>
            <a:pPr indent="-355600" lvl="0" marL="457200" rtl="0" algn="l">
              <a:spcBef>
                <a:spcPts val="800"/>
              </a:spcBef>
              <a:spcAft>
                <a:spcPts val="0"/>
              </a:spcAft>
              <a:buSzPts val="2000"/>
              <a:buChar char="●"/>
            </a:pPr>
            <a:r>
              <a:rPr lang="en-US" sz="2000"/>
              <a:t>First month of return-to-regular renewals - caution - only one month, snapshot in time, members have additional 90 days to return packets and respond</a:t>
            </a:r>
            <a:endParaRPr sz="2000"/>
          </a:p>
          <a:p>
            <a:pPr indent="-355600" lvl="0" marL="457200" rtl="0" algn="l">
              <a:spcBef>
                <a:spcPts val="1000"/>
              </a:spcBef>
              <a:spcAft>
                <a:spcPts val="0"/>
              </a:spcAft>
              <a:buSzPts val="2000"/>
              <a:buChar char="●"/>
            </a:pPr>
            <a:r>
              <a:rPr lang="en-US" sz="2000" u="sng"/>
              <a:t>May data pulled on June 26</a:t>
            </a:r>
            <a:r>
              <a:rPr lang="en-US" sz="2000"/>
              <a:t> matches pre-pandemic rates - 56% renewed (compared to an estimated 57% pre-pandemic)</a:t>
            </a:r>
            <a:endParaRPr sz="2000"/>
          </a:p>
          <a:p>
            <a:pPr indent="-349250" lvl="1" marL="914400" rtl="0" algn="l">
              <a:spcBef>
                <a:spcPts val="1000"/>
              </a:spcBef>
              <a:spcAft>
                <a:spcPts val="0"/>
              </a:spcAft>
              <a:buSzPts val="1900"/>
              <a:buChar char="○"/>
            </a:pPr>
            <a:r>
              <a:rPr lang="en-US" sz="1900"/>
              <a:t>42% disenrolled (compared to 41% pre-pandemic)</a:t>
            </a:r>
            <a:endParaRPr sz="1900"/>
          </a:p>
          <a:p>
            <a:pPr indent="-349250" lvl="1" marL="914400" rtl="0" algn="l">
              <a:spcBef>
                <a:spcPts val="1000"/>
              </a:spcBef>
              <a:spcAft>
                <a:spcPts val="0"/>
              </a:spcAft>
              <a:buSzPts val="1900"/>
              <a:buChar char="○"/>
            </a:pPr>
            <a:r>
              <a:rPr lang="en-US" sz="1900"/>
              <a:t>Of those disenrolled, procedural denials (like not completing renewal paperwork) were 26% compared to 12% previously, and only 3% voluntarily disenrolled (should be higher given our outstanding unemployment rate) </a:t>
            </a:r>
            <a:endParaRPr sz="1900"/>
          </a:p>
          <a:p>
            <a:pPr indent="-342900" lvl="2" marL="1371600" rtl="0" algn="l">
              <a:spcBef>
                <a:spcPts val="1000"/>
              </a:spcBef>
              <a:spcAft>
                <a:spcPts val="1000"/>
              </a:spcAft>
              <a:buSzPts val="1800"/>
              <a:buChar char="■"/>
            </a:pPr>
            <a:r>
              <a:rPr lang="en-US" sz="1800"/>
              <a:t>Initial opportunities going forward, including our update your address campaign (36% of 26% procedural are “whereabouts unknown”)</a:t>
            </a:r>
            <a:endParaRPr sz="1800"/>
          </a:p>
        </p:txBody>
      </p:sp>
      <p:sp>
        <p:nvSpPr>
          <p:cNvPr id="336" name="Google Shape;336;p79"/>
          <p:cNvSpPr txBox="1"/>
          <p:nvPr>
            <p:ph idx="12" type="sldNum"/>
          </p:nvPr>
        </p:nvSpPr>
        <p:spPr>
          <a:xfrm>
            <a:off x="6880594" y="4780264"/>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80"/>
          <p:cNvSpPr txBox="1"/>
          <p:nvPr>
            <p:ph idx="1" type="body"/>
          </p:nvPr>
        </p:nvSpPr>
        <p:spPr>
          <a:xfrm>
            <a:off x="270850" y="1080400"/>
            <a:ext cx="3104400" cy="2661000"/>
          </a:xfrm>
          <a:prstGeom prst="rect">
            <a:avLst/>
          </a:prstGeom>
          <a:solidFill>
            <a:schemeClr val="accent5"/>
          </a:solidFill>
          <a:ln>
            <a:noFill/>
          </a:ln>
        </p:spPr>
        <p:txBody>
          <a:bodyPr anchorCtr="0" anchor="t" bIns="45700" lIns="91425" spcFirstLastPara="1" rIns="91425" wrap="square" tIns="228600">
            <a:noAutofit/>
          </a:bodyPr>
          <a:lstStyle/>
          <a:p>
            <a:pPr indent="0" lvl="0" marL="0" rtl="0" algn="l">
              <a:lnSpc>
                <a:spcPct val="90000"/>
              </a:lnSpc>
              <a:spcBef>
                <a:spcPts val="800"/>
              </a:spcBef>
              <a:spcAft>
                <a:spcPts val="0"/>
              </a:spcAft>
              <a:buNone/>
            </a:pPr>
            <a:r>
              <a:rPr b="1" lang="en-US">
                <a:solidFill>
                  <a:schemeClr val="lt1"/>
                </a:solidFill>
              </a:rPr>
              <a:t>PHE Unwind Goals</a:t>
            </a:r>
            <a:endParaRPr b="1">
              <a:solidFill>
                <a:schemeClr val="lt1"/>
              </a:solidFill>
            </a:endParaRPr>
          </a:p>
          <a:p>
            <a:pPr indent="0" lvl="0" marL="0" rtl="0" algn="l">
              <a:lnSpc>
                <a:spcPct val="90000"/>
              </a:lnSpc>
              <a:spcBef>
                <a:spcPts val="800"/>
              </a:spcBef>
              <a:spcAft>
                <a:spcPts val="0"/>
              </a:spcAft>
              <a:buNone/>
            </a:pPr>
            <a:r>
              <a:rPr b="1" lang="en-US" sz="1600">
                <a:solidFill>
                  <a:schemeClr val="lt1"/>
                </a:solidFill>
              </a:rPr>
              <a:t>Member</a:t>
            </a:r>
            <a:r>
              <a:rPr b="1" lang="en-US" sz="1600">
                <a:solidFill>
                  <a:schemeClr val="lt1"/>
                </a:solidFill>
              </a:rPr>
              <a:t> continuity of coverage</a:t>
            </a:r>
            <a:endParaRPr b="1" sz="1600">
              <a:solidFill>
                <a:schemeClr val="lt1"/>
              </a:solidFill>
            </a:endParaRPr>
          </a:p>
          <a:p>
            <a:pPr indent="0" lvl="0" marL="0" rtl="0" algn="l">
              <a:lnSpc>
                <a:spcPct val="90000"/>
              </a:lnSpc>
              <a:spcBef>
                <a:spcPts val="800"/>
              </a:spcBef>
              <a:spcAft>
                <a:spcPts val="0"/>
              </a:spcAft>
              <a:buNone/>
            </a:pPr>
            <a:r>
              <a:t/>
            </a:r>
            <a:endParaRPr b="1" sz="400">
              <a:solidFill>
                <a:schemeClr val="lt1"/>
              </a:solidFill>
            </a:endParaRPr>
          </a:p>
          <a:p>
            <a:pPr indent="0" lvl="0" marL="0" rtl="0" algn="l">
              <a:lnSpc>
                <a:spcPct val="90000"/>
              </a:lnSpc>
              <a:spcBef>
                <a:spcPts val="800"/>
              </a:spcBef>
              <a:spcAft>
                <a:spcPts val="0"/>
              </a:spcAft>
              <a:buNone/>
            </a:pPr>
            <a:r>
              <a:rPr b="1" lang="en-US" sz="1600">
                <a:solidFill>
                  <a:schemeClr val="lt1"/>
                </a:solidFill>
              </a:rPr>
              <a:t>Smooth transitions in coverage</a:t>
            </a:r>
            <a:endParaRPr b="1" sz="1600">
              <a:solidFill>
                <a:schemeClr val="lt1"/>
              </a:solidFill>
            </a:endParaRPr>
          </a:p>
          <a:p>
            <a:pPr indent="0" lvl="0" marL="0" rtl="0" algn="l">
              <a:lnSpc>
                <a:spcPct val="90000"/>
              </a:lnSpc>
              <a:spcBef>
                <a:spcPts val="800"/>
              </a:spcBef>
              <a:spcAft>
                <a:spcPts val="0"/>
              </a:spcAft>
              <a:buNone/>
            </a:pPr>
            <a:r>
              <a:t/>
            </a:r>
            <a:endParaRPr b="1" sz="400">
              <a:solidFill>
                <a:schemeClr val="lt1"/>
              </a:solidFill>
            </a:endParaRPr>
          </a:p>
          <a:p>
            <a:pPr indent="0" lvl="0" marL="0" rtl="0" algn="l">
              <a:lnSpc>
                <a:spcPct val="90000"/>
              </a:lnSpc>
              <a:spcBef>
                <a:spcPts val="800"/>
              </a:spcBef>
              <a:spcAft>
                <a:spcPts val="0"/>
              </a:spcAft>
              <a:buNone/>
            </a:pPr>
            <a:r>
              <a:rPr b="1" lang="en-US" sz="1600">
                <a:solidFill>
                  <a:schemeClr val="lt1"/>
                </a:solidFill>
              </a:rPr>
              <a:t>Minimize impact to eligibility workers &amp; staff</a:t>
            </a:r>
            <a:endParaRPr b="1" sz="1600">
              <a:solidFill>
                <a:schemeClr val="lt1"/>
              </a:solidFill>
            </a:endParaRPr>
          </a:p>
        </p:txBody>
      </p:sp>
      <p:sp>
        <p:nvSpPr>
          <p:cNvPr id="343" name="Google Shape;343;p80"/>
          <p:cNvSpPr txBox="1"/>
          <p:nvPr/>
        </p:nvSpPr>
        <p:spPr>
          <a:xfrm>
            <a:off x="3375250" y="1080400"/>
            <a:ext cx="5768700" cy="3586500"/>
          </a:xfrm>
          <a:prstGeom prst="rect">
            <a:avLst/>
          </a:prstGeom>
          <a:noFill/>
          <a:ln>
            <a:noFill/>
          </a:ln>
        </p:spPr>
        <p:txBody>
          <a:bodyPr anchorCtr="0" anchor="t" bIns="68575" lIns="68575" spcFirstLastPara="1" rIns="68575" wrap="square" tIns="68575">
            <a:spAutoFit/>
          </a:bodyPr>
          <a:lstStyle/>
          <a:p>
            <a:pPr indent="-330200" lvl="0" marL="457200" rtl="0" algn="l">
              <a:lnSpc>
                <a:spcPct val="100000"/>
              </a:lnSpc>
              <a:spcBef>
                <a:spcPts val="0"/>
              </a:spcBef>
              <a:spcAft>
                <a:spcPts val="0"/>
              </a:spcAft>
              <a:buClr>
                <a:schemeClr val="dk1"/>
              </a:buClr>
              <a:buSzPts val="1600"/>
              <a:buFont typeface="Trebuchet MS"/>
              <a:buChar char="●"/>
            </a:pPr>
            <a:r>
              <a:rPr lang="en-US" sz="1600">
                <a:solidFill>
                  <a:schemeClr val="dk1"/>
                </a:solidFill>
                <a:latin typeface="Trebuchet MS"/>
                <a:ea typeface="Trebuchet MS"/>
                <a:cs typeface="Trebuchet MS"/>
                <a:sym typeface="Trebuchet MS"/>
              </a:rPr>
              <a:t>Enhanced business processes and correspondence improvements make it easier for members to renew</a:t>
            </a:r>
            <a:endParaRPr sz="1600">
              <a:solidFill>
                <a:schemeClr val="dk1"/>
              </a:solidFill>
              <a:latin typeface="Trebuchet MS"/>
              <a:ea typeface="Trebuchet MS"/>
              <a:cs typeface="Trebuchet MS"/>
              <a:sym typeface="Trebuchet MS"/>
            </a:endParaRPr>
          </a:p>
          <a:p>
            <a:pPr indent="-330200" lvl="0" marL="457200" rtl="0" algn="l">
              <a:lnSpc>
                <a:spcPct val="100000"/>
              </a:lnSpc>
              <a:spcBef>
                <a:spcPts val="0"/>
              </a:spcBef>
              <a:spcAft>
                <a:spcPts val="0"/>
              </a:spcAft>
              <a:buClr>
                <a:schemeClr val="dk1"/>
              </a:buClr>
              <a:buSzPts val="1600"/>
              <a:buFont typeface="Trebuchet MS"/>
              <a:buChar char="●"/>
            </a:pPr>
            <a:r>
              <a:rPr lang="en-US" sz="1600">
                <a:solidFill>
                  <a:schemeClr val="dk1"/>
                </a:solidFill>
                <a:latin typeface="Trebuchet MS"/>
                <a:ea typeface="Trebuchet MS"/>
                <a:cs typeface="Trebuchet MS"/>
                <a:sym typeface="Trebuchet MS"/>
              </a:rPr>
              <a:t>Enhanced online tools: PEAK, HFC app, e-signature</a:t>
            </a:r>
            <a:endParaRPr sz="1600">
              <a:solidFill>
                <a:schemeClr val="dk1"/>
              </a:solidFill>
              <a:latin typeface="Trebuchet MS"/>
              <a:ea typeface="Trebuchet MS"/>
              <a:cs typeface="Trebuchet MS"/>
              <a:sym typeface="Trebuchet MS"/>
            </a:endParaRPr>
          </a:p>
          <a:p>
            <a:pPr indent="-330200" lvl="0" marL="457200" rtl="0" algn="l">
              <a:spcBef>
                <a:spcPts val="0"/>
              </a:spcBef>
              <a:spcAft>
                <a:spcPts val="0"/>
              </a:spcAft>
              <a:buClr>
                <a:schemeClr val="dk1"/>
              </a:buClr>
              <a:buSzPts val="1600"/>
              <a:buFont typeface="Trebuchet MS"/>
              <a:buChar char="●"/>
            </a:pPr>
            <a:r>
              <a:rPr lang="en-US" sz="1600">
                <a:solidFill>
                  <a:schemeClr val="dk1"/>
                </a:solidFill>
                <a:latin typeface="Trebuchet MS"/>
                <a:ea typeface="Trebuchet MS"/>
                <a:cs typeface="Trebuchet MS"/>
                <a:sym typeface="Trebuchet MS"/>
              </a:rPr>
              <a:t>34% increase in emails &amp; text sign ups since April ‘22</a:t>
            </a:r>
            <a:endParaRPr sz="1600">
              <a:solidFill>
                <a:schemeClr val="dk1"/>
              </a:solidFill>
              <a:latin typeface="Trebuchet MS"/>
              <a:ea typeface="Trebuchet MS"/>
              <a:cs typeface="Trebuchet MS"/>
              <a:sym typeface="Trebuchet MS"/>
            </a:endParaRPr>
          </a:p>
          <a:p>
            <a:pPr indent="-330200" lvl="0" marL="457200" rtl="0" algn="l">
              <a:spcBef>
                <a:spcPts val="0"/>
              </a:spcBef>
              <a:spcAft>
                <a:spcPts val="0"/>
              </a:spcAft>
              <a:buClr>
                <a:schemeClr val="dk1"/>
              </a:buClr>
              <a:buSzPts val="1600"/>
              <a:buFont typeface="Trebuchet MS"/>
              <a:buChar char="●"/>
            </a:pPr>
            <a:r>
              <a:rPr lang="en-US" sz="1600">
                <a:solidFill>
                  <a:schemeClr val="dk1"/>
                </a:solidFill>
                <a:latin typeface="Trebuchet MS"/>
                <a:ea typeface="Trebuchet MS"/>
                <a:cs typeface="Trebuchet MS"/>
                <a:sym typeface="Trebuchet MS"/>
              </a:rPr>
              <a:t>&gt;1/3 ex parte to reduce processing workload</a:t>
            </a:r>
            <a:endParaRPr sz="1600">
              <a:solidFill>
                <a:schemeClr val="dk1"/>
              </a:solidFill>
              <a:latin typeface="Trebuchet MS"/>
              <a:ea typeface="Trebuchet MS"/>
              <a:cs typeface="Trebuchet MS"/>
              <a:sym typeface="Trebuchet MS"/>
            </a:endParaRPr>
          </a:p>
          <a:p>
            <a:pPr indent="-330200" lvl="0" marL="457200" rtl="0" algn="l">
              <a:spcBef>
                <a:spcPts val="0"/>
              </a:spcBef>
              <a:spcAft>
                <a:spcPts val="0"/>
              </a:spcAft>
              <a:buClr>
                <a:schemeClr val="dk1"/>
              </a:buClr>
              <a:buSzPts val="1600"/>
              <a:buFont typeface="Trebuchet MS"/>
              <a:buChar char="●"/>
            </a:pPr>
            <a:r>
              <a:rPr lang="en-US" sz="1600">
                <a:solidFill>
                  <a:schemeClr val="dk1"/>
                </a:solidFill>
                <a:latin typeface="Trebuchet MS"/>
                <a:ea typeface="Trebuchet MS"/>
                <a:cs typeface="Trebuchet MS"/>
                <a:sym typeface="Trebuchet MS"/>
              </a:rPr>
              <a:t>Children eligible for CHP+ are auto enrolled into CHP+</a:t>
            </a:r>
            <a:endParaRPr sz="1600">
              <a:solidFill>
                <a:schemeClr val="dk1"/>
              </a:solidFill>
              <a:latin typeface="Trebuchet MS"/>
              <a:ea typeface="Trebuchet MS"/>
              <a:cs typeface="Trebuchet MS"/>
              <a:sym typeface="Trebuchet MS"/>
            </a:endParaRPr>
          </a:p>
          <a:p>
            <a:pPr indent="-330200" lvl="0" marL="457200" rtl="0" algn="l">
              <a:lnSpc>
                <a:spcPct val="100000"/>
              </a:lnSpc>
              <a:spcBef>
                <a:spcPts val="0"/>
              </a:spcBef>
              <a:spcAft>
                <a:spcPts val="0"/>
              </a:spcAft>
              <a:buClr>
                <a:schemeClr val="dk1"/>
              </a:buClr>
              <a:buSzPts val="1600"/>
              <a:buFont typeface="Trebuchet MS"/>
              <a:buChar char="●"/>
            </a:pPr>
            <a:r>
              <a:rPr lang="en-US" sz="1600">
                <a:solidFill>
                  <a:schemeClr val="dk1"/>
                </a:solidFill>
                <a:latin typeface="Trebuchet MS"/>
                <a:ea typeface="Trebuchet MS"/>
                <a:cs typeface="Trebuchet MS"/>
                <a:sym typeface="Trebuchet MS"/>
              </a:rPr>
              <a:t>Collaborated to increase county funding</a:t>
            </a:r>
            <a:endParaRPr sz="1600">
              <a:solidFill>
                <a:schemeClr val="dk1"/>
              </a:solidFill>
              <a:latin typeface="Trebuchet MS"/>
              <a:ea typeface="Trebuchet MS"/>
              <a:cs typeface="Trebuchet MS"/>
              <a:sym typeface="Trebuchet MS"/>
            </a:endParaRPr>
          </a:p>
          <a:p>
            <a:pPr indent="-330200" lvl="0" marL="457200" rtl="0" algn="l">
              <a:lnSpc>
                <a:spcPct val="100000"/>
              </a:lnSpc>
              <a:spcBef>
                <a:spcPts val="0"/>
              </a:spcBef>
              <a:spcAft>
                <a:spcPts val="0"/>
              </a:spcAft>
              <a:buClr>
                <a:schemeClr val="dk1"/>
              </a:buClr>
              <a:buSzPts val="1600"/>
              <a:buFont typeface="Trebuchet MS"/>
              <a:buChar char="●"/>
            </a:pPr>
            <a:r>
              <a:rPr lang="en-US" sz="1600">
                <a:solidFill>
                  <a:schemeClr val="dk1"/>
                </a:solidFill>
                <a:latin typeface="Trebuchet MS"/>
                <a:ea typeface="Trebuchet MS"/>
                <a:cs typeface="Trebuchet MS"/>
                <a:sym typeface="Trebuchet MS"/>
              </a:rPr>
              <a:t>C4H/HCPF collaboration (SB081) to fund coverage awareness: PSAs, printing, &amp; outreach</a:t>
            </a:r>
            <a:endParaRPr sz="1600">
              <a:solidFill>
                <a:schemeClr val="dk1"/>
              </a:solidFill>
              <a:latin typeface="Trebuchet MS"/>
              <a:ea typeface="Trebuchet MS"/>
              <a:cs typeface="Trebuchet MS"/>
              <a:sym typeface="Trebuchet MS"/>
            </a:endParaRPr>
          </a:p>
          <a:p>
            <a:pPr indent="-330200" lvl="0" marL="457200" rtl="0" algn="l">
              <a:lnSpc>
                <a:spcPct val="100000"/>
              </a:lnSpc>
              <a:spcBef>
                <a:spcPts val="0"/>
              </a:spcBef>
              <a:spcAft>
                <a:spcPts val="0"/>
              </a:spcAft>
              <a:buClr>
                <a:schemeClr val="dk1"/>
              </a:buClr>
              <a:buSzPts val="1600"/>
              <a:buFont typeface="Trebuchet MS"/>
              <a:buChar char="●"/>
            </a:pPr>
            <a:r>
              <a:rPr lang="en-US" sz="1600">
                <a:solidFill>
                  <a:schemeClr val="dk1"/>
                </a:solidFill>
                <a:latin typeface="Trebuchet MS"/>
                <a:ea typeface="Trebuchet MS"/>
                <a:cs typeface="Trebuchet MS"/>
                <a:sym typeface="Trebuchet MS"/>
              </a:rPr>
              <a:t>Partnering across RAEs, providers, others to Keep Coloradans Covered - members outreach tools</a:t>
            </a:r>
            <a:endParaRPr sz="1600">
              <a:solidFill>
                <a:schemeClr val="dk1"/>
              </a:solidFill>
              <a:latin typeface="Trebuchet MS"/>
              <a:ea typeface="Trebuchet MS"/>
              <a:cs typeface="Trebuchet MS"/>
              <a:sym typeface="Trebuchet MS"/>
            </a:endParaRPr>
          </a:p>
          <a:p>
            <a:pPr indent="-330200" lvl="0" marL="457200" rtl="0" algn="l">
              <a:lnSpc>
                <a:spcPct val="100000"/>
              </a:lnSpc>
              <a:spcBef>
                <a:spcPts val="0"/>
              </a:spcBef>
              <a:spcAft>
                <a:spcPts val="0"/>
              </a:spcAft>
              <a:buClr>
                <a:schemeClr val="dk1"/>
              </a:buClr>
              <a:buSzPts val="1600"/>
              <a:buFont typeface="Trebuchet MS"/>
              <a:buChar char="●"/>
            </a:pPr>
            <a:r>
              <a:rPr lang="en-US" sz="1600">
                <a:solidFill>
                  <a:schemeClr val="dk1"/>
                </a:solidFill>
                <a:latin typeface="Trebuchet MS"/>
                <a:ea typeface="Trebuchet MS"/>
                <a:cs typeface="Trebuchet MS"/>
                <a:sym typeface="Trebuchet MS"/>
              </a:rPr>
              <a:t>Unwind press release &amp; Website released 7/5 to improve Phase 2 communications and initiative alignment to achieve goals (</a:t>
            </a:r>
            <a:r>
              <a:rPr i="1" lang="en-US" sz="1600">
                <a:solidFill>
                  <a:schemeClr val="dk1"/>
                </a:solidFill>
                <a:latin typeface="Trebuchet MS"/>
                <a:ea typeface="Trebuchet MS"/>
                <a:cs typeface="Trebuchet MS"/>
                <a:sym typeface="Trebuchet MS"/>
              </a:rPr>
              <a:t>learn from May insights</a:t>
            </a:r>
            <a:r>
              <a:rPr lang="en-US" sz="1600">
                <a:solidFill>
                  <a:schemeClr val="dk1"/>
                </a:solidFill>
                <a:latin typeface="Trebuchet MS"/>
                <a:ea typeface="Trebuchet MS"/>
                <a:cs typeface="Trebuchet MS"/>
                <a:sym typeface="Trebuchet MS"/>
              </a:rPr>
              <a:t>) </a:t>
            </a:r>
            <a:endParaRPr sz="1600">
              <a:solidFill>
                <a:schemeClr val="dk1"/>
              </a:solidFill>
              <a:latin typeface="Trebuchet MS"/>
              <a:ea typeface="Trebuchet MS"/>
              <a:cs typeface="Trebuchet MS"/>
              <a:sym typeface="Trebuchet MS"/>
            </a:endParaRPr>
          </a:p>
        </p:txBody>
      </p:sp>
      <p:sp>
        <p:nvSpPr>
          <p:cNvPr id="344" name="Google Shape;344;p80"/>
          <p:cNvSpPr txBox="1"/>
          <p:nvPr>
            <p:ph idx="12" type="sldNum"/>
          </p:nvPr>
        </p:nvSpPr>
        <p:spPr>
          <a:xfrm>
            <a:off x="6880594" y="4780264"/>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
        <p:nvSpPr>
          <p:cNvPr id="345" name="Google Shape;345;p80"/>
          <p:cNvSpPr txBox="1"/>
          <p:nvPr>
            <p:ph type="title"/>
          </p:nvPr>
        </p:nvSpPr>
        <p:spPr>
          <a:xfrm>
            <a:off x="372850" y="214875"/>
            <a:ext cx="7995600" cy="5208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US" sz="4400"/>
              <a:t>P</a:t>
            </a:r>
            <a:r>
              <a:rPr lang="en-US" sz="4400"/>
              <a:t>rogress Made in Advance</a:t>
            </a:r>
            <a:endParaRPr sz="4400"/>
          </a:p>
        </p:txBody>
      </p:sp>
      <p:sp>
        <p:nvSpPr>
          <p:cNvPr id="346" name="Google Shape;346;p80"/>
          <p:cNvSpPr txBox="1"/>
          <p:nvPr/>
        </p:nvSpPr>
        <p:spPr>
          <a:xfrm>
            <a:off x="3734975" y="618100"/>
            <a:ext cx="4893300" cy="4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chemeClr val="accent4"/>
                </a:solidFill>
                <a:latin typeface="Trebuchet MS"/>
                <a:ea typeface="Trebuchet MS"/>
                <a:cs typeface="Trebuchet MS"/>
                <a:sym typeface="Trebuchet MS"/>
              </a:rPr>
              <a:t>Some of the work done so far:</a:t>
            </a:r>
            <a:endParaRPr b="1" sz="2000">
              <a:solidFill>
                <a:schemeClr val="accent4"/>
              </a:solidFill>
              <a:latin typeface="Trebuchet MS"/>
              <a:ea typeface="Trebuchet MS"/>
              <a:cs typeface="Trebuchet MS"/>
              <a:sym typeface="Trebuchet MS"/>
            </a:endParaRPr>
          </a:p>
        </p:txBody>
      </p:sp>
      <p:sp>
        <p:nvSpPr>
          <p:cNvPr id="347" name="Google Shape;347;p80"/>
          <p:cNvSpPr txBox="1"/>
          <p:nvPr/>
        </p:nvSpPr>
        <p:spPr>
          <a:xfrm>
            <a:off x="2242625" y="4683962"/>
            <a:ext cx="5551800" cy="29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solidFill>
                  <a:schemeClr val="lt1"/>
                </a:solidFill>
                <a:latin typeface="Trebuchet MS"/>
                <a:ea typeface="Trebuchet MS"/>
                <a:cs typeface="Trebuchet MS"/>
                <a:sym typeface="Trebuchet MS"/>
              </a:rPr>
              <a:t>KeepCOCovered.com</a:t>
            </a:r>
            <a:endParaRPr b="1" sz="1700">
              <a:solidFill>
                <a:schemeClr val="lt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81"/>
          <p:cNvSpPr txBox="1"/>
          <p:nvPr>
            <p:ph type="title"/>
          </p:nvPr>
        </p:nvSpPr>
        <p:spPr>
          <a:xfrm>
            <a:off x="674250" y="0"/>
            <a:ext cx="7155300" cy="3969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US" sz="2000"/>
              <a:t>May</a:t>
            </a:r>
            <a:r>
              <a:rPr lang="en-US" sz="2000"/>
              <a:t> Renewals &amp; Historical Trends</a:t>
            </a:r>
            <a:endParaRPr sz="2500"/>
          </a:p>
        </p:txBody>
      </p:sp>
      <p:sp>
        <p:nvSpPr>
          <p:cNvPr id="354" name="Google Shape;354;p81"/>
          <p:cNvSpPr txBox="1"/>
          <p:nvPr>
            <p:ph idx="12" type="sldNum"/>
          </p:nvPr>
        </p:nvSpPr>
        <p:spPr>
          <a:xfrm>
            <a:off x="6880594" y="4780264"/>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
        <p:nvSpPr>
          <p:cNvPr id="355" name="Google Shape;355;p81"/>
          <p:cNvSpPr txBox="1"/>
          <p:nvPr/>
        </p:nvSpPr>
        <p:spPr>
          <a:xfrm>
            <a:off x="7319700" y="0"/>
            <a:ext cx="1680600" cy="2986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t>Actions</a:t>
            </a:r>
            <a:r>
              <a:rPr b="1" lang="en-US"/>
              <a:t> to </a:t>
            </a:r>
            <a:r>
              <a:rPr b="1" lang="en-US"/>
              <a:t>reduce Procedural Denials</a:t>
            </a:r>
            <a:endParaRPr b="1"/>
          </a:p>
          <a:p>
            <a:pPr indent="0" lvl="0" marL="0" rtl="0" algn="l">
              <a:spcBef>
                <a:spcPts val="0"/>
              </a:spcBef>
              <a:spcAft>
                <a:spcPts val="0"/>
              </a:spcAft>
              <a:buNone/>
            </a:pPr>
            <a:r>
              <a:rPr lang="en-US"/>
              <a:t>-Continue Update Your Address Campaign</a:t>
            </a:r>
            <a:endParaRPr/>
          </a:p>
          <a:p>
            <a:pPr indent="0" lvl="0" marL="0" rtl="0" algn="l">
              <a:spcBef>
                <a:spcPts val="0"/>
              </a:spcBef>
              <a:spcAft>
                <a:spcPts val="0"/>
              </a:spcAft>
              <a:buNone/>
            </a:pPr>
            <a:r>
              <a:rPr lang="en-US"/>
              <a:t>-Continue Targeted Time to Renew Messaging/ Providers, RAEs &amp; partners</a:t>
            </a:r>
            <a:endParaRPr/>
          </a:p>
        </p:txBody>
      </p:sp>
      <p:sp>
        <p:nvSpPr>
          <p:cNvPr id="356" name="Google Shape;356;p81"/>
          <p:cNvSpPr txBox="1"/>
          <p:nvPr/>
        </p:nvSpPr>
        <p:spPr>
          <a:xfrm>
            <a:off x="7332700" y="3129525"/>
            <a:ext cx="1743900" cy="1693200"/>
          </a:xfrm>
          <a:prstGeom prst="rect">
            <a:avLst/>
          </a:prstGeom>
          <a:solidFill>
            <a:schemeClr val="accen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t>Actions to connect </a:t>
            </a:r>
            <a:r>
              <a:rPr b="1" lang="en-US"/>
              <a:t>eligibility</a:t>
            </a:r>
            <a:r>
              <a:rPr b="1" lang="en-US"/>
              <a:t> </a:t>
            </a:r>
            <a:r>
              <a:rPr b="1" lang="en-US"/>
              <a:t>denials</a:t>
            </a:r>
            <a:r>
              <a:rPr b="1" lang="en-US"/>
              <a:t> to </a:t>
            </a:r>
            <a:r>
              <a:rPr b="1" lang="en-US"/>
              <a:t>other</a:t>
            </a:r>
            <a:r>
              <a:rPr b="1" lang="en-US"/>
              <a:t> coverage</a:t>
            </a:r>
            <a:endParaRPr b="1"/>
          </a:p>
          <a:p>
            <a:pPr indent="0" lvl="0" marL="0" rtl="0" algn="l">
              <a:spcBef>
                <a:spcPts val="0"/>
              </a:spcBef>
              <a:spcAft>
                <a:spcPts val="0"/>
              </a:spcAft>
              <a:buNone/>
            </a:pPr>
            <a:r>
              <a:rPr lang="en-US"/>
              <a:t>-employer outreach</a:t>
            </a:r>
            <a:endParaRPr/>
          </a:p>
          <a:p>
            <a:pPr indent="0" lvl="0" marL="0" rtl="0" algn="l">
              <a:spcBef>
                <a:spcPts val="0"/>
              </a:spcBef>
              <a:spcAft>
                <a:spcPts val="0"/>
              </a:spcAft>
              <a:buNone/>
            </a:pPr>
            <a:r>
              <a:rPr lang="en-US"/>
              <a:t>-C4 partnership</a:t>
            </a:r>
            <a:endParaRPr/>
          </a:p>
          <a:p>
            <a:pPr indent="0" lvl="0" marL="0" rtl="0" algn="l">
              <a:spcBef>
                <a:spcPts val="0"/>
              </a:spcBef>
              <a:spcAft>
                <a:spcPts val="0"/>
              </a:spcAft>
              <a:buNone/>
            </a:pPr>
            <a:r>
              <a:rPr lang="en-US"/>
              <a:t>-#KeepCoCovered</a:t>
            </a:r>
            <a:endParaRPr/>
          </a:p>
        </p:txBody>
      </p:sp>
      <p:sp>
        <p:nvSpPr>
          <p:cNvPr id="357" name="Google Shape;357;p81"/>
          <p:cNvSpPr txBox="1"/>
          <p:nvPr/>
        </p:nvSpPr>
        <p:spPr>
          <a:xfrm>
            <a:off x="0" y="4591375"/>
            <a:ext cx="7155300" cy="615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t>Based on pre-pandemic data, o</a:t>
            </a:r>
            <a:r>
              <a:rPr b="1" lang="en-US"/>
              <a:t>n average about half of those losing </a:t>
            </a:r>
            <a:r>
              <a:rPr b="1" lang="en-US"/>
              <a:t>coverage</a:t>
            </a:r>
            <a:r>
              <a:rPr b="1" lang="en-US"/>
              <a:t> become eligible for Medicaid again within two years. </a:t>
            </a:r>
            <a:endParaRPr b="1"/>
          </a:p>
        </p:txBody>
      </p:sp>
      <p:pic>
        <p:nvPicPr>
          <p:cNvPr descr="Bar chart of average renewals from calendar years 2018/19 and May 2023 showing losing coverage 2018/19 at 41% and May 2023 42%, eligibility denials 2018/19 at 29% and May 2023 at 16%, and procedural denials 2018/19 at 12% and May 2023 at 26%." id="358" name="Google Shape;358;p81"/>
          <p:cNvPicPr preferRelativeResize="0"/>
          <p:nvPr/>
        </p:nvPicPr>
        <p:blipFill rotWithShape="1">
          <a:blip r:embed="rId3">
            <a:alphaModFix/>
          </a:blip>
          <a:srcRect b="7906" l="0" r="0" t="7897"/>
          <a:stretch/>
        </p:blipFill>
        <p:spPr>
          <a:xfrm>
            <a:off x="152400" y="456850"/>
            <a:ext cx="6327791" cy="4247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82"/>
          <p:cNvSpPr txBox="1"/>
          <p:nvPr>
            <p:ph type="title"/>
          </p:nvPr>
        </p:nvSpPr>
        <p:spPr>
          <a:xfrm>
            <a:off x="165125" y="48300"/>
            <a:ext cx="8772900" cy="7200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US" sz="3800"/>
              <a:t>Other Communications &amp; Initiatives</a:t>
            </a:r>
            <a:endParaRPr sz="3800"/>
          </a:p>
        </p:txBody>
      </p:sp>
      <p:sp>
        <p:nvSpPr>
          <p:cNvPr id="365" name="Google Shape;365;p82"/>
          <p:cNvSpPr txBox="1"/>
          <p:nvPr>
            <p:ph idx="1" type="body"/>
          </p:nvPr>
        </p:nvSpPr>
        <p:spPr>
          <a:xfrm>
            <a:off x="165125" y="731550"/>
            <a:ext cx="8611500" cy="3183300"/>
          </a:xfrm>
          <a:prstGeom prst="rect">
            <a:avLst/>
          </a:prstGeom>
        </p:spPr>
        <p:txBody>
          <a:bodyPr anchorCtr="0" anchor="t" bIns="34275" lIns="68575" spcFirstLastPara="1" rIns="68575" wrap="square" tIns="34275">
            <a:noAutofit/>
          </a:bodyPr>
          <a:lstStyle/>
          <a:p>
            <a:pPr indent="-374650" lvl="0" marL="457200" rtl="0" algn="l">
              <a:spcBef>
                <a:spcPts val="800"/>
              </a:spcBef>
              <a:spcAft>
                <a:spcPts val="0"/>
              </a:spcAft>
              <a:buSzPts val="2300"/>
              <a:buChar char="❏"/>
            </a:pPr>
            <a:r>
              <a:rPr lang="en-US" sz="2300" u="sng">
                <a:solidFill>
                  <a:srgbClr val="1A70B3"/>
                </a:solidFill>
                <a:hlinkClick r:id="rId3">
                  <a:extLst>
                    <a:ext uri="{A12FA001-AC4F-418D-AE19-62706E023703}">
                      <ahyp:hlinkClr val="tx"/>
                    </a:ext>
                  </a:extLst>
                </a:hlinkClick>
              </a:rPr>
              <a:t>Reporting </a:t>
            </a:r>
            <a:r>
              <a:rPr lang="en-US" sz="2300" u="sng">
                <a:solidFill>
                  <a:srgbClr val="1A70B3"/>
                </a:solidFill>
                <a:hlinkClick r:id="rId4">
                  <a:extLst>
                    <a:ext uri="{A12FA001-AC4F-418D-AE19-62706E023703}">
                      <ahyp:hlinkClr val="tx"/>
                    </a:ext>
                  </a:extLst>
                </a:hlinkClick>
              </a:rPr>
              <a:t>web</a:t>
            </a:r>
            <a:r>
              <a:rPr lang="en-US" sz="2300" u="sng">
                <a:solidFill>
                  <a:srgbClr val="1A70B3"/>
                </a:solidFill>
                <a:hlinkClick r:id="rId5">
                  <a:extLst>
                    <a:ext uri="{A12FA001-AC4F-418D-AE19-62706E023703}">
                      <ahyp:hlinkClr val="tx"/>
                    </a:ext>
                  </a:extLst>
                </a:hlinkClick>
              </a:rPr>
              <a:t> page</a:t>
            </a:r>
            <a:r>
              <a:rPr lang="en-US" sz="2300"/>
              <a:t> launched July 5 </a:t>
            </a:r>
            <a:endParaRPr sz="2300"/>
          </a:p>
          <a:p>
            <a:pPr indent="-374650" lvl="0" marL="457200" rtl="0" algn="l">
              <a:spcBef>
                <a:spcPts val="0"/>
              </a:spcBef>
              <a:spcAft>
                <a:spcPts val="0"/>
              </a:spcAft>
              <a:buSzPts val="2300"/>
              <a:buChar char="❏"/>
            </a:pPr>
            <a:r>
              <a:rPr lang="en-US" sz="2300" u="sng">
                <a:solidFill>
                  <a:srgbClr val="1A70B3"/>
                </a:solidFill>
                <a:hlinkClick r:id="rId6">
                  <a:extLst>
                    <a:ext uri="{A12FA001-AC4F-418D-AE19-62706E023703}">
                      <ahyp:hlinkClr val="tx"/>
                    </a:ext>
                  </a:extLst>
                </a:hlinkClick>
              </a:rPr>
              <a:t>Press</a:t>
            </a:r>
            <a:r>
              <a:rPr lang="en-US" sz="2300" u="sng">
                <a:solidFill>
                  <a:srgbClr val="1A70B3"/>
                </a:solidFill>
                <a:hlinkClick r:id="rId7">
                  <a:extLst>
                    <a:ext uri="{A12FA001-AC4F-418D-AE19-62706E023703}">
                      <ahyp:hlinkClr val="tx"/>
                    </a:ext>
                  </a:extLst>
                </a:hlinkClick>
              </a:rPr>
              <a:t> release</a:t>
            </a:r>
            <a:r>
              <a:rPr lang="en-US" sz="2300"/>
              <a:t> went out July 5 </a:t>
            </a:r>
            <a:endParaRPr sz="2300"/>
          </a:p>
          <a:p>
            <a:pPr indent="-374650" lvl="0" marL="457200" rtl="0" algn="l">
              <a:spcBef>
                <a:spcPts val="0"/>
              </a:spcBef>
              <a:spcAft>
                <a:spcPts val="0"/>
              </a:spcAft>
              <a:buSzPts val="2300"/>
              <a:buChar char="❏"/>
            </a:pPr>
            <a:r>
              <a:rPr lang="en-US" sz="2300"/>
              <a:t>Adjustments to outreach strategies to targeted groups based on forthcoming data</a:t>
            </a:r>
            <a:endParaRPr sz="2300"/>
          </a:p>
          <a:p>
            <a:pPr indent="-374650" lvl="0" marL="457200" rtl="0" algn="l">
              <a:spcBef>
                <a:spcPts val="0"/>
              </a:spcBef>
              <a:spcAft>
                <a:spcPts val="0"/>
              </a:spcAft>
              <a:buSzPts val="2300"/>
              <a:buChar char="❏"/>
            </a:pPr>
            <a:r>
              <a:rPr lang="en-US" sz="2300"/>
              <a:t>Demographic, race ethnicity and regional breakouts (coming in late July in time for quarterly </a:t>
            </a:r>
            <a:r>
              <a:rPr lang="en-US" sz="2300"/>
              <a:t>stakeholder</a:t>
            </a:r>
            <a:r>
              <a:rPr lang="en-US" sz="2300"/>
              <a:t> meeting)</a:t>
            </a:r>
            <a:endParaRPr sz="2300"/>
          </a:p>
          <a:p>
            <a:pPr indent="-374650" lvl="0" marL="457200" rtl="0" algn="l">
              <a:spcBef>
                <a:spcPts val="0"/>
              </a:spcBef>
              <a:spcAft>
                <a:spcPts val="0"/>
              </a:spcAft>
              <a:buSzPts val="2300"/>
              <a:buChar char="❏"/>
            </a:pPr>
            <a:r>
              <a:rPr lang="en-US" sz="2300"/>
              <a:t>Increase in other Dept engagement</a:t>
            </a:r>
            <a:endParaRPr sz="2300"/>
          </a:p>
          <a:p>
            <a:pPr indent="-374650" lvl="0" marL="457200" rtl="0" algn="l">
              <a:spcBef>
                <a:spcPts val="0"/>
              </a:spcBef>
              <a:spcAft>
                <a:spcPts val="0"/>
              </a:spcAft>
              <a:buSzPts val="2300"/>
              <a:buChar char="❏"/>
            </a:pPr>
            <a:r>
              <a:rPr lang="en-US" sz="2300"/>
              <a:t>Monthly files to Connect for Health for outreach</a:t>
            </a:r>
            <a:endParaRPr sz="2300"/>
          </a:p>
          <a:p>
            <a:pPr indent="-374650" lvl="0" marL="457200" rtl="0" algn="l">
              <a:spcBef>
                <a:spcPts val="0"/>
              </a:spcBef>
              <a:spcAft>
                <a:spcPts val="0"/>
              </a:spcAft>
              <a:buSzPts val="2300"/>
              <a:buChar char="❏"/>
            </a:pPr>
            <a:r>
              <a:rPr lang="en-US" sz="2300"/>
              <a:t>Working on new reporting format that updates each historic month</a:t>
            </a:r>
            <a:endParaRPr sz="2300"/>
          </a:p>
          <a:p>
            <a:pPr indent="-374650" lvl="0" marL="457200" rtl="0" algn="l">
              <a:spcBef>
                <a:spcPts val="0"/>
              </a:spcBef>
              <a:spcAft>
                <a:spcPts val="0"/>
              </a:spcAft>
              <a:buSzPts val="2300"/>
              <a:buChar char="❏"/>
            </a:pPr>
            <a:r>
              <a:rPr lang="en-US" sz="2300"/>
              <a:t>Seeking grant $s for additional outreach targeted to procedural denials</a:t>
            </a:r>
            <a:endParaRPr sz="2300"/>
          </a:p>
        </p:txBody>
      </p:sp>
      <p:sp>
        <p:nvSpPr>
          <p:cNvPr id="366" name="Google Shape;366;p82"/>
          <p:cNvSpPr txBox="1"/>
          <p:nvPr>
            <p:ph idx="12" type="sldNum"/>
          </p:nvPr>
        </p:nvSpPr>
        <p:spPr>
          <a:xfrm>
            <a:off x="6880594" y="4780264"/>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83"/>
          <p:cNvSpPr txBox="1"/>
          <p:nvPr>
            <p:ph idx="1" type="body"/>
          </p:nvPr>
        </p:nvSpPr>
        <p:spPr>
          <a:xfrm>
            <a:off x="342450" y="1643388"/>
            <a:ext cx="8459100" cy="29943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US" sz="2400"/>
              <a:t>Join HCPF leaders as we share:</a:t>
            </a:r>
            <a:endParaRPr sz="2400"/>
          </a:p>
          <a:p>
            <a:pPr indent="-381000" lvl="0" marL="457200" rtl="0" algn="l">
              <a:lnSpc>
                <a:spcPct val="115000"/>
              </a:lnSpc>
              <a:spcBef>
                <a:spcPts val="800"/>
              </a:spcBef>
              <a:spcAft>
                <a:spcPts val="0"/>
              </a:spcAft>
              <a:buClr>
                <a:srgbClr val="232333"/>
              </a:buClr>
              <a:buSzPts val="2400"/>
              <a:buChar char="•"/>
            </a:pPr>
            <a:r>
              <a:rPr lang="en-US" sz="2400">
                <a:solidFill>
                  <a:srgbClr val="232333"/>
                </a:solidFill>
              </a:rPr>
              <a:t>What we accomplished together last year</a:t>
            </a:r>
            <a:endParaRPr sz="2400">
              <a:solidFill>
                <a:srgbClr val="232333"/>
              </a:solidFill>
            </a:endParaRPr>
          </a:p>
          <a:p>
            <a:pPr indent="-381000" lvl="0" marL="457200" rtl="0" algn="l">
              <a:lnSpc>
                <a:spcPct val="115000"/>
              </a:lnSpc>
              <a:spcBef>
                <a:spcPts val="0"/>
              </a:spcBef>
              <a:spcAft>
                <a:spcPts val="0"/>
              </a:spcAft>
              <a:buClr>
                <a:srgbClr val="232333"/>
              </a:buClr>
              <a:buSzPts val="2400"/>
              <a:buChar char="•"/>
            </a:pPr>
            <a:r>
              <a:rPr lang="en-US" sz="2400">
                <a:solidFill>
                  <a:srgbClr val="232333"/>
                </a:solidFill>
              </a:rPr>
              <a:t>Address priorities for this fiscal year</a:t>
            </a:r>
            <a:endParaRPr sz="2400">
              <a:solidFill>
                <a:srgbClr val="232333"/>
              </a:solidFill>
            </a:endParaRPr>
          </a:p>
          <a:p>
            <a:pPr indent="-381000" lvl="0" marL="457200" rtl="0" algn="l">
              <a:lnSpc>
                <a:spcPct val="115000"/>
              </a:lnSpc>
              <a:spcBef>
                <a:spcPts val="0"/>
              </a:spcBef>
              <a:spcAft>
                <a:spcPts val="0"/>
              </a:spcAft>
              <a:buClr>
                <a:srgbClr val="232333"/>
              </a:buClr>
              <a:buSzPts val="2400"/>
              <a:buChar char="•"/>
            </a:pPr>
            <a:r>
              <a:rPr lang="en-US" sz="2400">
                <a:solidFill>
                  <a:srgbClr val="232333"/>
                </a:solidFill>
              </a:rPr>
              <a:t>Listen to your feedback and comments</a:t>
            </a:r>
            <a:endParaRPr sz="2400">
              <a:solidFill>
                <a:srgbClr val="232333"/>
              </a:solidFill>
            </a:endParaRPr>
          </a:p>
          <a:p>
            <a:pPr indent="0" lvl="0" marL="0" rtl="0" algn="l">
              <a:spcBef>
                <a:spcPts val="800"/>
              </a:spcBef>
              <a:spcAft>
                <a:spcPts val="0"/>
              </a:spcAft>
              <a:buNone/>
            </a:pPr>
            <a:r>
              <a:t/>
            </a:r>
            <a:endParaRPr sz="2400"/>
          </a:p>
          <a:p>
            <a:pPr indent="0" lvl="0" marL="0" rtl="0" algn="l">
              <a:spcBef>
                <a:spcPts val="800"/>
              </a:spcBef>
              <a:spcAft>
                <a:spcPts val="0"/>
              </a:spcAft>
              <a:buNone/>
            </a:pPr>
            <a:r>
              <a:rPr lang="en-US" sz="2200"/>
              <a:t>Register:</a:t>
            </a:r>
            <a:r>
              <a:rPr lang="en-US" sz="2200">
                <a:solidFill>
                  <a:srgbClr val="1155CC"/>
                </a:solidFill>
              </a:rPr>
              <a:t> </a:t>
            </a:r>
            <a:r>
              <a:rPr lang="en-US" sz="2200" u="sng">
                <a:solidFill>
                  <a:srgbClr val="0000FF"/>
                </a:solidFill>
                <a:hlinkClick r:id="rId3">
                  <a:extLst>
                    <a:ext uri="{A12FA001-AC4F-418D-AE19-62706E023703}">
                      <ahyp:hlinkClr val="tx"/>
                    </a:ext>
                  </a:extLst>
                </a:hlinkClick>
              </a:rPr>
              <a:t>CO.gov/HCPF/events/2023-annual-stakeholder-webinar</a:t>
            </a:r>
            <a:r>
              <a:rPr lang="en-US" sz="2200">
                <a:solidFill>
                  <a:srgbClr val="1155CC"/>
                </a:solidFill>
              </a:rPr>
              <a:t> </a:t>
            </a:r>
            <a:endParaRPr sz="2200">
              <a:solidFill>
                <a:srgbClr val="0000FF"/>
              </a:solidFill>
            </a:endParaRPr>
          </a:p>
        </p:txBody>
      </p:sp>
      <p:sp>
        <p:nvSpPr>
          <p:cNvPr id="373" name="Google Shape;373;p83"/>
          <p:cNvSpPr txBox="1"/>
          <p:nvPr>
            <p:ph idx="12" type="sldNum"/>
          </p:nvPr>
        </p:nvSpPr>
        <p:spPr>
          <a:xfrm>
            <a:off x="6880594" y="4780264"/>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pic>
        <p:nvPicPr>
          <p:cNvPr id="374" name="Google Shape;374;p83"/>
          <p:cNvPicPr preferRelativeResize="0"/>
          <p:nvPr/>
        </p:nvPicPr>
        <p:blipFill>
          <a:blip r:embed="rId4">
            <a:alphaModFix/>
          </a:blip>
          <a:stretch>
            <a:fillRect/>
          </a:stretch>
        </p:blipFill>
        <p:spPr>
          <a:xfrm>
            <a:off x="0" y="0"/>
            <a:ext cx="9144000" cy="15007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84"/>
          <p:cNvSpPr txBox="1"/>
          <p:nvPr>
            <p:ph type="ctrTitle"/>
          </p:nvPr>
        </p:nvSpPr>
        <p:spPr>
          <a:xfrm>
            <a:off x="780393" y="1058771"/>
            <a:ext cx="7583100" cy="742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Appendix</a:t>
            </a:r>
            <a:endParaRPr/>
          </a:p>
        </p:txBody>
      </p:sp>
      <p:sp>
        <p:nvSpPr>
          <p:cNvPr id="381" name="Google Shape;381;p84"/>
          <p:cNvSpPr txBox="1"/>
          <p:nvPr>
            <p:ph idx="1" type="subTitle"/>
          </p:nvPr>
        </p:nvSpPr>
        <p:spPr>
          <a:xfrm>
            <a:off x="1143000" y="1867475"/>
            <a:ext cx="6858000" cy="554100"/>
          </a:xfrm>
          <a:prstGeom prst="rect">
            <a:avLst/>
          </a:prstGeom>
        </p:spPr>
        <p:txBody>
          <a:bodyPr anchorCtr="0" anchor="ctr" bIns="45700" lIns="91425" spcFirstLastPara="1" rIns="91425" wrap="square" tIns="45700">
            <a:noAutofit/>
          </a:bodyPr>
          <a:lstStyle/>
          <a:p>
            <a:pPr indent="0" lvl="0" marL="0" rtl="0" algn="ctr">
              <a:spcBef>
                <a:spcPts val="750"/>
              </a:spcBef>
              <a:spcAft>
                <a:spcPts val="0"/>
              </a:spcAft>
              <a:buNone/>
            </a:pPr>
            <a:r>
              <a:t/>
            </a:r>
            <a:endParaRPr/>
          </a:p>
        </p:txBody>
      </p:sp>
      <p:sp>
        <p:nvSpPr>
          <p:cNvPr id="382" name="Google Shape;382;p84"/>
          <p:cNvSpPr txBox="1"/>
          <p:nvPr>
            <p:ph idx="12" type="sldNum"/>
          </p:nvPr>
        </p:nvSpPr>
        <p:spPr>
          <a:xfrm>
            <a:off x="6880595" y="4778066"/>
            <a:ext cx="2057400" cy="2739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83" name="Google Shape;383;p84"/>
          <p:cNvSpPr txBox="1"/>
          <p:nvPr>
            <p:ph idx="2" type="body"/>
          </p:nvPr>
        </p:nvSpPr>
        <p:spPr>
          <a:xfrm>
            <a:off x="1435396" y="2689923"/>
            <a:ext cx="6273300" cy="685800"/>
          </a:xfrm>
          <a:prstGeom prst="rect">
            <a:avLst/>
          </a:prstGeom>
        </p:spPr>
        <p:txBody>
          <a:bodyPr anchorCtr="0" anchor="ctr" bIns="45700" lIns="91425" spcFirstLastPara="1" rIns="91425" wrap="square" tIns="45700">
            <a:noAutofit/>
          </a:bodyPr>
          <a:lstStyle/>
          <a:p>
            <a:pPr indent="0" lvl="0" marL="0" rtl="0" algn="ctr">
              <a:spcBef>
                <a:spcPts val="75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85"/>
          <p:cNvSpPr txBox="1"/>
          <p:nvPr>
            <p:ph type="title"/>
          </p:nvPr>
        </p:nvSpPr>
        <p:spPr>
          <a:xfrm>
            <a:off x="628650" y="23689"/>
            <a:ext cx="7886700" cy="7200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US"/>
              <a:t>And Now…The </a:t>
            </a:r>
            <a:r>
              <a:rPr lang="en-US"/>
              <a:t>DATA</a:t>
            </a:r>
            <a:r>
              <a:rPr lang="en-US"/>
              <a:t>!</a:t>
            </a:r>
            <a:endParaRPr/>
          </a:p>
        </p:txBody>
      </p:sp>
      <p:sp>
        <p:nvSpPr>
          <p:cNvPr id="390" name="Google Shape;390;p85"/>
          <p:cNvSpPr txBox="1"/>
          <p:nvPr>
            <p:ph idx="12" type="sldNum"/>
          </p:nvPr>
        </p:nvSpPr>
        <p:spPr>
          <a:xfrm>
            <a:off x="7328719" y="4760789"/>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
        <p:nvSpPr>
          <p:cNvPr id="391" name="Google Shape;391;p85"/>
          <p:cNvSpPr txBox="1"/>
          <p:nvPr/>
        </p:nvSpPr>
        <p:spPr>
          <a:xfrm>
            <a:off x="78375" y="2407125"/>
            <a:ext cx="2931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t>Eligibility</a:t>
            </a:r>
            <a:r>
              <a:rPr b="1" lang="en-US"/>
              <a:t> denials </a:t>
            </a:r>
            <a:r>
              <a:rPr b="1" lang="en-US"/>
              <a:t>examples: </a:t>
            </a:r>
            <a:r>
              <a:rPr b="1" lang="en-US"/>
              <a:t> </a:t>
            </a:r>
            <a:r>
              <a:rPr lang="en-US"/>
              <a:t>over income, moved to Medicare, out of state, passed away, etc</a:t>
            </a:r>
            <a:r>
              <a:rPr lang="en-US"/>
              <a:t>  </a:t>
            </a:r>
            <a:endParaRPr/>
          </a:p>
        </p:txBody>
      </p:sp>
      <p:sp>
        <p:nvSpPr>
          <p:cNvPr id="392" name="Google Shape;392;p85"/>
          <p:cNvSpPr txBox="1"/>
          <p:nvPr/>
        </p:nvSpPr>
        <p:spPr>
          <a:xfrm>
            <a:off x="78375" y="1373625"/>
            <a:ext cx="2856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t>Procedural denials examples:</a:t>
            </a:r>
            <a:r>
              <a:rPr lang="en-US"/>
              <a:t> didn’t respond, didn’t provide </a:t>
            </a:r>
            <a:r>
              <a:rPr lang="en-US"/>
              <a:t>verification</a:t>
            </a:r>
            <a:r>
              <a:rPr lang="en-US"/>
              <a:t>, didn’t sign renewal</a:t>
            </a:r>
            <a:endParaRPr/>
          </a:p>
        </p:txBody>
      </p:sp>
      <p:pic>
        <p:nvPicPr>
          <p:cNvPr descr="Donut chart displaying May 2024 renewals with those remaining covered via renewal form 38,456 the largest at 32%, remain covered via ex parte 28,572 at 24%, no longer eligible and transferred to marketplace 19,001 at 16%, no longer eligible for procedural reasons 31,252 at 26% and pending 2,282 at 2%." id="393" name="Google Shape;393;p85"/>
          <p:cNvPicPr preferRelativeResize="0"/>
          <p:nvPr/>
        </p:nvPicPr>
        <p:blipFill rotWithShape="1">
          <a:blip r:embed="rId3">
            <a:alphaModFix/>
          </a:blip>
          <a:srcRect b="0" l="0" r="0" t="0"/>
          <a:stretch/>
        </p:blipFill>
        <p:spPr>
          <a:xfrm>
            <a:off x="3688775" y="684875"/>
            <a:ext cx="4915776" cy="39209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86"/>
          <p:cNvSpPr txBox="1"/>
          <p:nvPr>
            <p:ph type="title"/>
          </p:nvPr>
        </p:nvSpPr>
        <p:spPr>
          <a:xfrm>
            <a:off x="423350" y="470950"/>
            <a:ext cx="3201300" cy="30162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US" sz="3000"/>
              <a:t>Top </a:t>
            </a:r>
            <a:r>
              <a:rPr lang="en-US" sz="3000"/>
              <a:t>Eligibility</a:t>
            </a:r>
            <a:r>
              <a:rPr lang="en-US" sz="3000"/>
              <a:t> Denial Reasons - </a:t>
            </a:r>
            <a:endParaRPr sz="3000"/>
          </a:p>
          <a:p>
            <a:pPr indent="0" lvl="0" marL="0" rtl="0" algn="l">
              <a:spcBef>
                <a:spcPts val="0"/>
              </a:spcBef>
              <a:spcAft>
                <a:spcPts val="0"/>
              </a:spcAft>
              <a:buNone/>
            </a:pPr>
            <a:r>
              <a:rPr lang="en-US" sz="3000"/>
              <a:t>Majority Over Income (60%)</a:t>
            </a:r>
            <a:endParaRPr sz="3000"/>
          </a:p>
        </p:txBody>
      </p:sp>
      <p:sp>
        <p:nvSpPr>
          <p:cNvPr id="400" name="Google Shape;400;p86"/>
          <p:cNvSpPr txBox="1"/>
          <p:nvPr>
            <p:ph idx="12" type="sldNum"/>
          </p:nvPr>
        </p:nvSpPr>
        <p:spPr>
          <a:xfrm>
            <a:off x="6880594" y="4780264"/>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fld id="{00000000-1234-1234-1234-123412341234}" type="slidenum">
              <a:rPr lang="en-US"/>
              <a:t>‹#›</a:t>
            </a:fld>
            <a:endParaRPr/>
          </a:p>
        </p:txBody>
      </p:sp>
      <p:sp>
        <p:nvSpPr>
          <p:cNvPr id="401" name="Google Shape;401;p86"/>
          <p:cNvSpPr txBox="1"/>
          <p:nvPr/>
        </p:nvSpPr>
        <p:spPr>
          <a:xfrm>
            <a:off x="64575" y="3507425"/>
            <a:ext cx="4054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NOTE: </a:t>
            </a:r>
            <a:r>
              <a:rPr lang="en-US"/>
              <a:t>CMS data reporting includes all eligibility denials within “sent to marketplace”.  The marketplace is prioritizing outreach to certain denial reasons.</a:t>
            </a:r>
            <a:endParaRPr/>
          </a:p>
        </p:txBody>
      </p:sp>
      <p:pic>
        <p:nvPicPr>
          <p:cNvPr descr="Donut chart showing detail of May Renewals section of No Longer Eligible for Eligibility Reasons with over income 11,438 the largest at 60%, Individual not living in the home 3,116 at 17%, other eligibility reasons 1,964 at 10%, not eligible for any program 1,011 at 5%, individual is deceased 828 at 4% and not a Colorado resident 644 at 4%." id="402" name="Google Shape;402;p86"/>
          <p:cNvPicPr preferRelativeResize="0"/>
          <p:nvPr/>
        </p:nvPicPr>
        <p:blipFill rotWithShape="1">
          <a:blip r:embed="rId3">
            <a:alphaModFix/>
          </a:blip>
          <a:srcRect b="0" l="9132" r="0" t="0"/>
          <a:stretch/>
        </p:blipFill>
        <p:spPr>
          <a:xfrm>
            <a:off x="4036000" y="340775"/>
            <a:ext cx="4705500" cy="4130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White Theme">
  <a:themeElements>
    <a:clrScheme name="HCPF 2019 Colors">
      <a:dk1>
        <a:srgbClr val="000000"/>
      </a:dk1>
      <a:lt1>
        <a:srgbClr val="FFFFFF"/>
      </a:lt1>
      <a:dk2>
        <a:srgbClr val="4E5758"/>
      </a:dk2>
      <a:lt2>
        <a:srgbClr val="F2F2F2"/>
      </a:lt2>
      <a:accent1>
        <a:srgbClr val="00A6CE"/>
      </a:accent1>
      <a:accent2>
        <a:srgbClr val="C32032"/>
      </a:accent2>
      <a:accent3>
        <a:srgbClr val="37657F"/>
      </a:accent3>
      <a:accent4>
        <a:srgbClr val="225D39"/>
      </a:accent4>
      <a:accent5>
        <a:srgbClr val="232C68"/>
      </a:accent5>
      <a:accent6>
        <a:srgbClr val="814C9E"/>
      </a:accent6>
      <a:hlink>
        <a:srgbClr val="7B853A"/>
      </a:hlink>
      <a:folHlink>
        <a:srgbClr val="FFD2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hit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lu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White Theme">
  <a:themeElements>
    <a:clrScheme name="HCPF 2019 Colors">
      <a:dk1>
        <a:srgbClr val="000000"/>
      </a:dk1>
      <a:lt1>
        <a:srgbClr val="FFFFFF"/>
      </a:lt1>
      <a:dk2>
        <a:srgbClr val="4E5758"/>
      </a:dk2>
      <a:lt2>
        <a:srgbClr val="F2F2F2"/>
      </a:lt2>
      <a:accent1>
        <a:srgbClr val="00A6CE"/>
      </a:accent1>
      <a:accent2>
        <a:srgbClr val="C32032"/>
      </a:accent2>
      <a:accent3>
        <a:srgbClr val="37657F"/>
      </a:accent3>
      <a:accent4>
        <a:srgbClr val="225D39"/>
      </a:accent4>
      <a:accent5>
        <a:srgbClr val="232C68"/>
      </a:accent5>
      <a:accent6>
        <a:srgbClr val="814C9E"/>
      </a:accent6>
      <a:hlink>
        <a:srgbClr val="7B853A"/>
      </a:hlink>
      <a:folHlink>
        <a:srgbClr val="FFD2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