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718" r:id="rId4"/>
    <p:sldMasterId id="2147483879" r:id="rId5"/>
    <p:sldMasterId id="2147483896" r:id="rId6"/>
    <p:sldMasterId id="2147483947" r:id="rId7"/>
    <p:sldMasterId id="2147483988" r:id="rId8"/>
    <p:sldMasterId id="2147483672" r:id="rId9"/>
  </p:sldMasterIdLst>
  <p:notesMasterIdLst>
    <p:notesMasterId r:id="rId32"/>
  </p:notesMasterIdLst>
  <p:handoutMasterIdLst>
    <p:handoutMasterId r:id="rId33"/>
  </p:handoutMasterIdLst>
  <p:sldIdLst>
    <p:sldId id="267" r:id="rId10"/>
    <p:sldId id="268" r:id="rId11"/>
    <p:sldId id="269" r:id="rId12"/>
    <p:sldId id="3299" r:id="rId13"/>
    <p:sldId id="3107" r:id="rId14"/>
    <p:sldId id="3185" r:id="rId15"/>
    <p:sldId id="3483" r:id="rId16"/>
    <p:sldId id="3485" r:id="rId17"/>
    <p:sldId id="3482" r:id="rId18"/>
    <p:sldId id="3481" r:id="rId19"/>
    <p:sldId id="3487" r:id="rId20"/>
    <p:sldId id="3294" r:id="rId21"/>
    <p:sldId id="3297" r:id="rId22"/>
    <p:sldId id="3321" r:id="rId23"/>
    <p:sldId id="3322" r:id="rId24"/>
    <p:sldId id="3323" r:id="rId25"/>
    <p:sldId id="3311" r:id="rId26"/>
    <p:sldId id="3277" r:id="rId27"/>
    <p:sldId id="3252" r:id="rId28"/>
    <p:sldId id="3486" r:id="rId29"/>
    <p:sldId id="3302" r:id="rId30"/>
    <p:sldId id="291" r:id="rId31"/>
  </p:sldIdLst>
  <p:sldSz cx="13004800" cy="9753600"/>
  <p:notesSz cx="6858000" cy="9144000"/>
  <p:custDataLst>
    <p:tags r:id="rId34"/>
  </p:custDataLst>
  <p:defaultTextStyle>
    <a:defPPr>
      <a:defRPr lang="en-US"/>
    </a:defPPr>
    <a:lvl1pPr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1pPr>
    <a:lvl2pPr marL="228600" indent="2286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2pPr>
    <a:lvl3pPr marL="457200" indent="4572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3pPr>
    <a:lvl4pPr marL="685800" indent="6858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4pPr>
    <a:lvl5pPr marL="914400" indent="9144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5pPr>
    <a:lvl6pPr marL="22860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6pPr>
    <a:lvl7pPr marL="27432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7pPr>
    <a:lvl8pPr marL="32004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8pPr>
    <a:lvl9pPr marL="36576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9pPr>
  </p:defaultTextStyle>
  <p:extLst>
    <p:ext uri="{EFAFB233-063F-42B5-8137-9DF3F51BA10A}">
      <p15:sldGuideLst xmlns:p15="http://schemas.microsoft.com/office/powerpoint/2012/main">
        <p15:guide id="1" orient="horz" pos="2832" userDrawn="1">
          <p15:clr>
            <a:srgbClr val="A4A3A4"/>
          </p15:clr>
        </p15:guide>
        <p15:guide id="2" pos="4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mbe, Diana" initials="LD" lastIdx="31" clrIdx="6">
    <p:extLst>
      <p:ext uri="{19B8F6BF-5375-455C-9EA6-DF929625EA0E}">
        <p15:presenceInfo xmlns:p15="http://schemas.microsoft.com/office/powerpoint/2012/main" userId="S::drlamb@hcpf.co.gov::2f887916-2834-45f8-a1d4-393635c52bd1" providerId="AD"/>
      </p:ext>
    </p:extLst>
  </p:cmAuthor>
  <p:cmAuthor id="1" name="Larsen, Jennifer" initials="LJ" lastIdx="21" clrIdx="0">
    <p:extLst>
      <p:ext uri="{19B8F6BF-5375-455C-9EA6-DF929625EA0E}">
        <p15:presenceInfo xmlns:p15="http://schemas.microsoft.com/office/powerpoint/2012/main" userId="S-1-5-21-931884190-1934562970-315576832-8819" providerId="AD"/>
      </p:ext>
    </p:extLst>
  </p:cmAuthor>
  <p:cmAuthor id="8" name="Parrott, Rebecca" initials="PR" lastIdx="10" clrIdx="7">
    <p:extLst>
      <p:ext uri="{19B8F6BF-5375-455C-9EA6-DF929625EA0E}">
        <p15:presenceInfo xmlns:p15="http://schemas.microsoft.com/office/powerpoint/2012/main" userId="S::reparr@hcpf.co.gov::813a3640-0aef-4f69-bc1c-6cef7ed35aa2" providerId="AD"/>
      </p:ext>
    </p:extLst>
  </p:cmAuthor>
  <p:cmAuthor id="2" name="Keller, Yamairah" initials="KY" lastIdx="10" clrIdx="1">
    <p:extLst>
      <p:ext uri="{19B8F6BF-5375-455C-9EA6-DF929625EA0E}">
        <p15:presenceInfo xmlns:p15="http://schemas.microsoft.com/office/powerpoint/2012/main" userId="S-1-5-21-931884190-1934562970-315576832-8234" providerId="AD"/>
      </p:ext>
    </p:extLst>
  </p:cmAuthor>
  <p:cmAuthor id="9" name="Vital, Chandra" initials="VC" lastIdx="3" clrIdx="8">
    <p:extLst>
      <p:ext uri="{19B8F6BF-5375-455C-9EA6-DF929625EA0E}">
        <p15:presenceInfo xmlns:p15="http://schemas.microsoft.com/office/powerpoint/2012/main" userId="S::clwill@hcpf.co.gov::c2d49152-c7c4-45ec-9985-9508853a0b4a" providerId="AD"/>
      </p:ext>
    </p:extLst>
  </p:cmAuthor>
  <p:cmAuthor id="3" name="Quaife, Elizabeth" initials="QE" lastIdx="1" clrIdx="2">
    <p:extLst>
      <p:ext uri="{19B8F6BF-5375-455C-9EA6-DF929625EA0E}">
        <p15:presenceInfo xmlns:p15="http://schemas.microsoft.com/office/powerpoint/2012/main" userId="S-1-5-21-931884190-1934562970-315576832-17900" providerId="AD"/>
      </p:ext>
    </p:extLst>
  </p:cmAuthor>
  <p:cmAuthor id="10" name="Graf, Taryn" initials="GT" lastIdx="2" clrIdx="9">
    <p:extLst>
      <p:ext uri="{19B8F6BF-5375-455C-9EA6-DF929625EA0E}">
        <p15:presenceInfo xmlns:p15="http://schemas.microsoft.com/office/powerpoint/2012/main" userId="S::tcgraf@hcpf.co.gov::258a9143-dfb8-430a-99af-016b953c9abf" providerId="AD"/>
      </p:ext>
    </p:extLst>
  </p:cmAuthor>
  <p:cmAuthor id="4" name="Martin, Kevin" initials="MK" lastIdx="2" clrIdx="3">
    <p:extLst>
      <p:ext uri="{19B8F6BF-5375-455C-9EA6-DF929625EA0E}">
        <p15:presenceInfo xmlns:p15="http://schemas.microsoft.com/office/powerpoint/2012/main" userId="S::kamart@hcpf.co.gov::75f721b4-2cfc-460b-ab16-d0f189ff6ead" providerId="AD"/>
      </p:ext>
    </p:extLst>
  </p:cmAuthor>
  <p:cmAuthor id="5" name="Quaife, Elizabeth" initials="QE [2]" lastIdx="1" clrIdx="4">
    <p:extLst>
      <p:ext uri="{19B8F6BF-5375-455C-9EA6-DF929625EA0E}">
        <p15:presenceInfo xmlns:p15="http://schemas.microsoft.com/office/powerpoint/2012/main" userId="S::exquai@hcpf.co.gov::7ff50435-04d9-4dc8-a68f-722c878c0124" providerId="AD"/>
      </p:ext>
    </p:extLst>
  </p:cmAuthor>
  <p:cmAuthor id="6" name="Abalos, Andrew" initials="AA" lastIdx="8" clrIdx="5">
    <p:extLst>
      <p:ext uri="{19B8F6BF-5375-455C-9EA6-DF929625EA0E}">
        <p15:presenceInfo xmlns:p15="http://schemas.microsoft.com/office/powerpoint/2012/main" userId="S::ajabal@hcpf.co.gov::8da616e8-c91b-4475-b82d-0293f9e3bd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D1"/>
    <a:srgbClr val="577AF7"/>
    <a:srgbClr val="FFFF00"/>
    <a:srgbClr val="FFFFCC"/>
    <a:srgbClr val="E6E6E6"/>
    <a:srgbClr val="B2B2B2"/>
    <a:srgbClr val="AFC1FF"/>
    <a:srgbClr val="001970"/>
    <a:srgbClr val="7A853B"/>
    <a:srgbClr val="6D3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86125-ED09-11EF-E472-AF89D4CAACB5}" v="7" dt="2025-05-01T23:36:55.755"/>
    <p1510:client id="{94314399-41CD-6F9F-6BFF-5A68CC71A4E7}" v="30" dt="2025-05-02T14:18:08.362"/>
    <p1510:client id="{BC4E5A36-31DE-4CB2-A331-51C6D3931A59}" v="1604" dt="2025-05-01T19:36:13.154"/>
    <p1510:client id="{BD5B66EA-A550-4ED8-9D06-C6F4E813D654}" v="80" dt="2025-05-02T14:39:54.963"/>
  </p1510:revLst>
</p1510:revInfo>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896" y="90"/>
      </p:cViewPr>
      <p:guideLst>
        <p:guide orient="horz" pos="2832"/>
        <p:guide pos="40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1DE7FB-2B22-4141-B112-84814D016CBE}" type="datetimeFigureOut">
              <a:rPr lang="en-US" smtClean="0"/>
              <a:t>5/6/2025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5460317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p:cNvSpPr>
          <p:nvPr>
            <p:ph type="sldImg" idx="2"/>
          </p:nvPr>
        </p:nvSpPr>
        <p:spPr bwMode="auto">
          <a:xfrm>
            <a:off x="1143000" y="304800"/>
            <a:ext cx="4572000" cy="3429000"/>
          </a:xfrm>
          <a:prstGeom prst="rect">
            <a:avLst/>
          </a:prstGeom>
          <a:noFill/>
          <a:ln w="3175" cap="rnd">
            <a:solidFill>
              <a:schemeClr val="bg1"/>
            </a:solidFill>
            <a:round/>
            <a:headEnd/>
            <a:tailEnd/>
          </a:ln>
        </p:spPr>
      </p:sp>
      <p:sp>
        <p:nvSpPr>
          <p:cNvPr id="10242" name="Rectangle 2"/>
          <p:cNvSpPr>
            <a:spLocks noGrp="1"/>
          </p:cNvSpPr>
          <p:nvPr>
            <p:ph type="body" sz="quarter" idx="3"/>
          </p:nvPr>
        </p:nvSpPr>
        <p:spPr bwMode="auto">
          <a:xfrm>
            <a:off x="381000" y="3962400"/>
            <a:ext cx="6096000" cy="4495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a:sym typeface="Avenir" charset="0"/>
              </a:rPr>
              <a:t>Click to edit Master text styles</a:t>
            </a:r>
          </a:p>
        </p:txBody>
      </p:sp>
      <p:sp>
        <p:nvSpPr>
          <p:cNvPr id="2" name="Slide Number Placeholder 1">
            <a:extLst>
              <a:ext uri="{FF2B5EF4-FFF2-40B4-BE49-F238E27FC236}">
                <a16:creationId xmlns:a16="http://schemas.microsoft.com/office/drawing/2014/main" id="{07CB1E1D-C865-4C49-A385-B79F0A7B7D4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ctr"/>
          <a:lstStyle>
            <a:lvl1pPr algn="r">
              <a:defRPr sz="1200">
                <a:solidFill>
                  <a:schemeClr val="accent2">
                    <a:lumMod val="75000"/>
                  </a:schemeClr>
                </a:solidFill>
              </a:defRPr>
            </a:lvl1pPr>
          </a:lstStyle>
          <a:p>
            <a:fld id="{3CF69CD7-F5FD-4D46-96EE-1EA000751919}" type="slidenum">
              <a:rPr lang="en-US" smtClean="0"/>
              <a:pPr/>
              <a:t>‹#›</a:t>
            </a:fld>
            <a:endParaRPr lang="en-US"/>
          </a:p>
        </p:txBody>
      </p:sp>
      <p:pic>
        <p:nvPicPr>
          <p:cNvPr id="5" name="Picture 4">
            <a:extLst>
              <a:ext uri="{FF2B5EF4-FFF2-40B4-BE49-F238E27FC236}">
                <a16:creationId xmlns:a16="http://schemas.microsoft.com/office/drawing/2014/main" id="{AC56948D-43F8-4B02-A84C-3CBE54472263}"/>
              </a:ext>
            </a:extLst>
          </p:cNvPr>
          <p:cNvPicPr>
            <a:picLocks noChangeAspect="1"/>
          </p:cNvPicPr>
          <p:nvPr/>
        </p:nvPicPr>
        <p:blipFill>
          <a:blip r:embed="rId2"/>
          <a:stretch>
            <a:fillRect/>
          </a:stretch>
        </p:blipFill>
        <p:spPr>
          <a:xfrm>
            <a:off x="152401" y="8777446"/>
            <a:ext cx="1515979" cy="274320"/>
          </a:xfrm>
          <a:prstGeom prst="rect">
            <a:avLst/>
          </a:prstGeom>
        </p:spPr>
      </p:pic>
    </p:spTree>
    <p:extLst>
      <p:ext uri="{BB962C8B-B14F-4D97-AF65-F5344CB8AC3E}">
        <p14:creationId xmlns:p14="http://schemas.microsoft.com/office/powerpoint/2010/main" val="3247773485"/>
      </p:ext>
    </p:extLst>
  </p:cSld>
  <p:clrMap bg1="lt1" tx1="dk1" bg2="lt2" tx2="dk2" accent1="accent1" accent2="accent2" accent3="accent3" accent4="accent4" accent5="accent5" accent6="accent6" hlink="hlink" folHlink="folHlink"/>
  <p:hf hdr="0" ftr="0" dt="0"/>
  <p:notesStyle>
    <a:lvl1pPr marL="174625" indent="-174625" algn="l" defTabSz="457200" rtl="0" eaLnBrk="0" fontAlgn="base" hangingPunct="0">
      <a:lnSpc>
        <a:spcPct val="125000"/>
      </a:lnSpc>
      <a:spcBef>
        <a:spcPct val="0"/>
      </a:spcBef>
      <a:spcAft>
        <a:spcPct val="0"/>
      </a:spcAft>
      <a:buFont typeface="Arial" panose="020B0604020202020204" pitchFamily="34" charset="0"/>
      <a:buChar char="•"/>
      <a:defRPr sz="1400" kern="1200">
        <a:solidFill>
          <a:schemeClr val="tx1">
            <a:lumMod val="50000"/>
          </a:schemeClr>
        </a:solidFill>
        <a:latin typeface="Trebuchet MS" panose="020B0603020202020204" pitchFamily="34" charset="0"/>
        <a:ea typeface="Tahoma" panose="020B0604030504040204" pitchFamily="34" charset="0"/>
        <a:cs typeface="Tahoma" panose="020B0604030504040204" pitchFamily="34" charset="0"/>
        <a:sym typeface="Avenir" charset="0"/>
      </a:defRPr>
    </a:lvl1pPr>
    <a:lvl2pPr marL="228600" algn="l" defTabSz="457200" rtl="0" eaLnBrk="0" fontAlgn="base" hangingPunct="0">
      <a:lnSpc>
        <a:spcPct val="125000"/>
      </a:lnSpc>
      <a:spcBef>
        <a:spcPct val="0"/>
      </a:spcBef>
      <a:spcAft>
        <a:spcPct val="0"/>
      </a:spcAft>
      <a:defRPr sz="1400" kern="1200">
        <a:solidFill>
          <a:srgbClr val="000000"/>
        </a:solidFill>
        <a:latin typeface="Tahoma" panose="020B0604030504040204" pitchFamily="34" charset="0"/>
        <a:ea typeface="Tahoma" panose="020B0604030504040204" pitchFamily="34" charset="0"/>
        <a:cs typeface="Tahoma" panose="020B0604030504040204" pitchFamily="34" charset="0"/>
        <a:sym typeface="Avenir" charset="0"/>
      </a:defRPr>
    </a:lvl2pPr>
    <a:lvl3pPr marL="457200" algn="l" defTabSz="457200" rtl="0" eaLnBrk="0" fontAlgn="base" hangingPunct="0">
      <a:lnSpc>
        <a:spcPct val="125000"/>
      </a:lnSpc>
      <a:spcBef>
        <a:spcPct val="0"/>
      </a:spcBef>
      <a:spcAft>
        <a:spcPct val="0"/>
      </a:spcAft>
      <a:defRPr sz="1400" kern="1200">
        <a:solidFill>
          <a:srgbClr val="000000"/>
        </a:solidFill>
        <a:latin typeface="Tahoma" panose="020B0604030504040204" pitchFamily="34" charset="0"/>
        <a:ea typeface="Tahoma" panose="020B0604030504040204" pitchFamily="34" charset="0"/>
        <a:cs typeface="Tahoma" panose="020B0604030504040204" pitchFamily="34" charset="0"/>
        <a:sym typeface="Avenir" charset="0"/>
      </a:defRPr>
    </a:lvl3pPr>
    <a:lvl4pPr marL="685800" algn="l" defTabSz="457200" rtl="0" eaLnBrk="0" fontAlgn="base" hangingPunct="0">
      <a:lnSpc>
        <a:spcPct val="125000"/>
      </a:lnSpc>
      <a:spcBef>
        <a:spcPct val="0"/>
      </a:spcBef>
      <a:spcAft>
        <a:spcPct val="0"/>
      </a:spcAft>
      <a:defRPr sz="1400" kern="1200">
        <a:solidFill>
          <a:srgbClr val="000000"/>
        </a:solidFill>
        <a:latin typeface="Tahoma" panose="020B0604030504040204" pitchFamily="34" charset="0"/>
        <a:ea typeface="Tahoma" panose="020B0604030504040204" pitchFamily="34" charset="0"/>
        <a:cs typeface="Tahoma" panose="020B0604030504040204" pitchFamily="34" charset="0"/>
        <a:sym typeface="Avenir" charset="0"/>
      </a:defRPr>
    </a:lvl4pPr>
    <a:lvl5pPr marL="914400" algn="l" defTabSz="457200" rtl="0" eaLnBrk="0" fontAlgn="base" hangingPunct="0">
      <a:lnSpc>
        <a:spcPct val="125000"/>
      </a:lnSpc>
      <a:spcBef>
        <a:spcPct val="0"/>
      </a:spcBef>
      <a:spcAft>
        <a:spcPct val="0"/>
      </a:spcAft>
      <a:defRPr sz="1400" kern="1200">
        <a:solidFill>
          <a:srgbClr val="000000"/>
        </a:solidFill>
        <a:latin typeface="Tahoma" panose="020B0604030504040204" pitchFamily="34" charset="0"/>
        <a:ea typeface="Tahoma" panose="020B0604030504040204" pitchFamily="34" charset="0"/>
        <a:cs typeface="Tahoma" panose="020B0604030504040204" pitchFamily="34" charset="0"/>
        <a:sym typeface="Avenir"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1</a:t>
            </a:fld>
            <a:endParaRPr lang="en-US"/>
          </a:p>
        </p:txBody>
      </p:sp>
    </p:spTree>
    <p:extLst>
      <p:ext uri="{BB962C8B-B14F-4D97-AF65-F5344CB8AC3E}">
        <p14:creationId xmlns:p14="http://schemas.microsoft.com/office/powerpoint/2010/main" val="361909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5518" indent="-165518">
              <a:buFontTx/>
              <a:buChar char="-"/>
            </a:pPr>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2</a:t>
            </a:fld>
            <a:endParaRPr lang="en-US"/>
          </a:p>
        </p:txBody>
      </p:sp>
    </p:spTree>
    <p:extLst>
      <p:ext uri="{BB962C8B-B14F-4D97-AF65-F5344CB8AC3E}">
        <p14:creationId xmlns:p14="http://schemas.microsoft.com/office/powerpoint/2010/main" val="90433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3</a:t>
            </a:fld>
            <a:endParaRPr lang="en-US"/>
          </a:p>
        </p:txBody>
      </p:sp>
    </p:spTree>
    <p:extLst>
      <p:ext uri="{BB962C8B-B14F-4D97-AF65-F5344CB8AC3E}">
        <p14:creationId xmlns:p14="http://schemas.microsoft.com/office/powerpoint/2010/main" val="304033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4</a:t>
            </a:fld>
            <a:endParaRPr lang="en-US"/>
          </a:p>
        </p:txBody>
      </p:sp>
    </p:spTree>
    <p:extLst>
      <p:ext uri="{BB962C8B-B14F-4D97-AF65-F5344CB8AC3E}">
        <p14:creationId xmlns:p14="http://schemas.microsoft.com/office/powerpoint/2010/main" val="325908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584200" rtl="0" eaLnBrk="1" fontAlgn="base" latinLnBrk="0" hangingPunct="0">
              <a:lnSpc>
                <a:spcPct val="100000"/>
              </a:lnSpc>
              <a:spcBef>
                <a:spcPct val="0"/>
              </a:spcBef>
              <a:spcAft>
                <a:spcPct val="0"/>
              </a:spcAft>
              <a:buClrTx/>
              <a:buSzTx/>
              <a:buFontTx/>
              <a:buNone/>
              <a:tabLst/>
              <a:defRPr/>
            </a:pPr>
            <a:fld id="{47F9F38B-0FAD-4B62-BD39-597FF071E102}" type="slidenum">
              <a:rPr kumimoji="0" lang="en-US" sz="1200" b="0" i="0" u="none" strike="noStrike" kern="1200" cap="none" spc="0" normalizeH="0" baseline="0" noProof="0" smtClean="0">
                <a:ln>
                  <a:noFill/>
                </a:ln>
                <a:solidFill>
                  <a:srgbClr val="814C9E">
                    <a:lumMod val="75000"/>
                  </a:srgbClr>
                </a:solidFill>
                <a:effectLst/>
                <a:uLnTx/>
                <a:uFillTx/>
                <a:latin typeface="Trebuchet MS" pitchFamily="-100" charset="0"/>
                <a:ea typeface="+mn-ea"/>
                <a:cs typeface="+mn-cs"/>
                <a:sym typeface="Trebuchet MS" pitchFamily="-100" charset="0"/>
              </a:rPr>
              <a:pPr marL="0" marR="0" lvl="0" indent="0" algn="r" defTabSz="584200" rtl="0" eaLnBrk="1"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814C9E">
                  <a:lumMod val="75000"/>
                </a:srgbClr>
              </a:solidFill>
              <a:effectLst/>
              <a:uLnTx/>
              <a:uFillTx/>
              <a:latin typeface="Trebuchet MS" pitchFamily="-100" charset="0"/>
              <a:ea typeface="+mn-ea"/>
              <a:cs typeface="+mn-cs"/>
              <a:sym typeface="Trebuchet MS" pitchFamily="-100" charset="0"/>
            </a:endParaRPr>
          </a:p>
        </p:txBody>
      </p:sp>
    </p:spTree>
    <p:extLst>
      <p:ext uri="{BB962C8B-B14F-4D97-AF65-F5344CB8AC3E}">
        <p14:creationId xmlns:p14="http://schemas.microsoft.com/office/powerpoint/2010/main" val="366507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584200" rtl="0" eaLnBrk="1" fontAlgn="base" latinLnBrk="0" hangingPunct="0">
              <a:lnSpc>
                <a:spcPct val="100000"/>
              </a:lnSpc>
              <a:spcBef>
                <a:spcPct val="0"/>
              </a:spcBef>
              <a:spcAft>
                <a:spcPct val="0"/>
              </a:spcAft>
              <a:buClrTx/>
              <a:buSzTx/>
              <a:buFontTx/>
              <a:buNone/>
              <a:tabLst/>
              <a:defRPr/>
            </a:pPr>
            <a:fld id="{47F9F38B-0FAD-4B62-BD39-597FF071E102}" type="slidenum">
              <a:rPr kumimoji="0" lang="en-US" sz="1200" b="0" i="0" u="none" strike="noStrike" kern="1200" cap="none" spc="0" normalizeH="0" baseline="0" noProof="0" smtClean="0">
                <a:ln>
                  <a:noFill/>
                </a:ln>
                <a:solidFill>
                  <a:srgbClr val="814C9E">
                    <a:lumMod val="75000"/>
                  </a:srgbClr>
                </a:solidFill>
                <a:effectLst/>
                <a:uLnTx/>
                <a:uFillTx/>
                <a:latin typeface="Trebuchet MS" pitchFamily="-100" charset="0"/>
                <a:ea typeface="+mn-ea"/>
                <a:cs typeface="+mn-cs"/>
                <a:sym typeface="Trebuchet MS" pitchFamily="-100" charset="0"/>
              </a:rPr>
              <a:pPr marL="0" marR="0" lvl="0" indent="0" algn="r" defTabSz="584200" rtl="0" eaLnBrk="1"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814C9E">
                  <a:lumMod val="75000"/>
                </a:srgbClr>
              </a:solidFill>
              <a:effectLst/>
              <a:uLnTx/>
              <a:uFillTx/>
              <a:latin typeface="Trebuchet MS" pitchFamily="-100" charset="0"/>
              <a:ea typeface="+mn-ea"/>
              <a:cs typeface="+mn-cs"/>
              <a:sym typeface="Trebuchet MS" pitchFamily="-100" charset="0"/>
            </a:endParaRPr>
          </a:p>
        </p:txBody>
      </p:sp>
    </p:spTree>
    <p:extLst>
      <p:ext uri="{BB962C8B-B14F-4D97-AF65-F5344CB8AC3E}">
        <p14:creationId xmlns:p14="http://schemas.microsoft.com/office/powerpoint/2010/main" val="280353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22</a:t>
            </a:fld>
            <a:endParaRPr lang="en-US"/>
          </a:p>
        </p:txBody>
      </p:sp>
    </p:spTree>
    <p:extLst>
      <p:ext uri="{BB962C8B-B14F-4D97-AF65-F5344CB8AC3E}">
        <p14:creationId xmlns:p14="http://schemas.microsoft.com/office/powerpoint/2010/main" val="52512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1595196"/>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rmAutofit/>
          </a:bodyPr>
          <a:lstStyle>
            <a:lvl1pPr>
              <a:defRPr sz="7200">
                <a:solidFill>
                  <a:schemeClr val="bg1"/>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2"/>
            <a:ext cx="9756648" cy="1161288"/>
          </a:xfrm>
          <a:prstGeom prst="rect">
            <a:avLst/>
          </a:prstGeom>
        </p:spPr>
        <p:txBody>
          <a:bodyPr anchor="ctr"/>
          <a:lstStyle>
            <a:lvl1pPr algn="ctr">
              <a:defRPr sz="4950" b="1" baseline="0">
                <a:solidFill>
                  <a:schemeClr val="bg1"/>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8" y="5943600"/>
            <a:ext cx="6783324" cy="585216"/>
          </a:xfrm>
          <a:prstGeom prst="rect">
            <a:avLst/>
          </a:prstGeom>
        </p:spPr>
        <p:txBody>
          <a:bodyPr anchor="ctr"/>
          <a:lstStyle>
            <a:lvl1pPr marL="0" algn="ctr">
              <a:spcBef>
                <a:spcPts val="0"/>
              </a:spcBef>
              <a:defRPr sz="3300" b="0" baseline="0">
                <a:solidFill>
                  <a:schemeClr val="bg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19" y="7253288"/>
            <a:ext cx="2925762" cy="519112"/>
          </a:xfrm>
          <a:prstGeom prst="rect">
            <a:avLst/>
          </a:prstGeom>
        </p:spPr>
        <p:txBody>
          <a:bodyPr vert="horz" lIns="91440" tIns="45720" rIns="91440" bIns="45720" rtlCol="0" anchor="ctr"/>
          <a:lstStyle>
            <a:lvl1pPr algn="ctr">
              <a:defRPr sz="2000">
                <a:solidFill>
                  <a:schemeClr val="bg1"/>
                </a:solidFill>
              </a:defRPr>
            </a:lvl1pPr>
          </a:lstStyle>
          <a:p>
            <a:fld id="{720F2E81-9F3D-42A6-A086-4D144BCEA8F3}" type="datetime7">
              <a:rPr lang="en-US" smtClean="0"/>
              <a:pPr/>
              <a:t>May-25</a:t>
            </a:fld>
            <a:endParaRPr lang="en-US"/>
          </a:p>
        </p:txBody>
      </p:sp>
    </p:spTree>
    <p:extLst>
      <p:ext uri="{BB962C8B-B14F-4D97-AF65-F5344CB8AC3E}">
        <p14:creationId xmlns:p14="http://schemas.microsoft.com/office/powerpoint/2010/main" val="117965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33" name="Text Placeholder 3">
            <a:extLst>
              <a:ext uri="{FF2B5EF4-FFF2-40B4-BE49-F238E27FC236}">
                <a16:creationId xmlns:a16="http://schemas.microsoft.com/office/drawing/2014/main" id="{0139F5D8-CB16-4F96-9EA5-1A604E1348A3}"/>
              </a:ext>
            </a:extLst>
          </p:cNvPr>
          <p:cNvSpPr>
            <a:spLocks noGrp="1"/>
          </p:cNvSpPr>
          <p:nvPr>
            <p:ph type="body" sz="quarter" idx="11" hasCustomPrompt="1"/>
          </p:nvPr>
        </p:nvSpPr>
        <p:spPr>
          <a:xfrm>
            <a:off x="6103434" y="3867917"/>
            <a:ext cx="6229754" cy="1947229"/>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9001" b="1" i="0" u="none" kern="0" baseline="0" dirty="0">
                <a:solidFill>
                  <a:schemeClr val="bg1"/>
                </a:solidFill>
                <a:latin typeface="+mj-lt"/>
                <a:ea typeface="+mj-ea"/>
                <a:cs typeface="+mj-cs"/>
              </a:defRPr>
            </a:lvl1pPr>
          </a:lstStyle>
          <a:p>
            <a:pPr lvl="0">
              <a:spcBef>
                <a:spcPct val="0"/>
              </a:spcBef>
            </a:pPr>
            <a:r>
              <a:rPr lang="en-US"/>
              <a:t>Questions?</a:t>
            </a:r>
          </a:p>
        </p:txBody>
      </p:sp>
      <p:pic>
        <p:nvPicPr>
          <p:cNvPr id="5" name="Graphic 4" descr="Help">
            <a:extLst>
              <a:ext uri="{FF2B5EF4-FFF2-40B4-BE49-F238E27FC236}">
                <a16:creationId xmlns:a16="http://schemas.microsoft.com/office/drawing/2014/main" id="{4B90E12E-1648-4ECB-BE68-A29F5E9B22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687" y="2286000"/>
            <a:ext cx="5257639" cy="5067300"/>
          </a:xfrm>
          <a:prstGeom prst="rect">
            <a:avLst/>
          </a:prstGeom>
        </p:spPr>
      </p:pic>
    </p:spTree>
    <p:extLst>
      <p:ext uri="{BB962C8B-B14F-4D97-AF65-F5344CB8AC3E}">
        <p14:creationId xmlns:p14="http://schemas.microsoft.com/office/powerpoint/2010/main" val="3349068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1_Content Slide 2">
  <p:cSld name="1_Content Slide 2">
    <p:spTree>
      <p:nvGrpSpPr>
        <p:cNvPr id="1" name="Shape 30"/>
        <p:cNvGrpSpPr/>
        <p:nvPr/>
      </p:nvGrpSpPr>
      <p:grpSpPr>
        <a:xfrm>
          <a:off x="0" y="0"/>
          <a:ext cx="0" cy="0"/>
          <a:chOff x="0" y="0"/>
          <a:chExt cx="0" cy="0"/>
        </a:xfrm>
      </p:grpSpPr>
      <p:sp>
        <p:nvSpPr>
          <p:cNvPr id="31" name="Google Shape;31;p23"/>
          <p:cNvSpPr txBox="1">
            <a:spLocks noGrp="1"/>
          </p:cNvSpPr>
          <p:nvPr>
            <p:ph type="body" idx="1"/>
          </p:nvPr>
        </p:nvSpPr>
        <p:spPr>
          <a:xfrm>
            <a:off x="330389" y="2438400"/>
            <a:ext cx="12344000" cy="6172160"/>
          </a:xfrm>
          <a:prstGeom prst="rect">
            <a:avLst/>
          </a:prstGeom>
          <a:noFill/>
          <a:ln>
            <a:noFill/>
          </a:ln>
        </p:spPr>
        <p:txBody>
          <a:bodyPr spcFirstLastPara="1" wrap="square" lIns="64275" tIns="32125" rIns="64275" bIns="32125" anchor="t" anchorCtr="0">
            <a:noAutofit/>
          </a:bodyPr>
          <a:lstStyle>
            <a:lvl1pPr marL="365750" marR="0" lvl="0" indent="-182876" algn="l">
              <a:lnSpc>
                <a:spcPct val="100000"/>
              </a:lnSpc>
              <a:spcBef>
                <a:spcPts val="0"/>
              </a:spcBef>
              <a:spcAft>
                <a:spcPts val="0"/>
              </a:spcAft>
              <a:buClr>
                <a:srgbClr val="000000"/>
              </a:buClr>
              <a:buSzPts val="1000"/>
              <a:buFont typeface="Arial"/>
              <a:buNone/>
              <a:defRPr sz="2719" b="0" i="0" u="none" strike="noStrike" cap="none">
                <a:solidFill>
                  <a:schemeClr val="dk1"/>
                </a:solidFill>
                <a:latin typeface="Arial"/>
                <a:ea typeface="Arial"/>
                <a:cs typeface="Arial"/>
                <a:sym typeface="Arial"/>
              </a:defRPr>
            </a:lvl1pPr>
            <a:lvl2pPr marL="731503" marR="0" lvl="1" indent="-182876" algn="l">
              <a:lnSpc>
                <a:spcPct val="100000"/>
              </a:lnSpc>
              <a:spcBef>
                <a:spcPts val="0"/>
              </a:spcBef>
              <a:spcAft>
                <a:spcPts val="0"/>
              </a:spcAft>
              <a:buClr>
                <a:srgbClr val="000000"/>
              </a:buClr>
              <a:buSzPts val="1000"/>
              <a:buFont typeface="Arial"/>
              <a:buNone/>
              <a:defRPr sz="2480" b="0" i="0" u="none" strike="noStrike" cap="none">
                <a:solidFill>
                  <a:schemeClr val="dk1"/>
                </a:solidFill>
                <a:latin typeface="Arial"/>
                <a:ea typeface="Arial"/>
                <a:cs typeface="Arial"/>
                <a:sym typeface="Arial"/>
              </a:defRPr>
            </a:lvl2pPr>
            <a:lvl3pPr marL="1097254" marR="0" lvl="2" indent="-182876" algn="l">
              <a:lnSpc>
                <a:spcPct val="100000"/>
              </a:lnSpc>
              <a:spcBef>
                <a:spcPts val="0"/>
              </a:spcBef>
              <a:spcAft>
                <a:spcPts val="0"/>
              </a:spcAft>
              <a:buClr>
                <a:srgbClr val="000000"/>
              </a:buClr>
              <a:buSzPts val="1000"/>
              <a:buFont typeface="Arial"/>
              <a:buNone/>
              <a:defRPr sz="2000" b="0" i="0" u="none" strike="noStrike" cap="none">
                <a:solidFill>
                  <a:schemeClr val="dk1"/>
                </a:solidFill>
                <a:latin typeface="Arial"/>
                <a:ea typeface="Arial"/>
                <a:cs typeface="Arial"/>
                <a:sym typeface="Arial"/>
              </a:defRPr>
            </a:lvl3pPr>
            <a:lvl4pPr marL="1463004" marR="0" lvl="3" indent="-264154" algn="l">
              <a:lnSpc>
                <a:spcPct val="100000"/>
              </a:lnSpc>
              <a:spcBef>
                <a:spcPts val="0"/>
              </a:spcBef>
              <a:spcAft>
                <a:spcPts val="0"/>
              </a:spcAft>
              <a:buClr>
                <a:srgbClr val="000000"/>
              </a:buClr>
              <a:buSzPts val="1600"/>
              <a:buFont typeface="Noto Sans Symbols"/>
              <a:buChar char="❖"/>
              <a:defRPr sz="1759" b="0" i="0" u="none" strike="noStrike" cap="none">
                <a:solidFill>
                  <a:schemeClr val="dk1"/>
                </a:solidFill>
                <a:latin typeface="Arial"/>
                <a:ea typeface="Arial"/>
                <a:cs typeface="Arial"/>
                <a:sym typeface="Arial"/>
              </a:defRPr>
            </a:lvl4pPr>
            <a:lvl5pPr marL="1828756" marR="0" lvl="4"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5pPr>
            <a:lvl6pPr marL="2194507" marR="0" lvl="5"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6pPr>
            <a:lvl7pPr marL="2560259" marR="0" lvl="6"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7pPr>
            <a:lvl8pPr marL="2926009" marR="0" lvl="7"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8pPr>
            <a:lvl9pPr marL="3291760" marR="0" lvl="8"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9pPr>
          </a:lstStyle>
          <a:p>
            <a:endParaRPr/>
          </a:p>
        </p:txBody>
      </p:sp>
      <p:sp>
        <p:nvSpPr>
          <p:cNvPr id="32" name="Google Shape;32;p23"/>
          <p:cNvSpPr txBox="1">
            <a:spLocks noGrp="1"/>
          </p:cNvSpPr>
          <p:nvPr>
            <p:ph type="sldNum" idx="12"/>
          </p:nvPr>
        </p:nvSpPr>
        <p:spPr>
          <a:xfrm>
            <a:off x="10502785" y="9137971"/>
            <a:ext cx="2145920" cy="519253"/>
          </a:xfrm>
          <a:prstGeom prst="rect">
            <a:avLst/>
          </a:prstGeom>
          <a:noFill/>
          <a:ln>
            <a:noFill/>
          </a:ln>
        </p:spPr>
        <p:txBody>
          <a:bodyPr spcFirstLastPara="1" wrap="square" lIns="64275" tIns="32125" rIns="64275" bIns="32125" anchor="ctr" anchorCtr="0">
            <a:noAutofit/>
          </a:bodyPr>
          <a:lstStyle>
            <a:lvl1pPr marL="0" marR="0" lvl="0"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
        <p:nvSpPr>
          <p:cNvPr id="33" name="Google Shape;33;p23"/>
          <p:cNvSpPr txBox="1">
            <a:spLocks noGrp="1"/>
          </p:cNvSpPr>
          <p:nvPr>
            <p:ph type="title"/>
          </p:nvPr>
        </p:nvSpPr>
        <p:spPr>
          <a:xfrm>
            <a:off x="330389" y="624523"/>
            <a:ext cx="12344000" cy="1161387"/>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001254"/>
              </a:buClr>
              <a:buSzPts val="1000"/>
              <a:buFont typeface="Trebuchet MS"/>
              <a:buNone/>
              <a:defRPr sz="4959">
                <a:solidFill>
                  <a:srgbClr val="001254"/>
                </a:solidFill>
              </a:defRPr>
            </a:lvl1pPr>
            <a:lvl2pPr lvl="1" algn="ctr">
              <a:lnSpc>
                <a:spcPct val="100000"/>
              </a:lnSpc>
              <a:spcBef>
                <a:spcPts val="0"/>
              </a:spcBef>
              <a:spcAft>
                <a:spcPts val="0"/>
              </a:spcAft>
              <a:buClr>
                <a:srgbClr val="FFFFFF"/>
              </a:buClr>
              <a:buSzPts val="1000"/>
              <a:buFont typeface="Trebuchet MS"/>
              <a:buNone/>
              <a:defRPr sz="799"/>
            </a:lvl2pPr>
            <a:lvl3pPr lvl="2" algn="ctr">
              <a:lnSpc>
                <a:spcPct val="100000"/>
              </a:lnSpc>
              <a:spcBef>
                <a:spcPts val="0"/>
              </a:spcBef>
              <a:spcAft>
                <a:spcPts val="0"/>
              </a:spcAft>
              <a:buClr>
                <a:srgbClr val="FFFFFF"/>
              </a:buClr>
              <a:buSzPts val="1000"/>
              <a:buFont typeface="Trebuchet MS"/>
              <a:buNone/>
              <a:defRPr sz="799"/>
            </a:lvl3pPr>
            <a:lvl4pPr lvl="3" algn="ctr">
              <a:lnSpc>
                <a:spcPct val="100000"/>
              </a:lnSpc>
              <a:spcBef>
                <a:spcPts val="0"/>
              </a:spcBef>
              <a:spcAft>
                <a:spcPts val="0"/>
              </a:spcAft>
              <a:buClr>
                <a:srgbClr val="FFFFFF"/>
              </a:buClr>
              <a:buSzPts val="1000"/>
              <a:buFont typeface="Trebuchet MS"/>
              <a:buNone/>
              <a:defRPr sz="799"/>
            </a:lvl4pPr>
            <a:lvl5pPr lvl="4" algn="ctr">
              <a:lnSpc>
                <a:spcPct val="100000"/>
              </a:lnSpc>
              <a:spcBef>
                <a:spcPts val="0"/>
              </a:spcBef>
              <a:spcAft>
                <a:spcPts val="0"/>
              </a:spcAft>
              <a:buClr>
                <a:srgbClr val="FFFFFF"/>
              </a:buClr>
              <a:buSzPts val="1000"/>
              <a:buFont typeface="Trebuchet MS"/>
              <a:buNone/>
              <a:defRPr sz="799"/>
            </a:lvl5pPr>
            <a:lvl6pPr lvl="5" algn="ctr">
              <a:lnSpc>
                <a:spcPct val="100000"/>
              </a:lnSpc>
              <a:spcBef>
                <a:spcPts val="0"/>
              </a:spcBef>
              <a:spcAft>
                <a:spcPts val="0"/>
              </a:spcAft>
              <a:buClr>
                <a:srgbClr val="FFFFFF"/>
              </a:buClr>
              <a:buSzPts val="1000"/>
              <a:buFont typeface="Trebuchet MS"/>
              <a:buNone/>
              <a:defRPr sz="799"/>
            </a:lvl6pPr>
            <a:lvl7pPr lvl="6" algn="ctr">
              <a:lnSpc>
                <a:spcPct val="100000"/>
              </a:lnSpc>
              <a:spcBef>
                <a:spcPts val="0"/>
              </a:spcBef>
              <a:spcAft>
                <a:spcPts val="0"/>
              </a:spcAft>
              <a:buClr>
                <a:srgbClr val="FFFFFF"/>
              </a:buClr>
              <a:buSzPts val="1000"/>
              <a:buFont typeface="Trebuchet MS"/>
              <a:buNone/>
              <a:defRPr sz="799"/>
            </a:lvl7pPr>
            <a:lvl8pPr lvl="7" algn="ctr">
              <a:lnSpc>
                <a:spcPct val="100000"/>
              </a:lnSpc>
              <a:spcBef>
                <a:spcPts val="0"/>
              </a:spcBef>
              <a:spcAft>
                <a:spcPts val="0"/>
              </a:spcAft>
              <a:buClr>
                <a:srgbClr val="FFFFFF"/>
              </a:buClr>
              <a:buSzPts val="1000"/>
              <a:buFont typeface="Trebuchet MS"/>
              <a:buNone/>
              <a:defRPr sz="799"/>
            </a:lvl8pPr>
            <a:lvl9pPr lvl="8" algn="ctr">
              <a:lnSpc>
                <a:spcPct val="100000"/>
              </a:lnSpc>
              <a:spcBef>
                <a:spcPts val="0"/>
              </a:spcBef>
              <a:spcAft>
                <a:spcPts val="0"/>
              </a:spcAft>
              <a:buClr>
                <a:srgbClr val="FFFFFF"/>
              </a:buClr>
              <a:buSzPts val="1000"/>
              <a:buFont typeface="Trebuchet MS"/>
              <a:buNone/>
              <a:defRPr sz="799"/>
            </a:lvl9pPr>
          </a:lstStyle>
          <a:p>
            <a:endParaRPr/>
          </a:p>
        </p:txBody>
      </p:sp>
    </p:spTree>
    <p:extLst>
      <p:ext uri="{BB962C8B-B14F-4D97-AF65-F5344CB8AC3E}">
        <p14:creationId xmlns:p14="http://schemas.microsoft.com/office/powerpoint/2010/main" val="36775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5" y="3205485"/>
            <a:ext cx="6143437" cy="334264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Graphic 6" descr="Chat">
            <a:extLst>
              <a:ext uri="{FF2B5EF4-FFF2-40B4-BE49-F238E27FC236}">
                <a16:creationId xmlns:a16="http://schemas.microsoft.com/office/drawing/2014/main" id="{30BEAD9C-9BCD-4A44-AB39-F65FDB5C41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1095" y="1333497"/>
            <a:ext cx="7029236" cy="7086605"/>
          </a:xfrm>
          <a:prstGeom prst="rect">
            <a:avLst/>
          </a:prstGeom>
        </p:spPr>
      </p:pic>
    </p:spTree>
    <p:extLst>
      <p:ext uri="{BB962C8B-B14F-4D97-AF65-F5344CB8AC3E}">
        <p14:creationId xmlns:p14="http://schemas.microsoft.com/office/powerpoint/2010/main" val="3241647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630936"/>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0" y="2133601"/>
            <a:ext cx="11734800" cy="5486398"/>
          </a:xfrm>
          <a:prstGeom prst="rect">
            <a:avLst/>
          </a:prstGeom>
        </p:spPr>
        <p:txBody>
          <a:bodyPr anchor="ctr"/>
          <a:lstStyle>
            <a:lvl1pPr algn="ctr">
              <a:spcBef>
                <a:spcPts val="0"/>
              </a:spcBef>
              <a:defRPr sz="3600" b="0" baseline="0">
                <a:solidFill>
                  <a:schemeClr val="bg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1539733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3720312"/>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defRPr sz="72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2954201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dient Blank Slide">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A700A686-43CC-41B9-AED0-04315377EE21}"/>
              </a:ext>
            </a:extLst>
          </p:cNvPr>
          <p:cNvSpPr>
            <a:spLocks noGrp="1"/>
          </p:cNvSpPr>
          <p:nvPr>
            <p:ph type="sldNum" sz="quarter" idx="4"/>
          </p:nvPr>
        </p:nvSpPr>
        <p:spPr>
          <a:xfrm>
            <a:off x="10502780" y="9137971"/>
            <a:ext cx="2145811" cy="519112"/>
          </a:xfrm>
          <a:prstGeom prst="rect">
            <a:avLst/>
          </a:prstGeom>
        </p:spPr>
        <p:txBody>
          <a:bodyPr vert="horz" lIns="91440" tIns="45720" rIns="91440" bIns="45720" rtlCol="0" anchor="ctr"/>
          <a:lstStyle>
            <a:lvl1pPr algn="r">
              <a:defRPr sz="1350"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33141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1595196"/>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7200">
                <a:solidFill>
                  <a:schemeClr val="accent1">
                    <a:lumMod val="75000"/>
                  </a:schemeClr>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2"/>
            <a:ext cx="9756648" cy="1161288"/>
          </a:xfrm>
          <a:prstGeom prst="rect">
            <a:avLst/>
          </a:prstGeom>
        </p:spPr>
        <p:txBody>
          <a:bodyPr anchor="ctr"/>
          <a:lstStyle>
            <a:lvl1pPr algn="ctr">
              <a:defRPr sz="4950" b="1" baseline="0">
                <a:solidFill>
                  <a:schemeClr val="accent1">
                    <a:lumMod val="75000"/>
                  </a:schemeClr>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8" y="5943600"/>
            <a:ext cx="6783324" cy="585216"/>
          </a:xfrm>
          <a:prstGeom prst="rect">
            <a:avLst/>
          </a:prstGeom>
        </p:spPr>
        <p:txBody>
          <a:bodyPr anchor="ctr"/>
          <a:lstStyle>
            <a:lvl1pPr marL="0" algn="ctr">
              <a:spcBef>
                <a:spcPts val="0"/>
              </a:spcBef>
              <a:defRPr sz="3300" b="0" baseline="0">
                <a:solidFill>
                  <a:schemeClr val="tx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19" y="7253288"/>
            <a:ext cx="2925762" cy="519112"/>
          </a:xfrm>
          <a:prstGeom prst="rect">
            <a:avLst/>
          </a:prstGeom>
        </p:spPr>
        <p:txBody>
          <a:bodyPr vert="horz" lIns="91440" tIns="45720" rIns="91440" bIns="45720" rtlCol="0" anchor="ctr"/>
          <a:lstStyle>
            <a:lvl1pPr algn="ctr">
              <a:defRPr sz="2000">
                <a:solidFill>
                  <a:schemeClr val="tx1"/>
                </a:solidFill>
              </a:defRPr>
            </a:lvl1pPr>
          </a:lstStyle>
          <a:p>
            <a:fld id="{720F2E81-9F3D-42A6-A086-4D144BCEA8F3}" type="datetime7">
              <a:rPr lang="en-US" smtClean="0"/>
              <a:pPr/>
              <a:t>May-25</a:t>
            </a:fld>
            <a:endParaRPr lang="en-US"/>
          </a:p>
        </p:txBody>
      </p:sp>
    </p:spTree>
    <p:extLst>
      <p:ext uri="{BB962C8B-B14F-4D97-AF65-F5344CB8AC3E}">
        <p14:creationId xmlns:p14="http://schemas.microsoft.com/office/powerpoint/2010/main" val="3438549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Mission Slide">
    <p:spTree>
      <p:nvGrpSpPr>
        <p:cNvPr id="1" name=""/>
        <p:cNvGrpSpPr/>
        <p:nvPr/>
      </p:nvGrpSpPr>
      <p:grpSpPr>
        <a:xfrm>
          <a:off x="0" y="0"/>
          <a:ext cx="0" cy="0"/>
          <a:chOff x="0" y="0"/>
          <a:chExt cx="0" cy="0"/>
        </a:xfrm>
      </p:grpSpPr>
      <p:sp>
        <p:nvSpPr>
          <p:cNvPr id="6" name="TextBox 5"/>
          <p:cNvSpPr txBox="1"/>
          <p:nvPr userDrawn="1"/>
        </p:nvSpPr>
        <p:spPr>
          <a:xfrm>
            <a:off x="234808" y="1120253"/>
            <a:ext cx="10896600" cy="1107996"/>
          </a:xfrm>
          <a:prstGeom prst="rect">
            <a:avLst/>
          </a:prstGeom>
          <a:noFill/>
        </p:spPr>
        <p:txBody>
          <a:bodyPr wrap="square" rtlCol="0" anchor="ctr">
            <a:spAutoFit/>
          </a:bodyPr>
          <a:lstStyle/>
          <a:p>
            <a:r>
              <a:rPr lang="en-US" sz="6600" b="1" i="0">
                <a:solidFill>
                  <a:schemeClr val="accent1">
                    <a:lumMod val="75000"/>
                  </a:schemeClr>
                </a:solidFill>
              </a:rPr>
              <a:t>Our Mission</a:t>
            </a:r>
          </a:p>
        </p:txBody>
      </p:sp>
      <p:sp>
        <p:nvSpPr>
          <p:cNvPr id="5" name="TextBox 4"/>
          <p:cNvSpPr txBox="1"/>
          <p:nvPr userDrawn="1"/>
        </p:nvSpPr>
        <p:spPr>
          <a:xfrm>
            <a:off x="900858" y="3139622"/>
            <a:ext cx="11203084" cy="4524315"/>
          </a:xfrm>
          <a:prstGeom prst="rect">
            <a:avLst/>
          </a:prstGeom>
          <a:noFill/>
        </p:spPr>
        <p:txBody>
          <a:bodyPr wrap="square" rtlCol="0" anchor="ctr">
            <a:spAutoFit/>
          </a:bodyPr>
          <a:lstStyle/>
          <a:p>
            <a:pPr marL="0" marR="0" lvl="0" indent="0" algn="ctr" defTabSz="584318" rtl="0" eaLnBrk="1" fontAlgn="base" latinLnBrk="0" hangingPunct="0">
              <a:lnSpc>
                <a:spcPct val="100000"/>
              </a:lnSpc>
              <a:spcBef>
                <a:spcPct val="0"/>
              </a:spcBef>
              <a:spcAft>
                <a:spcPct val="0"/>
              </a:spcAft>
              <a:buClrTx/>
              <a:buSzTx/>
              <a:buFontTx/>
              <a:buNone/>
              <a:tabLst/>
              <a:defRPr/>
            </a:pPr>
            <a:r>
              <a:rPr lang="en-US" sz="6000" b="1">
                <a:solidFill>
                  <a:schemeClr val="tx1"/>
                </a:solidFill>
              </a:rPr>
              <a:t>Improving</a:t>
            </a:r>
            <a:r>
              <a:rPr lang="en-US" sz="6000" b="0">
                <a:solidFill>
                  <a:schemeClr val="tx1"/>
                </a:solidFill>
              </a:rPr>
              <a:t> </a:t>
            </a:r>
            <a:r>
              <a:rPr lang="en-US" sz="5400" b="0">
                <a:solidFill>
                  <a:schemeClr val="tx1"/>
                </a:solidFill>
              </a:rPr>
              <a:t>health care access and outcomes for the </a:t>
            </a:r>
            <a:r>
              <a:rPr lang="en-US" sz="6000" b="1">
                <a:solidFill>
                  <a:schemeClr val="tx1"/>
                </a:solidFill>
              </a:rPr>
              <a:t>people</a:t>
            </a:r>
            <a:r>
              <a:rPr lang="en-US" sz="6000" b="0">
                <a:solidFill>
                  <a:schemeClr val="tx1"/>
                </a:solidFill>
              </a:rPr>
              <a:t> </a:t>
            </a:r>
            <a:r>
              <a:rPr lang="en-US" sz="5400" b="0">
                <a:solidFill>
                  <a:schemeClr val="tx1"/>
                </a:solidFill>
              </a:rPr>
              <a:t>we serve </a:t>
            </a:r>
            <a:br>
              <a:rPr lang="en-US" sz="5400" b="0">
                <a:solidFill>
                  <a:schemeClr val="tx1"/>
                </a:solidFill>
              </a:rPr>
            </a:br>
            <a:r>
              <a:rPr lang="en-US" sz="5400" b="0">
                <a:solidFill>
                  <a:schemeClr val="tx1"/>
                </a:solidFill>
              </a:rPr>
              <a:t>while demonstrating sound stewardship of financial </a:t>
            </a:r>
            <a:r>
              <a:rPr lang="en-US" sz="6000" b="1">
                <a:solidFill>
                  <a:schemeClr val="tx1"/>
                </a:solidFill>
              </a:rPr>
              <a:t>resources</a:t>
            </a:r>
            <a:endParaRPr lang="en-US" sz="5400" b="1">
              <a:solidFill>
                <a:schemeClr val="tx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846538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0" y="2438400"/>
            <a:ext cx="12344023" cy="6172200"/>
          </a:xfrm>
          <a:prstGeom prst="rect">
            <a:avLst/>
          </a:prstGeom>
        </p:spPr>
        <p:txBody>
          <a:bodyPr/>
          <a:lstStyle>
            <a:lvl1pPr>
              <a:defRPr lang="en-US" sz="3600" baseline="0" dirty="0" smtClean="0">
                <a:solidFill>
                  <a:schemeClr val="tx1"/>
                </a:solidFill>
              </a:defRPr>
            </a:lvl1pPr>
            <a:lvl2pPr>
              <a:defRPr lang="en-US" sz="3300" baseline="0" dirty="0" smtClean="0">
                <a:solidFill>
                  <a:schemeClr val="tx1"/>
                </a:solidFill>
              </a:defRPr>
            </a:lvl2pPr>
            <a:lvl3pPr>
              <a:defRPr lang="en-US" sz="2700" dirty="0" smtClean="0">
                <a:solidFill>
                  <a:schemeClr val="tx1"/>
                </a:solidFill>
              </a:defRPr>
            </a:lvl3pPr>
            <a:lvl4pPr marL="1605233" indent="-342917">
              <a:buFont typeface="Wingdings" panose="05000000000000000000" pitchFamily="2" charset="2"/>
              <a:buChar char="v"/>
              <a:defRPr lang="en-US" sz="2400" dirty="0" smtClean="0">
                <a:solidFill>
                  <a:schemeClr val="tx1"/>
                </a:solidFill>
              </a:defRPr>
            </a:lvl4pPr>
          </a:lstStyle>
          <a:p>
            <a:pPr lvl="0">
              <a:spcBef>
                <a:spcPts val="768"/>
              </a:spcBef>
              <a:buFont typeface="Arial" panose="020B0604020202020204" pitchFamily="34" charset="0"/>
              <a:buChar char="•"/>
            </a:pPr>
            <a:r>
              <a:rPr lang="en-US"/>
              <a:t>Use bullet points sparingly</a:t>
            </a:r>
          </a:p>
          <a:p>
            <a:pPr marL="800260" lvl="1" indent="-342971">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260" lvl="1" indent="-342971">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0" y="624523"/>
            <a:ext cx="12344023" cy="1161288"/>
          </a:xfrm>
          <a:prstGeom prst="rect">
            <a:avLst/>
          </a:prstGeom>
        </p:spPr>
        <p:txBody>
          <a:bodyPr anchor="ctr">
            <a:noAutofit/>
          </a:bodyPr>
          <a:lstStyle>
            <a:lvl1pPr algn="ctr">
              <a:defRPr sz="6600">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1994965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by-Side 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88" y="2438400"/>
            <a:ext cx="5829122" cy="6172200"/>
          </a:xfrm>
          <a:prstGeom prst="rect">
            <a:avLst/>
          </a:prstGeom>
          <a:ln w="57150">
            <a:noFill/>
          </a:ln>
        </p:spPr>
        <p:txBody>
          <a:bodyPr/>
          <a:lstStyle>
            <a:lvl1pPr>
              <a:defRPr lang="en-US" sz="3000" baseline="0" dirty="0" smtClean="0">
                <a:solidFill>
                  <a:schemeClr val="tx1"/>
                </a:solidFill>
              </a:defRPr>
            </a:lvl1pPr>
            <a:lvl2pPr>
              <a:defRPr lang="en-US" sz="2700" baseline="0" dirty="0" smtClean="0">
                <a:solidFill>
                  <a:schemeClr val="tx1"/>
                </a:solidFill>
              </a:defRPr>
            </a:lvl2pPr>
            <a:lvl3pPr>
              <a:defRPr lang="en-US" sz="2400" dirty="0" smtClean="0">
                <a:solidFill>
                  <a:schemeClr val="tx1"/>
                </a:solidFill>
              </a:defRPr>
            </a:lvl3pPr>
            <a:lvl4pPr marL="1605233" indent="-342917">
              <a:buFont typeface="Wingdings" panose="05000000000000000000" pitchFamily="2" charset="2"/>
              <a:buChar char="v"/>
              <a:defRPr lang="en-US" sz="2100" dirty="0" smtClean="0">
                <a:solidFill>
                  <a:schemeClr val="tx1"/>
                </a:solidFill>
              </a:defRPr>
            </a:lvl4pPr>
          </a:lstStyle>
          <a:p>
            <a:pPr lvl="0">
              <a:spcBef>
                <a:spcPts val="768"/>
              </a:spcBef>
              <a:buFont typeface="Arial" panose="020B0604020202020204" pitchFamily="34" charset="0"/>
              <a:buChar char="•"/>
            </a:pPr>
            <a:r>
              <a:rPr lang="en-US"/>
              <a:t>Use bullet points sparingly</a:t>
            </a:r>
          </a:p>
          <a:p>
            <a:pPr marL="800260" lvl="1" indent="-342971">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260" lvl="1" indent="-342971">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0" y="624523"/>
            <a:ext cx="12344023" cy="1161288"/>
          </a:xfrm>
          <a:prstGeom prst="rect">
            <a:avLst/>
          </a:prstGeom>
        </p:spPr>
        <p:txBody>
          <a:bodyPr anchor="ctr">
            <a:noAutofit/>
          </a:bodyPr>
          <a:lstStyle>
            <a:lvl1pPr algn="ctr">
              <a:defRPr sz="6600">
                <a:solidFill>
                  <a:schemeClr val="accent1">
                    <a:lumMod val="75000"/>
                  </a:schemeClr>
                </a:solidFill>
              </a:defRPr>
            </a:lvl1pPr>
          </a:lstStyle>
          <a:p>
            <a:r>
              <a:rPr lang="en-US"/>
              <a:t>Click to Edit Slide Title</a:t>
            </a:r>
          </a:p>
        </p:txBody>
      </p:sp>
      <p:sp>
        <p:nvSpPr>
          <p:cNvPr id="5" name="Content Placeholder 3">
            <a:extLst>
              <a:ext uri="{FF2B5EF4-FFF2-40B4-BE49-F238E27FC236}">
                <a16:creationId xmlns:a16="http://schemas.microsoft.com/office/drawing/2014/main" id="{25FF5EAB-AD08-4EAC-81DF-1F08A71581EB}"/>
              </a:ext>
            </a:extLst>
          </p:cNvPr>
          <p:cNvSpPr>
            <a:spLocks noGrp="1"/>
          </p:cNvSpPr>
          <p:nvPr>
            <p:ph sz="quarter" idx="12" hasCustomPrompt="1"/>
          </p:nvPr>
        </p:nvSpPr>
        <p:spPr>
          <a:xfrm>
            <a:off x="6845289" y="2438400"/>
            <a:ext cx="5829122" cy="6172200"/>
          </a:xfrm>
          <a:prstGeom prst="rect">
            <a:avLst/>
          </a:prstGeom>
          <a:solidFill>
            <a:schemeClr val="accent5"/>
          </a:solidFill>
        </p:spPr>
        <p:txBody>
          <a:bodyPr/>
          <a:lstStyle>
            <a:lvl1pPr>
              <a:defRPr lang="en-US" sz="3000" baseline="0" dirty="0" smtClean="0">
                <a:solidFill>
                  <a:schemeClr val="bg1"/>
                </a:solidFill>
              </a:defRPr>
            </a:lvl1pPr>
            <a:lvl2pPr>
              <a:defRPr lang="en-US" sz="2700" baseline="0" dirty="0" smtClean="0">
                <a:solidFill>
                  <a:schemeClr val="bg1"/>
                </a:solidFill>
              </a:defRPr>
            </a:lvl2pPr>
            <a:lvl3pPr>
              <a:defRPr lang="en-US" sz="2400" dirty="0" smtClean="0">
                <a:solidFill>
                  <a:schemeClr val="bg1"/>
                </a:solidFill>
              </a:defRPr>
            </a:lvl3pPr>
            <a:lvl4pPr marL="1605233" indent="-342917">
              <a:buFont typeface="Wingdings" panose="05000000000000000000" pitchFamily="2" charset="2"/>
              <a:buChar char="v"/>
              <a:defRPr lang="en-US" sz="2100" dirty="0" smtClean="0">
                <a:solidFill>
                  <a:schemeClr val="bg1"/>
                </a:solidFill>
              </a:defRPr>
            </a:lvl4pPr>
          </a:lstStyle>
          <a:p>
            <a:pPr lvl="0">
              <a:spcBef>
                <a:spcPts val="768"/>
              </a:spcBef>
              <a:buFont typeface="Arial" panose="020B0604020202020204" pitchFamily="34" charset="0"/>
              <a:buChar char="•"/>
            </a:pPr>
            <a:r>
              <a:rPr lang="en-US"/>
              <a:t>Use bullet points sparingly</a:t>
            </a:r>
          </a:p>
          <a:p>
            <a:pPr marL="800260" lvl="1" indent="-342971">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260" lvl="1" indent="-342971">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2297763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Example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88" y="2171705"/>
            <a:ext cx="4095308"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78" y="2171705"/>
            <a:ext cx="4179635"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4" y="2171705"/>
            <a:ext cx="3685032" cy="2872739"/>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4" y="5407153"/>
            <a:ext cx="3685032" cy="3276600"/>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0" y="627890"/>
            <a:ext cx="12344023" cy="1161288"/>
          </a:xfrm>
          <a:prstGeom prst="rect">
            <a:avLst/>
          </a:prstGeom>
        </p:spPr>
        <p:txBody>
          <a:bodyPr vert="horz" lIns="91440" tIns="45720" rIns="91440" bIns="45720" rtlCol="0" anchor="ctr">
            <a:noAutofit/>
          </a:bodyPr>
          <a:lstStyle>
            <a:lvl1pPr algn="ctr">
              <a:defRPr lang="en-US" dirty="0"/>
            </a:lvl1pPr>
          </a:lstStyle>
          <a:p>
            <a:pPr lvl="0"/>
            <a:r>
              <a:rPr lang="en-US"/>
              <a:t>Click to Edit Slide Title</a:t>
            </a:r>
          </a:p>
        </p:txBody>
      </p:sp>
    </p:spTree>
    <p:extLst>
      <p:ext uri="{BB962C8B-B14F-4D97-AF65-F5344CB8AC3E}">
        <p14:creationId xmlns:p14="http://schemas.microsoft.com/office/powerpoint/2010/main" val="115349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Slide">
    <p:spTree>
      <p:nvGrpSpPr>
        <p:cNvPr id="1" name=""/>
        <p:cNvGrpSpPr/>
        <p:nvPr/>
      </p:nvGrpSpPr>
      <p:grpSpPr>
        <a:xfrm>
          <a:off x="0" y="0"/>
          <a:ext cx="0" cy="0"/>
          <a:chOff x="0" y="0"/>
          <a:chExt cx="0" cy="0"/>
        </a:xfrm>
      </p:grpSpPr>
      <p:sp>
        <p:nvSpPr>
          <p:cNvPr id="6" name="TextBox 5"/>
          <p:cNvSpPr txBox="1"/>
          <p:nvPr userDrawn="1"/>
        </p:nvSpPr>
        <p:spPr>
          <a:xfrm>
            <a:off x="234808" y="1120253"/>
            <a:ext cx="10896600" cy="1107996"/>
          </a:xfrm>
          <a:prstGeom prst="rect">
            <a:avLst/>
          </a:prstGeom>
          <a:noFill/>
        </p:spPr>
        <p:txBody>
          <a:bodyPr wrap="square" rtlCol="0" anchor="ctr">
            <a:spAutoFit/>
          </a:bodyPr>
          <a:lstStyle/>
          <a:p>
            <a:r>
              <a:rPr lang="en-US" sz="6600" b="1" i="0">
                <a:solidFill>
                  <a:schemeClr val="bg1"/>
                </a:solidFill>
              </a:rPr>
              <a:t>Our Mission</a:t>
            </a:r>
          </a:p>
        </p:txBody>
      </p:sp>
      <p:sp>
        <p:nvSpPr>
          <p:cNvPr id="5" name="TextBox 4"/>
          <p:cNvSpPr txBox="1"/>
          <p:nvPr userDrawn="1"/>
        </p:nvSpPr>
        <p:spPr>
          <a:xfrm>
            <a:off x="900858" y="3139622"/>
            <a:ext cx="11203084" cy="4524315"/>
          </a:xfrm>
          <a:prstGeom prst="rect">
            <a:avLst/>
          </a:prstGeom>
          <a:noFill/>
        </p:spPr>
        <p:txBody>
          <a:bodyPr wrap="square" rtlCol="0" anchor="ctr">
            <a:spAutoFit/>
          </a:bodyPr>
          <a:lstStyle/>
          <a:p>
            <a:pPr marL="0" marR="0" lvl="0" indent="0" algn="ctr" defTabSz="584318" rtl="0" eaLnBrk="1" fontAlgn="base" latinLnBrk="0" hangingPunct="0">
              <a:lnSpc>
                <a:spcPct val="100000"/>
              </a:lnSpc>
              <a:spcBef>
                <a:spcPct val="0"/>
              </a:spcBef>
              <a:spcAft>
                <a:spcPct val="0"/>
              </a:spcAft>
              <a:buClrTx/>
              <a:buSzTx/>
              <a:buFontTx/>
              <a:buNone/>
              <a:tabLst/>
              <a:defRPr/>
            </a:pPr>
            <a:r>
              <a:rPr lang="en-US" sz="6000" b="1">
                <a:solidFill>
                  <a:schemeClr val="bg1"/>
                </a:solidFill>
              </a:rPr>
              <a:t>Improving</a:t>
            </a:r>
            <a:r>
              <a:rPr lang="en-US" sz="6000" b="0">
                <a:solidFill>
                  <a:schemeClr val="bg1"/>
                </a:solidFill>
              </a:rPr>
              <a:t> </a:t>
            </a:r>
            <a:r>
              <a:rPr lang="en-US" sz="5400" b="0">
                <a:solidFill>
                  <a:schemeClr val="bg1"/>
                </a:solidFill>
              </a:rPr>
              <a:t>health care access and outcomes for the </a:t>
            </a:r>
            <a:r>
              <a:rPr lang="en-US" sz="6000" b="1">
                <a:solidFill>
                  <a:schemeClr val="bg1"/>
                </a:solidFill>
              </a:rPr>
              <a:t>people</a:t>
            </a:r>
            <a:r>
              <a:rPr lang="en-US" sz="6000" b="0">
                <a:solidFill>
                  <a:schemeClr val="bg1"/>
                </a:solidFill>
              </a:rPr>
              <a:t> </a:t>
            </a:r>
            <a:r>
              <a:rPr lang="en-US" sz="5400" b="0">
                <a:solidFill>
                  <a:schemeClr val="bg1"/>
                </a:solidFill>
              </a:rPr>
              <a:t>we serve </a:t>
            </a:r>
            <a:br>
              <a:rPr lang="en-US" sz="5400" b="0">
                <a:solidFill>
                  <a:schemeClr val="bg1"/>
                </a:solidFill>
              </a:rPr>
            </a:br>
            <a:r>
              <a:rPr lang="en-US" sz="5400" b="0">
                <a:solidFill>
                  <a:schemeClr val="bg1"/>
                </a:solidFill>
              </a:rPr>
              <a:t>while demonstrating sound stewardship of financial </a:t>
            </a:r>
            <a:r>
              <a:rPr lang="en-US" sz="6000" b="1">
                <a:solidFill>
                  <a:schemeClr val="bg1"/>
                </a:solidFill>
              </a:rPr>
              <a:t>resources</a:t>
            </a:r>
            <a:endParaRPr lang="en-US" sz="5400" b="1">
              <a:solidFill>
                <a:schemeClr val="bg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897124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Main + Supporting Slide">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273243" y="3582080"/>
            <a:ext cx="4933758" cy="2589451"/>
          </a:xfrm>
          <a:prstGeom prst="rect">
            <a:avLst/>
          </a:prstGeom>
        </p:spPr>
        <p:txBody>
          <a:bodyPr anchor="ctr"/>
          <a:lstStyle>
            <a:lvl1pPr marL="0" indent="0">
              <a:buNone/>
              <a:defRPr sz="6600" b="1">
                <a:solidFill>
                  <a:schemeClr val="accent1">
                    <a:lumMod val="75000"/>
                  </a:schemeClr>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49" y="2133600"/>
            <a:ext cx="6114863" cy="5486400"/>
          </a:xfrm>
          <a:prstGeom prst="rect">
            <a:avLst/>
          </a:prstGeom>
        </p:spPr>
        <p:txBody>
          <a:bodyPr/>
          <a:lstStyle>
            <a:lvl1pPr>
              <a:defRPr lang="en-US" sz="4050" baseline="0" smtClean="0">
                <a:solidFill>
                  <a:schemeClr val="tx1"/>
                </a:solidFill>
              </a:defRPr>
            </a:lvl1pPr>
            <a:lvl2pPr>
              <a:defRPr lang="en-US" sz="3300" baseline="0" smtClean="0">
                <a:solidFill>
                  <a:schemeClr val="tx1"/>
                </a:solidFill>
              </a:defRPr>
            </a:lvl2pPr>
            <a:lvl3pPr>
              <a:defRPr lang="en-US" sz="3000" smtClean="0">
                <a:solidFill>
                  <a:schemeClr val="tx1"/>
                </a:solidFill>
              </a:defRPr>
            </a:lvl3pPr>
            <a:lvl4pPr>
              <a:defRPr lang="en-US" sz="2700" smtClean="0">
                <a:solidFill>
                  <a:schemeClr val="tx1"/>
                </a:solidFill>
              </a:defRPr>
            </a:lvl4pPr>
            <a:lvl5pPr>
              <a:defRPr lang="en-US">
                <a:solidFill>
                  <a:schemeClr val="bg1"/>
                </a:solidFill>
              </a:defRPr>
            </a:lvl5pPr>
          </a:lstStyle>
          <a:p>
            <a:pPr lvl="0">
              <a:spcBef>
                <a:spcPts val="768"/>
              </a:spcBef>
              <a:buFont typeface="Arial" panose="020B0604020202020204" pitchFamily="34" charset="0"/>
              <a:buChar char="•"/>
            </a:pPr>
            <a:r>
              <a:rPr lang="en-US"/>
              <a:t>Add supporting text</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pic>
        <p:nvPicPr>
          <p:cNvPr id="6" name="Picture 5">
            <a:extLst>
              <a:ext uri="{FF2B5EF4-FFF2-40B4-BE49-F238E27FC236}">
                <a16:creationId xmlns:a16="http://schemas.microsoft.com/office/drawing/2014/main" id="{14A5E044-5010-421F-B90C-80967742E8ED}"/>
              </a:ext>
            </a:extLst>
          </p:cNvPr>
          <p:cNvPicPr>
            <a:picLocks/>
          </p:cNvPicPr>
          <p:nvPr userDrawn="1"/>
        </p:nvPicPr>
        <p:blipFill>
          <a:blip r:embed="rId2"/>
          <a:stretch>
            <a:fillRect/>
          </a:stretch>
        </p:blipFill>
        <p:spPr>
          <a:xfrm>
            <a:off x="5262606" y="2667000"/>
            <a:ext cx="1239794" cy="4267200"/>
          </a:xfrm>
          <a:prstGeom prst="rect">
            <a:avLst/>
          </a:prstGeom>
          <a:solidFill>
            <a:srgbClr val="FFFFFF"/>
          </a:solidFill>
        </p:spPr>
      </p:pic>
    </p:spTree>
    <p:extLst>
      <p:ext uri="{BB962C8B-B14F-4D97-AF65-F5344CB8AC3E}">
        <p14:creationId xmlns:p14="http://schemas.microsoft.com/office/powerpoint/2010/main" val="1367410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algn="ctr"/>
            <a:endParaRPr lang="en-US">
              <a:solidFill>
                <a:schemeClr val="accent1">
                  <a:lumMod val="75000"/>
                </a:schemeClr>
              </a:solidFill>
            </a:endParaRPr>
          </a:p>
        </p:txBody>
      </p:sp>
      <p:sp>
        <p:nvSpPr>
          <p:cNvPr id="5" name="Content Placeholder 4"/>
          <p:cNvSpPr>
            <a:spLocks noGrp="1"/>
          </p:cNvSpPr>
          <p:nvPr>
            <p:ph sz="quarter" idx="12" hasCustomPrompt="1"/>
          </p:nvPr>
        </p:nvSpPr>
        <p:spPr>
          <a:xfrm>
            <a:off x="6102362" y="762001"/>
            <a:ext cx="6229160" cy="7766370"/>
          </a:xfrm>
          <a:prstGeom prst="rect">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marL="428647" indent="-428647" algn="l">
              <a:buFont typeface="Arial" panose="020B0604020202020204" pitchFamily="34" charset="0"/>
              <a:buChar char="•"/>
              <a:defRPr lang="en-US" sz="2844"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0" y="3429000"/>
            <a:ext cx="5486231" cy="2895600"/>
          </a:xfrm>
          <a:prstGeom prst="rect">
            <a:avLst/>
          </a:prstGeom>
        </p:spPr>
        <p:txBody>
          <a:bodyPr anchor="ctr"/>
          <a:lstStyle>
            <a:lvl1pPr marL="0" indent="0">
              <a:defRPr sz="6600" b="1">
                <a:solidFill>
                  <a:schemeClr val="bg1"/>
                </a:solidFill>
              </a:defRPr>
            </a:lvl1pPr>
          </a:lstStyle>
          <a:p>
            <a:pPr lvl="0"/>
            <a:r>
              <a:rPr lang="en-US"/>
              <a:t>Insert Main Idea Here</a:t>
            </a:r>
          </a:p>
        </p:txBody>
      </p:sp>
    </p:spTree>
    <p:extLst>
      <p:ext uri="{BB962C8B-B14F-4D97-AF65-F5344CB8AC3E}">
        <p14:creationId xmlns:p14="http://schemas.microsoft.com/office/powerpoint/2010/main" val="2199397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Images + Text Slide">
    <p:spTree>
      <p:nvGrpSpPr>
        <p:cNvPr id="1" name=""/>
        <p:cNvGrpSpPr/>
        <p:nvPr/>
      </p:nvGrpSpPr>
      <p:grpSpPr>
        <a:xfrm>
          <a:off x="0" y="0"/>
          <a:ext cx="0" cy="0"/>
          <a:chOff x="0" y="0"/>
          <a:chExt cx="0" cy="0"/>
        </a:xfrm>
      </p:grpSpPr>
      <p:sp>
        <p:nvSpPr>
          <p:cNvPr id="7" name="Rectangle 6" descr="&quot;&quot;"/>
          <p:cNvSpPr/>
          <p:nvPr userDrawn="1"/>
        </p:nvSpPr>
        <p:spPr>
          <a:xfrm>
            <a:off x="896113" y="2396806"/>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6" name="Rectangle 5" descr="&quot;&quot;"/>
          <p:cNvSpPr/>
          <p:nvPr userDrawn="1"/>
        </p:nvSpPr>
        <p:spPr>
          <a:xfrm>
            <a:off x="896113" y="4797106"/>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5" name="Rectangle 4" descr="&quot;&quot;"/>
          <p:cNvSpPr/>
          <p:nvPr userDrawn="1"/>
        </p:nvSpPr>
        <p:spPr>
          <a:xfrm>
            <a:off x="896113" y="7197406"/>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12" name="Text Placeholder 7"/>
          <p:cNvSpPr>
            <a:spLocks noGrp="1"/>
          </p:cNvSpPr>
          <p:nvPr>
            <p:ph type="body" sz="quarter" idx="15" hasCustomPrompt="1"/>
          </p:nvPr>
        </p:nvSpPr>
        <p:spPr>
          <a:xfrm>
            <a:off x="896112" y="609600"/>
            <a:ext cx="11219688" cy="1161288"/>
          </a:xfrm>
          <a:prstGeom prst="rect">
            <a:avLst/>
          </a:prstGeom>
        </p:spPr>
        <p:txBody>
          <a:bodyPr vert="horz" lIns="91440" tIns="45720" rIns="91440" bIns="45720" rtlCol="0" anchor="ctr">
            <a:noAutofit/>
          </a:bodyPr>
          <a:lstStyle>
            <a:lvl1pPr>
              <a:defRPr lang="en-US" sz="6600" b="1" i="0" u="none" dirty="0">
                <a:solidFill>
                  <a:schemeClr val="accent1">
                    <a:lumMod val="75000"/>
                  </a:schemeClr>
                </a:solidFill>
                <a:latin typeface="+mj-lt"/>
                <a:ea typeface="+mj-ea"/>
                <a:cs typeface="+mj-cs"/>
              </a:defRPr>
            </a:lvl1pPr>
          </a:lstStyle>
          <a:p>
            <a:pPr lvl="0" algn="ctr">
              <a:spcBef>
                <a:spcPct val="0"/>
              </a:spcBef>
            </a:pPr>
            <a:r>
              <a:rPr lang="en-US"/>
              <a:t>List 3 Main Concerns</a:t>
            </a:r>
          </a:p>
        </p:txBody>
      </p:sp>
      <p:sp>
        <p:nvSpPr>
          <p:cNvPr id="29" name="Content Placeholder 28"/>
          <p:cNvSpPr>
            <a:spLocks noGrp="1"/>
          </p:cNvSpPr>
          <p:nvPr>
            <p:ph sz="quarter" idx="25" hasCustomPrompt="1"/>
          </p:nvPr>
        </p:nvSpPr>
        <p:spPr>
          <a:xfrm>
            <a:off x="331068" y="2133600"/>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1" name="Text Placeholder 20"/>
          <p:cNvSpPr>
            <a:spLocks noGrp="1"/>
          </p:cNvSpPr>
          <p:nvPr>
            <p:ph type="body" sz="quarter" idx="20" hasCustomPrompt="1"/>
          </p:nvPr>
        </p:nvSpPr>
        <p:spPr>
          <a:xfrm>
            <a:off x="2289115" y="2370555"/>
            <a:ext cx="10385297" cy="1197864"/>
          </a:xfrm>
          <a:prstGeom prst="rect">
            <a:avLst/>
          </a:prstGeom>
        </p:spPr>
        <p:txBody>
          <a:bodyPr anchor="ctr"/>
          <a:lstStyle>
            <a:lvl1pPr>
              <a:defRPr lang="en-US" sz="4400" dirty="0">
                <a:solidFill>
                  <a:schemeClr val="bg1"/>
                </a:solidFill>
              </a:defRPr>
            </a:lvl1pPr>
          </a:lstStyle>
          <a:p>
            <a:pPr marL="571615" lvl="0" indent="-571615">
              <a:buFont typeface="Calibri" panose="020F0502020204030204" pitchFamily="34" charset="0"/>
              <a:buChar char="→"/>
            </a:pPr>
            <a:r>
              <a:rPr lang="en-US"/>
              <a:t>Click to add text</a:t>
            </a:r>
          </a:p>
        </p:txBody>
      </p:sp>
      <p:sp>
        <p:nvSpPr>
          <p:cNvPr id="30" name="Content Placeholder 28"/>
          <p:cNvSpPr>
            <a:spLocks noGrp="1"/>
          </p:cNvSpPr>
          <p:nvPr>
            <p:ph sz="quarter" idx="26" hasCustomPrompt="1"/>
          </p:nvPr>
        </p:nvSpPr>
        <p:spPr>
          <a:xfrm>
            <a:off x="325987" y="4563880"/>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3" name="Text Placeholder 22"/>
          <p:cNvSpPr>
            <a:spLocks noGrp="1"/>
          </p:cNvSpPr>
          <p:nvPr>
            <p:ph type="body" sz="quarter" idx="21" hasCustomPrompt="1"/>
          </p:nvPr>
        </p:nvSpPr>
        <p:spPr>
          <a:xfrm>
            <a:off x="2273430" y="4770855"/>
            <a:ext cx="10385297" cy="1197864"/>
          </a:xfrm>
          <a:prstGeom prst="rect">
            <a:avLst/>
          </a:prstGeom>
        </p:spPr>
        <p:txBody>
          <a:bodyPr anchor="ctr"/>
          <a:lstStyle>
            <a:lvl1pPr>
              <a:defRPr lang="en-US" sz="4400" dirty="0">
                <a:solidFill>
                  <a:schemeClr val="bg1"/>
                </a:solidFill>
              </a:defRPr>
            </a:lvl1pPr>
          </a:lstStyle>
          <a:p>
            <a:pPr marL="571615" lvl="0" indent="-571615">
              <a:buFont typeface="Calibri" panose="020F0502020204030204" pitchFamily="34" charset="0"/>
              <a:buChar char="→"/>
            </a:pPr>
            <a:r>
              <a:rPr lang="en-US"/>
              <a:t>Click to add text</a:t>
            </a:r>
          </a:p>
        </p:txBody>
      </p:sp>
      <p:sp>
        <p:nvSpPr>
          <p:cNvPr id="31" name="Content Placeholder 28"/>
          <p:cNvSpPr>
            <a:spLocks noGrp="1"/>
          </p:cNvSpPr>
          <p:nvPr>
            <p:ph sz="quarter" idx="27" hasCustomPrompt="1"/>
          </p:nvPr>
        </p:nvSpPr>
        <p:spPr>
          <a:xfrm>
            <a:off x="325987" y="6934200"/>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4" name="Text Placeholder 3"/>
          <p:cNvSpPr>
            <a:spLocks noGrp="1"/>
          </p:cNvSpPr>
          <p:nvPr>
            <p:ph type="body" sz="quarter" idx="19" hasCustomPrompt="1"/>
          </p:nvPr>
        </p:nvSpPr>
        <p:spPr>
          <a:xfrm>
            <a:off x="2273430" y="7171155"/>
            <a:ext cx="10385297" cy="1197864"/>
          </a:xfrm>
          <a:prstGeom prst="rect">
            <a:avLst/>
          </a:prstGeom>
        </p:spPr>
        <p:txBody>
          <a:bodyPr anchor="ctr"/>
          <a:lstStyle>
            <a:lvl1pPr marL="571615" indent="-571615">
              <a:buFont typeface="Calibri" panose="020F0502020204030204" pitchFamily="34" charset="0"/>
              <a:buChar char="→"/>
              <a:defRPr sz="4400">
                <a:solidFill>
                  <a:schemeClr val="bg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3296721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6" y="627890"/>
            <a:ext cx="11219688" cy="1161288"/>
          </a:xfrm>
          <a:prstGeom prst="rect">
            <a:avLst/>
          </a:prstGeom>
        </p:spPr>
        <p:txBody>
          <a:bodyPr vert="horz" lIns="91440" tIns="45720" rIns="91440" bIns="45720" rtlCol="0" anchor="ctr">
            <a:noAutofit/>
          </a:bodyPr>
          <a:lstStyle>
            <a:lvl1pPr>
              <a:defRPr lang="en-US" sz="6600" b="1" i="0" u="none" baseline="0" dirty="0">
                <a:solidFill>
                  <a:schemeClr val="accent1">
                    <a:lumMod val="75000"/>
                  </a:schemeClr>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89" y="2087659"/>
            <a:ext cx="6200586" cy="6446745"/>
          </a:xfrm>
          <a:prstGeom prst="rect">
            <a:avLst/>
          </a:prstGeom>
          <a:ln w="57150">
            <a:solidFill>
              <a:schemeClr val="accent2"/>
            </a:solidFill>
          </a:ln>
          <a:effectLst/>
        </p:spPr>
        <p:style>
          <a:lnRef idx="2">
            <a:schemeClr val="accent6"/>
          </a:lnRef>
          <a:fillRef idx="1">
            <a:schemeClr val="lt1"/>
          </a:fillRef>
          <a:effectRef idx="0">
            <a:schemeClr val="accent6"/>
          </a:effectRef>
          <a:fontRef idx="none"/>
        </p:style>
        <p:txBody>
          <a:bodyPr anchor="ctr"/>
          <a:lstStyle>
            <a:lvl1pPr algn="ctr">
              <a:buNone/>
              <a:defRPr sz="2400"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844"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4050" baseline="0" smtClean="0">
                <a:solidFill>
                  <a:schemeClr val="tx1"/>
                </a:solidFill>
              </a:defRPr>
            </a:lvl1pPr>
            <a:lvl2pPr>
              <a:defRPr lang="en-US" sz="3300" baseline="0" smtClean="0">
                <a:solidFill>
                  <a:schemeClr val="tx1"/>
                </a:solidFill>
              </a:defRPr>
            </a:lvl2pPr>
            <a:lvl3pPr>
              <a:defRPr lang="en-US" smtClean="0">
                <a:solidFill>
                  <a:schemeClr val="tx1"/>
                </a:solidFill>
              </a:defRPr>
            </a:lvl3pPr>
            <a:lvl4pPr>
              <a:defRPr lang="en-US" sz="2700" smtClean="0">
                <a:solidFill>
                  <a:schemeClr val="tx1"/>
                </a:solidFill>
              </a:defRPr>
            </a:lvl4pPr>
          </a:lstStyle>
          <a:p>
            <a:pPr lvl="0">
              <a:spcBef>
                <a:spcPts val="768"/>
              </a:spcBef>
              <a:buFont typeface="Arial" panose="020B0604020202020204" pitchFamily="34" charset="0"/>
              <a:buChar char="•"/>
            </a:pPr>
            <a:r>
              <a:rPr lang="en-US"/>
              <a:t>Add supporting text</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3354213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4" y="3733800"/>
            <a:ext cx="5740193" cy="329076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solidFill>
                  <a:schemeClr val="tx2"/>
                </a:solidFill>
              </a:defRPr>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Picture 6">
            <a:extLst>
              <a:ext uri="{FF2B5EF4-FFF2-40B4-BE49-F238E27FC236}">
                <a16:creationId xmlns:a16="http://schemas.microsoft.com/office/drawing/2014/main" id="{8399FA09-FEF2-46EE-8935-90657E8B3EA2}"/>
              </a:ext>
            </a:extLst>
          </p:cNvPr>
          <p:cNvPicPr>
            <a:picLocks/>
          </p:cNvPicPr>
          <p:nvPr userDrawn="1"/>
        </p:nvPicPr>
        <p:blipFill>
          <a:blip r:embed="rId2">
            <a:duotone>
              <a:schemeClr val="accent5">
                <a:shade val="45000"/>
                <a:satMod val="135000"/>
              </a:schemeClr>
              <a:prstClr val="white"/>
            </a:duotone>
          </a:blip>
          <a:stretch>
            <a:fillRect/>
          </a:stretch>
        </p:blipFill>
        <p:spPr>
          <a:xfrm>
            <a:off x="258119" y="762000"/>
            <a:ext cx="8468037" cy="8305800"/>
          </a:xfrm>
          <a:prstGeom prst="rect">
            <a:avLst/>
          </a:prstGeom>
        </p:spPr>
      </p:pic>
    </p:spTree>
    <p:extLst>
      <p:ext uri="{BB962C8B-B14F-4D97-AF65-F5344CB8AC3E}">
        <p14:creationId xmlns:p14="http://schemas.microsoft.com/office/powerpoint/2010/main" val="406358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7" name="Text Placeholder 3">
            <a:extLst>
              <a:ext uri="{FF2B5EF4-FFF2-40B4-BE49-F238E27FC236}">
                <a16:creationId xmlns:a16="http://schemas.microsoft.com/office/drawing/2014/main" id="{72FC97D4-6B4D-43C2-A418-FA4FD0932491}"/>
              </a:ext>
            </a:extLst>
          </p:cNvPr>
          <p:cNvSpPr>
            <a:spLocks noGrp="1"/>
          </p:cNvSpPr>
          <p:nvPr>
            <p:ph type="body" sz="quarter" idx="11" hasCustomPrompt="1"/>
          </p:nvPr>
        </p:nvSpPr>
        <p:spPr>
          <a:xfrm>
            <a:off x="6104902" y="3870690"/>
            <a:ext cx="5903255" cy="2012220"/>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9001" b="1" i="0" u="none" kern="0" baseline="0" dirty="0">
                <a:solidFill>
                  <a:schemeClr val="tx2"/>
                </a:solidFill>
                <a:latin typeface="+mj-lt"/>
                <a:ea typeface="+mj-ea"/>
                <a:cs typeface="+mj-cs"/>
              </a:defRPr>
            </a:lvl1pPr>
          </a:lstStyle>
          <a:p>
            <a:pPr lvl="0" eaLnBrk="1" hangingPunct="1">
              <a:spcBef>
                <a:spcPct val="0"/>
              </a:spcBef>
            </a:pPr>
            <a:r>
              <a:rPr lang="en-US"/>
              <a:t>Questions?</a:t>
            </a:r>
          </a:p>
        </p:txBody>
      </p:sp>
      <p:pic>
        <p:nvPicPr>
          <p:cNvPr id="5" name="Graphic 4" descr="Help">
            <a:extLst>
              <a:ext uri="{FF2B5EF4-FFF2-40B4-BE49-F238E27FC236}">
                <a16:creationId xmlns:a16="http://schemas.microsoft.com/office/drawing/2014/main" id="{8D1DAB01-50C4-4D9D-962D-5E8EA3F8DE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800" y="2091530"/>
            <a:ext cx="6290469" cy="6290469"/>
          </a:xfrm>
          <a:prstGeom prst="rect">
            <a:avLst/>
          </a:prstGeom>
        </p:spPr>
      </p:pic>
    </p:spTree>
    <p:extLst>
      <p:ext uri="{BB962C8B-B14F-4D97-AF65-F5344CB8AC3E}">
        <p14:creationId xmlns:p14="http://schemas.microsoft.com/office/powerpoint/2010/main" val="4037565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5" y="3205485"/>
            <a:ext cx="6143437" cy="334264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solidFill>
                  <a:schemeClr val="tx2"/>
                </a:solidFill>
              </a:defRPr>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a:extLst>
              <a:ext uri="{FF2B5EF4-FFF2-40B4-BE49-F238E27FC236}">
                <a16:creationId xmlns:a16="http://schemas.microsoft.com/office/drawing/2014/main" id="{EB12BC41-D3C0-42C3-B816-98E6CBAE4D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400" y="1045765"/>
            <a:ext cx="7183835" cy="7183835"/>
          </a:xfrm>
          <a:prstGeom prst="rect">
            <a:avLst/>
          </a:prstGeom>
        </p:spPr>
      </p:pic>
    </p:spTree>
    <p:extLst>
      <p:ext uri="{BB962C8B-B14F-4D97-AF65-F5344CB8AC3E}">
        <p14:creationId xmlns:p14="http://schemas.microsoft.com/office/powerpoint/2010/main" val="3354649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630936"/>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0" y="2133601"/>
            <a:ext cx="11734800" cy="5486398"/>
          </a:xfrm>
          <a:prstGeom prst="rect">
            <a:avLst/>
          </a:prstGeom>
        </p:spPr>
        <p:txBody>
          <a:bodyPr anchor="ctr"/>
          <a:lstStyle>
            <a:lvl1pPr algn="ctr">
              <a:spcBef>
                <a:spcPts val="0"/>
              </a:spcBef>
              <a:defRPr sz="3600" b="0" baseline="0">
                <a:solidFill>
                  <a:schemeClr val="tx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3954639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3720312"/>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72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1986293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Blank White Log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EC4C10-3428-4022-9B73-AD3426E542EB}"/>
              </a:ext>
            </a:extLst>
          </p:cNvPr>
          <p:cNvSpPr>
            <a:spLocks noGrp="1"/>
          </p:cNvSpPr>
          <p:nvPr>
            <p:ph type="sldNum" sz="quarter" idx="4"/>
          </p:nvPr>
        </p:nvSpPr>
        <p:spPr>
          <a:xfrm>
            <a:off x="10502780" y="9137971"/>
            <a:ext cx="2145811" cy="519112"/>
          </a:xfrm>
          <a:prstGeom prst="rect">
            <a:avLst/>
          </a:prstGeom>
        </p:spPr>
        <p:txBody>
          <a:bodyPr vert="horz" lIns="91440" tIns="45720" rIns="91440" bIns="45720" rtlCol="0" anchor="ctr"/>
          <a:lstStyle>
            <a:lvl1pPr algn="r">
              <a:defRPr sz="1350"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19359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0" y="2438400"/>
            <a:ext cx="12344023" cy="6172200"/>
          </a:xfrm>
          <a:prstGeom prst="rect">
            <a:avLst/>
          </a:prstGeom>
        </p:spPr>
        <p:txBody>
          <a:bodyPr/>
          <a:lstStyle>
            <a:lvl1pPr>
              <a:defRPr lang="en-US" sz="3600" baseline="0" dirty="0" smtClean="0">
                <a:solidFill>
                  <a:schemeClr val="bg1"/>
                </a:solidFill>
              </a:defRPr>
            </a:lvl1pPr>
            <a:lvl2pPr>
              <a:defRPr lang="en-US" sz="3300" baseline="0" dirty="0" smtClean="0">
                <a:solidFill>
                  <a:schemeClr val="bg1"/>
                </a:solidFill>
              </a:defRPr>
            </a:lvl2pPr>
            <a:lvl3pPr>
              <a:defRPr lang="en-US" sz="2700" dirty="0" smtClean="0">
                <a:solidFill>
                  <a:schemeClr val="bg1"/>
                </a:solidFill>
              </a:defRPr>
            </a:lvl3pPr>
            <a:lvl4pPr marL="1605233" indent="-342917">
              <a:buFont typeface="Wingdings" panose="05000000000000000000" pitchFamily="2" charset="2"/>
              <a:buChar char="v"/>
              <a:defRPr lang="en-US" sz="2400" dirty="0" smtClean="0">
                <a:solidFill>
                  <a:schemeClr val="bg1"/>
                </a:solidFill>
              </a:defRPr>
            </a:lvl4pPr>
          </a:lstStyle>
          <a:p>
            <a:pPr lvl="0">
              <a:spcBef>
                <a:spcPts val="768"/>
              </a:spcBef>
              <a:buFont typeface="Arial" panose="020B0604020202020204" pitchFamily="34" charset="0"/>
              <a:buChar char="•"/>
            </a:pPr>
            <a:r>
              <a:rPr lang="en-US"/>
              <a:t>Use bullet points sparingly</a:t>
            </a:r>
          </a:p>
          <a:p>
            <a:pPr marL="800260" lvl="1" indent="-342971">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260" lvl="1" indent="-342971">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0" y="624523"/>
            <a:ext cx="12344023" cy="1161288"/>
          </a:xfrm>
          <a:prstGeom prst="rect">
            <a:avLst/>
          </a:prstGeom>
        </p:spPr>
        <p:txBody>
          <a:bodyPr anchor="ctr">
            <a:noAutofit/>
          </a:bodyPr>
          <a:lstStyle>
            <a:lvl1pPr algn="ctr">
              <a:defRPr sz="6600">
                <a:solidFill>
                  <a:schemeClr val="bg1"/>
                </a:solidFill>
              </a:defRPr>
            </a:lvl1pPr>
          </a:lstStyle>
          <a:p>
            <a:r>
              <a:rPr lang="en-US"/>
              <a:t>Click to Edit Slide Title</a:t>
            </a:r>
          </a:p>
        </p:txBody>
      </p:sp>
    </p:spTree>
    <p:extLst>
      <p:ext uri="{BB962C8B-B14F-4D97-AF65-F5344CB8AC3E}">
        <p14:creationId xmlns:p14="http://schemas.microsoft.com/office/powerpoint/2010/main" val="22951429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Blank Color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AE6FB-43F4-4CC8-96BF-48D63AC6520D}"/>
              </a:ext>
            </a:extLst>
          </p:cNvPr>
          <p:cNvSpPr/>
          <p:nvPr userDrawn="1"/>
        </p:nvSpPr>
        <p:spPr bwMode="auto">
          <a:xfrm>
            <a:off x="0" y="9067800"/>
            <a:ext cx="13004800" cy="6858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38099" tIns="38099" rIns="38099" bIns="38099" numCol="1" rtlCol="0" anchor="ctr" anchorCtr="0" compatLnSpc="1">
            <a:prstTxWarp prst="textNoShape">
              <a:avLst/>
            </a:prstTxWarp>
          </a:bodyPr>
          <a:lstStyle/>
          <a:p>
            <a:pPr marL="171458" marR="0" indent="0" algn="l" defTabSz="438172" rtl="0" eaLnBrk="1"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pic>
        <p:nvPicPr>
          <p:cNvPr id="7" name="Picture 6">
            <a:extLst>
              <a:ext uri="{FF2B5EF4-FFF2-40B4-BE49-F238E27FC236}">
                <a16:creationId xmlns:a16="http://schemas.microsoft.com/office/drawing/2014/main" id="{AF794370-8F77-4973-8E54-E4FE7CACBEA4}"/>
              </a:ext>
            </a:extLst>
          </p:cNvPr>
          <p:cNvPicPr>
            <a:picLocks noChangeAspect="1"/>
          </p:cNvPicPr>
          <p:nvPr userDrawn="1"/>
        </p:nvPicPr>
        <p:blipFill>
          <a:blip r:embed="rId2"/>
          <a:stretch>
            <a:fillRect/>
          </a:stretch>
        </p:blipFill>
        <p:spPr>
          <a:xfrm>
            <a:off x="329177" y="9250003"/>
            <a:ext cx="1894915" cy="318345"/>
          </a:xfrm>
          <a:prstGeom prst="rect">
            <a:avLst/>
          </a:prstGeom>
        </p:spPr>
      </p:pic>
      <p:sp>
        <p:nvSpPr>
          <p:cNvPr id="4" name="Slide Number Placeholder 1">
            <a:extLst>
              <a:ext uri="{FF2B5EF4-FFF2-40B4-BE49-F238E27FC236}">
                <a16:creationId xmlns:a16="http://schemas.microsoft.com/office/drawing/2014/main" id="{B3FD6A34-4DB6-4092-939B-D71DCDFA8857}"/>
              </a:ext>
            </a:extLst>
          </p:cNvPr>
          <p:cNvSpPr>
            <a:spLocks noGrp="1"/>
          </p:cNvSpPr>
          <p:nvPr>
            <p:ph type="sldNum" sz="quarter" idx="4"/>
          </p:nvPr>
        </p:nvSpPr>
        <p:spPr>
          <a:xfrm>
            <a:off x="10528602" y="9151144"/>
            <a:ext cx="2145811" cy="519112"/>
          </a:xfrm>
          <a:prstGeom prst="rect">
            <a:avLst/>
          </a:prstGeom>
        </p:spPr>
        <p:txBody>
          <a:bodyPr vert="horz" lIns="91440" tIns="45720" rIns="91440" bIns="45720" rtlCol="0" anchor="ctr"/>
          <a:lstStyle>
            <a:lvl1pPr algn="r">
              <a:defRPr sz="1350"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4104332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4" y="914400"/>
            <a:ext cx="11217274" cy="1156322"/>
          </a:xfrm>
          <a:prstGeom prst="rect">
            <a:avLst/>
          </a:prstGeom>
        </p:spPr>
        <p:txBody>
          <a:bodyPr anchor="ctr"/>
          <a:lstStyle>
            <a:lvl1pPr algn="ctr">
              <a:defRPr sz="6000">
                <a:solidFill>
                  <a:schemeClr val="tx1"/>
                </a:solidFill>
              </a:defRPr>
            </a:lvl1pPr>
          </a:lstStyle>
          <a:p>
            <a:r>
              <a:rPr lang="en-US"/>
              <a:t>Click to edit Slide title</a:t>
            </a:r>
          </a:p>
        </p:txBody>
      </p:sp>
      <p:sp>
        <p:nvSpPr>
          <p:cNvPr id="4" name="Content Placeholder 3"/>
          <p:cNvSpPr>
            <a:spLocks noGrp="1"/>
          </p:cNvSpPr>
          <p:nvPr>
            <p:ph sz="quarter" idx="10" hasCustomPrompt="1"/>
          </p:nvPr>
        </p:nvSpPr>
        <p:spPr>
          <a:xfrm>
            <a:off x="893764" y="2438401"/>
            <a:ext cx="11217274" cy="6022848"/>
          </a:xfrm>
          <a:prstGeom prst="rect">
            <a:avLst/>
          </a:prstGeom>
        </p:spPr>
        <p:txBody>
          <a:bodyPr/>
          <a:lstStyle>
            <a:lvl1pPr marL="342882" indent="-342882">
              <a:spcBef>
                <a:spcPts val="768"/>
              </a:spcBef>
              <a:buFont typeface="Arial" panose="020B0604020202020204" pitchFamily="34" charset="0"/>
              <a:buChar char="•"/>
              <a:defRPr sz="3600" baseline="0">
                <a:solidFill>
                  <a:schemeClr val="tx1"/>
                </a:solidFill>
              </a:defRPr>
            </a:lvl1pPr>
            <a:lvl2pPr marL="800059" indent="-342882">
              <a:spcBef>
                <a:spcPts val="768"/>
              </a:spcBef>
              <a:buSzPct val="75000"/>
              <a:buFont typeface="Wingdings" panose="05000000000000000000" pitchFamily="2" charset="2"/>
              <a:buChar char="Ø"/>
              <a:defRPr sz="3200" baseline="0">
                <a:solidFill>
                  <a:schemeClr val="tx1"/>
                </a:solidFill>
              </a:defRPr>
            </a:lvl2pPr>
            <a:lvl3pPr marL="1200088" indent="-285736">
              <a:spcBef>
                <a:spcPts val="768"/>
              </a:spcBef>
              <a:buSzPct val="75000"/>
              <a:buFont typeface="Wingdings" panose="05000000000000000000" pitchFamily="2" charset="2"/>
              <a:buChar char="§"/>
              <a:defRPr sz="2800">
                <a:solidFill>
                  <a:schemeClr val="tx1"/>
                </a:solidFill>
              </a:defRPr>
            </a:lvl3pPr>
            <a:lvl4pPr marL="1481062" indent="-219064">
              <a:spcBef>
                <a:spcPts val="768"/>
              </a:spcBef>
              <a:buFont typeface="Arial" panose="020B0604020202020204" pitchFamily="34" charset="0"/>
              <a:buChar char="•"/>
              <a:defRPr sz="2399">
                <a:solidFill>
                  <a:schemeClr val="tx1"/>
                </a:solidFill>
              </a:defRPr>
            </a:lvl4pPr>
            <a:lvl5pPr marL="1371530" indent="-457176">
              <a:spcBef>
                <a:spcPts val="768"/>
              </a:spcBef>
              <a:buFont typeface="Arial" panose="020B0604020202020204" pitchFamily="34" charset="0"/>
              <a:buChar char="•"/>
              <a:defRPr sz="2000"/>
            </a:lvl5pPr>
          </a:lstStyle>
          <a:p>
            <a:pPr lvl="0"/>
            <a:r>
              <a:rPr lang="en-US"/>
              <a:t>Use bullet points sparingly</a:t>
            </a:r>
          </a:p>
          <a:p>
            <a:pPr lvl="1"/>
            <a:r>
              <a:rPr lang="en-US"/>
              <a:t>Try to keep it at 3 – 5 per slide</a:t>
            </a:r>
          </a:p>
          <a:p>
            <a:pPr lvl="0"/>
            <a:r>
              <a:rPr lang="en-US"/>
              <a:t>Only represent key ideas</a:t>
            </a:r>
          </a:p>
          <a:p>
            <a:pPr lvl="0"/>
            <a:r>
              <a:rPr lang="en-US"/>
              <a:t>Examine your font size</a:t>
            </a:r>
          </a:p>
          <a:p>
            <a:pPr lvl="1"/>
            <a:r>
              <a:rPr lang="en-US"/>
              <a:t>Don’t go below 20 </a:t>
            </a:r>
          </a:p>
          <a:p>
            <a:pPr lvl="0"/>
            <a:r>
              <a:rPr lang="en-US"/>
              <a:t>Only add images/other media if relevant</a:t>
            </a:r>
          </a:p>
          <a:p>
            <a:pPr lvl="1"/>
            <a:r>
              <a:rPr lang="en-US"/>
              <a:t>Second level</a:t>
            </a:r>
          </a:p>
          <a:p>
            <a:pPr lvl="2"/>
            <a:r>
              <a:rPr lang="en-US"/>
              <a:t>Third level</a:t>
            </a:r>
          </a:p>
          <a:p>
            <a:pPr lvl="3"/>
            <a:r>
              <a:rPr lang="en-US"/>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98505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2362201"/>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3005793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
        <p:cNvGrpSpPr/>
        <p:nvPr/>
      </p:nvGrpSpPr>
      <p:grpSpPr>
        <a:xfrm>
          <a:off x="0" y="0"/>
          <a:ext cx="0" cy="0"/>
          <a:chOff x="0" y="0"/>
          <a:chExt cx="0" cy="0"/>
        </a:xfrm>
      </p:grpSpPr>
      <p:sp>
        <p:nvSpPr>
          <p:cNvPr id="22" name="Google Shape;22;p21"/>
          <p:cNvSpPr/>
          <p:nvPr/>
        </p:nvSpPr>
        <p:spPr>
          <a:xfrm>
            <a:off x="1" y="0"/>
            <a:ext cx="3274849" cy="9753600"/>
          </a:xfrm>
          <a:prstGeom prst="rect">
            <a:avLst/>
          </a:prstGeom>
          <a:solidFill>
            <a:schemeClr val="accent2"/>
          </a:solidFill>
          <a:ln w="12700" cap="flat" cmpd="sng">
            <a:solidFill>
              <a:srgbClr val="001251"/>
            </a:solidFill>
            <a:prstDash val="solid"/>
            <a:round/>
            <a:headEnd type="none" w="sm" len="sm"/>
            <a:tailEnd type="none" w="sm" len="sm"/>
          </a:ln>
        </p:spPr>
        <p:txBody>
          <a:bodyPr spcFirstLastPara="1" wrap="square" lIns="97520" tIns="48747" rIns="97520" bIns="48747"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920" b="0" i="0" u="none" strike="noStrike" cap="none">
              <a:solidFill>
                <a:schemeClr val="lt1"/>
              </a:solidFill>
              <a:latin typeface="Gill Sans"/>
              <a:ea typeface="Gill Sans"/>
              <a:cs typeface="Gill Sans"/>
              <a:sym typeface="Gill Sans"/>
            </a:endParaRPr>
          </a:p>
        </p:txBody>
      </p:sp>
      <p:sp>
        <p:nvSpPr>
          <p:cNvPr id="23" name="Google Shape;23;p21"/>
          <p:cNvSpPr txBox="1">
            <a:spLocks noGrp="1"/>
          </p:cNvSpPr>
          <p:nvPr>
            <p:ph type="ftr" idx="11"/>
          </p:nvPr>
        </p:nvSpPr>
        <p:spPr>
          <a:xfrm>
            <a:off x="4307841" y="9040145"/>
            <a:ext cx="4389120" cy="51925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9pPr>
          </a:lstStyle>
          <a:p>
            <a:endParaRPr/>
          </a:p>
        </p:txBody>
      </p:sp>
      <p:sp>
        <p:nvSpPr>
          <p:cNvPr id="24" name="Google Shape;24;p21"/>
          <p:cNvSpPr txBox="1">
            <a:spLocks noGrp="1"/>
          </p:cNvSpPr>
          <p:nvPr>
            <p:ph type="sldNum" idx="12"/>
          </p:nvPr>
        </p:nvSpPr>
        <p:spPr>
          <a:xfrm>
            <a:off x="9184640" y="9040145"/>
            <a:ext cx="2926080" cy="5192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9pPr>
          </a:lstStyle>
          <a:p>
            <a:fld id="{00000000-1234-1234-1234-123412341234}" type="slidenum">
              <a:rPr lang="en-US" smtClean="0"/>
              <a:pPr/>
              <a:t>‹#›</a:t>
            </a:fld>
            <a:endParaRPr lang="en-US"/>
          </a:p>
        </p:txBody>
      </p:sp>
      <p:pic>
        <p:nvPicPr>
          <p:cNvPr id="25" name="Google Shape;25;p21"/>
          <p:cNvPicPr preferRelativeResize="0"/>
          <p:nvPr/>
        </p:nvPicPr>
        <p:blipFill rotWithShape="1">
          <a:blip r:embed="rId2">
            <a:alphaModFix/>
          </a:blip>
          <a:srcRect/>
          <a:stretch/>
        </p:blipFill>
        <p:spPr>
          <a:xfrm>
            <a:off x="423010" y="8990860"/>
            <a:ext cx="2568720" cy="579945"/>
          </a:xfrm>
          <a:prstGeom prst="rect">
            <a:avLst/>
          </a:prstGeom>
          <a:noFill/>
          <a:ln>
            <a:noFill/>
          </a:ln>
        </p:spPr>
      </p:pic>
    </p:spTree>
    <p:extLst>
      <p:ext uri="{BB962C8B-B14F-4D97-AF65-F5344CB8AC3E}">
        <p14:creationId xmlns:p14="http://schemas.microsoft.com/office/powerpoint/2010/main" val="2337446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Content Slide 2">
  <p:cSld name="1_Content Slide 2">
    <p:spTree>
      <p:nvGrpSpPr>
        <p:cNvPr id="1" name="Shape 30"/>
        <p:cNvGrpSpPr/>
        <p:nvPr/>
      </p:nvGrpSpPr>
      <p:grpSpPr>
        <a:xfrm>
          <a:off x="0" y="0"/>
          <a:ext cx="0" cy="0"/>
          <a:chOff x="0" y="0"/>
          <a:chExt cx="0" cy="0"/>
        </a:xfrm>
      </p:grpSpPr>
      <p:sp>
        <p:nvSpPr>
          <p:cNvPr id="31" name="Google Shape;31;p23"/>
          <p:cNvSpPr txBox="1">
            <a:spLocks noGrp="1"/>
          </p:cNvSpPr>
          <p:nvPr>
            <p:ph type="body" idx="1"/>
          </p:nvPr>
        </p:nvSpPr>
        <p:spPr>
          <a:xfrm>
            <a:off x="330388" y="2438400"/>
            <a:ext cx="12344000" cy="6172160"/>
          </a:xfrm>
          <a:prstGeom prst="rect">
            <a:avLst/>
          </a:prstGeom>
          <a:noFill/>
          <a:ln>
            <a:noFill/>
          </a:ln>
        </p:spPr>
        <p:txBody>
          <a:bodyPr spcFirstLastPara="1" wrap="square" lIns="64275" tIns="32125" rIns="64275" bIns="32125" anchor="t" anchorCtr="0">
            <a:noAutofit/>
          </a:bodyPr>
          <a:lstStyle>
            <a:lvl1pPr marL="487695" marR="0" lvl="0" indent="-243848" algn="l">
              <a:lnSpc>
                <a:spcPct val="100000"/>
              </a:lnSpc>
              <a:spcBef>
                <a:spcPts val="0"/>
              </a:spcBef>
              <a:spcAft>
                <a:spcPts val="0"/>
              </a:spcAft>
              <a:buClr>
                <a:srgbClr val="000000"/>
              </a:buClr>
              <a:buSzPts val="1000"/>
              <a:buFont typeface="Arial"/>
              <a:buNone/>
              <a:defRPr sz="3627" b="0" i="0" u="none" strike="noStrike" cap="none">
                <a:solidFill>
                  <a:schemeClr val="dk1"/>
                </a:solidFill>
                <a:latin typeface="Arial"/>
                <a:ea typeface="Arial"/>
                <a:cs typeface="Arial"/>
                <a:sym typeface="Arial"/>
              </a:defRPr>
            </a:lvl1pPr>
            <a:lvl2pPr marL="975390" marR="0" lvl="1" indent="-243848" algn="l">
              <a:lnSpc>
                <a:spcPct val="100000"/>
              </a:lnSpc>
              <a:spcBef>
                <a:spcPts val="0"/>
              </a:spcBef>
              <a:spcAft>
                <a:spcPts val="0"/>
              </a:spcAft>
              <a:buClr>
                <a:srgbClr val="000000"/>
              </a:buClr>
              <a:buSzPts val="1000"/>
              <a:buFont typeface="Arial"/>
              <a:buNone/>
              <a:defRPr sz="3307" b="0" i="0" u="none" strike="noStrike" cap="none">
                <a:solidFill>
                  <a:schemeClr val="dk1"/>
                </a:solidFill>
                <a:latin typeface="Arial"/>
                <a:ea typeface="Arial"/>
                <a:cs typeface="Arial"/>
                <a:sym typeface="Arial"/>
              </a:defRPr>
            </a:lvl2pPr>
            <a:lvl3pPr marL="1463086" marR="0" lvl="2" indent="-243848" algn="l">
              <a:lnSpc>
                <a:spcPct val="100000"/>
              </a:lnSpc>
              <a:spcBef>
                <a:spcPts val="0"/>
              </a:spcBef>
              <a:spcAft>
                <a:spcPts val="0"/>
              </a:spcAft>
              <a:buClr>
                <a:srgbClr val="000000"/>
              </a:buClr>
              <a:buSzPts val="1000"/>
              <a:buFont typeface="Arial"/>
              <a:buNone/>
              <a:defRPr sz="2667" b="0" i="0" u="none" strike="noStrike" cap="none">
                <a:solidFill>
                  <a:schemeClr val="dk1"/>
                </a:solidFill>
                <a:latin typeface="Arial"/>
                <a:ea typeface="Arial"/>
                <a:cs typeface="Arial"/>
                <a:sym typeface="Arial"/>
              </a:defRPr>
            </a:lvl3pPr>
            <a:lvl4pPr marL="1950781" marR="0" lvl="3" indent="-352224" algn="l">
              <a:lnSpc>
                <a:spcPct val="100000"/>
              </a:lnSpc>
              <a:spcBef>
                <a:spcPts val="0"/>
              </a:spcBef>
              <a:spcAft>
                <a:spcPts val="0"/>
              </a:spcAft>
              <a:buClr>
                <a:srgbClr val="000000"/>
              </a:buClr>
              <a:buSzPts val="1600"/>
              <a:buFont typeface="Noto Sans Symbols"/>
              <a:buChar char="❖"/>
              <a:defRPr sz="2347" b="0" i="0" u="none" strike="noStrike" cap="none">
                <a:solidFill>
                  <a:schemeClr val="dk1"/>
                </a:solidFill>
                <a:latin typeface="Arial"/>
                <a:ea typeface="Arial"/>
                <a:cs typeface="Arial"/>
                <a:sym typeface="Arial"/>
              </a:defRPr>
            </a:lvl4pPr>
            <a:lvl5pPr marL="2438476" marR="0" lvl="4"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5pPr>
            <a:lvl6pPr marL="2926171" marR="0" lvl="5"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6pPr>
            <a:lvl7pPr marL="3413867" marR="0" lvl="6"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7pPr>
            <a:lvl8pPr marL="3901562" marR="0" lvl="7"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8pPr>
            <a:lvl9pPr marL="4389257" marR="0" lvl="8"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9pPr>
          </a:lstStyle>
          <a:p>
            <a:endParaRPr/>
          </a:p>
        </p:txBody>
      </p:sp>
      <p:sp>
        <p:nvSpPr>
          <p:cNvPr id="32" name="Google Shape;32;p23"/>
          <p:cNvSpPr txBox="1">
            <a:spLocks noGrp="1"/>
          </p:cNvSpPr>
          <p:nvPr>
            <p:ph type="sldNum" idx="12"/>
          </p:nvPr>
        </p:nvSpPr>
        <p:spPr>
          <a:xfrm>
            <a:off x="10502785" y="9137971"/>
            <a:ext cx="2145920" cy="519253"/>
          </a:xfrm>
          <a:prstGeom prst="rect">
            <a:avLst/>
          </a:prstGeom>
          <a:noFill/>
          <a:ln>
            <a:noFill/>
          </a:ln>
        </p:spPr>
        <p:txBody>
          <a:bodyPr spcFirstLastPara="1" wrap="square" lIns="64275" tIns="32125" rIns="64275" bIns="32125" anchor="ctr" anchorCtr="0">
            <a:noAutofit/>
          </a:bodyPr>
          <a:lstStyle>
            <a:lvl1pPr marL="0" marR="0" lvl="0"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
        <p:nvSpPr>
          <p:cNvPr id="33" name="Google Shape;33;p23"/>
          <p:cNvSpPr txBox="1">
            <a:spLocks noGrp="1"/>
          </p:cNvSpPr>
          <p:nvPr>
            <p:ph type="title"/>
          </p:nvPr>
        </p:nvSpPr>
        <p:spPr>
          <a:xfrm>
            <a:off x="330388" y="624523"/>
            <a:ext cx="12344000" cy="1161387"/>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001254"/>
              </a:buClr>
              <a:buSzPts val="1000"/>
              <a:buFont typeface="Trebuchet MS"/>
              <a:buNone/>
              <a:defRPr sz="6614">
                <a:solidFill>
                  <a:srgbClr val="001254"/>
                </a:solidFill>
              </a:defRPr>
            </a:lvl1pPr>
            <a:lvl2pPr lvl="1" algn="ctr">
              <a:lnSpc>
                <a:spcPct val="100000"/>
              </a:lnSpc>
              <a:spcBef>
                <a:spcPts val="0"/>
              </a:spcBef>
              <a:spcAft>
                <a:spcPts val="0"/>
              </a:spcAft>
              <a:buClr>
                <a:srgbClr val="FFFFFF"/>
              </a:buClr>
              <a:buSzPts val="1000"/>
              <a:buFont typeface="Trebuchet MS"/>
              <a:buNone/>
              <a:defRPr sz="1067"/>
            </a:lvl2pPr>
            <a:lvl3pPr lvl="2" algn="ctr">
              <a:lnSpc>
                <a:spcPct val="100000"/>
              </a:lnSpc>
              <a:spcBef>
                <a:spcPts val="0"/>
              </a:spcBef>
              <a:spcAft>
                <a:spcPts val="0"/>
              </a:spcAft>
              <a:buClr>
                <a:srgbClr val="FFFFFF"/>
              </a:buClr>
              <a:buSzPts val="1000"/>
              <a:buFont typeface="Trebuchet MS"/>
              <a:buNone/>
              <a:defRPr sz="1067"/>
            </a:lvl3pPr>
            <a:lvl4pPr lvl="3" algn="ctr">
              <a:lnSpc>
                <a:spcPct val="100000"/>
              </a:lnSpc>
              <a:spcBef>
                <a:spcPts val="0"/>
              </a:spcBef>
              <a:spcAft>
                <a:spcPts val="0"/>
              </a:spcAft>
              <a:buClr>
                <a:srgbClr val="FFFFFF"/>
              </a:buClr>
              <a:buSzPts val="1000"/>
              <a:buFont typeface="Trebuchet MS"/>
              <a:buNone/>
              <a:defRPr sz="1067"/>
            </a:lvl4pPr>
            <a:lvl5pPr lvl="4" algn="ctr">
              <a:lnSpc>
                <a:spcPct val="100000"/>
              </a:lnSpc>
              <a:spcBef>
                <a:spcPts val="0"/>
              </a:spcBef>
              <a:spcAft>
                <a:spcPts val="0"/>
              </a:spcAft>
              <a:buClr>
                <a:srgbClr val="FFFFFF"/>
              </a:buClr>
              <a:buSzPts val="1000"/>
              <a:buFont typeface="Trebuchet MS"/>
              <a:buNone/>
              <a:defRPr sz="1067"/>
            </a:lvl5pPr>
            <a:lvl6pPr lvl="5" algn="ctr">
              <a:lnSpc>
                <a:spcPct val="100000"/>
              </a:lnSpc>
              <a:spcBef>
                <a:spcPts val="0"/>
              </a:spcBef>
              <a:spcAft>
                <a:spcPts val="0"/>
              </a:spcAft>
              <a:buClr>
                <a:srgbClr val="FFFFFF"/>
              </a:buClr>
              <a:buSzPts val="1000"/>
              <a:buFont typeface="Trebuchet MS"/>
              <a:buNone/>
              <a:defRPr sz="1067"/>
            </a:lvl6pPr>
            <a:lvl7pPr lvl="6" algn="ctr">
              <a:lnSpc>
                <a:spcPct val="100000"/>
              </a:lnSpc>
              <a:spcBef>
                <a:spcPts val="0"/>
              </a:spcBef>
              <a:spcAft>
                <a:spcPts val="0"/>
              </a:spcAft>
              <a:buClr>
                <a:srgbClr val="FFFFFF"/>
              </a:buClr>
              <a:buSzPts val="1000"/>
              <a:buFont typeface="Trebuchet MS"/>
              <a:buNone/>
              <a:defRPr sz="1067"/>
            </a:lvl7pPr>
            <a:lvl8pPr lvl="7" algn="ctr">
              <a:lnSpc>
                <a:spcPct val="100000"/>
              </a:lnSpc>
              <a:spcBef>
                <a:spcPts val="0"/>
              </a:spcBef>
              <a:spcAft>
                <a:spcPts val="0"/>
              </a:spcAft>
              <a:buClr>
                <a:srgbClr val="FFFFFF"/>
              </a:buClr>
              <a:buSzPts val="1000"/>
              <a:buFont typeface="Trebuchet MS"/>
              <a:buNone/>
              <a:defRPr sz="1067"/>
            </a:lvl8pPr>
            <a:lvl9pPr lvl="8" algn="ctr">
              <a:lnSpc>
                <a:spcPct val="100000"/>
              </a:lnSpc>
              <a:spcBef>
                <a:spcPts val="0"/>
              </a:spcBef>
              <a:spcAft>
                <a:spcPts val="0"/>
              </a:spcAft>
              <a:buClr>
                <a:srgbClr val="FFFFFF"/>
              </a:buClr>
              <a:buSzPts val="1000"/>
              <a:buFont typeface="Trebuchet MS"/>
              <a:buNone/>
              <a:defRPr sz="1067"/>
            </a:lvl9pPr>
          </a:lstStyle>
          <a:p>
            <a:endParaRPr/>
          </a:p>
        </p:txBody>
      </p:sp>
    </p:spTree>
    <p:extLst>
      <p:ext uri="{BB962C8B-B14F-4D97-AF65-F5344CB8AC3E}">
        <p14:creationId xmlns:p14="http://schemas.microsoft.com/office/powerpoint/2010/main" val="818175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EFC07-23DE-42DC-8898-3D23F50E7CD6}"/>
              </a:ext>
            </a:extLst>
          </p:cNvPr>
          <p:cNvSpPr>
            <a:spLocks noGrp="1"/>
          </p:cNvSpPr>
          <p:nvPr>
            <p:ph type="dt" sz="half" idx="10"/>
          </p:nvPr>
        </p:nvSpPr>
        <p:spPr/>
        <p:txBody>
          <a:bodyPr/>
          <a:lstStyle/>
          <a:p>
            <a:fld id="{FB1E6291-269F-4017-8EF3-5876289F47E8}" type="datetimeFigureOut">
              <a:rPr lang="en-US" smtClean="0"/>
              <a:t>5/6/2025</a:t>
            </a:fld>
            <a:endParaRPr lang="en-US"/>
          </a:p>
        </p:txBody>
      </p:sp>
      <p:sp>
        <p:nvSpPr>
          <p:cNvPr id="3" name="Footer Placeholder 2">
            <a:extLst>
              <a:ext uri="{FF2B5EF4-FFF2-40B4-BE49-F238E27FC236}">
                <a16:creationId xmlns:a16="http://schemas.microsoft.com/office/drawing/2014/main" id="{65A54AAF-0D39-41F9-A739-48D8AC24C9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40F39-43DB-40AC-88DF-DB040AB0E77B}"/>
              </a:ext>
            </a:extLst>
          </p:cNvPr>
          <p:cNvSpPr>
            <a:spLocks noGrp="1"/>
          </p:cNvSpPr>
          <p:nvPr>
            <p:ph type="sldNum" sz="quarter" idx="12"/>
          </p:nvPr>
        </p:nvSpPr>
        <p:spPr/>
        <p:txBody>
          <a:bodyPr/>
          <a:lstStyle/>
          <a:p>
            <a:fld id="{7823D4CB-B0FD-47F7-BD03-A2F41CD6399B}" type="slidenum">
              <a:rPr lang="en-US" smtClean="0"/>
              <a:t>‹#›</a:t>
            </a:fld>
            <a:endParaRPr lang="en-US"/>
          </a:p>
        </p:txBody>
      </p:sp>
    </p:spTree>
    <p:extLst>
      <p:ext uri="{BB962C8B-B14F-4D97-AF65-F5344CB8AC3E}">
        <p14:creationId xmlns:p14="http://schemas.microsoft.com/office/powerpoint/2010/main" val="497142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1" y="1595198"/>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a:solidFill>
                  <a:schemeClr val="accent1">
                    <a:lumMod val="75000"/>
                  </a:schemeClr>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3"/>
            <a:ext cx="9756649" cy="1161289"/>
          </a:xfrm>
          <a:prstGeom prst="rect">
            <a:avLst/>
          </a:prstGeom>
        </p:spPr>
        <p:txBody>
          <a:bodyPr anchor="ctr"/>
          <a:lstStyle>
            <a:lvl1pPr algn="ctr">
              <a:defRPr sz="3712" b="1" baseline="0">
                <a:solidFill>
                  <a:schemeClr val="accent1">
                    <a:lumMod val="75000"/>
                  </a:schemeClr>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8" y="5943600"/>
            <a:ext cx="6783324" cy="585216"/>
          </a:xfrm>
          <a:prstGeom prst="rect">
            <a:avLst/>
          </a:prstGeom>
        </p:spPr>
        <p:txBody>
          <a:bodyPr anchor="ctr"/>
          <a:lstStyle>
            <a:lvl1pPr marL="0" algn="ctr">
              <a:spcBef>
                <a:spcPts val="0"/>
              </a:spcBef>
              <a:defRPr sz="2475" b="0" baseline="0">
                <a:solidFill>
                  <a:schemeClr val="tx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19" y="7253288"/>
            <a:ext cx="2925762" cy="519113"/>
          </a:xfrm>
          <a:prstGeom prst="rect">
            <a:avLst/>
          </a:prstGeom>
        </p:spPr>
        <p:txBody>
          <a:bodyPr vert="horz" lIns="91440" tIns="45720" rIns="91440" bIns="45720" rtlCol="0" anchor="ctr"/>
          <a:lstStyle>
            <a:lvl1pPr algn="ctr">
              <a:defRPr sz="1500">
                <a:solidFill>
                  <a:schemeClr val="tx1"/>
                </a:solidFill>
              </a:defRPr>
            </a:lvl1pPr>
          </a:lstStyle>
          <a:p>
            <a:fld id="{720F2E81-9F3D-42A6-A086-4D144BCEA8F3}" type="datetime7">
              <a:rPr lang="en-US" smtClean="0"/>
              <a:pPr/>
              <a:t>May-25</a:t>
            </a:fld>
            <a:endParaRPr lang="en-US"/>
          </a:p>
        </p:txBody>
      </p:sp>
    </p:spTree>
    <p:extLst>
      <p:ext uri="{BB962C8B-B14F-4D97-AF65-F5344CB8AC3E}">
        <p14:creationId xmlns:p14="http://schemas.microsoft.com/office/powerpoint/2010/main" val="3861984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Mission Slide">
    <p:spTree>
      <p:nvGrpSpPr>
        <p:cNvPr id="1" name=""/>
        <p:cNvGrpSpPr/>
        <p:nvPr/>
      </p:nvGrpSpPr>
      <p:grpSpPr>
        <a:xfrm>
          <a:off x="0" y="0"/>
          <a:ext cx="0" cy="0"/>
          <a:chOff x="0" y="0"/>
          <a:chExt cx="0" cy="0"/>
        </a:xfrm>
      </p:grpSpPr>
      <p:sp>
        <p:nvSpPr>
          <p:cNvPr id="6" name="TextBox 5"/>
          <p:cNvSpPr txBox="1"/>
          <p:nvPr userDrawn="1"/>
        </p:nvSpPr>
        <p:spPr>
          <a:xfrm>
            <a:off x="234808" y="1247277"/>
            <a:ext cx="10896601" cy="853952"/>
          </a:xfrm>
          <a:prstGeom prst="rect">
            <a:avLst/>
          </a:prstGeom>
          <a:noFill/>
        </p:spPr>
        <p:txBody>
          <a:bodyPr wrap="square" rtlCol="0" anchor="ctr">
            <a:spAutoFit/>
          </a:bodyPr>
          <a:lstStyle/>
          <a:p>
            <a:r>
              <a:rPr lang="en-US" sz="4949" b="1" i="0">
                <a:solidFill>
                  <a:schemeClr val="accent1">
                    <a:lumMod val="75000"/>
                  </a:schemeClr>
                </a:solidFill>
              </a:rPr>
              <a:t>Our Mission</a:t>
            </a:r>
          </a:p>
        </p:txBody>
      </p:sp>
      <p:sp>
        <p:nvSpPr>
          <p:cNvPr id="5" name="TextBox 4"/>
          <p:cNvSpPr txBox="1"/>
          <p:nvPr userDrawn="1"/>
        </p:nvSpPr>
        <p:spPr>
          <a:xfrm>
            <a:off x="900859" y="4005246"/>
            <a:ext cx="11203084" cy="2793072"/>
          </a:xfrm>
          <a:prstGeom prst="rect">
            <a:avLst/>
          </a:prstGeom>
          <a:noFill/>
        </p:spPr>
        <p:txBody>
          <a:bodyPr wrap="square" rtlCol="0" anchor="ctr">
            <a:spAutoFit/>
          </a:bodyPr>
          <a:lstStyle/>
          <a:p>
            <a:pPr marL="0" marR="0" lvl="0" indent="0" algn="ctr" defTabSz="438237" rtl="0" eaLnBrk="1" fontAlgn="base" latinLnBrk="0" hangingPunct="0">
              <a:lnSpc>
                <a:spcPct val="100000"/>
              </a:lnSpc>
              <a:spcBef>
                <a:spcPct val="0"/>
              </a:spcBef>
              <a:spcAft>
                <a:spcPct val="0"/>
              </a:spcAft>
              <a:buClrTx/>
              <a:buSzTx/>
              <a:buFontTx/>
              <a:buNone/>
              <a:tabLst/>
              <a:defRPr/>
            </a:pPr>
            <a:r>
              <a:rPr lang="en-US" sz="4500" b="1">
                <a:solidFill>
                  <a:schemeClr val="tx1"/>
                </a:solidFill>
              </a:rPr>
              <a:t>Improving</a:t>
            </a:r>
            <a:r>
              <a:rPr lang="en-US" sz="4500" b="0">
                <a:solidFill>
                  <a:schemeClr val="tx1"/>
                </a:solidFill>
              </a:rPr>
              <a:t> </a:t>
            </a:r>
            <a:r>
              <a:rPr lang="en-US" sz="4050" b="0">
                <a:solidFill>
                  <a:schemeClr val="tx1"/>
                </a:solidFill>
              </a:rPr>
              <a:t>health care access and outcomes for the </a:t>
            </a:r>
            <a:r>
              <a:rPr lang="en-US" sz="4500" b="1">
                <a:solidFill>
                  <a:schemeClr val="tx1"/>
                </a:solidFill>
              </a:rPr>
              <a:t>people</a:t>
            </a:r>
            <a:r>
              <a:rPr lang="en-US" sz="4500" b="0">
                <a:solidFill>
                  <a:schemeClr val="tx1"/>
                </a:solidFill>
              </a:rPr>
              <a:t> </a:t>
            </a:r>
            <a:r>
              <a:rPr lang="en-US" sz="4050" b="0">
                <a:solidFill>
                  <a:schemeClr val="tx1"/>
                </a:solidFill>
              </a:rPr>
              <a:t>we serve </a:t>
            </a:r>
            <a:br>
              <a:rPr lang="en-US" sz="4050" b="0">
                <a:solidFill>
                  <a:schemeClr val="tx1"/>
                </a:solidFill>
              </a:rPr>
            </a:br>
            <a:r>
              <a:rPr lang="en-US" sz="4050" b="0">
                <a:solidFill>
                  <a:schemeClr val="tx1"/>
                </a:solidFill>
              </a:rPr>
              <a:t>while demonstrating sound stewardship of financial </a:t>
            </a:r>
            <a:r>
              <a:rPr lang="en-US" sz="4500" b="1">
                <a:solidFill>
                  <a:schemeClr val="tx1"/>
                </a:solidFill>
              </a:rPr>
              <a:t>resources</a:t>
            </a:r>
            <a:endParaRPr lang="en-US" sz="4050" b="1">
              <a:solidFill>
                <a:schemeClr val="tx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021461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1" y="2438400"/>
            <a:ext cx="12344023" cy="6172200"/>
          </a:xfrm>
          <a:prstGeom prst="rect">
            <a:avLst/>
          </a:prstGeom>
        </p:spPr>
        <p:txBody>
          <a:bodyPr/>
          <a:lstStyle>
            <a:lvl1pPr>
              <a:defRPr lang="en-US" sz="2700" baseline="0" dirty="0" smtClean="0">
                <a:solidFill>
                  <a:schemeClr val="tx1"/>
                </a:solidFill>
              </a:defRPr>
            </a:lvl1pPr>
            <a:lvl2pPr>
              <a:defRPr lang="en-US" sz="2475" baseline="0" dirty="0" smtClean="0">
                <a:solidFill>
                  <a:schemeClr val="tx1"/>
                </a:solidFill>
              </a:defRPr>
            </a:lvl2pPr>
            <a:lvl3pPr>
              <a:defRPr lang="en-US" sz="2025" dirty="0" smtClean="0">
                <a:solidFill>
                  <a:schemeClr val="tx1"/>
                </a:solidFill>
              </a:defRPr>
            </a:lvl3pPr>
            <a:lvl4pPr marL="1203919" indent="-257187">
              <a:buFont typeface="Wingdings" panose="05000000000000000000" pitchFamily="2" charset="2"/>
              <a:buChar char="v"/>
              <a:defRPr lang="en-US" sz="1800"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1" y="624524"/>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347844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by-Side 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88" y="2438400"/>
            <a:ext cx="5829122" cy="6172200"/>
          </a:xfrm>
          <a:prstGeom prst="rect">
            <a:avLst/>
          </a:prstGeom>
          <a:ln w="57150">
            <a:noFill/>
          </a:ln>
        </p:spPr>
        <p:txBody>
          <a:bodyPr/>
          <a:lstStyle>
            <a:lvl1pPr>
              <a:defRPr lang="en-US" sz="2250" baseline="0" dirty="0" smtClean="0">
                <a:solidFill>
                  <a:schemeClr val="tx1"/>
                </a:solidFill>
              </a:defRPr>
            </a:lvl1pPr>
            <a:lvl2pPr>
              <a:defRPr lang="en-US" sz="2025" baseline="0" dirty="0" smtClean="0">
                <a:solidFill>
                  <a:schemeClr val="tx1"/>
                </a:solidFill>
              </a:defRPr>
            </a:lvl2pPr>
            <a:lvl3pPr>
              <a:defRPr lang="en-US" sz="1800" dirty="0" smtClean="0">
                <a:solidFill>
                  <a:schemeClr val="tx1"/>
                </a:solidFill>
              </a:defRPr>
            </a:lvl3pPr>
            <a:lvl4pPr marL="1203919" indent="-257187">
              <a:buFont typeface="Wingdings" panose="05000000000000000000" pitchFamily="2" charset="2"/>
              <a:buChar char="v"/>
              <a:defRPr lang="en-US" sz="1576"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1" y="624524"/>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
        <p:nvSpPr>
          <p:cNvPr id="5" name="Content Placeholder 3">
            <a:extLst>
              <a:ext uri="{FF2B5EF4-FFF2-40B4-BE49-F238E27FC236}">
                <a16:creationId xmlns:a16="http://schemas.microsoft.com/office/drawing/2014/main" id="{25FF5EAB-AD08-4EAC-81DF-1F08A71581EB}"/>
              </a:ext>
            </a:extLst>
          </p:cNvPr>
          <p:cNvSpPr>
            <a:spLocks noGrp="1"/>
          </p:cNvSpPr>
          <p:nvPr>
            <p:ph sz="quarter" idx="12" hasCustomPrompt="1"/>
          </p:nvPr>
        </p:nvSpPr>
        <p:spPr>
          <a:xfrm>
            <a:off x="6845289" y="2438400"/>
            <a:ext cx="5829122" cy="6172200"/>
          </a:xfrm>
          <a:prstGeom prst="rect">
            <a:avLst/>
          </a:prstGeom>
          <a:solidFill>
            <a:schemeClr val="accent5"/>
          </a:solidFill>
        </p:spPr>
        <p:txBody>
          <a:bodyPr/>
          <a:lstStyle>
            <a:lvl1pPr>
              <a:defRPr lang="en-US" sz="2250" baseline="0" dirty="0" smtClean="0">
                <a:solidFill>
                  <a:schemeClr val="bg1"/>
                </a:solidFill>
              </a:defRPr>
            </a:lvl1pPr>
            <a:lvl2pPr>
              <a:defRPr lang="en-US" sz="2025" baseline="0" dirty="0" smtClean="0">
                <a:solidFill>
                  <a:schemeClr val="bg1"/>
                </a:solidFill>
              </a:defRPr>
            </a:lvl2pPr>
            <a:lvl3pPr>
              <a:defRPr lang="en-US" sz="1800" dirty="0" smtClean="0">
                <a:solidFill>
                  <a:schemeClr val="bg1"/>
                </a:solidFill>
              </a:defRPr>
            </a:lvl3pPr>
            <a:lvl4pPr marL="1203919" indent="-257187">
              <a:buFont typeface="Wingdings" panose="05000000000000000000" pitchFamily="2" charset="2"/>
              <a:buChar char="v"/>
              <a:defRPr lang="en-US" sz="1576" dirty="0" smtClean="0">
                <a:solidFill>
                  <a:schemeClr val="bg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318925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Examples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88" y="2171705"/>
            <a:ext cx="4095308" cy="6512053"/>
          </a:xfrm>
          <a:prstGeom prst="rect">
            <a:avLst/>
          </a:prstGeom>
          <a:ln w="38100">
            <a:solidFill>
              <a:schemeClr val="bg1"/>
            </a:solidFill>
          </a:ln>
          <a:effectLst/>
        </p:spPr>
        <p:txBody>
          <a:bodyPr/>
          <a:lstStyle>
            <a:lvl1pPr>
              <a:defRPr lang="en-US" i="1"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78" y="2171705"/>
            <a:ext cx="4179635" cy="6512053"/>
          </a:xfrm>
          <a:prstGeom prst="rect">
            <a:avLst/>
          </a:prstGeom>
          <a:ln w="38100">
            <a:solidFill>
              <a:schemeClr val="bg1"/>
            </a:solidFill>
          </a:ln>
          <a:effectLst/>
        </p:spPr>
        <p:txBody>
          <a:bodyPr/>
          <a:lstStyle>
            <a:lvl1pPr>
              <a:defRPr lang="en-US" i="1"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4" y="2171705"/>
            <a:ext cx="3685032" cy="2872739"/>
          </a:xfrm>
          <a:prstGeom prst="rect">
            <a:avLst/>
          </a:prstGeom>
          <a:ln w="38100">
            <a:solidFill>
              <a:schemeClr val="bg1"/>
            </a:solidFill>
          </a:ln>
          <a:effectLst/>
        </p:spPr>
        <p:txBody>
          <a:bodyPr/>
          <a:lstStyle>
            <a:lvl1pPr>
              <a:defRPr lang="en-US" i="1"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4" y="5407153"/>
            <a:ext cx="3685032" cy="3276600"/>
          </a:xfrm>
          <a:prstGeom prst="rect">
            <a:avLst/>
          </a:prstGeom>
          <a:ln w="38100">
            <a:solidFill>
              <a:schemeClr val="bg1"/>
            </a:solidFill>
          </a:ln>
          <a:effectLst/>
        </p:spPr>
        <p:txBody>
          <a:bodyPr/>
          <a:lstStyle>
            <a:lvl1pPr>
              <a:defRPr lang="en-US" i="1"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0" y="627890"/>
            <a:ext cx="12344023" cy="1161288"/>
          </a:xfrm>
          <a:prstGeom prst="rect">
            <a:avLst/>
          </a:prstGeom>
        </p:spPr>
        <p:txBody>
          <a:bodyPr vert="horz" lIns="91440" tIns="45720" rIns="91440" bIns="45720" rtlCol="0" anchor="ctr">
            <a:noAutofit/>
          </a:bodyPr>
          <a:lstStyle>
            <a:lvl1pPr>
              <a:defRPr lang="en-US" dirty="0"/>
            </a:lvl1pPr>
          </a:lstStyle>
          <a:p>
            <a:pPr lvl="0"/>
            <a:r>
              <a:rPr lang="en-US"/>
              <a:t>Click to Edit Slide Title</a:t>
            </a:r>
          </a:p>
        </p:txBody>
      </p:sp>
    </p:spTree>
    <p:extLst>
      <p:ext uri="{BB962C8B-B14F-4D97-AF65-F5344CB8AC3E}">
        <p14:creationId xmlns:p14="http://schemas.microsoft.com/office/powerpoint/2010/main" val="3676195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Example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89" y="2171707"/>
            <a:ext cx="4095308"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79" y="2171707"/>
            <a:ext cx="4179635"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4" y="2171705"/>
            <a:ext cx="3685033" cy="2872740"/>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4" y="5407155"/>
            <a:ext cx="3685033" cy="3276599"/>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1" y="627890"/>
            <a:ext cx="12344023" cy="1161289"/>
          </a:xfrm>
          <a:prstGeom prst="rect">
            <a:avLst/>
          </a:prstGeom>
        </p:spPr>
        <p:txBody>
          <a:bodyPr vert="horz" lIns="91440" tIns="45720" rIns="91440" bIns="45720" rtlCol="0" anchor="ctr">
            <a:noAutofit/>
          </a:bodyPr>
          <a:lstStyle>
            <a:lvl1pPr algn="ctr">
              <a:defRPr lang="en-US" dirty="0"/>
            </a:lvl1pPr>
          </a:lstStyle>
          <a:p>
            <a:pPr lvl="0"/>
            <a:r>
              <a:rPr lang="en-US"/>
              <a:t>Click to Edit Slide Title</a:t>
            </a:r>
          </a:p>
        </p:txBody>
      </p:sp>
    </p:spTree>
    <p:extLst>
      <p:ext uri="{BB962C8B-B14F-4D97-AF65-F5344CB8AC3E}">
        <p14:creationId xmlns:p14="http://schemas.microsoft.com/office/powerpoint/2010/main" val="397158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Main + Supporting Slide">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273243" y="3582080"/>
            <a:ext cx="4933758" cy="2589451"/>
          </a:xfrm>
          <a:prstGeom prst="rect">
            <a:avLst/>
          </a:prstGeom>
        </p:spPr>
        <p:txBody>
          <a:bodyPr anchor="ctr"/>
          <a:lstStyle>
            <a:lvl1pPr marL="0" indent="0">
              <a:buNone/>
              <a:defRPr sz="4949" b="1">
                <a:solidFill>
                  <a:schemeClr val="accent1">
                    <a:lumMod val="75000"/>
                  </a:schemeClr>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50" y="2133601"/>
            <a:ext cx="6114863" cy="5486400"/>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z="2250" smtClean="0">
                <a:solidFill>
                  <a:schemeClr val="tx1"/>
                </a:solidFill>
              </a:defRPr>
            </a:lvl3pPr>
            <a:lvl4pPr>
              <a:defRPr lang="en-US" sz="2025" smtClean="0">
                <a:solidFill>
                  <a:schemeClr val="tx1"/>
                </a:solidFill>
              </a:defRPr>
            </a:lvl4pPr>
            <a:lvl5pPr>
              <a:defRPr lang="en-US">
                <a:solidFill>
                  <a:schemeClr val="bg1"/>
                </a:solidFill>
              </a:defRPr>
            </a:lvl5pPr>
          </a:lstStyle>
          <a:p>
            <a:pPr lvl="0">
              <a:spcBef>
                <a:spcPts val="576"/>
              </a:spcBef>
              <a:buFont typeface="Arial" panose="020B0604020202020204" pitchFamily="34" charset="0"/>
              <a:buChar char="•"/>
            </a:pPr>
            <a:r>
              <a:rPr lang="en-US"/>
              <a:t>Add supporting text</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pic>
        <p:nvPicPr>
          <p:cNvPr id="6" name="Picture 5">
            <a:extLst>
              <a:ext uri="{FF2B5EF4-FFF2-40B4-BE49-F238E27FC236}">
                <a16:creationId xmlns:a16="http://schemas.microsoft.com/office/drawing/2014/main" id="{14A5E044-5010-421F-B90C-80967742E8ED}"/>
              </a:ext>
            </a:extLst>
          </p:cNvPr>
          <p:cNvPicPr>
            <a:picLocks/>
          </p:cNvPicPr>
          <p:nvPr userDrawn="1"/>
        </p:nvPicPr>
        <p:blipFill>
          <a:blip r:embed="rId2"/>
          <a:stretch>
            <a:fillRect/>
          </a:stretch>
        </p:blipFill>
        <p:spPr>
          <a:xfrm>
            <a:off x="5262606" y="2667000"/>
            <a:ext cx="1239794" cy="4267200"/>
          </a:xfrm>
          <a:prstGeom prst="rect">
            <a:avLst/>
          </a:prstGeom>
          <a:solidFill>
            <a:srgbClr val="FFFFFF"/>
          </a:solidFill>
        </p:spPr>
      </p:pic>
    </p:spTree>
    <p:extLst>
      <p:ext uri="{BB962C8B-B14F-4D97-AF65-F5344CB8AC3E}">
        <p14:creationId xmlns:p14="http://schemas.microsoft.com/office/powerpoint/2010/main" val="823331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algn="ctr"/>
            <a:endParaRPr lang="en-US" sz="1350">
              <a:solidFill>
                <a:schemeClr val="accent1">
                  <a:lumMod val="75000"/>
                </a:schemeClr>
              </a:solidFill>
            </a:endParaRPr>
          </a:p>
        </p:txBody>
      </p:sp>
      <p:sp>
        <p:nvSpPr>
          <p:cNvPr id="5" name="Content Placeholder 4"/>
          <p:cNvSpPr>
            <a:spLocks noGrp="1"/>
          </p:cNvSpPr>
          <p:nvPr>
            <p:ph sz="quarter" idx="12" hasCustomPrompt="1"/>
          </p:nvPr>
        </p:nvSpPr>
        <p:spPr>
          <a:xfrm>
            <a:off x="6102361" y="762002"/>
            <a:ext cx="6229161" cy="7766370"/>
          </a:xfrm>
          <a:prstGeom prst="rect">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marL="321484" indent="-321484" algn="l">
              <a:buFont typeface="Arial" panose="020B0604020202020204" pitchFamily="34" charset="0"/>
              <a:buChar char="•"/>
              <a:defRPr lang="en-US" sz="2133"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1" y="3429001"/>
            <a:ext cx="5486231" cy="2895600"/>
          </a:xfrm>
          <a:prstGeom prst="rect">
            <a:avLst/>
          </a:prstGeom>
        </p:spPr>
        <p:txBody>
          <a:bodyPr anchor="ctr"/>
          <a:lstStyle>
            <a:lvl1pPr marL="0" indent="0">
              <a:defRPr sz="4949" b="1">
                <a:solidFill>
                  <a:schemeClr val="bg1"/>
                </a:solidFill>
              </a:defRPr>
            </a:lvl1pPr>
          </a:lstStyle>
          <a:p>
            <a:pPr lvl="0"/>
            <a:r>
              <a:rPr lang="en-US"/>
              <a:t>Insert Main Idea Here</a:t>
            </a:r>
          </a:p>
        </p:txBody>
      </p:sp>
    </p:spTree>
    <p:extLst>
      <p:ext uri="{BB962C8B-B14F-4D97-AF65-F5344CB8AC3E}">
        <p14:creationId xmlns:p14="http://schemas.microsoft.com/office/powerpoint/2010/main" val="1595702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 Images + Text Slide">
    <p:spTree>
      <p:nvGrpSpPr>
        <p:cNvPr id="1" name=""/>
        <p:cNvGrpSpPr/>
        <p:nvPr/>
      </p:nvGrpSpPr>
      <p:grpSpPr>
        <a:xfrm>
          <a:off x="0" y="0"/>
          <a:ext cx="0" cy="0"/>
          <a:chOff x="0" y="0"/>
          <a:chExt cx="0" cy="0"/>
        </a:xfrm>
      </p:grpSpPr>
      <p:sp>
        <p:nvSpPr>
          <p:cNvPr id="7" name="Rectangle 6" descr="&quot;&quot;"/>
          <p:cNvSpPr/>
          <p:nvPr userDrawn="1"/>
        </p:nvSpPr>
        <p:spPr>
          <a:xfrm>
            <a:off x="896114" y="23968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6" name="Rectangle 5" descr="&quot;&quot;"/>
          <p:cNvSpPr/>
          <p:nvPr userDrawn="1"/>
        </p:nvSpPr>
        <p:spPr>
          <a:xfrm>
            <a:off x="896114" y="47971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5" name="Rectangle 4" descr="&quot;&quot;"/>
          <p:cNvSpPr/>
          <p:nvPr userDrawn="1"/>
        </p:nvSpPr>
        <p:spPr>
          <a:xfrm>
            <a:off x="896114" y="71974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12" name="Text Placeholder 7"/>
          <p:cNvSpPr>
            <a:spLocks noGrp="1"/>
          </p:cNvSpPr>
          <p:nvPr>
            <p:ph type="body" sz="quarter" idx="15" hasCustomPrompt="1"/>
          </p:nvPr>
        </p:nvSpPr>
        <p:spPr>
          <a:xfrm>
            <a:off x="896112" y="609600"/>
            <a:ext cx="11219689" cy="1161289"/>
          </a:xfrm>
          <a:prstGeom prst="rect">
            <a:avLst/>
          </a:prstGeom>
        </p:spPr>
        <p:txBody>
          <a:bodyPr vert="horz" lIns="91440" tIns="45720" rIns="91440" bIns="45720" rtlCol="0" anchor="ctr">
            <a:noAutofit/>
          </a:bodyPr>
          <a:lstStyle>
            <a:lvl1pPr>
              <a:defRPr lang="en-US" sz="4949" b="1" i="0" u="none" dirty="0">
                <a:solidFill>
                  <a:schemeClr val="accent1">
                    <a:lumMod val="75000"/>
                  </a:schemeClr>
                </a:solidFill>
                <a:latin typeface="+mj-lt"/>
                <a:ea typeface="+mj-ea"/>
                <a:cs typeface="+mj-cs"/>
              </a:defRPr>
            </a:lvl1pPr>
          </a:lstStyle>
          <a:p>
            <a:pPr lvl="0" algn="ctr">
              <a:spcBef>
                <a:spcPct val="0"/>
              </a:spcBef>
            </a:pPr>
            <a:r>
              <a:rPr lang="en-US"/>
              <a:t>List 3 Main Concerns</a:t>
            </a:r>
          </a:p>
        </p:txBody>
      </p:sp>
      <p:sp>
        <p:nvSpPr>
          <p:cNvPr id="29" name="Content Placeholder 28"/>
          <p:cNvSpPr>
            <a:spLocks noGrp="1"/>
          </p:cNvSpPr>
          <p:nvPr>
            <p:ph sz="quarter" idx="25" hasCustomPrompt="1"/>
          </p:nvPr>
        </p:nvSpPr>
        <p:spPr>
          <a:xfrm>
            <a:off x="331070" y="2133601"/>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1" name="Text Placeholder 20"/>
          <p:cNvSpPr>
            <a:spLocks noGrp="1"/>
          </p:cNvSpPr>
          <p:nvPr>
            <p:ph type="body" sz="quarter" idx="20" hasCustomPrompt="1"/>
          </p:nvPr>
        </p:nvSpPr>
        <p:spPr>
          <a:xfrm>
            <a:off x="2289116" y="2370556"/>
            <a:ext cx="10385297" cy="1197864"/>
          </a:xfrm>
          <a:prstGeom prst="rect">
            <a:avLst/>
          </a:prstGeom>
        </p:spPr>
        <p:txBody>
          <a:bodyPr anchor="ctr"/>
          <a:lstStyle>
            <a:lvl1pPr>
              <a:defRPr lang="en-US" sz="3300" dirty="0">
                <a:solidFill>
                  <a:schemeClr val="bg1"/>
                </a:solidFill>
              </a:defRPr>
            </a:lvl1pPr>
          </a:lstStyle>
          <a:p>
            <a:pPr marL="428710" lvl="0" indent="-428710">
              <a:buFont typeface="Calibri" panose="020F0502020204030204" pitchFamily="34" charset="0"/>
              <a:buChar char="→"/>
            </a:pPr>
            <a:r>
              <a:rPr lang="en-US"/>
              <a:t>Click to add text</a:t>
            </a:r>
          </a:p>
        </p:txBody>
      </p:sp>
      <p:sp>
        <p:nvSpPr>
          <p:cNvPr id="30" name="Content Placeholder 28"/>
          <p:cNvSpPr>
            <a:spLocks noGrp="1"/>
          </p:cNvSpPr>
          <p:nvPr>
            <p:ph sz="quarter" idx="26" hasCustomPrompt="1"/>
          </p:nvPr>
        </p:nvSpPr>
        <p:spPr>
          <a:xfrm>
            <a:off x="325988" y="4563881"/>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3" name="Text Placeholder 22"/>
          <p:cNvSpPr>
            <a:spLocks noGrp="1"/>
          </p:cNvSpPr>
          <p:nvPr>
            <p:ph type="body" sz="quarter" idx="21" hasCustomPrompt="1"/>
          </p:nvPr>
        </p:nvSpPr>
        <p:spPr>
          <a:xfrm>
            <a:off x="2273430" y="4770854"/>
            <a:ext cx="10385297" cy="1197864"/>
          </a:xfrm>
          <a:prstGeom prst="rect">
            <a:avLst/>
          </a:prstGeom>
        </p:spPr>
        <p:txBody>
          <a:bodyPr anchor="ctr"/>
          <a:lstStyle>
            <a:lvl1pPr>
              <a:defRPr lang="en-US" sz="3300" dirty="0">
                <a:solidFill>
                  <a:schemeClr val="bg1"/>
                </a:solidFill>
              </a:defRPr>
            </a:lvl1pPr>
          </a:lstStyle>
          <a:p>
            <a:pPr marL="428710" lvl="0" indent="-428710">
              <a:buFont typeface="Calibri" panose="020F0502020204030204" pitchFamily="34" charset="0"/>
              <a:buChar char="→"/>
            </a:pPr>
            <a:r>
              <a:rPr lang="en-US"/>
              <a:t>Click to add text</a:t>
            </a:r>
          </a:p>
        </p:txBody>
      </p:sp>
      <p:sp>
        <p:nvSpPr>
          <p:cNvPr id="31" name="Content Placeholder 28"/>
          <p:cNvSpPr>
            <a:spLocks noGrp="1"/>
          </p:cNvSpPr>
          <p:nvPr>
            <p:ph sz="quarter" idx="27" hasCustomPrompt="1"/>
          </p:nvPr>
        </p:nvSpPr>
        <p:spPr>
          <a:xfrm>
            <a:off x="325988" y="6934199"/>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4" name="Text Placeholder 3"/>
          <p:cNvSpPr>
            <a:spLocks noGrp="1"/>
          </p:cNvSpPr>
          <p:nvPr>
            <p:ph type="body" sz="quarter" idx="19" hasCustomPrompt="1"/>
          </p:nvPr>
        </p:nvSpPr>
        <p:spPr>
          <a:xfrm>
            <a:off x="2273430" y="7171154"/>
            <a:ext cx="10385297" cy="1197864"/>
          </a:xfrm>
          <a:prstGeom prst="rect">
            <a:avLst/>
          </a:prstGeom>
        </p:spPr>
        <p:txBody>
          <a:bodyPr anchor="ctr"/>
          <a:lstStyle>
            <a:lvl1pPr marL="428710" indent="-428710">
              <a:buFont typeface="Calibri" panose="020F0502020204030204" pitchFamily="34" charset="0"/>
              <a:buChar char="→"/>
              <a:defRPr sz="3300">
                <a:solidFill>
                  <a:schemeClr val="bg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946456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6" y="627890"/>
            <a:ext cx="11219689" cy="1161289"/>
          </a:xfrm>
          <a:prstGeom prst="rect">
            <a:avLst/>
          </a:prstGeom>
        </p:spPr>
        <p:txBody>
          <a:bodyPr vert="horz" lIns="91440" tIns="45720" rIns="91440" bIns="45720" rtlCol="0" anchor="ctr">
            <a:noAutofit/>
          </a:bodyPr>
          <a:lstStyle>
            <a:lvl1pPr>
              <a:defRPr lang="en-US" sz="4949" b="1" i="0" u="none" baseline="0" dirty="0">
                <a:solidFill>
                  <a:schemeClr val="accent1">
                    <a:lumMod val="75000"/>
                  </a:schemeClr>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90" y="2087658"/>
            <a:ext cx="6200586" cy="6446746"/>
          </a:xfrm>
          <a:prstGeom prst="rect">
            <a:avLst/>
          </a:prstGeom>
          <a:ln w="57150">
            <a:solidFill>
              <a:schemeClr val="accent2"/>
            </a:solidFill>
          </a:ln>
          <a:effectLst/>
        </p:spPr>
        <p:style>
          <a:lnRef idx="2">
            <a:schemeClr val="accent6"/>
          </a:lnRef>
          <a:fillRef idx="1">
            <a:schemeClr val="lt1"/>
          </a:fillRef>
          <a:effectRef idx="0">
            <a:schemeClr val="accent6"/>
          </a:effectRef>
          <a:fontRef idx="none"/>
        </p:style>
        <p:txBody>
          <a:bodyPr anchor="ctr"/>
          <a:lstStyle>
            <a:lvl1pPr algn="ctr">
              <a:buNone/>
              <a:defRPr sz="1800"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133"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mtClean="0">
                <a:solidFill>
                  <a:schemeClr val="tx1"/>
                </a:solidFill>
              </a:defRPr>
            </a:lvl3pPr>
            <a:lvl4pPr>
              <a:defRPr lang="en-US" sz="2025" smtClean="0">
                <a:solidFill>
                  <a:schemeClr val="tx1"/>
                </a:solidFill>
              </a:defRPr>
            </a:lvl4pPr>
          </a:lstStyle>
          <a:p>
            <a:pPr lvl="0">
              <a:spcBef>
                <a:spcPts val="576"/>
              </a:spcBef>
              <a:buFont typeface="Arial" panose="020B0604020202020204" pitchFamily="34" charset="0"/>
              <a:buChar char="•"/>
            </a:pPr>
            <a:r>
              <a:rPr lang="en-US"/>
              <a:t>Add supporting text</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2941101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6" y="3733800"/>
            <a:ext cx="5740193" cy="329076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Picture 6">
            <a:extLst>
              <a:ext uri="{FF2B5EF4-FFF2-40B4-BE49-F238E27FC236}">
                <a16:creationId xmlns:a16="http://schemas.microsoft.com/office/drawing/2014/main" id="{8399FA09-FEF2-46EE-8935-90657E8B3EA2}"/>
              </a:ext>
            </a:extLst>
          </p:cNvPr>
          <p:cNvPicPr>
            <a:picLocks/>
          </p:cNvPicPr>
          <p:nvPr userDrawn="1"/>
        </p:nvPicPr>
        <p:blipFill>
          <a:blip r:embed="rId2">
            <a:duotone>
              <a:schemeClr val="accent5">
                <a:shade val="45000"/>
                <a:satMod val="135000"/>
              </a:schemeClr>
              <a:prstClr val="white"/>
            </a:duotone>
          </a:blip>
          <a:stretch>
            <a:fillRect/>
          </a:stretch>
        </p:blipFill>
        <p:spPr>
          <a:xfrm>
            <a:off x="258120" y="761999"/>
            <a:ext cx="8468037" cy="8305801"/>
          </a:xfrm>
          <a:prstGeom prst="rect">
            <a:avLst/>
          </a:prstGeom>
        </p:spPr>
      </p:pic>
    </p:spTree>
    <p:extLst>
      <p:ext uri="{BB962C8B-B14F-4D97-AF65-F5344CB8AC3E}">
        <p14:creationId xmlns:p14="http://schemas.microsoft.com/office/powerpoint/2010/main" val="2965998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7" name="Text Placeholder 3">
            <a:extLst>
              <a:ext uri="{FF2B5EF4-FFF2-40B4-BE49-F238E27FC236}">
                <a16:creationId xmlns:a16="http://schemas.microsoft.com/office/drawing/2014/main" id="{72FC97D4-6B4D-43C2-A418-FA4FD0932491}"/>
              </a:ext>
            </a:extLst>
          </p:cNvPr>
          <p:cNvSpPr>
            <a:spLocks noGrp="1"/>
          </p:cNvSpPr>
          <p:nvPr>
            <p:ph type="body" sz="quarter" idx="11" hasCustomPrompt="1"/>
          </p:nvPr>
        </p:nvSpPr>
        <p:spPr>
          <a:xfrm>
            <a:off x="6104903" y="3870690"/>
            <a:ext cx="5903255" cy="2012220"/>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6751" b="1" i="0" u="none" kern="0" baseline="0" dirty="0">
                <a:solidFill>
                  <a:schemeClr val="tx2"/>
                </a:solidFill>
                <a:latin typeface="+mj-lt"/>
                <a:ea typeface="+mj-ea"/>
                <a:cs typeface="+mj-cs"/>
              </a:defRPr>
            </a:lvl1pPr>
          </a:lstStyle>
          <a:p>
            <a:pPr lvl="0" eaLnBrk="1" hangingPunct="1">
              <a:spcBef>
                <a:spcPct val="0"/>
              </a:spcBef>
            </a:pPr>
            <a:r>
              <a:rPr lang="en-US"/>
              <a:t>Questions?</a:t>
            </a:r>
          </a:p>
        </p:txBody>
      </p:sp>
      <p:pic>
        <p:nvPicPr>
          <p:cNvPr id="5" name="Graphic 4" descr="Help">
            <a:extLst>
              <a:ext uri="{FF2B5EF4-FFF2-40B4-BE49-F238E27FC236}">
                <a16:creationId xmlns:a16="http://schemas.microsoft.com/office/drawing/2014/main" id="{8D1DAB01-50C4-4D9D-962D-5E8EA3F8DE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99" y="2091530"/>
            <a:ext cx="6290469" cy="6290469"/>
          </a:xfrm>
          <a:prstGeom prst="rect">
            <a:avLst/>
          </a:prstGeom>
        </p:spPr>
      </p:pic>
    </p:spTree>
    <p:extLst>
      <p:ext uri="{BB962C8B-B14F-4D97-AF65-F5344CB8AC3E}">
        <p14:creationId xmlns:p14="http://schemas.microsoft.com/office/powerpoint/2010/main" val="37665998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 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6" y="3205486"/>
            <a:ext cx="6143437" cy="334264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a:extLst>
              <a:ext uri="{FF2B5EF4-FFF2-40B4-BE49-F238E27FC236}">
                <a16:creationId xmlns:a16="http://schemas.microsoft.com/office/drawing/2014/main" id="{EB12BC41-D3C0-42C3-B816-98E6CBAE4D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399" y="1045766"/>
            <a:ext cx="7183835" cy="7183835"/>
          </a:xfrm>
          <a:prstGeom prst="rect">
            <a:avLst/>
          </a:prstGeom>
        </p:spPr>
      </p:pic>
    </p:spTree>
    <p:extLst>
      <p:ext uri="{BB962C8B-B14F-4D97-AF65-F5344CB8AC3E}">
        <p14:creationId xmlns:p14="http://schemas.microsoft.com/office/powerpoint/2010/main" val="3153775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 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630937"/>
            <a:ext cx="11734800" cy="1161289"/>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1" y="2133601"/>
            <a:ext cx="11734800" cy="5486399"/>
          </a:xfrm>
          <a:prstGeom prst="rect">
            <a:avLst/>
          </a:prstGeom>
        </p:spPr>
        <p:txBody>
          <a:bodyPr anchor="ctr"/>
          <a:lstStyle>
            <a:lvl1pPr algn="ctr">
              <a:spcBef>
                <a:spcPts val="0"/>
              </a:spcBef>
              <a:defRPr sz="2700" b="0" baseline="0">
                <a:solidFill>
                  <a:schemeClr val="tx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10376042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3720314"/>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25780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 Supporting Slide">
    <p:spTree>
      <p:nvGrpSpPr>
        <p:cNvPr id="1" name=""/>
        <p:cNvGrpSpPr/>
        <p:nvPr/>
      </p:nvGrpSpPr>
      <p:grpSpPr>
        <a:xfrm>
          <a:off x="0" y="0"/>
          <a:ext cx="0" cy="0"/>
          <a:chOff x="0" y="0"/>
          <a:chExt cx="0" cy="0"/>
        </a:xfrm>
      </p:grpSpPr>
      <p:pic>
        <p:nvPicPr>
          <p:cNvPr id="6" name="Picture 5" descr="&quot;&quot;"/>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38793" t="25383" r="38793" b="29556"/>
          <a:stretch/>
        </p:blipFill>
        <p:spPr>
          <a:xfrm>
            <a:off x="5530879" y="2973391"/>
            <a:ext cx="942918" cy="3806818"/>
          </a:xfrm>
          <a:prstGeom prst="rect">
            <a:avLst/>
          </a:prstGeom>
        </p:spPr>
      </p:pic>
      <p:sp>
        <p:nvSpPr>
          <p:cNvPr id="4" name="Text Placeholder 4"/>
          <p:cNvSpPr>
            <a:spLocks noGrp="1"/>
          </p:cNvSpPr>
          <p:nvPr>
            <p:ph type="body" sz="quarter" idx="11" hasCustomPrompt="1"/>
          </p:nvPr>
        </p:nvSpPr>
        <p:spPr>
          <a:xfrm>
            <a:off x="330390" y="3582080"/>
            <a:ext cx="5218559" cy="2589451"/>
          </a:xfrm>
          <a:prstGeom prst="rect">
            <a:avLst/>
          </a:prstGeom>
        </p:spPr>
        <p:txBody>
          <a:bodyPr anchor="ctr"/>
          <a:lstStyle>
            <a:lvl1pPr marL="0" indent="0">
              <a:buNone/>
              <a:defRPr sz="6600" b="1">
                <a:solidFill>
                  <a:schemeClr val="bg1"/>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49" y="2133600"/>
            <a:ext cx="6114863" cy="5486400"/>
          </a:xfrm>
          <a:prstGeom prst="rect">
            <a:avLst/>
          </a:prstGeom>
        </p:spPr>
        <p:txBody>
          <a:bodyPr/>
          <a:lstStyle>
            <a:lvl1pPr>
              <a:defRPr lang="en-US" sz="4050" baseline="0" smtClean="0">
                <a:solidFill>
                  <a:schemeClr val="bg1"/>
                </a:solidFill>
              </a:defRPr>
            </a:lvl1pPr>
            <a:lvl2pPr>
              <a:defRPr lang="en-US" sz="3300" baseline="0" smtClean="0">
                <a:solidFill>
                  <a:schemeClr val="bg1"/>
                </a:solidFill>
              </a:defRPr>
            </a:lvl2pPr>
            <a:lvl3pPr>
              <a:defRPr lang="en-US" sz="3000" smtClean="0">
                <a:solidFill>
                  <a:schemeClr val="bg1"/>
                </a:solidFill>
              </a:defRPr>
            </a:lvl3pPr>
            <a:lvl4pPr>
              <a:defRPr lang="en-US" sz="2700" smtClean="0">
                <a:solidFill>
                  <a:schemeClr val="bg1"/>
                </a:solidFill>
              </a:defRPr>
            </a:lvl4pPr>
            <a:lvl5pPr>
              <a:defRPr lang="en-US">
                <a:solidFill>
                  <a:schemeClr val="bg1"/>
                </a:solidFill>
              </a:defRPr>
            </a:lvl5pPr>
          </a:lstStyle>
          <a:p>
            <a:pPr lvl="0">
              <a:spcBef>
                <a:spcPts val="768"/>
              </a:spcBef>
              <a:buFont typeface="Arial" panose="020B0604020202020204" pitchFamily="34" charset="0"/>
              <a:buChar char="•"/>
            </a:pPr>
            <a:r>
              <a:rPr lang="en-US"/>
              <a:t>Add supporting text</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29816822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Blank White Log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EC4C10-3428-4022-9B73-AD3426E542EB}"/>
              </a:ext>
            </a:extLst>
          </p:cNvPr>
          <p:cNvSpPr>
            <a:spLocks noGrp="1"/>
          </p:cNvSpPr>
          <p:nvPr>
            <p:ph type="sldNum" sz="quarter" idx="4"/>
          </p:nvPr>
        </p:nvSpPr>
        <p:spPr>
          <a:xfrm>
            <a:off x="10502781" y="9137972"/>
            <a:ext cx="2145811" cy="519113"/>
          </a:xfrm>
          <a:prstGeom prst="rect">
            <a:avLst/>
          </a:prstGeom>
        </p:spPr>
        <p:txBody>
          <a:bodyPr vert="horz" lIns="91440" tIns="45720" rIns="91440" bIns="45720" rtlCol="0" anchor="ctr"/>
          <a:lstStyle>
            <a:lvl1pPr algn="r">
              <a:defRPr sz="1012"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11416393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Blank Color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AE6FB-43F4-4CC8-96BF-48D63AC6520D}"/>
              </a:ext>
            </a:extLst>
          </p:cNvPr>
          <p:cNvSpPr/>
          <p:nvPr userDrawn="1"/>
        </p:nvSpPr>
        <p:spPr bwMode="auto">
          <a:xfrm>
            <a:off x="0" y="9067801"/>
            <a:ext cx="13004800" cy="6858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28574" tIns="28574" rIns="28574" bIns="28574" numCol="1" rtlCol="0" anchor="ctr" anchorCtr="0" compatLnSpc="1">
            <a:prstTxWarp prst="textNoShape">
              <a:avLst/>
            </a:prstTxWarp>
          </a:bodyPr>
          <a:lstStyle/>
          <a:p>
            <a:pPr marL="128593" marR="0" indent="0" algn="l" defTabSz="328628" rtl="0" eaLnBrk="1" fontAlgn="base" latinLnBrk="0" hangingPunct="0">
              <a:lnSpc>
                <a:spcPct val="100000"/>
              </a:lnSpc>
              <a:spcBef>
                <a:spcPct val="0"/>
              </a:spcBef>
              <a:spcAft>
                <a:spcPct val="0"/>
              </a:spcAft>
              <a:buClrTx/>
              <a:buSzTx/>
              <a:buFontTx/>
              <a:buNone/>
              <a:tabLst/>
            </a:pPr>
            <a:endParaRPr kumimoji="0" lang="en-US" sz="1012"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pic>
        <p:nvPicPr>
          <p:cNvPr id="7" name="Picture 6">
            <a:extLst>
              <a:ext uri="{FF2B5EF4-FFF2-40B4-BE49-F238E27FC236}">
                <a16:creationId xmlns:a16="http://schemas.microsoft.com/office/drawing/2014/main" id="{AF794370-8F77-4973-8E54-E4FE7CACBEA4}"/>
              </a:ext>
            </a:extLst>
          </p:cNvPr>
          <p:cNvPicPr>
            <a:picLocks noChangeAspect="1"/>
          </p:cNvPicPr>
          <p:nvPr userDrawn="1"/>
        </p:nvPicPr>
        <p:blipFill>
          <a:blip r:embed="rId2"/>
          <a:stretch>
            <a:fillRect/>
          </a:stretch>
        </p:blipFill>
        <p:spPr>
          <a:xfrm>
            <a:off x="329178" y="9250004"/>
            <a:ext cx="1894915" cy="318345"/>
          </a:xfrm>
          <a:prstGeom prst="rect">
            <a:avLst/>
          </a:prstGeom>
        </p:spPr>
      </p:pic>
      <p:sp>
        <p:nvSpPr>
          <p:cNvPr id="4" name="Slide Number Placeholder 1">
            <a:extLst>
              <a:ext uri="{FF2B5EF4-FFF2-40B4-BE49-F238E27FC236}">
                <a16:creationId xmlns:a16="http://schemas.microsoft.com/office/drawing/2014/main" id="{B3FD6A34-4DB6-4092-939B-D71DCDFA8857}"/>
              </a:ext>
            </a:extLst>
          </p:cNvPr>
          <p:cNvSpPr>
            <a:spLocks noGrp="1"/>
          </p:cNvSpPr>
          <p:nvPr>
            <p:ph type="sldNum" sz="quarter" idx="4"/>
          </p:nvPr>
        </p:nvSpPr>
        <p:spPr>
          <a:xfrm>
            <a:off x="10528603" y="9151144"/>
            <a:ext cx="2145811" cy="519113"/>
          </a:xfrm>
          <a:prstGeom prst="rect">
            <a:avLst/>
          </a:prstGeom>
        </p:spPr>
        <p:txBody>
          <a:bodyPr vert="horz" lIns="91440" tIns="45720" rIns="91440" bIns="45720" rtlCol="0" anchor="ctr"/>
          <a:lstStyle>
            <a:lvl1pPr algn="r">
              <a:defRPr sz="1012"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2034773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4" y="914400"/>
            <a:ext cx="11217274" cy="1156322"/>
          </a:xfrm>
          <a:prstGeom prst="rect">
            <a:avLst/>
          </a:prstGeom>
        </p:spPr>
        <p:txBody>
          <a:bodyPr anchor="ctr"/>
          <a:lstStyle>
            <a:lvl1pPr algn="ctr">
              <a:defRPr sz="4500">
                <a:solidFill>
                  <a:schemeClr val="tx1"/>
                </a:solidFill>
              </a:defRPr>
            </a:lvl1pPr>
          </a:lstStyle>
          <a:p>
            <a:r>
              <a:rPr lang="en-US"/>
              <a:t>Click to edit Slide title</a:t>
            </a:r>
          </a:p>
        </p:txBody>
      </p:sp>
      <p:sp>
        <p:nvSpPr>
          <p:cNvPr id="4" name="Content Placeholder 3"/>
          <p:cNvSpPr>
            <a:spLocks noGrp="1"/>
          </p:cNvSpPr>
          <p:nvPr>
            <p:ph sz="quarter" idx="10" hasCustomPrompt="1"/>
          </p:nvPr>
        </p:nvSpPr>
        <p:spPr>
          <a:xfrm>
            <a:off x="893764" y="2438402"/>
            <a:ext cx="11217274" cy="6022848"/>
          </a:xfrm>
          <a:prstGeom prst="rect">
            <a:avLst/>
          </a:prstGeom>
        </p:spPr>
        <p:txBody>
          <a:bodyPr/>
          <a:lstStyle>
            <a:lvl1pPr marL="257160" indent="-257160">
              <a:spcBef>
                <a:spcPts val="576"/>
              </a:spcBef>
              <a:buFont typeface="Arial" panose="020B0604020202020204" pitchFamily="34" charset="0"/>
              <a:buChar char="•"/>
              <a:defRPr sz="2700" baseline="0">
                <a:solidFill>
                  <a:schemeClr val="tx1"/>
                </a:solidFill>
              </a:defRPr>
            </a:lvl1pPr>
            <a:lvl2pPr marL="600041" indent="-257160">
              <a:spcBef>
                <a:spcPts val="576"/>
              </a:spcBef>
              <a:buSzPct val="75000"/>
              <a:buFont typeface="Wingdings" panose="05000000000000000000" pitchFamily="2" charset="2"/>
              <a:buChar char="Ø"/>
              <a:defRPr sz="2400" baseline="0">
                <a:solidFill>
                  <a:schemeClr val="tx1"/>
                </a:solidFill>
              </a:defRPr>
            </a:lvl2pPr>
            <a:lvl3pPr marL="900062" indent="-214301">
              <a:spcBef>
                <a:spcPts val="576"/>
              </a:spcBef>
              <a:buSzPct val="75000"/>
              <a:buFont typeface="Wingdings" panose="05000000000000000000" pitchFamily="2" charset="2"/>
              <a:buChar char="§"/>
              <a:defRPr sz="2100">
                <a:solidFill>
                  <a:schemeClr val="tx1"/>
                </a:solidFill>
              </a:defRPr>
            </a:lvl3pPr>
            <a:lvl4pPr marL="1110792" indent="-164297">
              <a:spcBef>
                <a:spcPts val="576"/>
              </a:spcBef>
              <a:buFont typeface="Arial" panose="020B0604020202020204" pitchFamily="34" charset="0"/>
              <a:buChar char="•"/>
              <a:defRPr sz="1800">
                <a:solidFill>
                  <a:schemeClr val="tx1"/>
                </a:solidFill>
              </a:defRPr>
            </a:lvl4pPr>
            <a:lvl5pPr marL="1028643" indent="-342880">
              <a:spcBef>
                <a:spcPts val="576"/>
              </a:spcBef>
              <a:buFont typeface="Arial" panose="020B0604020202020204" pitchFamily="34" charset="0"/>
              <a:buChar char="•"/>
              <a:defRPr sz="1500"/>
            </a:lvl5pPr>
          </a:lstStyle>
          <a:p>
            <a:pPr lvl="0"/>
            <a:r>
              <a:rPr lang="en-US"/>
              <a:t>Use bullet points sparingly</a:t>
            </a:r>
          </a:p>
          <a:p>
            <a:pPr lvl="1"/>
            <a:r>
              <a:rPr lang="en-US"/>
              <a:t>Try to keep it at 3 – 5 per slide</a:t>
            </a:r>
          </a:p>
          <a:p>
            <a:pPr lvl="0"/>
            <a:r>
              <a:rPr lang="en-US"/>
              <a:t>Only represent key ideas</a:t>
            </a:r>
          </a:p>
          <a:p>
            <a:pPr lvl="0"/>
            <a:r>
              <a:rPr lang="en-US"/>
              <a:t>Examine your font size</a:t>
            </a:r>
          </a:p>
          <a:p>
            <a:pPr lvl="1"/>
            <a:r>
              <a:rPr lang="en-US"/>
              <a:t>Don’t go below 20 </a:t>
            </a:r>
          </a:p>
          <a:p>
            <a:pPr lvl="0"/>
            <a:r>
              <a:rPr lang="en-US"/>
              <a:t>Only add images/other media if relevant</a:t>
            </a:r>
          </a:p>
          <a:p>
            <a:pPr lvl="1"/>
            <a:r>
              <a:rPr lang="en-US"/>
              <a:t>Second level</a:t>
            </a:r>
          </a:p>
          <a:p>
            <a:pPr lvl="2"/>
            <a:r>
              <a:rPr lang="en-US"/>
              <a:t>Third level</a:t>
            </a:r>
          </a:p>
          <a:p>
            <a:pPr lvl="3"/>
            <a:r>
              <a:rPr lang="en-US"/>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2618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Blank Option">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DE68769-00DC-405B-88E2-248530D96551}" type="slidenum">
              <a:rPr lang="en-US"/>
              <a:pPr>
                <a:defRPr/>
              </a:pPr>
              <a:t>‹#›</a:t>
            </a:fld>
            <a:endParaRPr lang="en-US"/>
          </a:p>
        </p:txBody>
      </p:sp>
    </p:spTree>
    <p:extLst>
      <p:ext uri="{BB962C8B-B14F-4D97-AF65-F5344CB8AC3E}">
        <p14:creationId xmlns:p14="http://schemas.microsoft.com/office/powerpoint/2010/main" val="2785941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2362202"/>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3854599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rebuchet-White-Text and Images">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6113" y="914401"/>
            <a:ext cx="11219689" cy="1161289"/>
          </a:xfrm>
          <a:prstGeom prst="rect">
            <a:avLst/>
          </a:prstGeom>
        </p:spPr>
        <p:txBody>
          <a:bodyPr vert="horz" lIns="91440" tIns="45720" rIns="91440" bIns="45720" rtlCol="0" anchor="ctr">
            <a:normAutofit/>
          </a:bodyPr>
          <a:lstStyle>
            <a:lvl1pPr>
              <a:defRPr lang="en-US" sz="4500" b="1" i="1" u="none" baseline="0" dirty="0">
                <a:solidFill>
                  <a:schemeClr val="tx1"/>
                </a:solidFill>
                <a:latin typeface="+mj-lt"/>
                <a:ea typeface="+mj-ea"/>
                <a:cs typeface="+mj-cs"/>
              </a:defRPr>
            </a:lvl1pPr>
          </a:lstStyle>
          <a:p>
            <a:pPr lvl="0" algn="ctr">
              <a:spcBef>
                <a:spcPct val="0"/>
              </a:spcBef>
            </a:pPr>
            <a:r>
              <a:rPr lang="en-US"/>
              <a:t>Click to edit title</a:t>
            </a:r>
          </a:p>
        </p:txBody>
      </p:sp>
      <p:sp>
        <p:nvSpPr>
          <p:cNvPr id="5" name="Content Placeholder 4"/>
          <p:cNvSpPr>
            <a:spLocks noGrp="1"/>
          </p:cNvSpPr>
          <p:nvPr>
            <p:ph sz="quarter" idx="11" hasCustomPrompt="1"/>
          </p:nvPr>
        </p:nvSpPr>
        <p:spPr>
          <a:xfrm>
            <a:off x="525057" y="2441448"/>
            <a:ext cx="6345259" cy="5224498"/>
          </a:xfrm>
          <a:prstGeom prst="roundRect">
            <a:avLst>
              <a:gd name="adj" fmla="val 7126"/>
            </a:avLst>
          </a:prstGeom>
          <a:ln>
            <a:solidFill>
              <a:schemeClr val="accent2"/>
            </a:solidFill>
          </a:ln>
          <a:effectLst>
            <a:glow rad="63500">
              <a:schemeClr val="accent2">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a:lstStyle>
            <a:lvl1pPr>
              <a:defRPr lang="en-US" sz="2133" b="1" i="1" dirty="0"/>
            </a:lvl1pPr>
          </a:lstStyle>
          <a:p>
            <a:pPr lvl="0" algn="ctr">
              <a:buNone/>
            </a:pPr>
            <a:r>
              <a:rPr lang="en-US" sz="2133" i="1"/>
              <a:t>Insert image or Clip Art</a:t>
            </a:r>
            <a:endParaRPr lang="en-US"/>
          </a:p>
        </p:txBody>
      </p:sp>
      <p:sp>
        <p:nvSpPr>
          <p:cNvPr id="4" name="Text Placeholder 3"/>
          <p:cNvSpPr>
            <a:spLocks noGrp="1"/>
          </p:cNvSpPr>
          <p:nvPr>
            <p:ph type="body" sz="quarter" idx="16"/>
          </p:nvPr>
        </p:nvSpPr>
        <p:spPr>
          <a:xfrm>
            <a:off x="7264401" y="2441448"/>
            <a:ext cx="5257801" cy="5224498"/>
          </a:xfrm>
          <a:prstGeom prst="rect">
            <a:avLst/>
          </a:prstGeom>
        </p:spPr>
        <p:txBody>
          <a:bodyPr/>
          <a:lstStyle>
            <a:lvl1pPr>
              <a:defRPr lang="en-US" sz="2700" baseline="0" smtClean="0">
                <a:solidFill>
                  <a:schemeClr val="tx1"/>
                </a:solidFill>
              </a:defRPr>
            </a:lvl1pPr>
            <a:lvl2pPr>
              <a:defRPr lang="en-US" sz="2400" baseline="0" smtClean="0">
                <a:solidFill>
                  <a:schemeClr val="tx1"/>
                </a:solidFill>
              </a:defRPr>
            </a:lvl2pPr>
            <a:lvl3pPr>
              <a:defRPr lang="en-US" sz="2100" smtClean="0">
                <a:solidFill>
                  <a:schemeClr val="tx1"/>
                </a:solidFill>
              </a:defRPr>
            </a:lvl3pPr>
            <a:lvl4pPr>
              <a:defRPr lang="en-US" sz="1800" smtClean="0">
                <a:solidFill>
                  <a:schemeClr val="tx1"/>
                </a:solidFill>
              </a:defRPr>
            </a:lvl4pPr>
            <a:lvl5pPr>
              <a:defRPr lang="en-US">
                <a:solidFill>
                  <a:schemeClr val="bg1"/>
                </a:solidFill>
              </a:defRPr>
            </a:lvl5pPr>
          </a:lstStyle>
          <a:p>
            <a:pPr lvl="0">
              <a:spcBef>
                <a:spcPts val="576"/>
              </a:spcBef>
              <a:buFont typeface="Arial" panose="020B0604020202020204" pitchFamily="34" charset="0"/>
              <a:buChar char="•"/>
            </a:pPr>
            <a:r>
              <a:rPr lang="en-US"/>
              <a:t>Click to edit Master text styles</a:t>
            </a:r>
          </a:p>
          <a:p>
            <a:pPr marL="600041" lvl="1" indent="-257160">
              <a:spcBef>
                <a:spcPts val="576"/>
              </a:spcBef>
              <a:buSzPct val="75000"/>
              <a:buFont typeface="Wingdings" panose="05000000000000000000" pitchFamily="2" charset="2"/>
              <a:buChar char="Ø"/>
            </a:pPr>
            <a:r>
              <a:rPr lang="en-US"/>
              <a:t>Second level</a:t>
            </a:r>
          </a:p>
          <a:p>
            <a:pPr marL="900062" lvl="2" indent="-214301">
              <a:spcBef>
                <a:spcPts val="576"/>
              </a:spcBef>
              <a:buSzPct val="75000"/>
              <a:buFont typeface="Wingdings" panose="05000000000000000000" pitchFamily="2" charset="2"/>
              <a:buChar char="§"/>
            </a:pPr>
            <a:r>
              <a:rPr lang="en-US"/>
              <a:t>Third level</a:t>
            </a:r>
          </a:p>
          <a:p>
            <a:pPr marL="1110792" lvl="3" indent="-164297">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32890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1" y="1595198"/>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a:solidFill>
                  <a:schemeClr val="accent1">
                    <a:lumMod val="75000"/>
                  </a:schemeClr>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3"/>
            <a:ext cx="9756649" cy="1161289"/>
          </a:xfrm>
          <a:prstGeom prst="rect">
            <a:avLst/>
          </a:prstGeom>
        </p:spPr>
        <p:txBody>
          <a:bodyPr anchor="ctr"/>
          <a:lstStyle>
            <a:lvl1pPr algn="ctr">
              <a:defRPr sz="3712" b="1" baseline="0">
                <a:solidFill>
                  <a:schemeClr val="accent1">
                    <a:lumMod val="75000"/>
                  </a:schemeClr>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8" y="5943600"/>
            <a:ext cx="6783324" cy="585216"/>
          </a:xfrm>
          <a:prstGeom prst="rect">
            <a:avLst/>
          </a:prstGeom>
        </p:spPr>
        <p:txBody>
          <a:bodyPr anchor="ctr"/>
          <a:lstStyle>
            <a:lvl1pPr marL="0" algn="ctr">
              <a:spcBef>
                <a:spcPts val="0"/>
              </a:spcBef>
              <a:defRPr sz="2475" b="0" baseline="0">
                <a:solidFill>
                  <a:schemeClr val="tx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19" y="7253288"/>
            <a:ext cx="2925762" cy="519113"/>
          </a:xfrm>
          <a:prstGeom prst="rect">
            <a:avLst/>
          </a:prstGeom>
        </p:spPr>
        <p:txBody>
          <a:bodyPr vert="horz" lIns="91440" tIns="45720" rIns="91440" bIns="45720" rtlCol="0" anchor="ctr"/>
          <a:lstStyle>
            <a:lvl1pPr algn="ctr">
              <a:defRPr sz="1500">
                <a:solidFill>
                  <a:schemeClr val="tx1"/>
                </a:solidFill>
              </a:defRPr>
            </a:lvl1pPr>
          </a:lstStyle>
          <a:p>
            <a:fld id="{720F2E81-9F3D-42A6-A086-4D144BCEA8F3}" type="datetime7">
              <a:rPr lang="en-US" smtClean="0"/>
              <a:pPr/>
              <a:t>May-25</a:t>
            </a:fld>
            <a:endParaRPr lang="en-US"/>
          </a:p>
        </p:txBody>
      </p:sp>
    </p:spTree>
    <p:extLst>
      <p:ext uri="{BB962C8B-B14F-4D97-AF65-F5344CB8AC3E}">
        <p14:creationId xmlns:p14="http://schemas.microsoft.com/office/powerpoint/2010/main" val="2206673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hite Mission Slide">
    <p:spTree>
      <p:nvGrpSpPr>
        <p:cNvPr id="1" name=""/>
        <p:cNvGrpSpPr/>
        <p:nvPr/>
      </p:nvGrpSpPr>
      <p:grpSpPr>
        <a:xfrm>
          <a:off x="0" y="0"/>
          <a:ext cx="0" cy="0"/>
          <a:chOff x="0" y="0"/>
          <a:chExt cx="0" cy="0"/>
        </a:xfrm>
      </p:grpSpPr>
      <p:sp>
        <p:nvSpPr>
          <p:cNvPr id="6" name="TextBox 5"/>
          <p:cNvSpPr txBox="1"/>
          <p:nvPr userDrawn="1"/>
        </p:nvSpPr>
        <p:spPr>
          <a:xfrm>
            <a:off x="234808" y="1247277"/>
            <a:ext cx="10896601" cy="853952"/>
          </a:xfrm>
          <a:prstGeom prst="rect">
            <a:avLst/>
          </a:prstGeom>
          <a:noFill/>
        </p:spPr>
        <p:txBody>
          <a:bodyPr wrap="square" rtlCol="0" anchor="ctr">
            <a:spAutoFit/>
          </a:bodyPr>
          <a:lstStyle/>
          <a:p>
            <a:r>
              <a:rPr lang="en-US" sz="4949" b="1" i="0">
                <a:solidFill>
                  <a:schemeClr val="accent1">
                    <a:lumMod val="75000"/>
                  </a:schemeClr>
                </a:solidFill>
              </a:rPr>
              <a:t>Our Mission</a:t>
            </a:r>
          </a:p>
        </p:txBody>
      </p:sp>
      <p:sp>
        <p:nvSpPr>
          <p:cNvPr id="5" name="TextBox 4"/>
          <p:cNvSpPr txBox="1"/>
          <p:nvPr userDrawn="1"/>
        </p:nvSpPr>
        <p:spPr>
          <a:xfrm>
            <a:off x="900859" y="4005246"/>
            <a:ext cx="11203084" cy="2793072"/>
          </a:xfrm>
          <a:prstGeom prst="rect">
            <a:avLst/>
          </a:prstGeom>
          <a:noFill/>
        </p:spPr>
        <p:txBody>
          <a:bodyPr wrap="square" rtlCol="0" anchor="ctr">
            <a:spAutoFit/>
          </a:bodyPr>
          <a:lstStyle/>
          <a:p>
            <a:pPr marL="0" marR="0" lvl="0" indent="0" algn="ctr" defTabSz="438237" rtl="0" eaLnBrk="1" fontAlgn="base" latinLnBrk="0" hangingPunct="0">
              <a:lnSpc>
                <a:spcPct val="100000"/>
              </a:lnSpc>
              <a:spcBef>
                <a:spcPct val="0"/>
              </a:spcBef>
              <a:spcAft>
                <a:spcPct val="0"/>
              </a:spcAft>
              <a:buClrTx/>
              <a:buSzTx/>
              <a:buFontTx/>
              <a:buNone/>
              <a:tabLst/>
              <a:defRPr/>
            </a:pPr>
            <a:r>
              <a:rPr lang="en-US" sz="4500" b="1">
                <a:solidFill>
                  <a:schemeClr val="tx1"/>
                </a:solidFill>
              </a:rPr>
              <a:t>Improving</a:t>
            </a:r>
            <a:r>
              <a:rPr lang="en-US" sz="4500" b="0">
                <a:solidFill>
                  <a:schemeClr val="tx1"/>
                </a:solidFill>
              </a:rPr>
              <a:t> </a:t>
            </a:r>
            <a:r>
              <a:rPr lang="en-US" sz="4050" b="0">
                <a:solidFill>
                  <a:schemeClr val="tx1"/>
                </a:solidFill>
              </a:rPr>
              <a:t>health care access and outcomes for the </a:t>
            </a:r>
            <a:r>
              <a:rPr lang="en-US" sz="4500" b="1">
                <a:solidFill>
                  <a:schemeClr val="tx1"/>
                </a:solidFill>
              </a:rPr>
              <a:t>people</a:t>
            </a:r>
            <a:r>
              <a:rPr lang="en-US" sz="4500" b="0">
                <a:solidFill>
                  <a:schemeClr val="tx1"/>
                </a:solidFill>
              </a:rPr>
              <a:t> </a:t>
            </a:r>
            <a:r>
              <a:rPr lang="en-US" sz="4050" b="0">
                <a:solidFill>
                  <a:schemeClr val="tx1"/>
                </a:solidFill>
              </a:rPr>
              <a:t>we serve </a:t>
            </a:r>
            <a:br>
              <a:rPr lang="en-US" sz="4050" b="0">
                <a:solidFill>
                  <a:schemeClr val="tx1"/>
                </a:solidFill>
              </a:rPr>
            </a:br>
            <a:r>
              <a:rPr lang="en-US" sz="4050" b="0">
                <a:solidFill>
                  <a:schemeClr val="tx1"/>
                </a:solidFill>
              </a:rPr>
              <a:t>while demonstrating sound stewardship of financial </a:t>
            </a:r>
            <a:r>
              <a:rPr lang="en-US" sz="4500" b="1">
                <a:solidFill>
                  <a:schemeClr val="tx1"/>
                </a:solidFill>
              </a:rPr>
              <a:t>resources</a:t>
            </a:r>
            <a:endParaRPr lang="en-US" sz="4050" b="1">
              <a:solidFill>
                <a:schemeClr val="tx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448443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1" y="2438400"/>
            <a:ext cx="12344023" cy="6172200"/>
          </a:xfrm>
          <a:prstGeom prst="rect">
            <a:avLst/>
          </a:prstGeom>
        </p:spPr>
        <p:txBody>
          <a:bodyPr/>
          <a:lstStyle>
            <a:lvl1pPr>
              <a:defRPr lang="en-US" sz="2700" baseline="0" dirty="0" smtClean="0">
                <a:solidFill>
                  <a:schemeClr val="tx1"/>
                </a:solidFill>
              </a:defRPr>
            </a:lvl1pPr>
            <a:lvl2pPr>
              <a:defRPr lang="en-US" sz="2475" baseline="0" dirty="0" smtClean="0">
                <a:solidFill>
                  <a:schemeClr val="tx1"/>
                </a:solidFill>
              </a:defRPr>
            </a:lvl2pPr>
            <a:lvl3pPr>
              <a:defRPr lang="en-US" sz="2025" dirty="0" smtClean="0">
                <a:solidFill>
                  <a:schemeClr val="tx1"/>
                </a:solidFill>
              </a:defRPr>
            </a:lvl3pPr>
            <a:lvl4pPr marL="1203919" indent="-257187">
              <a:buFont typeface="Wingdings" panose="05000000000000000000" pitchFamily="2" charset="2"/>
              <a:buChar char="v"/>
              <a:defRPr lang="en-US" sz="1800"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1" y="624524"/>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5317107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de-by-Side 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88" y="2438400"/>
            <a:ext cx="5829122" cy="6172200"/>
          </a:xfrm>
          <a:prstGeom prst="rect">
            <a:avLst/>
          </a:prstGeom>
          <a:ln w="57150">
            <a:noFill/>
          </a:ln>
        </p:spPr>
        <p:txBody>
          <a:bodyPr/>
          <a:lstStyle>
            <a:lvl1pPr>
              <a:defRPr lang="en-US" sz="2250" baseline="0" dirty="0" smtClean="0">
                <a:solidFill>
                  <a:schemeClr val="tx1"/>
                </a:solidFill>
              </a:defRPr>
            </a:lvl1pPr>
            <a:lvl2pPr>
              <a:defRPr lang="en-US" sz="2025" baseline="0" dirty="0" smtClean="0">
                <a:solidFill>
                  <a:schemeClr val="tx1"/>
                </a:solidFill>
              </a:defRPr>
            </a:lvl2pPr>
            <a:lvl3pPr>
              <a:defRPr lang="en-US" sz="1800" dirty="0" smtClean="0">
                <a:solidFill>
                  <a:schemeClr val="tx1"/>
                </a:solidFill>
              </a:defRPr>
            </a:lvl3pPr>
            <a:lvl4pPr marL="1203919" indent="-257187">
              <a:buFont typeface="Wingdings" panose="05000000000000000000" pitchFamily="2" charset="2"/>
              <a:buChar char="v"/>
              <a:defRPr lang="en-US" sz="1576"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1" y="624524"/>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
        <p:nvSpPr>
          <p:cNvPr id="5" name="Content Placeholder 3">
            <a:extLst>
              <a:ext uri="{FF2B5EF4-FFF2-40B4-BE49-F238E27FC236}">
                <a16:creationId xmlns:a16="http://schemas.microsoft.com/office/drawing/2014/main" id="{25FF5EAB-AD08-4EAC-81DF-1F08A71581EB}"/>
              </a:ext>
            </a:extLst>
          </p:cNvPr>
          <p:cNvSpPr>
            <a:spLocks noGrp="1"/>
          </p:cNvSpPr>
          <p:nvPr>
            <p:ph sz="quarter" idx="12" hasCustomPrompt="1"/>
          </p:nvPr>
        </p:nvSpPr>
        <p:spPr>
          <a:xfrm>
            <a:off x="6845289" y="2438400"/>
            <a:ext cx="5829122" cy="6172200"/>
          </a:xfrm>
          <a:prstGeom prst="rect">
            <a:avLst/>
          </a:prstGeom>
          <a:solidFill>
            <a:schemeClr val="accent5"/>
          </a:solidFill>
        </p:spPr>
        <p:txBody>
          <a:bodyPr/>
          <a:lstStyle>
            <a:lvl1pPr>
              <a:defRPr lang="en-US" sz="2250" baseline="0" dirty="0" smtClean="0">
                <a:solidFill>
                  <a:schemeClr val="bg1"/>
                </a:solidFill>
              </a:defRPr>
            </a:lvl1pPr>
            <a:lvl2pPr>
              <a:defRPr lang="en-US" sz="2025" baseline="0" dirty="0" smtClean="0">
                <a:solidFill>
                  <a:schemeClr val="bg1"/>
                </a:solidFill>
              </a:defRPr>
            </a:lvl2pPr>
            <a:lvl3pPr>
              <a:defRPr lang="en-US" sz="1800" dirty="0" smtClean="0">
                <a:solidFill>
                  <a:schemeClr val="bg1"/>
                </a:solidFill>
              </a:defRPr>
            </a:lvl3pPr>
            <a:lvl4pPr marL="1203919" indent="-257187">
              <a:buFont typeface="Wingdings" panose="05000000000000000000" pitchFamily="2" charset="2"/>
              <a:buChar char="v"/>
              <a:defRPr lang="en-US" sz="1576" dirty="0" smtClean="0">
                <a:solidFill>
                  <a:schemeClr val="bg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258973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algn="ctr"/>
            <a:endParaRPr lang="en-US"/>
          </a:p>
        </p:txBody>
      </p:sp>
      <p:sp>
        <p:nvSpPr>
          <p:cNvPr id="5" name="Content Placeholder 4"/>
          <p:cNvSpPr>
            <a:spLocks noGrp="1"/>
          </p:cNvSpPr>
          <p:nvPr>
            <p:ph sz="quarter" idx="12" hasCustomPrompt="1"/>
          </p:nvPr>
        </p:nvSpPr>
        <p:spPr>
          <a:xfrm>
            <a:off x="6102362" y="762001"/>
            <a:ext cx="6229160" cy="7766370"/>
          </a:xfrm>
          <a:prstGeom prst="rect">
            <a:avLst/>
          </a:prstGeom>
          <a:solidFill>
            <a:schemeClr val="bg1"/>
          </a:solidFill>
          <a:ln w="57150">
            <a:solidFill>
              <a:schemeClr val="accent1"/>
            </a:solidFill>
          </a:ln>
          <a:effectLst/>
        </p:spPr>
        <p:style>
          <a:lnRef idx="2">
            <a:schemeClr val="accent3"/>
          </a:lnRef>
          <a:fillRef idx="1">
            <a:schemeClr val="lt1"/>
          </a:fillRef>
          <a:effectRef idx="0">
            <a:schemeClr val="accent3"/>
          </a:effectRef>
          <a:fontRef idx="none"/>
        </p:style>
        <p:txBody>
          <a:bodyPr anchor="ctr"/>
          <a:lstStyle>
            <a:lvl1pPr marL="428647" indent="-428647" algn="l">
              <a:buFont typeface="Arial" panose="020B0604020202020204" pitchFamily="34" charset="0"/>
              <a:buChar char="•"/>
              <a:defRPr lang="en-US" sz="2844"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0" y="3429000"/>
            <a:ext cx="5486231" cy="2895600"/>
          </a:xfrm>
          <a:prstGeom prst="rect">
            <a:avLst/>
          </a:prstGeom>
        </p:spPr>
        <p:txBody>
          <a:bodyPr anchor="ctr"/>
          <a:lstStyle>
            <a:lvl1pPr marL="0" indent="0">
              <a:defRPr sz="6600" b="1">
                <a:solidFill>
                  <a:schemeClr val="tx1"/>
                </a:solidFill>
              </a:defRPr>
            </a:lvl1pPr>
          </a:lstStyle>
          <a:p>
            <a:pPr lvl="0"/>
            <a:r>
              <a:rPr lang="en-US"/>
              <a:t>Insert Main Idea Here</a:t>
            </a:r>
          </a:p>
        </p:txBody>
      </p:sp>
    </p:spTree>
    <p:extLst>
      <p:ext uri="{BB962C8B-B14F-4D97-AF65-F5344CB8AC3E}">
        <p14:creationId xmlns:p14="http://schemas.microsoft.com/office/powerpoint/2010/main" val="12410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Example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89" y="2171707"/>
            <a:ext cx="4095308"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79" y="2171707"/>
            <a:ext cx="4179635"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4" y="2171705"/>
            <a:ext cx="3685033" cy="2872740"/>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4" y="5407155"/>
            <a:ext cx="3685033" cy="3276599"/>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1" y="627890"/>
            <a:ext cx="12344023" cy="1161289"/>
          </a:xfrm>
          <a:prstGeom prst="rect">
            <a:avLst/>
          </a:prstGeom>
        </p:spPr>
        <p:txBody>
          <a:bodyPr vert="horz" lIns="91440" tIns="45720" rIns="91440" bIns="45720" rtlCol="0" anchor="ctr">
            <a:noAutofit/>
          </a:bodyPr>
          <a:lstStyle>
            <a:lvl1pPr algn="ctr">
              <a:defRPr lang="en-US" dirty="0"/>
            </a:lvl1pPr>
          </a:lstStyle>
          <a:p>
            <a:pPr lvl="0"/>
            <a:r>
              <a:rPr lang="en-US"/>
              <a:t>Click to Edit Slide Title</a:t>
            </a:r>
          </a:p>
        </p:txBody>
      </p:sp>
    </p:spTree>
    <p:extLst>
      <p:ext uri="{BB962C8B-B14F-4D97-AF65-F5344CB8AC3E}">
        <p14:creationId xmlns:p14="http://schemas.microsoft.com/office/powerpoint/2010/main" val="3167136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ite Main + Supporting Slide">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273243" y="3582080"/>
            <a:ext cx="4933758" cy="2589451"/>
          </a:xfrm>
          <a:prstGeom prst="rect">
            <a:avLst/>
          </a:prstGeom>
        </p:spPr>
        <p:txBody>
          <a:bodyPr anchor="ctr"/>
          <a:lstStyle>
            <a:lvl1pPr marL="0" indent="0">
              <a:buNone/>
              <a:defRPr sz="4949" b="1">
                <a:solidFill>
                  <a:schemeClr val="accent1">
                    <a:lumMod val="75000"/>
                  </a:schemeClr>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50" y="2133601"/>
            <a:ext cx="6114863" cy="5486400"/>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z="2250" smtClean="0">
                <a:solidFill>
                  <a:schemeClr val="tx1"/>
                </a:solidFill>
              </a:defRPr>
            </a:lvl3pPr>
            <a:lvl4pPr>
              <a:defRPr lang="en-US" sz="2025" smtClean="0">
                <a:solidFill>
                  <a:schemeClr val="tx1"/>
                </a:solidFill>
              </a:defRPr>
            </a:lvl4pPr>
            <a:lvl5pPr>
              <a:defRPr lang="en-US">
                <a:solidFill>
                  <a:schemeClr val="bg1"/>
                </a:solidFill>
              </a:defRPr>
            </a:lvl5pPr>
          </a:lstStyle>
          <a:p>
            <a:pPr lvl="0">
              <a:spcBef>
                <a:spcPts val="576"/>
              </a:spcBef>
              <a:buFont typeface="Arial" panose="020B0604020202020204" pitchFamily="34" charset="0"/>
              <a:buChar char="•"/>
            </a:pPr>
            <a:r>
              <a:rPr lang="en-US"/>
              <a:t>Add supporting text</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pic>
        <p:nvPicPr>
          <p:cNvPr id="6" name="Picture 5">
            <a:extLst>
              <a:ext uri="{FF2B5EF4-FFF2-40B4-BE49-F238E27FC236}">
                <a16:creationId xmlns:a16="http://schemas.microsoft.com/office/drawing/2014/main" id="{14A5E044-5010-421F-B90C-80967742E8ED}"/>
              </a:ext>
            </a:extLst>
          </p:cNvPr>
          <p:cNvPicPr>
            <a:picLocks/>
          </p:cNvPicPr>
          <p:nvPr userDrawn="1"/>
        </p:nvPicPr>
        <p:blipFill>
          <a:blip r:embed="rId2"/>
          <a:stretch>
            <a:fillRect/>
          </a:stretch>
        </p:blipFill>
        <p:spPr>
          <a:xfrm>
            <a:off x="5262606" y="2667000"/>
            <a:ext cx="1239794" cy="4267200"/>
          </a:xfrm>
          <a:prstGeom prst="rect">
            <a:avLst/>
          </a:prstGeom>
          <a:solidFill>
            <a:srgbClr val="FFFFFF"/>
          </a:solidFill>
        </p:spPr>
      </p:pic>
    </p:spTree>
    <p:extLst>
      <p:ext uri="{BB962C8B-B14F-4D97-AF65-F5344CB8AC3E}">
        <p14:creationId xmlns:p14="http://schemas.microsoft.com/office/powerpoint/2010/main" val="1159413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 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algn="ctr"/>
            <a:endParaRPr lang="en-US" sz="1350">
              <a:solidFill>
                <a:schemeClr val="accent1">
                  <a:lumMod val="75000"/>
                </a:schemeClr>
              </a:solidFill>
            </a:endParaRPr>
          </a:p>
        </p:txBody>
      </p:sp>
      <p:sp>
        <p:nvSpPr>
          <p:cNvPr id="5" name="Content Placeholder 4"/>
          <p:cNvSpPr>
            <a:spLocks noGrp="1"/>
          </p:cNvSpPr>
          <p:nvPr>
            <p:ph sz="quarter" idx="12" hasCustomPrompt="1"/>
          </p:nvPr>
        </p:nvSpPr>
        <p:spPr>
          <a:xfrm>
            <a:off x="6102361" y="762002"/>
            <a:ext cx="6229161" cy="7766370"/>
          </a:xfrm>
          <a:prstGeom prst="rect">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marL="321484" indent="-321484" algn="l">
              <a:buFont typeface="Arial" panose="020B0604020202020204" pitchFamily="34" charset="0"/>
              <a:buChar char="•"/>
              <a:defRPr lang="en-US" sz="2133"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1" y="3429001"/>
            <a:ext cx="5486231" cy="2895600"/>
          </a:xfrm>
          <a:prstGeom prst="rect">
            <a:avLst/>
          </a:prstGeom>
        </p:spPr>
        <p:txBody>
          <a:bodyPr anchor="ctr"/>
          <a:lstStyle>
            <a:lvl1pPr marL="0" indent="0">
              <a:defRPr sz="4949" b="1">
                <a:solidFill>
                  <a:schemeClr val="bg1"/>
                </a:solidFill>
              </a:defRPr>
            </a:lvl1pPr>
          </a:lstStyle>
          <a:p>
            <a:pPr lvl="0"/>
            <a:r>
              <a:rPr lang="en-US"/>
              <a:t>Insert Main Idea Here</a:t>
            </a:r>
          </a:p>
        </p:txBody>
      </p:sp>
    </p:spTree>
    <p:extLst>
      <p:ext uri="{BB962C8B-B14F-4D97-AF65-F5344CB8AC3E}">
        <p14:creationId xmlns:p14="http://schemas.microsoft.com/office/powerpoint/2010/main" val="2187788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 Images + Text Slide">
    <p:spTree>
      <p:nvGrpSpPr>
        <p:cNvPr id="1" name=""/>
        <p:cNvGrpSpPr/>
        <p:nvPr/>
      </p:nvGrpSpPr>
      <p:grpSpPr>
        <a:xfrm>
          <a:off x="0" y="0"/>
          <a:ext cx="0" cy="0"/>
          <a:chOff x="0" y="0"/>
          <a:chExt cx="0" cy="0"/>
        </a:xfrm>
      </p:grpSpPr>
      <p:sp>
        <p:nvSpPr>
          <p:cNvPr id="7" name="Rectangle 6" descr="&quot;&quot;"/>
          <p:cNvSpPr/>
          <p:nvPr userDrawn="1"/>
        </p:nvSpPr>
        <p:spPr>
          <a:xfrm>
            <a:off x="896114" y="23968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6" name="Rectangle 5" descr="&quot;&quot;"/>
          <p:cNvSpPr/>
          <p:nvPr userDrawn="1"/>
        </p:nvSpPr>
        <p:spPr>
          <a:xfrm>
            <a:off x="896114" y="47971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5" name="Rectangle 4" descr="&quot;&quot;"/>
          <p:cNvSpPr/>
          <p:nvPr userDrawn="1"/>
        </p:nvSpPr>
        <p:spPr>
          <a:xfrm>
            <a:off x="896114" y="71974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12" name="Text Placeholder 7"/>
          <p:cNvSpPr>
            <a:spLocks noGrp="1"/>
          </p:cNvSpPr>
          <p:nvPr>
            <p:ph type="body" sz="quarter" idx="15" hasCustomPrompt="1"/>
          </p:nvPr>
        </p:nvSpPr>
        <p:spPr>
          <a:xfrm>
            <a:off x="896112" y="609600"/>
            <a:ext cx="11219689" cy="1161289"/>
          </a:xfrm>
          <a:prstGeom prst="rect">
            <a:avLst/>
          </a:prstGeom>
        </p:spPr>
        <p:txBody>
          <a:bodyPr vert="horz" lIns="91440" tIns="45720" rIns="91440" bIns="45720" rtlCol="0" anchor="ctr">
            <a:noAutofit/>
          </a:bodyPr>
          <a:lstStyle>
            <a:lvl1pPr>
              <a:defRPr lang="en-US" sz="4949" b="1" i="0" u="none" dirty="0">
                <a:solidFill>
                  <a:schemeClr val="accent1">
                    <a:lumMod val="75000"/>
                  </a:schemeClr>
                </a:solidFill>
                <a:latin typeface="+mj-lt"/>
                <a:ea typeface="+mj-ea"/>
                <a:cs typeface="+mj-cs"/>
              </a:defRPr>
            </a:lvl1pPr>
          </a:lstStyle>
          <a:p>
            <a:pPr lvl="0" algn="ctr">
              <a:spcBef>
                <a:spcPct val="0"/>
              </a:spcBef>
            </a:pPr>
            <a:r>
              <a:rPr lang="en-US"/>
              <a:t>List 3 Main Concerns</a:t>
            </a:r>
          </a:p>
        </p:txBody>
      </p:sp>
      <p:sp>
        <p:nvSpPr>
          <p:cNvPr id="29" name="Content Placeholder 28"/>
          <p:cNvSpPr>
            <a:spLocks noGrp="1"/>
          </p:cNvSpPr>
          <p:nvPr>
            <p:ph sz="quarter" idx="25" hasCustomPrompt="1"/>
          </p:nvPr>
        </p:nvSpPr>
        <p:spPr>
          <a:xfrm>
            <a:off x="331070" y="2133601"/>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1" name="Text Placeholder 20"/>
          <p:cNvSpPr>
            <a:spLocks noGrp="1"/>
          </p:cNvSpPr>
          <p:nvPr>
            <p:ph type="body" sz="quarter" idx="20" hasCustomPrompt="1"/>
          </p:nvPr>
        </p:nvSpPr>
        <p:spPr>
          <a:xfrm>
            <a:off x="2289116" y="2370556"/>
            <a:ext cx="10385297" cy="1197864"/>
          </a:xfrm>
          <a:prstGeom prst="rect">
            <a:avLst/>
          </a:prstGeom>
        </p:spPr>
        <p:txBody>
          <a:bodyPr anchor="ctr"/>
          <a:lstStyle>
            <a:lvl1pPr>
              <a:defRPr lang="en-US" sz="3300" dirty="0">
                <a:solidFill>
                  <a:schemeClr val="bg1"/>
                </a:solidFill>
              </a:defRPr>
            </a:lvl1pPr>
          </a:lstStyle>
          <a:p>
            <a:pPr marL="428710" lvl="0" indent="-428710">
              <a:buFont typeface="Calibri" panose="020F0502020204030204" pitchFamily="34" charset="0"/>
              <a:buChar char="→"/>
            </a:pPr>
            <a:r>
              <a:rPr lang="en-US"/>
              <a:t>Click to add text</a:t>
            </a:r>
          </a:p>
        </p:txBody>
      </p:sp>
      <p:sp>
        <p:nvSpPr>
          <p:cNvPr id="30" name="Content Placeholder 28"/>
          <p:cNvSpPr>
            <a:spLocks noGrp="1"/>
          </p:cNvSpPr>
          <p:nvPr>
            <p:ph sz="quarter" idx="26" hasCustomPrompt="1"/>
          </p:nvPr>
        </p:nvSpPr>
        <p:spPr>
          <a:xfrm>
            <a:off x="325988" y="4563881"/>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3" name="Text Placeholder 22"/>
          <p:cNvSpPr>
            <a:spLocks noGrp="1"/>
          </p:cNvSpPr>
          <p:nvPr>
            <p:ph type="body" sz="quarter" idx="21" hasCustomPrompt="1"/>
          </p:nvPr>
        </p:nvSpPr>
        <p:spPr>
          <a:xfrm>
            <a:off x="2273430" y="4770854"/>
            <a:ext cx="10385297" cy="1197864"/>
          </a:xfrm>
          <a:prstGeom prst="rect">
            <a:avLst/>
          </a:prstGeom>
        </p:spPr>
        <p:txBody>
          <a:bodyPr anchor="ctr"/>
          <a:lstStyle>
            <a:lvl1pPr>
              <a:defRPr lang="en-US" sz="3300" dirty="0">
                <a:solidFill>
                  <a:schemeClr val="bg1"/>
                </a:solidFill>
              </a:defRPr>
            </a:lvl1pPr>
          </a:lstStyle>
          <a:p>
            <a:pPr marL="428710" lvl="0" indent="-428710">
              <a:buFont typeface="Calibri" panose="020F0502020204030204" pitchFamily="34" charset="0"/>
              <a:buChar char="→"/>
            </a:pPr>
            <a:r>
              <a:rPr lang="en-US"/>
              <a:t>Click to add text</a:t>
            </a:r>
          </a:p>
        </p:txBody>
      </p:sp>
      <p:sp>
        <p:nvSpPr>
          <p:cNvPr id="31" name="Content Placeholder 28"/>
          <p:cNvSpPr>
            <a:spLocks noGrp="1"/>
          </p:cNvSpPr>
          <p:nvPr>
            <p:ph sz="quarter" idx="27" hasCustomPrompt="1"/>
          </p:nvPr>
        </p:nvSpPr>
        <p:spPr>
          <a:xfrm>
            <a:off x="325988" y="6934199"/>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4" name="Text Placeholder 3"/>
          <p:cNvSpPr>
            <a:spLocks noGrp="1"/>
          </p:cNvSpPr>
          <p:nvPr>
            <p:ph type="body" sz="quarter" idx="19" hasCustomPrompt="1"/>
          </p:nvPr>
        </p:nvSpPr>
        <p:spPr>
          <a:xfrm>
            <a:off x="2273430" y="7171154"/>
            <a:ext cx="10385297" cy="1197864"/>
          </a:xfrm>
          <a:prstGeom prst="rect">
            <a:avLst/>
          </a:prstGeom>
        </p:spPr>
        <p:txBody>
          <a:bodyPr anchor="ctr"/>
          <a:lstStyle>
            <a:lvl1pPr marL="428710" indent="-428710">
              <a:buFont typeface="Calibri" panose="020F0502020204030204" pitchFamily="34" charset="0"/>
              <a:buChar char="→"/>
              <a:defRPr sz="3300">
                <a:solidFill>
                  <a:schemeClr val="bg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25716678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6" y="627890"/>
            <a:ext cx="11219689" cy="1161289"/>
          </a:xfrm>
          <a:prstGeom prst="rect">
            <a:avLst/>
          </a:prstGeom>
        </p:spPr>
        <p:txBody>
          <a:bodyPr vert="horz" lIns="91440" tIns="45720" rIns="91440" bIns="45720" rtlCol="0" anchor="ctr">
            <a:noAutofit/>
          </a:bodyPr>
          <a:lstStyle>
            <a:lvl1pPr>
              <a:defRPr lang="en-US" sz="4949" b="1" i="0" u="none" baseline="0" dirty="0">
                <a:solidFill>
                  <a:schemeClr val="accent1">
                    <a:lumMod val="75000"/>
                  </a:schemeClr>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90" y="2087658"/>
            <a:ext cx="6200586" cy="6446746"/>
          </a:xfrm>
          <a:prstGeom prst="rect">
            <a:avLst/>
          </a:prstGeom>
          <a:ln w="57150">
            <a:solidFill>
              <a:schemeClr val="accent2"/>
            </a:solidFill>
          </a:ln>
          <a:effectLst/>
        </p:spPr>
        <p:style>
          <a:lnRef idx="2">
            <a:schemeClr val="accent6"/>
          </a:lnRef>
          <a:fillRef idx="1">
            <a:schemeClr val="lt1"/>
          </a:fillRef>
          <a:effectRef idx="0">
            <a:schemeClr val="accent6"/>
          </a:effectRef>
          <a:fontRef idx="none"/>
        </p:style>
        <p:txBody>
          <a:bodyPr anchor="ctr"/>
          <a:lstStyle>
            <a:lvl1pPr algn="ctr">
              <a:buNone/>
              <a:defRPr sz="1800"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133"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mtClean="0">
                <a:solidFill>
                  <a:schemeClr val="tx1"/>
                </a:solidFill>
              </a:defRPr>
            </a:lvl3pPr>
            <a:lvl4pPr>
              <a:defRPr lang="en-US" sz="2025" smtClean="0">
                <a:solidFill>
                  <a:schemeClr val="tx1"/>
                </a:solidFill>
              </a:defRPr>
            </a:lvl4pPr>
          </a:lstStyle>
          <a:p>
            <a:pPr lvl="0">
              <a:spcBef>
                <a:spcPts val="576"/>
              </a:spcBef>
              <a:buFont typeface="Arial" panose="020B0604020202020204" pitchFamily="34" charset="0"/>
              <a:buChar char="•"/>
            </a:pPr>
            <a:r>
              <a:rPr lang="en-US"/>
              <a:t>Add supporting text</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33905682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ite 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6" y="3733800"/>
            <a:ext cx="5740193" cy="329076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Picture 6">
            <a:extLst>
              <a:ext uri="{FF2B5EF4-FFF2-40B4-BE49-F238E27FC236}">
                <a16:creationId xmlns:a16="http://schemas.microsoft.com/office/drawing/2014/main" id="{8399FA09-FEF2-46EE-8935-90657E8B3EA2}"/>
              </a:ext>
            </a:extLst>
          </p:cNvPr>
          <p:cNvPicPr>
            <a:picLocks/>
          </p:cNvPicPr>
          <p:nvPr userDrawn="1"/>
        </p:nvPicPr>
        <p:blipFill>
          <a:blip r:embed="rId2">
            <a:duotone>
              <a:schemeClr val="accent5">
                <a:shade val="45000"/>
                <a:satMod val="135000"/>
              </a:schemeClr>
              <a:prstClr val="white"/>
            </a:duotone>
          </a:blip>
          <a:stretch>
            <a:fillRect/>
          </a:stretch>
        </p:blipFill>
        <p:spPr>
          <a:xfrm>
            <a:off x="258120" y="761999"/>
            <a:ext cx="8468037" cy="8305801"/>
          </a:xfrm>
          <a:prstGeom prst="rect">
            <a:avLst/>
          </a:prstGeom>
        </p:spPr>
      </p:pic>
    </p:spTree>
    <p:extLst>
      <p:ext uri="{BB962C8B-B14F-4D97-AF65-F5344CB8AC3E}">
        <p14:creationId xmlns:p14="http://schemas.microsoft.com/office/powerpoint/2010/main" val="39821043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 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7" name="Text Placeholder 3">
            <a:extLst>
              <a:ext uri="{FF2B5EF4-FFF2-40B4-BE49-F238E27FC236}">
                <a16:creationId xmlns:a16="http://schemas.microsoft.com/office/drawing/2014/main" id="{72FC97D4-6B4D-43C2-A418-FA4FD0932491}"/>
              </a:ext>
            </a:extLst>
          </p:cNvPr>
          <p:cNvSpPr>
            <a:spLocks noGrp="1"/>
          </p:cNvSpPr>
          <p:nvPr>
            <p:ph type="body" sz="quarter" idx="11" hasCustomPrompt="1"/>
          </p:nvPr>
        </p:nvSpPr>
        <p:spPr>
          <a:xfrm>
            <a:off x="6104903" y="3870690"/>
            <a:ext cx="5903255" cy="2012220"/>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6751" b="1" i="0" u="none" kern="0" baseline="0" dirty="0">
                <a:solidFill>
                  <a:schemeClr val="tx2"/>
                </a:solidFill>
                <a:latin typeface="+mj-lt"/>
                <a:ea typeface="+mj-ea"/>
                <a:cs typeface="+mj-cs"/>
              </a:defRPr>
            </a:lvl1pPr>
          </a:lstStyle>
          <a:p>
            <a:pPr lvl="0" eaLnBrk="1" hangingPunct="1">
              <a:spcBef>
                <a:spcPct val="0"/>
              </a:spcBef>
            </a:pPr>
            <a:r>
              <a:rPr lang="en-US"/>
              <a:t>Questions?</a:t>
            </a:r>
          </a:p>
        </p:txBody>
      </p:sp>
      <p:pic>
        <p:nvPicPr>
          <p:cNvPr id="5" name="Graphic 4" descr="Help">
            <a:extLst>
              <a:ext uri="{FF2B5EF4-FFF2-40B4-BE49-F238E27FC236}">
                <a16:creationId xmlns:a16="http://schemas.microsoft.com/office/drawing/2014/main" id="{8D1DAB01-50C4-4D9D-962D-5E8EA3F8DE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99" y="2091530"/>
            <a:ext cx="6290469" cy="6290469"/>
          </a:xfrm>
          <a:prstGeom prst="rect">
            <a:avLst/>
          </a:prstGeom>
        </p:spPr>
      </p:pic>
    </p:spTree>
    <p:extLst>
      <p:ext uri="{BB962C8B-B14F-4D97-AF65-F5344CB8AC3E}">
        <p14:creationId xmlns:p14="http://schemas.microsoft.com/office/powerpoint/2010/main" val="2191615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 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6" y="3205486"/>
            <a:ext cx="6143437" cy="334264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a:extLst>
              <a:ext uri="{FF2B5EF4-FFF2-40B4-BE49-F238E27FC236}">
                <a16:creationId xmlns:a16="http://schemas.microsoft.com/office/drawing/2014/main" id="{EB12BC41-D3C0-42C3-B816-98E6CBAE4D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399" y="1045766"/>
            <a:ext cx="7183835" cy="7183835"/>
          </a:xfrm>
          <a:prstGeom prst="rect">
            <a:avLst/>
          </a:prstGeom>
        </p:spPr>
      </p:pic>
    </p:spTree>
    <p:extLst>
      <p:ext uri="{BB962C8B-B14F-4D97-AF65-F5344CB8AC3E}">
        <p14:creationId xmlns:p14="http://schemas.microsoft.com/office/powerpoint/2010/main" val="3361189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630937"/>
            <a:ext cx="11734800" cy="1161289"/>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1" y="2133601"/>
            <a:ext cx="11734800" cy="5486399"/>
          </a:xfrm>
          <a:prstGeom prst="rect">
            <a:avLst/>
          </a:prstGeom>
        </p:spPr>
        <p:txBody>
          <a:bodyPr anchor="ctr"/>
          <a:lstStyle>
            <a:lvl1pPr algn="ctr">
              <a:spcBef>
                <a:spcPts val="0"/>
              </a:spcBef>
              <a:defRPr sz="2700" b="0" baseline="0">
                <a:solidFill>
                  <a:schemeClr val="tx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7226840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3720314"/>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54916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s + Text Slide">
    <p:spTree>
      <p:nvGrpSpPr>
        <p:cNvPr id="1" name=""/>
        <p:cNvGrpSpPr/>
        <p:nvPr/>
      </p:nvGrpSpPr>
      <p:grpSpPr>
        <a:xfrm>
          <a:off x="0" y="0"/>
          <a:ext cx="0" cy="0"/>
          <a:chOff x="0" y="0"/>
          <a:chExt cx="0" cy="0"/>
        </a:xfrm>
      </p:grpSpPr>
      <p:sp>
        <p:nvSpPr>
          <p:cNvPr id="7" name="Rectangle 6" descr="&quot;&quot;"/>
          <p:cNvSpPr/>
          <p:nvPr userDrawn="1"/>
        </p:nvSpPr>
        <p:spPr>
          <a:xfrm>
            <a:off x="896113" y="2396806"/>
            <a:ext cx="12108690" cy="11453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6" name="Rectangle 5" descr="&quot;&quot;"/>
          <p:cNvSpPr/>
          <p:nvPr userDrawn="1"/>
        </p:nvSpPr>
        <p:spPr>
          <a:xfrm>
            <a:off x="896113" y="4797106"/>
            <a:ext cx="12108690" cy="11453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5" name="Rectangle 4" descr="&quot;&quot;"/>
          <p:cNvSpPr/>
          <p:nvPr userDrawn="1"/>
        </p:nvSpPr>
        <p:spPr>
          <a:xfrm>
            <a:off x="896113" y="7197406"/>
            <a:ext cx="12108690" cy="11453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12" name="Text Placeholder 7"/>
          <p:cNvSpPr>
            <a:spLocks noGrp="1"/>
          </p:cNvSpPr>
          <p:nvPr>
            <p:ph type="body" sz="quarter" idx="15" hasCustomPrompt="1"/>
          </p:nvPr>
        </p:nvSpPr>
        <p:spPr>
          <a:xfrm>
            <a:off x="896112" y="609600"/>
            <a:ext cx="11219688" cy="1161288"/>
          </a:xfrm>
          <a:prstGeom prst="rect">
            <a:avLst/>
          </a:prstGeom>
        </p:spPr>
        <p:txBody>
          <a:bodyPr vert="horz" lIns="91440" tIns="45720" rIns="91440" bIns="45720" rtlCol="0" anchor="ctr">
            <a:noAutofit/>
          </a:bodyPr>
          <a:lstStyle>
            <a:lvl1pPr>
              <a:defRPr lang="en-US" sz="6600" b="1" i="0" u="none" dirty="0">
                <a:solidFill>
                  <a:srgbClr val="FFFFFF"/>
                </a:solidFill>
                <a:latin typeface="+mj-lt"/>
                <a:ea typeface="+mj-ea"/>
                <a:cs typeface="+mj-cs"/>
              </a:defRPr>
            </a:lvl1pPr>
          </a:lstStyle>
          <a:p>
            <a:pPr lvl="0" algn="ctr">
              <a:spcBef>
                <a:spcPct val="0"/>
              </a:spcBef>
            </a:pPr>
            <a:r>
              <a:rPr lang="en-US"/>
              <a:t>List 3 Main Concerns</a:t>
            </a:r>
          </a:p>
        </p:txBody>
      </p:sp>
      <p:sp>
        <p:nvSpPr>
          <p:cNvPr id="21" name="Text Placeholder 20"/>
          <p:cNvSpPr>
            <a:spLocks noGrp="1"/>
          </p:cNvSpPr>
          <p:nvPr>
            <p:ph type="body" sz="quarter" idx="20" hasCustomPrompt="1"/>
          </p:nvPr>
        </p:nvSpPr>
        <p:spPr>
          <a:xfrm>
            <a:off x="2289115" y="2370555"/>
            <a:ext cx="10385297" cy="1197864"/>
          </a:xfrm>
          <a:prstGeom prst="rect">
            <a:avLst/>
          </a:prstGeom>
        </p:spPr>
        <p:txBody>
          <a:bodyPr anchor="ctr"/>
          <a:lstStyle>
            <a:lvl1pPr>
              <a:defRPr lang="en-US" sz="4400" dirty="0">
                <a:solidFill>
                  <a:schemeClr val="tx1"/>
                </a:solidFill>
              </a:defRPr>
            </a:lvl1pPr>
          </a:lstStyle>
          <a:p>
            <a:pPr marL="571615" lvl="0" indent="-571615">
              <a:buFont typeface="Calibri" panose="020F0502020204030204" pitchFamily="34" charset="0"/>
              <a:buChar char="→"/>
            </a:pPr>
            <a:r>
              <a:rPr lang="en-US"/>
              <a:t>Click to add text</a:t>
            </a:r>
          </a:p>
        </p:txBody>
      </p:sp>
      <p:sp>
        <p:nvSpPr>
          <p:cNvPr id="23" name="Text Placeholder 22"/>
          <p:cNvSpPr>
            <a:spLocks noGrp="1"/>
          </p:cNvSpPr>
          <p:nvPr>
            <p:ph type="body" sz="quarter" idx="21" hasCustomPrompt="1"/>
          </p:nvPr>
        </p:nvSpPr>
        <p:spPr>
          <a:xfrm>
            <a:off x="2273430" y="4770855"/>
            <a:ext cx="10385297" cy="1197864"/>
          </a:xfrm>
          <a:prstGeom prst="rect">
            <a:avLst/>
          </a:prstGeom>
        </p:spPr>
        <p:txBody>
          <a:bodyPr anchor="ctr"/>
          <a:lstStyle>
            <a:lvl1pPr>
              <a:defRPr lang="en-US" sz="4400" dirty="0">
                <a:solidFill>
                  <a:schemeClr val="tx1"/>
                </a:solidFill>
              </a:defRPr>
            </a:lvl1pPr>
          </a:lstStyle>
          <a:p>
            <a:pPr marL="571615" lvl="0" indent="-571615">
              <a:buFont typeface="Calibri" panose="020F0502020204030204" pitchFamily="34" charset="0"/>
              <a:buChar char="→"/>
            </a:pPr>
            <a:r>
              <a:rPr lang="en-US"/>
              <a:t>Click to add text</a:t>
            </a:r>
          </a:p>
        </p:txBody>
      </p:sp>
      <p:sp>
        <p:nvSpPr>
          <p:cNvPr id="4" name="Text Placeholder 3"/>
          <p:cNvSpPr>
            <a:spLocks noGrp="1"/>
          </p:cNvSpPr>
          <p:nvPr>
            <p:ph type="body" sz="quarter" idx="19" hasCustomPrompt="1"/>
          </p:nvPr>
        </p:nvSpPr>
        <p:spPr>
          <a:xfrm>
            <a:off x="2273430" y="7171155"/>
            <a:ext cx="10385297" cy="1197864"/>
          </a:xfrm>
          <a:prstGeom prst="rect">
            <a:avLst/>
          </a:prstGeom>
        </p:spPr>
        <p:txBody>
          <a:bodyPr anchor="ctr"/>
          <a:lstStyle>
            <a:lvl1pPr marL="571615" indent="-571615">
              <a:buFont typeface="Calibri" panose="020F0502020204030204" pitchFamily="34" charset="0"/>
              <a:buChar char="→"/>
              <a:defRPr sz="4400">
                <a:solidFill>
                  <a:schemeClr val="tx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4" name="Content Placeholder 28">
            <a:extLst>
              <a:ext uri="{FF2B5EF4-FFF2-40B4-BE49-F238E27FC236}">
                <a16:creationId xmlns:a16="http://schemas.microsoft.com/office/drawing/2014/main" id="{A19DC5E9-65C9-46DE-B459-90C66263AD05}"/>
              </a:ext>
            </a:extLst>
          </p:cNvPr>
          <p:cNvSpPr>
            <a:spLocks noGrp="1"/>
          </p:cNvSpPr>
          <p:nvPr>
            <p:ph sz="quarter" idx="25" hasCustomPrompt="1"/>
          </p:nvPr>
        </p:nvSpPr>
        <p:spPr>
          <a:xfrm>
            <a:off x="331068" y="2133600"/>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15" name="Content Placeholder 28">
            <a:extLst>
              <a:ext uri="{FF2B5EF4-FFF2-40B4-BE49-F238E27FC236}">
                <a16:creationId xmlns:a16="http://schemas.microsoft.com/office/drawing/2014/main" id="{A7CE86ED-4EA2-412C-AD1C-6D131DDC4CDB}"/>
              </a:ext>
            </a:extLst>
          </p:cNvPr>
          <p:cNvSpPr>
            <a:spLocks noGrp="1"/>
          </p:cNvSpPr>
          <p:nvPr>
            <p:ph sz="quarter" idx="26" hasCustomPrompt="1"/>
          </p:nvPr>
        </p:nvSpPr>
        <p:spPr>
          <a:xfrm>
            <a:off x="325987" y="4563880"/>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16" name="Content Placeholder 28">
            <a:extLst>
              <a:ext uri="{FF2B5EF4-FFF2-40B4-BE49-F238E27FC236}">
                <a16:creationId xmlns:a16="http://schemas.microsoft.com/office/drawing/2014/main" id="{59610014-D56E-4D49-90EC-FBB3AE85730D}"/>
              </a:ext>
            </a:extLst>
          </p:cNvPr>
          <p:cNvSpPr>
            <a:spLocks noGrp="1"/>
          </p:cNvSpPr>
          <p:nvPr>
            <p:ph sz="quarter" idx="27" hasCustomPrompt="1"/>
          </p:nvPr>
        </p:nvSpPr>
        <p:spPr>
          <a:xfrm>
            <a:off x="325987" y="6934200"/>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Tree>
    <p:extLst>
      <p:ext uri="{BB962C8B-B14F-4D97-AF65-F5344CB8AC3E}">
        <p14:creationId xmlns:p14="http://schemas.microsoft.com/office/powerpoint/2010/main" val="15445017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 Blank White Log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EC4C10-3428-4022-9B73-AD3426E542EB}"/>
              </a:ext>
            </a:extLst>
          </p:cNvPr>
          <p:cNvSpPr>
            <a:spLocks noGrp="1"/>
          </p:cNvSpPr>
          <p:nvPr>
            <p:ph type="sldNum" sz="quarter" idx="4"/>
          </p:nvPr>
        </p:nvSpPr>
        <p:spPr>
          <a:xfrm>
            <a:off x="10502781" y="9137972"/>
            <a:ext cx="2145811" cy="519113"/>
          </a:xfrm>
          <a:prstGeom prst="rect">
            <a:avLst/>
          </a:prstGeom>
        </p:spPr>
        <p:txBody>
          <a:bodyPr vert="horz" lIns="91440" tIns="45720" rIns="91440" bIns="45720" rtlCol="0" anchor="ctr"/>
          <a:lstStyle>
            <a:lvl1pPr algn="r">
              <a:defRPr sz="1012"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123173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hite Blank Color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AE6FB-43F4-4CC8-96BF-48D63AC6520D}"/>
              </a:ext>
            </a:extLst>
          </p:cNvPr>
          <p:cNvSpPr/>
          <p:nvPr userDrawn="1"/>
        </p:nvSpPr>
        <p:spPr bwMode="auto">
          <a:xfrm>
            <a:off x="0" y="9067801"/>
            <a:ext cx="13004800" cy="6858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28574" tIns="28574" rIns="28574" bIns="28574" numCol="1" rtlCol="0" anchor="ctr" anchorCtr="0" compatLnSpc="1">
            <a:prstTxWarp prst="textNoShape">
              <a:avLst/>
            </a:prstTxWarp>
          </a:bodyPr>
          <a:lstStyle/>
          <a:p>
            <a:pPr marL="128593" marR="0" indent="0" algn="l" defTabSz="328628" rtl="0" eaLnBrk="1" fontAlgn="base" latinLnBrk="0" hangingPunct="0">
              <a:lnSpc>
                <a:spcPct val="100000"/>
              </a:lnSpc>
              <a:spcBef>
                <a:spcPct val="0"/>
              </a:spcBef>
              <a:spcAft>
                <a:spcPct val="0"/>
              </a:spcAft>
              <a:buClrTx/>
              <a:buSzTx/>
              <a:buFontTx/>
              <a:buNone/>
              <a:tabLst/>
            </a:pPr>
            <a:endParaRPr kumimoji="0" lang="en-US" sz="1012"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pic>
        <p:nvPicPr>
          <p:cNvPr id="7" name="Picture 6">
            <a:extLst>
              <a:ext uri="{FF2B5EF4-FFF2-40B4-BE49-F238E27FC236}">
                <a16:creationId xmlns:a16="http://schemas.microsoft.com/office/drawing/2014/main" id="{AF794370-8F77-4973-8E54-E4FE7CACBEA4}"/>
              </a:ext>
            </a:extLst>
          </p:cNvPr>
          <p:cNvPicPr>
            <a:picLocks noChangeAspect="1"/>
          </p:cNvPicPr>
          <p:nvPr userDrawn="1"/>
        </p:nvPicPr>
        <p:blipFill>
          <a:blip r:embed="rId2"/>
          <a:stretch>
            <a:fillRect/>
          </a:stretch>
        </p:blipFill>
        <p:spPr>
          <a:xfrm>
            <a:off x="329178" y="9250004"/>
            <a:ext cx="1894915" cy="318345"/>
          </a:xfrm>
          <a:prstGeom prst="rect">
            <a:avLst/>
          </a:prstGeom>
        </p:spPr>
      </p:pic>
      <p:sp>
        <p:nvSpPr>
          <p:cNvPr id="4" name="Slide Number Placeholder 1">
            <a:extLst>
              <a:ext uri="{FF2B5EF4-FFF2-40B4-BE49-F238E27FC236}">
                <a16:creationId xmlns:a16="http://schemas.microsoft.com/office/drawing/2014/main" id="{B3FD6A34-4DB6-4092-939B-D71DCDFA8857}"/>
              </a:ext>
            </a:extLst>
          </p:cNvPr>
          <p:cNvSpPr>
            <a:spLocks noGrp="1"/>
          </p:cNvSpPr>
          <p:nvPr>
            <p:ph type="sldNum" sz="quarter" idx="4"/>
          </p:nvPr>
        </p:nvSpPr>
        <p:spPr>
          <a:xfrm>
            <a:off x="10528603" y="9151144"/>
            <a:ext cx="2145811" cy="519113"/>
          </a:xfrm>
          <a:prstGeom prst="rect">
            <a:avLst/>
          </a:prstGeom>
        </p:spPr>
        <p:txBody>
          <a:bodyPr vert="horz" lIns="91440" tIns="45720" rIns="91440" bIns="45720" rtlCol="0" anchor="ctr"/>
          <a:lstStyle>
            <a:lvl1pPr algn="r">
              <a:defRPr sz="1012"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14745162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4" y="914400"/>
            <a:ext cx="11217274" cy="1156322"/>
          </a:xfrm>
          <a:prstGeom prst="rect">
            <a:avLst/>
          </a:prstGeom>
        </p:spPr>
        <p:txBody>
          <a:bodyPr anchor="ctr"/>
          <a:lstStyle>
            <a:lvl1pPr algn="ctr">
              <a:defRPr sz="4500">
                <a:solidFill>
                  <a:schemeClr val="tx1"/>
                </a:solidFill>
              </a:defRPr>
            </a:lvl1pPr>
          </a:lstStyle>
          <a:p>
            <a:r>
              <a:rPr lang="en-US"/>
              <a:t>Click to edit Slide title</a:t>
            </a:r>
          </a:p>
        </p:txBody>
      </p:sp>
      <p:sp>
        <p:nvSpPr>
          <p:cNvPr id="4" name="Content Placeholder 3"/>
          <p:cNvSpPr>
            <a:spLocks noGrp="1"/>
          </p:cNvSpPr>
          <p:nvPr>
            <p:ph sz="quarter" idx="10" hasCustomPrompt="1"/>
          </p:nvPr>
        </p:nvSpPr>
        <p:spPr>
          <a:xfrm>
            <a:off x="893764" y="2438402"/>
            <a:ext cx="11217274" cy="6022848"/>
          </a:xfrm>
          <a:prstGeom prst="rect">
            <a:avLst/>
          </a:prstGeom>
        </p:spPr>
        <p:txBody>
          <a:bodyPr/>
          <a:lstStyle>
            <a:lvl1pPr marL="257160" indent="-257160">
              <a:spcBef>
                <a:spcPts val="576"/>
              </a:spcBef>
              <a:buFont typeface="Arial" panose="020B0604020202020204" pitchFamily="34" charset="0"/>
              <a:buChar char="•"/>
              <a:defRPr sz="2700" baseline="0">
                <a:solidFill>
                  <a:schemeClr val="tx1"/>
                </a:solidFill>
              </a:defRPr>
            </a:lvl1pPr>
            <a:lvl2pPr marL="600041" indent="-257160">
              <a:spcBef>
                <a:spcPts val="576"/>
              </a:spcBef>
              <a:buSzPct val="75000"/>
              <a:buFont typeface="Wingdings" panose="05000000000000000000" pitchFamily="2" charset="2"/>
              <a:buChar char="Ø"/>
              <a:defRPr sz="2400" baseline="0">
                <a:solidFill>
                  <a:schemeClr val="tx1"/>
                </a:solidFill>
              </a:defRPr>
            </a:lvl2pPr>
            <a:lvl3pPr marL="900062" indent="-214301">
              <a:spcBef>
                <a:spcPts val="576"/>
              </a:spcBef>
              <a:buSzPct val="75000"/>
              <a:buFont typeface="Wingdings" panose="05000000000000000000" pitchFamily="2" charset="2"/>
              <a:buChar char="§"/>
              <a:defRPr sz="2100">
                <a:solidFill>
                  <a:schemeClr val="tx1"/>
                </a:solidFill>
              </a:defRPr>
            </a:lvl3pPr>
            <a:lvl4pPr marL="1110792" indent="-164297">
              <a:spcBef>
                <a:spcPts val="576"/>
              </a:spcBef>
              <a:buFont typeface="Arial" panose="020B0604020202020204" pitchFamily="34" charset="0"/>
              <a:buChar char="•"/>
              <a:defRPr sz="1800">
                <a:solidFill>
                  <a:schemeClr val="tx1"/>
                </a:solidFill>
              </a:defRPr>
            </a:lvl4pPr>
            <a:lvl5pPr marL="1028643" indent="-342880">
              <a:spcBef>
                <a:spcPts val="576"/>
              </a:spcBef>
              <a:buFont typeface="Arial" panose="020B0604020202020204" pitchFamily="34" charset="0"/>
              <a:buChar char="•"/>
              <a:defRPr sz="1500"/>
            </a:lvl5pPr>
          </a:lstStyle>
          <a:p>
            <a:pPr lvl="0"/>
            <a:r>
              <a:rPr lang="en-US"/>
              <a:t>Use bullet points sparingly</a:t>
            </a:r>
          </a:p>
          <a:p>
            <a:pPr lvl="1"/>
            <a:r>
              <a:rPr lang="en-US"/>
              <a:t>Try to keep it at 3 – 5 per slide</a:t>
            </a:r>
          </a:p>
          <a:p>
            <a:pPr lvl="0"/>
            <a:r>
              <a:rPr lang="en-US"/>
              <a:t>Only represent key ideas</a:t>
            </a:r>
          </a:p>
          <a:p>
            <a:pPr lvl="0"/>
            <a:r>
              <a:rPr lang="en-US"/>
              <a:t>Examine your font size</a:t>
            </a:r>
          </a:p>
          <a:p>
            <a:pPr lvl="1"/>
            <a:r>
              <a:rPr lang="en-US"/>
              <a:t>Don’t go below 20 </a:t>
            </a:r>
          </a:p>
          <a:p>
            <a:pPr lvl="0"/>
            <a:r>
              <a:rPr lang="en-US"/>
              <a:t>Only add images/other media if relevant</a:t>
            </a:r>
          </a:p>
          <a:p>
            <a:pPr lvl="1"/>
            <a:r>
              <a:rPr lang="en-US"/>
              <a:t>Second level</a:t>
            </a:r>
          </a:p>
          <a:p>
            <a:pPr lvl="2"/>
            <a:r>
              <a:rPr lang="en-US"/>
              <a:t>Third level</a:t>
            </a:r>
          </a:p>
          <a:p>
            <a:pPr lvl="3"/>
            <a:r>
              <a:rPr lang="en-US"/>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78662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2362202"/>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9249339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
        <p:cNvGrpSpPr/>
        <p:nvPr/>
      </p:nvGrpSpPr>
      <p:grpSpPr>
        <a:xfrm>
          <a:off x="0" y="0"/>
          <a:ext cx="0" cy="0"/>
          <a:chOff x="0" y="0"/>
          <a:chExt cx="0" cy="0"/>
        </a:xfrm>
      </p:grpSpPr>
      <p:sp>
        <p:nvSpPr>
          <p:cNvPr id="22" name="Google Shape;22;p21"/>
          <p:cNvSpPr/>
          <p:nvPr/>
        </p:nvSpPr>
        <p:spPr>
          <a:xfrm>
            <a:off x="2" y="0"/>
            <a:ext cx="3274849" cy="9753600"/>
          </a:xfrm>
          <a:prstGeom prst="rect">
            <a:avLst/>
          </a:prstGeom>
          <a:solidFill>
            <a:schemeClr val="accent2"/>
          </a:solidFill>
          <a:ln w="12700" cap="flat" cmpd="sng">
            <a:solidFill>
              <a:srgbClr val="001251"/>
            </a:solidFill>
            <a:prstDash val="solid"/>
            <a:round/>
            <a:headEnd type="none" w="sm" len="sm"/>
            <a:tailEnd type="none" w="sm" len="sm"/>
          </a:ln>
        </p:spPr>
        <p:txBody>
          <a:bodyPr spcFirstLastPara="1" wrap="square" lIns="73140" tIns="36560" rIns="73140" bIns="3656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440" b="0" i="0" u="none" strike="noStrike" cap="none">
              <a:solidFill>
                <a:schemeClr val="lt1"/>
              </a:solidFill>
              <a:latin typeface="Gill Sans"/>
              <a:ea typeface="Gill Sans"/>
              <a:cs typeface="Gill Sans"/>
              <a:sym typeface="Gill Sans"/>
            </a:endParaRPr>
          </a:p>
        </p:txBody>
      </p:sp>
      <p:sp>
        <p:nvSpPr>
          <p:cNvPr id="23" name="Google Shape;23;p21"/>
          <p:cNvSpPr txBox="1">
            <a:spLocks noGrp="1"/>
          </p:cNvSpPr>
          <p:nvPr>
            <p:ph type="ftr" idx="11"/>
          </p:nvPr>
        </p:nvSpPr>
        <p:spPr>
          <a:xfrm>
            <a:off x="4307841" y="9040145"/>
            <a:ext cx="4389120" cy="51925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9pPr>
          </a:lstStyle>
          <a:p>
            <a:endParaRPr/>
          </a:p>
        </p:txBody>
      </p:sp>
      <p:sp>
        <p:nvSpPr>
          <p:cNvPr id="24" name="Google Shape;24;p21"/>
          <p:cNvSpPr txBox="1">
            <a:spLocks noGrp="1"/>
          </p:cNvSpPr>
          <p:nvPr>
            <p:ph type="sldNum" idx="12"/>
          </p:nvPr>
        </p:nvSpPr>
        <p:spPr>
          <a:xfrm>
            <a:off x="9184640" y="9040145"/>
            <a:ext cx="2926080" cy="5192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9pPr>
          </a:lstStyle>
          <a:p>
            <a:fld id="{00000000-1234-1234-1234-123412341234}" type="slidenum">
              <a:rPr lang="en-US" smtClean="0"/>
              <a:pPr/>
              <a:t>‹#›</a:t>
            </a:fld>
            <a:endParaRPr lang="en-US"/>
          </a:p>
        </p:txBody>
      </p:sp>
      <p:pic>
        <p:nvPicPr>
          <p:cNvPr id="25" name="Google Shape;25;p21"/>
          <p:cNvPicPr preferRelativeResize="0"/>
          <p:nvPr/>
        </p:nvPicPr>
        <p:blipFill rotWithShape="1">
          <a:blip r:embed="rId2">
            <a:alphaModFix/>
          </a:blip>
          <a:srcRect/>
          <a:stretch/>
        </p:blipFill>
        <p:spPr>
          <a:xfrm>
            <a:off x="423011" y="8990861"/>
            <a:ext cx="2568720" cy="579945"/>
          </a:xfrm>
          <a:prstGeom prst="rect">
            <a:avLst/>
          </a:prstGeom>
          <a:noFill/>
          <a:ln>
            <a:noFill/>
          </a:ln>
        </p:spPr>
      </p:pic>
    </p:spTree>
    <p:extLst>
      <p:ext uri="{BB962C8B-B14F-4D97-AF65-F5344CB8AC3E}">
        <p14:creationId xmlns:p14="http://schemas.microsoft.com/office/powerpoint/2010/main" val="21026232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EFC07-23DE-42DC-8898-3D23F50E7CD6}"/>
              </a:ext>
            </a:extLst>
          </p:cNvPr>
          <p:cNvSpPr>
            <a:spLocks noGrp="1"/>
          </p:cNvSpPr>
          <p:nvPr>
            <p:ph type="dt" sz="half" idx="10"/>
          </p:nvPr>
        </p:nvSpPr>
        <p:spPr/>
        <p:txBody>
          <a:bodyPr/>
          <a:lstStyle/>
          <a:p>
            <a:fld id="{FB1E6291-269F-4017-8EF3-5876289F47E8}" type="datetimeFigureOut">
              <a:rPr lang="en-US" smtClean="0"/>
              <a:t>5/6/2025</a:t>
            </a:fld>
            <a:endParaRPr lang="en-US"/>
          </a:p>
        </p:txBody>
      </p:sp>
      <p:sp>
        <p:nvSpPr>
          <p:cNvPr id="3" name="Footer Placeholder 2">
            <a:extLst>
              <a:ext uri="{FF2B5EF4-FFF2-40B4-BE49-F238E27FC236}">
                <a16:creationId xmlns:a16="http://schemas.microsoft.com/office/drawing/2014/main" id="{65A54AAF-0D39-41F9-A739-48D8AC24C9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40F39-43DB-40AC-88DF-DB040AB0E77B}"/>
              </a:ext>
            </a:extLst>
          </p:cNvPr>
          <p:cNvSpPr>
            <a:spLocks noGrp="1"/>
          </p:cNvSpPr>
          <p:nvPr>
            <p:ph type="sldNum" sz="quarter" idx="12"/>
          </p:nvPr>
        </p:nvSpPr>
        <p:spPr/>
        <p:txBody>
          <a:bodyPr/>
          <a:lstStyle/>
          <a:p>
            <a:fld id="{7823D4CB-B0FD-47F7-BD03-A2F41CD6399B}" type="slidenum">
              <a:rPr lang="en-US" smtClean="0"/>
              <a:t>‹#›</a:t>
            </a:fld>
            <a:endParaRPr lang="en-US"/>
          </a:p>
        </p:txBody>
      </p:sp>
    </p:spTree>
    <p:extLst>
      <p:ext uri="{BB962C8B-B14F-4D97-AF65-F5344CB8AC3E}">
        <p14:creationId xmlns:p14="http://schemas.microsoft.com/office/powerpoint/2010/main" val="3953933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Blank Option">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DE68769-00DC-405B-88E2-248530D96551}" type="slidenum">
              <a:rPr lang="en-US"/>
              <a:pPr>
                <a:defRPr/>
              </a:pPr>
              <a:t>‹#›</a:t>
            </a:fld>
            <a:endParaRPr lang="en-US"/>
          </a:p>
        </p:txBody>
      </p:sp>
    </p:spTree>
    <p:extLst>
      <p:ext uri="{BB962C8B-B14F-4D97-AF65-F5344CB8AC3E}">
        <p14:creationId xmlns:p14="http://schemas.microsoft.com/office/powerpoint/2010/main" val="6260378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Content Slide 2">
  <p:cSld name="1_Content Slide 2">
    <p:spTree>
      <p:nvGrpSpPr>
        <p:cNvPr id="1" name="Shape 30"/>
        <p:cNvGrpSpPr/>
        <p:nvPr/>
      </p:nvGrpSpPr>
      <p:grpSpPr>
        <a:xfrm>
          <a:off x="0" y="0"/>
          <a:ext cx="0" cy="0"/>
          <a:chOff x="0" y="0"/>
          <a:chExt cx="0" cy="0"/>
        </a:xfrm>
      </p:grpSpPr>
      <p:sp>
        <p:nvSpPr>
          <p:cNvPr id="31" name="Google Shape;31;p23"/>
          <p:cNvSpPr txBox="1">
            <a:spLocks noGrp="1"/>
          </p:cNvSpPr>
          <p:nvPr>
            <p:ph type="body" idx="1"/>
          </p:nvPr>
        </p:nvSpPr>
        <p:spPr>
          <a:xfrm>
            <a:off x="330388" y="2438400"/>
            <a:ext cx="12344000" cy="6172160"/>
          </a:xfrm>
          <a:prstGeom prst="rect">
            <a:avLst/>
          </a:prstGeom>
          <a:noFill/>
          <a:ln>
            <a:noFill/>
          </a:ln>
        </p:spPr>
        <p:txBody>
          <a:bodyPr spcFirstLastPara="1" wrap="square" lIns="64275" tIns="32125" rIns="64275" bIns="32125" anchor="t" anchorCtr="0">
            <a:noAutofit/>
          </a:bodyPr>
          <a:lstStyle>
            <a:lvl1pPr marL="365769" marR="0" lvl="0" indent="-182886" algn="l">
              <a:lnSpc>
                <a:spcPct val="100000"/>
              </a:lnSpc>
              <a:spcBef>
                <a:spcPts val="0"/>
              </a:spcBef>
              <a:spcAft>
                <a:spcPts val="0"/>
              </a:spcAft>
              <a:buClr>
                <a:srgbClr val="000000"/>
              </a:buClr>
              <a:buSzPts val="1000"/>
              <a:buFont typeface="Arial"/>
              <a:buNone/>
              <a:defRPr sz="2720" b="0" i="0" u="none" strike="noStrike" cap="none">
                <a:solidFill>
                  <a:schemeClr val="dk1"/>
                </a:solidFill>
                <a:latin typeface="Arial"/>
                <a:ea typeface="Arial"/>
                <a:cs typeface="Arial"/>
                <a:sym typeface="Arial"/>
              </a:defRPr>
            </a:lvl1pPr>
            <a:lvl2pPr marL="731540" marR="0" lvl="1" indent="-182886" algn="l">
              <a:lnSpc>
                <a:spcPct val="100000"/>
              </a:lnSpc>
              <a:spcBef>
                <a:spcPts val="0"/>
              </a:spcBef>
              <a:spcAft>
                <a:spcPts val="0"/>
              </a:spcAft>
              <a:buClr>
                <a:srgbClr val="000000"/>
              </a:buClr>
              <a:buSzPts val="1000"/>
              <a:buFont typeface="Arial"/>
              <a:buNone/>
              <a:defRPr sz="2480" b="0" i="0" u="none" strike="noStrike" cap="none">
                <a:solidFill>
                  <a:schemeClr val="dk1"/>
                </a:solidFill>
                <a:latin typeface="Arial"/>
                <a:ea typeface="Arial"/>
                <a:cs typeface="Arial"/>
                <a:sym typeface="Arial"/>
              </a:defRPr>
            </a:lvl2pPr>
            <a:lvl3pPr marL="1097310" marR="0" lvl="2" indent="-182886" algn="l">
              <a:lnSpc>
                <a:spcPct val="100000"/>
              </a:lnSpc>
              <a:spcBef>
                <a:spcPts val="0"/>
              </a:spcBef>
              <a:spcAft>
                <a:spcPts val="0"/>
              </a:spcAft>
              <a:buClr>
                <a:srgbClr val="000000"/>
              </a:buClr>
              <a:buSzPts val="1000"/>
              <a:buFont typeface="Arial"/>
              <a:buNone/>
              <a:defRPr sz="2000" b="0" i="0" u="none" strike="noStrike" cap="none">
                <a:solidFill>
                  <a:schemeClr val="dk1"/>
                </a:solidFill>
                <a:latin typeface="Arial"/>
                <a:ea typeface="Arial"/>
                <a:cs typeface="Arial"/>
                <a:sym typeface="Arial"/>
              </a:defRPr>
            </a:lvl3pPr>
            <a:lvl4pPr marL="1463079" marR="0" lvl="3" indent="-264167" algn="l">
              <a:lnSpc>
                <a:spcPct val="100000"/>
              </a:lnSpc>
              <a:spcBef>
                <a:spcPts val="0"/>
              </a:spcBef>
              <a:spcAft>
                <a:spcPts val="0"/>
              </a:spcAft>
              <a:buClr>
                <a:srgbClr val="000000"/>
              </a:buClr>
              <a:buSzPts val="1600"/>
              <a:buFont typeface="Noto Sans Symbols"/>
              <a:buChar char="❖"/>
              <a:defRPr sz="1760" b="0" i="0" u="none" strike="noStrike" cap="none">
                <a:solidFill>
                  <a:schemeClr val="dk1"/>
                </a:solidFill>
                <a:latin typeface="Arial"/>
                <a:ea typeface="Arial"/>
                <a:cs typeface="Arial"/>
                <a:sym typeface="Arial"/>
              </a:defRPr>
            </a:lvl4pPr>
            <a:lvl5pPr marL="1828849" marR="0" lvl="4"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5pPr>
            <a:lvl6pPr marL="2194619" marR="0" lvl="5"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6pPr>
            <a:lvl7pPr marL="2560389" marR="0" lvl="6"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7pPr>
            <a:lvl8pPr marL="2926159" marR="0" lvl="7"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8pPr>
            <a:lvl9pPr marL="3291929" marR="0" lvl="8"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9pPr>
          </a:lstStyle>
          <a:p>
            <a:endParaRPr/>
          </a:p>
        </p:txBody>
      </p:sp>
      <p:sp>
        <p:nvSpPr>
          <p:cNvPr id="32" name="Google Shape;32;p23"/>
          <p:cNvSpPr txBox="1">
            <a:spLocks noGrp="1"/>
          </p:cNvSpPr>
          <p:nvPr>
            <p:ph type="sldNum" idx="12"/>
          </p:nvPr>
        </p:nvSpPr>
        <p:spPr>
          <a:xfrm>
            <a:off x="10502785" y="9137971"/>
            <a:ext cx="2145920" cy="519253"/>
          </a:xfrm>
          <a:prstGeom prst="rect">
            <a:avLst/>
          </a:prstGeom>
          <a:noFill/>
          <a:ln>
            <a:noFill/>
          </a:ln>
        </p:spPr>
        <p:txBody>
          <a:bodyPr spcFirstLastPara="1" wrap="square" lIns="64275" tIns="32125" rIns="64275" bIns="32125" anchor="ctr" anchorCtr="0">
            <a:noAutofit/>
          </a:bodyPr>
          <a:lstStyle>
            <a:lvl1pPr marL="0" marR="0" lvl="0"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
        <p:nvSpPr>
          <p:cNvPr id="33" name="Google Shape;33;p23"/>
          <p:cNvSpPr txBox="1">
            <a:spLocks noGrp="1"/>
          </p:cNvSpPr>
          <p:nvPr>
            <p:ph type="title"/>
          </p:nvPr>
        </p:nvSpPr>
        <p:spPr>
          <a:xfrm>
            <a:off x="330388" y="624523"/>
            <a:ext cx="12344000" cy="1161387"/>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001254"/>
              </a:buClr>
              <a:buSzPts val="1000"/>
              <a:buFont typeface="Trebuchet MS"/>
              <a:buNone/>
              <a:defRPr sz="4960">
                <a:solidFill>
                  <a:srgbClr val="001254"/>
                </a:solidFill>
              </a:defRPr>
            </a:lvl1pPr>
            <a:lvl2pPr lvl="1" algn="ctr">
              <a:lnSpc>
                <a:spcPct val="100000"/>
              </a:lnSpc>
              <a:spcBef>
                <a:spcPts val="0"/>
              </a:spcBef>
              <a:spcAft>
                <a:spcPts val="0"/>
              </a:spcAft>
              <a:buClr>
                <a:srgbClr val="FFFFFF"/>
              </a:buClr>
              <a:buSzPts val="1000"/>
              <a:buFont typeface="Trebuchet MS"/>
              <a:buNone/>
              <a:defRPr sz="800"/>
            </a:lvl2pPr>
            <a:lvl3pPr lvl="2" algn="ctr">
              <a:lnSpc>
                <a:spcPct val="100000"/>
              </a:lnSpc>
              <a:spcBef>
                <a:spcPts val="0"/>
              </a:spcBef>
              <a:spcAft>
                <a:spcPts val="0"/>
              </a:spcAft>
              <a:buClr>
                <a:srgbClr val="FFFFFF"/>
              </a:buClr>
              <a:buSzPts val="1000"/>
              <a:buFont typeface="Trebuchet MS"/>
              <a:buNone/>
              <a:defRPr sz="800"/>
            </a:lvl3pPr>
            <a:lvl4pPr lvl="3" algn="ctr">
              <a:lnSpc>
                <a:spcPct val="100000"/>
              </a:lnSpc>
              <a:spcBef>
                <a:spcPts val="0"/>
              </a:spcBef>
              <a:spcAft>
                <a:spcPts val="0"/>
              </a:spcAft>
              <a:buClr>
                <a:srgbClr val="FFFFFF"/>
              </a:buClr>
              <a:buSzPts val="1000"/>
              <a:buFont typeface="Trebuchet MS"/>
              <a:buNone/>
              <a:defRPr sz="800"/>
            </a:lvl4pPr>
            <a:lvl5pPr lvl="4" algn="ctr">
              <a:lnSpc>
                <a:spcPct val="100000"/>
              </a:lnSpc>
              <a:spcBef>
                <a:spcPts val="0"/>
              </a:spcBef>
              <a:spcAft>
                <a:spcPts val="0"/>
              </a:spcAft>
              <a:buClr>
                <a:srgbClr val="FFFFFF"/>
              </a:buClr>
              <a:buSzPts val="1000"/>
              <a:buFont typeface="Trebuchet MS"/>
              <a:buNone/>
              <a:defRPr sz="800"/>
            </a:lvl5pPr>
            <a:lvl6pPr lvl="5" algn="ctr">
              <a:lnSpc>
                <a:spcPct val="100000"/>
              </a:lnSpc>
              <a:spcBef>
                <a:spcPts val="0"/>
              </a:spcBef>
              <a:spcAft>
                <a:spcPts val="0"/>
              </a:spcAft>
              <a:buClr>
                <a:srgbClr val="FFFFFF"/>
              </a:buClr>
              <a:buSzPts val="1000"/>
              <a:buFont typeface="Trebuchet MS"/>
              <a:buNone/>
              <a:defRPr sz="800"/>
            </a:lvl6pPr>
            <a:lvl7pPr lvl="6" algn="ctr">
              <a:lnSpc>
                <a:spcPct val="100000"/>
              </a:lnSpc>
              <a:spcBef>
                <a:spcPts val="0"/>
              </a:spcBef>
              <a:spcAft>
                <a:spcPts val="0"/>
              </a:spcAft>
              <a:buClr>
                <a:srgbClr val="FFFFFF"/>
              </a:buClr>
              <a:buSzPts val="1000"/>
              <a:buFont typeface="Trebuchet MS"/>
              <a:buNone/>
              <a:defRPr sz="800"/>
            </a:lvl7pPr>
            <a:lvl8pPr lvl="7" algn="ctr">
              <a:lnSpc>
                <a:spcPct val="100000"/>
              </a:lnSpc>
              <a:spcBef>
                <a:spcPts val="0"/>
              </a:spcBef>
              <a:spcAft>
                <a:spcPts val="0"/>
              </a:spcAft>
              <a:buClr>
                <a:srgbClr val="FFFFFF"/>
              </a:buClr>
              <a:buSzPts val="1000"/>
              <a:buFont typeface="Trebuchet MS"/>
              <a:buNone/>
              <a:defRPr sz="800"/>
            </a:lvl8pPr>
            <a:lvl9pPr lvl="8" algn="ctr">
              <a:lnSpc>
                <a:spcPct val="100000"/>
              </a:lnSpc>
              <a:spcBef>
                <a:spcPts val="0"/>
              </a:spcBef>
              <a:spcAft>
                <a:spcPts val="0"/>
              </a:spcAft>
              <a:buClr>
                <a:srgbClr val="FFFFFF"/>
              </a:buClr>
              <a:buSzPts val="1000"/>
              <a:buFont typeface="Trebuchet MS"/>
              <a:buNone/>
              <a:defRPr sz="800"/>
            </a:lvl9pPr>
          </a:lstStyle>
          <a:p>
            <a:endParaRPr/>
          </a:p>
        </p:txBody>
      </p:sp>
    </p:spTree>
    <p:extLst>
      <p:ext uri="{BB962C8B-B14F-4D97-AF65-F5344CB8AC3E}">
        <p14:creationId xmlns:p14="http://schemas.microsoft.com/office/powerpoint/2010/main" val="11144701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10AB-AC56-4595-B364-28782088C9FF}"/>
              </a:ext>
            </a:extLst>
          </p:cNvPr>
          <p:cNvSpPr>
            <a:spLocks noGrp="1"/>
          </p:cNvSpPr>
          <p:nvPr>
            <p:ph type="title" hasCustomPrompt="1"/>
          </p:nvPr>
        </p:nvSpPr>
        <p:spPr>
          <a:xfrm>
            <a:off x="894080" y="622912"/>
            <a:ext cx="11216640" cy="1365177"/>
          </a:xfrm>
        </p:spPr>
        <p:txBody>
          <a:bodyPr anchor="b"/>
          <a:lstStyle>
            <a:lvl1pPr algn="ctr">
              <a:defRPr sz="6400"/>
            </a:lvl1pPr>
          </a:lstStyle>
          <a:p>
            <a:r>
              <a:rPr lang="en-US"/>
              <a:t>Click to Edit Slide Title</a:t>
            </a:r>
          </a:p>
        </p:txBody>
      </p:sp>
      <p:sp>
        <p:nvSpPr>
          <p:cNvPr id="3" name="Text Placeholder 2">
            <a:extLst>
              <a:ext uri="{FF2B5EF4-FFF2-40B4-BE49-F238E27FC236}">
                <a16:creationId xmlns:a16="http://schemas.microsoft.com/office/drawing/2014/main" id="{1D4CA2F5-15F7-44E8-BF1D-F70805530DFA}"/>
              </a:ext>
            </a:extLst>
          </p:cNvPr>
          <p:cNvSpPr>
            <a:spLocks noGrp="1"/>
          </p:cNvSpPr>
          <p:nvPr>
            <p:ph type="body" idx="1" hasCustomPrompt="1"/>
          </p:nvPr>
        </p:nvSpPr>
        <p:spPr>
          <a:xfrm>
            <a:off x="894080" y="2634385"/>
            <a:ext cx="11216640" cy="5981295"/>
          </a:xfrm>
          <a:prstGeom prst="rect">
            <a:avLst/>
          </a:prstGeom>
        </p:spPr>
        <p:txBody>
          <a:bodyPr/>
          <a:lstStyle>
            <a:lvl1pPr marL="365753" indent="-365753">
              <a:buFont typeface="Arial" panose="020B0604020202020204" pitchFamily="34" charset="0"/>
              <a:buChar char="•"/>
              <a:defRPr sz="3840">
                <a:solidFill>
                  <a:schemeClr val="tx1"/>
                </a:solidFill>
                <a:latin typeface="Trebuchet MS" panose="020B0603020202020204" pitchFamily="34" charset="0"/>
              </a:defRPr>
            </a:lvl1pPr>
            <a:lvl2pPr marL="731506" indent="-243836">
              <a:buSzPct val="70000"/>
              <a:buFont typeface="Wingdings" panose="05000000000000000000" pitchFamily="2" charset="2"/>
              <a:buChar char="Ø"/>
              <a:defRPr sz="3520">
                <a:solidFill>
                  <a:schemeClr val="tx1"/>
                </a:solidFill>
                <a:latin typeface="Trebuchet MS" panose="020B0603020202020204" pitchFamily="34" charset="0"/>
              </a:defRPr>
            </a:lvl2pPr>
            <a:lvl3pPr marL="1280135" indent="-304795">
              <a:buFont typeface="Wingdings" panose="05000000000000000000" pitchFamily="2" charset="2"/>
              <a:buChar char="§"/>
              <a:defRPr sz="2880">
                <a:solidFill>
                  <a:schemeClr val="tx1"/>
                </a:solidFill>
                <a:latin typeface="Trebuchet MS" panose="020B0603020202020204" pitchFamily="34" charset="0"/>
              </a:defRPr>
            </a:lvl3pPr>
            <a:lvl4pPr marL="1767805" indent="-304795">
              <a:buFont typeface="Arial" panose="020B0604020202020204" pitchFamily="34" charset="0"/>
              <a:buChar char="•"/>
              <a:defRPr sz="2560">
                <a:solidFill>
                  <a:schemeClr val="tx1"/>
                </a:solidFill>
                <a:latin typeface="Trebuchet MS" panose="020B0603020202020204" pitchFamily="34" charset="0"/>
              </a:defRPr>
            </a:lvl4pPr>
            <a:lvl5pPr marL="1950681" indent="0">
              <a:buNone/>
              <a:defRPr sz="1707">
                <a:solidFill>
                  <a:schemeClr val="tx1">
                    <a:tint val="75000"/>
                  </a:schemeClr>
                </a:solidFill>
              </a:defRPr>
            </a:lvl5pPr>
            <a:lvl6pPr marL="2438351" indent="0">
              <a:buNone/>
              <a:defRPr sz="1707">
                <a:solidFill>
                  <a:schemeClr val="tx1">
                    <a:tint val="75000"/>
                  </a:schemeClr>
                </a:solidFill>
              </a:defRPr>
            </a:lvl6pPr>
            <a:lvl7pPr marL="2926021" indent="0">
              <a:buNone/>
              <a:defRPr sz="1707">
                <a:solidFill>
                  <a:schemeClr val="tx1">
                    <a:tint val="75000"/>
                  </a:schemeClr>
                </a:solidFill>
              </a:defRPr>
            </a:lvl7pPr>
            <a:lvl8pPr marL="3413692" indent="0">
              <a:buNone/>
              <a:defRPr sz="1707">
                <a:solidFill>
                  <a:schemeClr val="tx1">
                    <a:tint val="75000"/>
                  </a:schemeClr>
                </a:solidFill>
              </a:defRPr>
            </a:lvl8pPr>
            <a:lvl9pPr marL="3901362" indent="0">
              <a:buNone/>
              <a:defRPr sz="1707">
                <a:solidFill>
                  <a:schemeClr val="tx1">
                    <a:tint val="75000"/>
                  </a:schemeClr>
                </a:solidFill>
              </a:defRPr>
            </a:lvl9pPr>
          </a:lstStyle>
          <a:p>
            <a:pPr lvl="0"/>
            <a:r>
              <a:rPr lang="en-US"/>
              <a:t>Use bullet points sparingly</a:t>
            </a:r>
          </a:p>
          <a:p>
            <a:pPr lvl="1"/>
            <a:r>
              <a:rPr lang="en-US"/>
              <a:t> 3 - 5 per slide</a:t>
            </a:r>
          </a:p>
          <a:p>
            <a:pPr lvl="0"/>
            <a:r>
              <a:rPr lang="en-US"/>
              <a:t>Examine your font size</a:t>
            </a:r>
          </a:p>
          <a:p>
            <a:pPr lvl="1"/>
            <a:r>
              <a:rPr lang="en-US"/>
              <a:t> Stay above 20 point</a:t>
            </a:r>
          </a:p>
          <a:p>
            <a:pPr lvl="0"/>
            <a:r>
              <a:rPr lang="en-US"/>
              <a:t>Add relevant images/media</a:t>
            </a:r>
          </a:p>
          <a:p>
            <a:pPr lvl="1"/>
            <a:r>
              <a:rPr lang="en-US"/>
              <a:t> 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339CEEC3-7E7E-4E0A-B28A-7EEE3F4B0849}"/>
              </a:ext>
            </a:extLst>
          </p:cNvPr>
          <p:cNvSpPr>
            <a:spLocks noGrp="1"/>
          </p:cNvSpPr>
          <p:nvPr>
            <p:ph type="sldNum" sz="quarter" idx="12"/>
          </p:nvPr>
        </p:nvSpPr>
        <p:spPr/>
        <p:txBody>
          <a:bodyPr/>
          <a:lstStyle/>
          <a:p>
            <a:fld id="{330EA680-D336-4FF7-8B7A-9848BB0A1C32}" type="slidenum">
              <a:rPr lang="en-US" smtClean="0"/>
              <a:t>‹#›</a:t>
            </a:fld>
            <a:endParaRPr lang="en-US"/>
          </a:p>
        </p:txBody>
      </p:sp>
    </p:spTree>
    <p:custDataLst>
      <p:tags r:id="rId1"/>
    </p:custDataLst>
    <p:extLst>
      <p:ext uri="{BB962C8B-B14F-4D97-AF65-F5344CB8AC3E}">
        <p14:creationId xmlns:p14="http://schemas.microsoft.com/office/powerpoint/2010/main" val="3702013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1" y="1595199"/>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a:solidFill>
                  <a:schemeClr val="accent1">
                    <a:lumMod val="75000"/>
                  </a:schemeClr>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4"/>
            <a:ext cx="9756649" cy="1161289"/>
          </a:xfrm>
          <a:prstGeom prst="rect">
            <a:avLst/>
          </a:prstGeom>
        </p:spPr>
        <p:txBody>
          <a:bodyPr anchor="ctr"/>
          <a:lstStyle>
            <a:lvl1pPr algn="ctr">
              <a:defRPr sz="3712" b="1" baseline="0">
                <a:solidFill>
                  <a:schemeClr val="accent1">
                    <a:lumMod val="75000"/>
                  </a:schemeClr>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9" y="5943600"/>
            <a:ext cx="6783324" cy="585216"/>
          </a:xfrm>
          <a:prstGeom prst="rect">
            <a:avLst/>
          </a:prstGeom>
        </p:spPr>
        <p:txBody>
          <a:bodyPr anchor="ctr"/>
          <a:lstStyle>
            <a:lvl1pPr marL="0" algn="ctr">
              <a:spcBef>
                <a:spcPts val="0"/>
              </a:spcBef>
              <a:defRPr sz="2475" b="0" baseline="0">
                <a:solidFill>
                  <a:schemeClr val="tx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20" y="7253290"/>
            <a:ext cx="2925761" cy="519113"/>
          </a:xfrm>
          <a:prstGeom prst="rect">
            <a:avLst/>
          </a:prstGeom>
        </p:spPr>
        <p:txBody>
          <a:bodyPr vert="horz" lIns="91440" tIns="45720" rIns="91440" bIns="45720" rtlCol="0" anchor="ctr"/>
          <a:lstStyle>
            <a:lvl1pPr algn="ctr">
              <a:defRPr sz="1500">
                <a:solidFill>
                  <a:schemeClr val="tx1"/>
                </a:solidFill>
              </a:defRPr>
            </a:lvl1pPr>
          </a:lstStyle>
          <a:p>
            <a:fld id="{720F2E81-9F3D-42A6-A086-4D144BCEA8F3}" type="datetime7">
              <a:rPr lang="en-US" smtClean="0"/>
              <a:pPr/>
              <a:t>May-25</a:t>
            </a:fld>
            <a:endParaRPr lang="en-US"/>
          </a:p>
        </p:txBody>
      </p:sp>
    </p:spTree>
    <p:extLst>
      <p:ext uri="{BB962C8B-B14F-4D97-AF65-F5344CB8AC3E}">
        <p14:creationId xmlns:p14="http://schemas.microsoft.com/office/powerpoint/2010/main" val="127385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6" y="627890"/>
            <a:ext cx="11219688" cy="1161288"/>
          </a:xfrm>
          <a:prstGeom prst="rect">
            <a:avLst/>
          </a:prstGeom>
        </p:spPr>
        <p:txBody>
          <a:bodyPr vert="horz" lIns="91440" tIns="45720" rIns="91440" bIns="45720" rtlCol="0" anchor="ctr">
            <a:noAutofit/>
          </a:bodyPr>
          <a:lstStyle>
            <a:lvl1pPr>
              <a:defRPr lang="en-US" sz="6600" b="1" i="0" u="none" baseline="0" dirty="0">
                <a:solidFill>
                  <a:srgbClr val="FFFFFF"/>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89" y="2087659"/>
            <a:ext cx="6200586" cy="6446745"/>
          </a:xfrm>
          <a:prstGeom prst="rect">
            <a:avLst/>
          </a:prstGeom>
          <a:ln w="57150">
            <a:solidFill>
              <a:schemeClr val="accent1"/>
            </a:solidFill>
          </a:ln>
          <a:effectLst/>
        </p:spPr>
        <p:style>
          <a:lnRef idx="2">
            <a:schemeClr val="accent6"/>
          </a:lnRef>
          <a:fillRef idx="1">
            <a:schemeClr val="lt1"/>
          </a:fillRef>
          <a:effectRef idx="0">
            <a:schemeClr val="accent6"/>
          </a:effectRef>
          <a:fontRef idx="none"/>
        </p:style>
        <p:txBody>
          <a:bodyPr anchor="ctr"/>
          <a:lstStyle>
            <a:lvl1pPr algn="ctr">
              <a:buNone/>
              <a:defRPr sz="2400"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844"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4050" baseline="0" smtClean="0">
                <a:solidFill>
                  <a:schemeClr val="bg1"/>
                </a:solidFill>
              </a:defRPr>
            </a:lvl1pPr>
            <a:lvl2pPr>
              <a:defRPr lang="en-US" sz="3300" baseline="0" smtClean="0">
                <a:solidFill>
                  <a:schemeClr val="bg1"/>
                </a:solidFill>
              </a:defRPr>
            </a:lvl2pPr>
            <a:lvl3pPr>
              <a:defRPr lang="en-US" smtClean="0">
                <a:solidFill>
                  <a:schemeClr val="bg1"/>
                </a:solidFill>
              </a:defRPr>
            </a:lvl3pPr>
            <a:lvl4pPr>
              <a:defRPr lang="en-US" sz="2700" smtClean="0">
                <a:solidFill>
                  <a:schemeClr val="bg1"/>
                </a:solidFill>
              </a:defRPr>
            </a:lvl4pPr>
          </a:lstStyle>
          <a:p>
            <a:pPr lvl="0">
              <a:spcBef>
                <a:spcPts val="768"/>
              </a:spcBef>
              <a:buFont typeface="Arial" panose="020B0604020202020204" pitchFamily="34" charset="0"/>
              <a:buChar char="•"/>
            </a:pPr>
            <a:r>
              <a:rPr lang="en-US"/>
              <a:t>Add supporting text</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3534286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hite Mission Slide">
    <p:spTree>
      <p:nvGrpSpPr>
        <p:cNvPr id="1" name=""/>
        <p:cNvGrpSpPr/>
        <p:nvPr/>
      </p:nvGrpSpPr>
      <p:grpSpPr>
        <a:xfrm>
          <a:off x="0" y="0"/>
          <a:ext cx="0" cy="0"/>
          <a:chOff x="0" y="0"/>
          <a:chExt cx="0" cy="0"/>
        </a:xfrm>
      </p:grpSpPr>
      <p:sp>
        <p:nvSpPr>
          <p:cNvPr id="6" name="TextBox 5"/>
          <p:cNvSpPr txBox="1"/>
          <p:nvPr userDrawn="1"/>
        </p:nvSpPr>
        <p:spPr>
          <a:xfrm>
            <a:off x="234809" y="1247278"/>
            <a:ext cx="10896602" cy="853952"/>
          </a:xfrm>
          <a:prstGeom prst="rect">
            <a:avLst/>
          </a:prstGeom>
          <a:noFill/>
        </p:spPr>
        <p:txBody>
          <a:bodyPr wrap="square" rtlCol="0" anchor="ctr">
            <a:spAutoFit/>
          </a:bodyPr>
          <a:lstStyle/>
          <a:p>
            <a:r>
              <a:rPr lang="en-US" sz="4949" b="1" i="0">
                <a:solidFill>
                  <a:schemeClr val="accent1">
                    <a:lumMod val="75000"/>
                  </a:schemeClr>
                </a:solidFill>
              </a:rPr>
              <a:t>Our Mission</a:t>
            </a:r>
          </a:p>
        </p:txBody>
      </p:sp>
      <p:sp>
        <p:nvSpPr>
          <p:cNvPr id="5" name="TextBox 4"/>
          <p:cNvSpPr txBox="1"/>
          <p:nvPr userDrawn="1"/>
        </p:nvSpPr>
        <p:spPr>
          <a:xfrm>
            <a:off x="900860" y="3985691"/>
            <a:ext cx="11203083" cy="2832183"/>
          </a:xfrm>
          <a:prstGeom prst="rect">
            <a:avLst/>
          </a:prstGeom>
          <a:noFill/>
        </p:spPr>
        <p:txBody>
          <a:bodyPr wrap="square" rtlCol="0" anchor="ctr">
            <a:spAutoFit/>
          </a:bodyPr>
          <a:lstStyle/>
          <a:p>
            <a:pPr marL="0" marR="0" lvl="0" indent="0" algn="ctr" defTabSz="438214" rtl="0" eaLnBrk="1" fontAlgn="base" latinLnBrk="0" hangingPunct="0">
              <a:lnSpc>
                <a:spcPct val="100000"/>
              </a:lnSpc>
              <a:spcBef>
                <a:spcPct val="0"/>
              </a:spcBef>
              <a:spcAft>
                <a:spcPct val="0"/>
              </a:spcAft>
              <a:buClrTx/>
              <a:buSzTx/>
              <a:buFontTx/>
              <a:buNone/>
              <a:tabLst/>
              <a:defRPr/>
            </a:pPr>
            <a:r>
              <a:rPr lang="en-US" sz="4500" b="1">
                <a:solidFill>
                  <a:schemeClr val="tx1"/>
                </a:solidFill>
              </a:rPr>
              <a:t>Improving</a:t>
            </a:r>
            <a:r>
              <a:rPr lang="en-US" sz="4500" b="0">
                <a:solidFill>
                  <a:schemeClr val="tx1"/>
                </a:solidFill>
              </a:rPr>
              <a:t> </a:t>
            </a:r>
            <a:r>
              <a:rPr lang="en-US" sz="4050" b="0">
                <a:solidFill>
                  <a:schemeClr val="tx1"/>
                </a:solidFill>
              </a:rPr>
              <a:t>health care access and outcomes for the </a:t>
            </a:r>
            <a:r>
              <a:rPr lang="en-US" sz="4500" b="1">
                <a:solidFill>
                  <a:schemeClr val="tx1"/>
                </a:solidFill>
              </a:rPr>
              <a:t>people</a:t>
            </a:r>
            <a:r>
              <a:rPr lang="en-US" sz="4500" b="0">
                <a:solidFill>
                  <a:schemeClr val="tx1"/>
                </a:solidFill>
              </a:rPr>
              <a:t> </a:t>
            </a:r>
            <a:r>
              <a:rPr lang="en-US" sz="4050" b="0">
                <a:solidFill>
                  <a:schemeClr val="tx1"/>
                </a:solidFill>
              </a:rPr>
              <a:t>we serve </a:t>
            </a:r>
            <a:br>
              <a:rPr lang="en-US" sz="4050" b="0">
                <a:solidFill>
                  <a:schemeClr val="tx1"/>
                </a:solidFill>
              </a:rPr>
            </a:br>
            <a:r>
              <a:rPr lang="en-US" sz="4050" b="0">
                <a:solidFill>
                  <a:schemeClr val="tx1"/>
                </a:solidFill>
              </a:rPr>
              <a:t>while demonstrating sound stewardship of financial </a:t>
            </a:r>
            <a:r>
              <a:rPr lang="en-US" sz="4500" b="1">
                <a:solidFill>
                  <a:schemeClr val="tx1"/>
                </a:solidFill>
              </a:rPr>
              <a:t>resources</a:t>
            </a:r>
            <a:endParaRPr lang="en-US" sz="4050" b="1">
              <a:solidFill>
                <a:schemeClr val="tx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11771858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3" y="2438400"/>
            <a:ext cx="12344023" cy="6172200"/>
          </a:xfrm>
          <a:prstGeom prst="rect">
            <a:avLst/>
          </a:prstGeom>
        </p:spPr>
        <p:txBody>
          <a:bodyPr/>
          <a:lstStyle>
            <a:lvl1pPr>
              <a:defRPr lang="en-US" sz="2699" baseline="0" dirty="0" smtClean="0">
                <a:solidFill>
                  <a:schemeClr val="tx1"/>
                </a:solidFill>
              </a:defRPr>
            </a:lvl1pPr>
            <a:lvl2pPr>
              <a:defRPr lang="en-US" sz="2475" baseline="0" dirty="0" smtClean="0">
                <a:solidFill>
                  <a:schemeClr val="tx1"/>
                </a:solidFill>
              </a:defRPr>
            </a:lvl2pPr>
            <a:lvl3pPr>
              <a:defRPr lang="en-US" sz="2025" dirty="0" smtClean="0">
                <a:solidFill>
                  <a:schemeClr val="tx1"/>
                </a:solidFill>
              </a:defRPr>
            </a:lvl3pPr>
            <a:lvl4pPr marL="1203857" indent="-257174">
              <a:buFont typeface="Wingdings" panose="05000000000000000000" pitchFamily="2" charset="2"/>
              <a:buChar char="v"/>
              <a:defRPr lang="en-US" sz="1801"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63" lvl="1" indent="-257213">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63" lvl="1" indent="-257213">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3" y="624525"/>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2342858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de-by-Side 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89" y="2438400"/>
            <a:ext cx="5829121" cy="6172200"/>
          </a:xfrm>
          <a:prstGeom prst="rect">
            <a:avLst/>
          </a:prstGeom>
          <a:ln w="57150">
            <a:noFill/>
          </a:ln>
        </p:spPr>
        <p:txBody>
          <a:bodyPr/>
          <a:lstStyle>
            <a:lvl1pPr>
              <a:defRPr lang="en-US" sz="2250" baseline="0" dirty="0" smtClean="0">
                <a:solidFill>
                  <a:schemeClr val="tx1"/>
                </a:solidFill>
              </a:defRPr>
            </a:lvl1pPr>
            <a:lvl2pPr>
              <a:defRPr lang="en-US" sz="2025" baseline="0" dirty="0" smtClean="0">
                <a:solidFill>
                  <a:schemeClr val="tx1"/>
                </a:solidFill>
              </a:defRPr>
            </a:lvl2pPr>
            <a:lvl3pPr>
              <a:defRPr lang="en-US" sz="1801" dirty="0" smtClean="0">
                <a:solidFill>
                  <a:schemeClr val="tx1"/>
                </a:solidFill>
              </a:defRPr>
            </a:lvl3pPr>
            <a:lvl4pPr marL="1203857" indent="-257174">
              <a:buFont typeface="Wingdings" panose="05000000000000000000" pitchFamily="2" charset="2"/>
              <a:buChar char="v"/>
              <a:defRPr lang="en-US" sz="1576"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63" lvl="1" indent="-257213">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63" lvl="1" indent="-257213">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3" y="624525"/>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
        <p:nvSpPr>
          <p:cNvPr id="5" name="Content Placeholder 3">
            <a:extLst>
              <a:ext uri="{FF2B5EF4-FFF2-40B4-BE49-F238E27FC236}">
                <a16:creationId xmlns:a16="http://schemas.microsoft.com/office/drawing/2014/main" id="{25FF5EAB-AD08-4EAC-81DF-1F08A71581EB}"/>
              </a:ext>
            </a:extLst>
          </p:cNvPr>
          <p:cNvSpPr>
            <a:spLocks noGrp="1"/>
          </p:cNvSpPr>
          <p:nvPr>
            <p:ph sz="quarter" idx="12" hasCustomPrompt="1"/>
          </p:nvPr>
        </p:nvSpPr>
        <p:spPr>
          <a:xfrm>
            <a:off x="6845290" y="2438400"/>
            <a:ext cx="5829121" cy="6172200"/>
          </a:xfrm>
          <a:prstGeom prst="rect">
            <a:avLst/>
          </a:prstGeom>
          <a:solidFill>
            <a:schemeClr val="accent5"/>
          </a:solidFill>
        </p:spPr>
        <p:txBody>
          <a:bodyPr/>
          <a:lstStyle>
            <a:lvl1pPr>
              <a:defRPr lang="en-US" sz="2250" baseline="0" dirty="0" smtClean="0">
                <a:solidFill>
                  <a:schemeClr val="bg1"/>
                </a:solidFill>
              </a:defRPr>
            </a:lvl1pPr>
            <a:lvl2pPr>
              <a:defRPr lang="en-US" sz="2025" baseline="0" dirty="0" smtClean="0">
                <a:solidFill>
                  <a:schemeClr val="bg1"/>
                </a:solidFill>
              </a:defRPr>
            </a:lvl2pPr>
            <a:lvl3pPr>
              <a:defRPr lang="en-US" sz="1801" dirty="0" smtClean="0">
                <a:solidFill>
                  <a:schemeClr val="bg1"/>
                </a:solidFill>
              </a:defRPr>
            </a:lvl3pPr>
            <a:lvl4pPr marL="1203857" indent="-257174">
              <a:buFont typeface="Wingdings" panose="05000000000000000000" pitchFamily="2" charset="2"/>
              <a:buChar char="v"/>
              <a:defRPr lang="en-US" sz="1576" dirty="0" smtClean="0">
                <a:solidFill>
                  <a:schemeClr val="bg1"/>
                </a:solidFill>
              </a:defRPr>
            </a:lvl4pPr>
          </a:lstStyle>
          <a:p>
            <a:pPr lvl="0">
              <a:spcBef>
                <a:spcPts val="576"/>
              </a:spcBef>
              <a:buFont typeface="Arial" panose="020B0604020202020204" pitchFamily="34" charset="0"/>
              <a:buChar char="•"/>
            </a:pPr>
            <a:r>
              <a:rPr lang="en-US"/>
              <a:t>Use bullet points sparingly</a:t>
            </a:r>
          </a:p>
          <a:p>
            <a:pPr marL="600163" lvl="1" indent="-257213">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63" lvl="1" indent="-257213">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37949595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Example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90" y="2171708"/>
            <a:ext cx="4095307"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80" y="2171708"/>
            <a:ext cx="4179635"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5" y="2171705"/>
            <a:ext cx="3685033" cy="2872740"/>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5" y="5407156"/>
            <a:ext cx="3685033" cy="3276599"/>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3" y="627892"/>
            <a:ext cx="12344023" cy="1161289"/>
          </a:xfrm>
          <a:prstGeom prst="rect">
            <a:avLst/>
          </a:prstGeom>
        </p:spPr>
        <p:txBody>
          <a:bodyPr vert="horz" lIns="91440" tIns="45720" rIns="91440" bIns="45720" rtlCol="0" anchor="ctr">
            <a:noAutofit/>
          </a:bodyPr>
          <a:lstStyle>
            <a:lvl1pPr algn="ctr">
              <a:defRPr lang="en-US" dirty="0"/>
            </a:lvl1pPr>
          </a:lstStyle>
          <a:p>
            <a:pPr lvl="0"/>
            <a:r>
              <a:rPr lang="en-US"/>
              <a:t>Click to Edit Slide Title</a:t>
            </a:r>
          </a:p>
        </p:txBody>
      </p:sp>
    </p:spTree>
    <p:extLst>
      <p:ext uri="{BB962C8B-B14F-4D97-AF65-F5344CB8AC3E}">
        <p14:creationId xmlns:p14="http://schemas.microsoft.com/office/powerpoint/2010/main" val="27253274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hite Main + Supporting Slide">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273244" y="3582080"/>
            <a:ext cx="4933759" cy="2589451"/>
          </a:xfrm>
          <a:prstGeom prst="rect">
            <a:avLst/>
          </a:prstGeom>
        </p:spPr>
        <p:txBody>
          <a:bodyPr anchor="ctr"/>
          <a:lstStyle>
            <a:lvl1pPr marL="0" indent="0">
              <a:buNone/>
              <a:defRPr sz="4949" b="1">
                <a:solidFill>
                  <a:schemeClr val="accent1">
                    <a:lumMod val="75000"/>
                  </a:schemeClr>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51" y="2133601"/>
            <a:ext cx="6114863" cy="5486400"/>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z="2250" smtClean="0">
                <a:solidFill>
                  <a:schemeClr val="tx1"/>
                </a:solidFill>
              </a:defRPr>
            </a:lvl3pPr>
            <a:lvl4pPr>
              <a:defRPr lang="en-US" sz="2025" smtClean="0">
                <a:solidFill>
                  <a:schemeClr val="tx1"/>
                </a:solidFill>
              </a:defRPr>
            </a:lvl4pPr>
            <a:lvl5pPr>
              <a:defRPr lang="en-US">
                <a:solidFill>
                  <a:schemeClr val="bg1"/>
                </a:solidFill>
              </a:defRPr>
            </a:lvl5pPr>
          </a:lstStyle>
          <a:p>
            <a:pPr lvl="0">
              <a:spcBef>
                <a:spcPts val="576"/>
              </a:spcBef>
              <a:buFont typeface="Arial" panose="020B0604020202020204" pitchFamily="34" charset="0"/>
              <a:buChar char="•"/>
            </a:pPr>
            <a:r>
              <a:rPr lang="en-US"/>
              <a:t>Add supporting text</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pic>
        <p:nvPicPr>
          <p:cNvPr id="6" name="Picture 5">
            <a:extLst>
              <a:ext uri="{FF2B5EF4-FFF2-40B4-BE49-F238E27FC236}">
                <a16:creationId xmlns:a16="http://schemas.microsoft.com/office/drawing/2014/main" id="{14A5E044-5010-421F-B90C-80967742E8ED}"/>
              </a:ext>
            </a:extLst>
          </p:cNvPr>
          <p:cNvPicPr>
            <a:picLocks/>
          </p:cNvPicPr>
          <p:nvPr userDrawn="1"/>
        </p:nvPicPr>
        <p:blipFill>
          <a:blip r:embed="rId2"/>
          <a:stretch>
            <a:fillRect/>
          </a:stretch>
        </p:blipFill>
        <p:spPr>
          <a:xfrm>
            <a:off x="5262606" y="2667000"/>
            <a:ext cx="1239794" cy="4267200"/>
          </a:xfrm>
          <a:prstGeom prst="rect">
            <a:avLst/>
          </a:prstGeom>
          <a:solidFill>
            <a:srgbClr val="FFFFFF"/>
          </a:solidFill>
        </p:spPr>
      </p:pic>
    </p:spTree>
    <p:extLst>
      <p:ext uri="{BB962C8B-B14F-4D97-AF65-F5344CB8AC3E}">
        <p14:creationId xmlns:p14="http://schemas.microsoft.com/office/powerpoint/2010/main" val="32424139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hite 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5" rIns="87529" bIns="43765" rtlCol="0" anchor="ctr"/>
          <a:lstStyle/>
          <a:p>
            <a:pPr algn="ctr"/>
            <a:endParaRPr lang="en-US" sz="1350">
              <a:solidFill>
                <a:schemeClr val="accent1">
                  <a:lumMod val="75000"/>
                </a:schemeClr>
              </a:solidFill>
            </a:endParaRPr>
          </a:p>
        </p:txBody>
      </p:sp>
      <p:sp>
        <p:nvSpPr>
          <p:cNvPr id="5" name="Content Placeholder 4"/>
          <p:cNvSpPr>
            <a:spLocks noGrp="1"/>
          </p:cNvSpPr>
          <p:nvPr>
            <p:ph sz="quarter" idx="12" hasCustomPrompt="1"/>
          </p:nvPr>
        </p:nvSpPr>
        <p:spPr>
          <a:xfrm>
            <a:off x="6102362" y="762003"/>
            <a:ext cx="6229161" cy="7766370"/>
          </a:xfrm>
          <a:prstGeom prst="rect">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marL="321467" indent="-321467" algn="l">
              <a:buFont typeface="Arial" panose="020B0604020202020204" pitchFamily="34" charset="0"/>
              <a:buChar char="•"/>
              <a:defRPr lang="en-US" sz="2133" b="0" i="1" baseline="0" dirty="0">
                <a:solidFill>
                  <a:schemeClr val="bg1">
                    <a:lumMod val="50000"/>
                  </a:schemeClr>
                </a:solidFill>
                <a:effectLst/>
              </a:defRPr>
            </a:lvl1pPr>
          </a:lstStyle>
          <a:p>
            <a:pPr marL="0" marR="0" lvl="0" indent="0" algn="ctr" defTabSz="875401"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2" y="3429001"/>
            <a:ext cx="5486231" cy="2895600"/>
          </a:xfrm>
          <a:prstGeom prst="rect">
            <a:avLst/>
          </a:prstGeom>
        </p:spPr>
        <p:txBody>
          <a:bodyPr anchor="ctr"/>
          <a:lstStyle>
            <a:lvl1pPr marL="0" indent="0">
              <a:defRPr sz="4949" b="1">
                <a:solidFill>
                  <a:schemeClr val="bg1"/>
                </a:solidFill>
              </a:defRPr>
            </a:lvl1pPr>
          </a:lstStyle>
          <a:p>
            <a:pPr lvl="0"/>
            <a:r>
              <a:rPr lang="en-US"/>
              <a:t>Insert Main Idea Here</a:t>
            </a:r>
          </a:p>
        </p:txBody>
      </p:sp>
    </p:spTree>
    <p:extLst>
      <p:ext uri="{BB962C8B-B14F-4D97-AF65-F5344CB8AC3E}">
        <p14:creationId xmlns:p14="http://schemas.microsoft.com/office/powerpoint/2010/main" val="22669176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White Images + Text Slide">
    <p:spTree>
      <p:nvGrpSpPr>
        <p:cNvPr id="1" name=""/>
        <p:cNvGrpSpPr/>
        <p:nvPr/>
      </p:nvGrpSpPr>
      <p:grpSpPr>
        <a:xfrm>
          <a:off x="0" y="0"/>
          <a:ext cx="0" cy="0"/>
          <a:chOff x="0" y="0"/>
          <a:chExt cx="0" cy="0"/>
        </a:xfrm>
      </p:grpSpPr>
      <p:sp>
        <p:nvSpPr>
          <p:cNvPr id="7" name="Rectangle 6" descr="&quot;&quot;"/>
          <p:cNvSpPr/>
          <p:nvPr userDrawn="1"/>
        </p:nvSpPr>
        <p:spPr>
          <a:xfrm>
            <a:off x="896115" y="2396808"/>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5" rIns="87529" bIns="43765" rtlCol="0" anchor="ctr"/>
          <a:lstStyle/>
          <a:p>
            <a:pPr lvl="0" algn="ctr"/>
            <a:endParaRPr lang="en-US" sz="1350"/>
          </a:p>
        </p:txBody>
      </p:sp>
      <p:sp>
        <p:nvSpPr>
          <p:cNvPr id="6" name="Rectangle 5" descr="&quot;&quot;"/>
          <p:cNvSpPr/>
          <p:nvPr userDrawn="1"/>
        </p:nvSpPr>
        <p:spPr>
          <a:xfrm>
            <a:off x="896115" y="4797108"/>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5" rIns="87529" bIns="43765" rtlCol="0" anchor="ctr"/>
          <a:lstStyle/>
          <a:p>
            <a:pPr lvl="0" algn="ctr"/>
            <a:endParaRPr lang="en-US" sz="1350"/>
          </a:p>
        </p:txBody>
      </p:sp>
      <p:sp>
        <p:nvSpPr>
          <p:cNvPr id="5" name="Rectangle 4" descr="&quot;&quot;"/>
          <p:cNvSpPr/>
          <p:nvPr userDrawn="1"/>
        </p:nvSpPr>
        <p:spPr>
          <a:xfrm>
            <a:off x="896115" y="7197408"/>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5" rIns="87529" bIns="43765" rtlCol="0" anchor="ctr"/>
          <a:lstStyle/>
          <a:p>
            <a:pPr lvl="0" algn="ctr"/>
            <a:endParaRPr lang="en-US" sz="1350"/>
          </a:p>
        </p:txBody>
      </p:sp>
      <p:sp>
        <p:nvSpPr>
          <p:cNvPr id="12" name="Text Placeholder 7"/>
          <p:cNvSpPr>
            <a:spLocks noGrp="1"/>
          </p:cNvSpPr>
          <p:nvPr>
            <p:ph type="body" sz="quarter" idx="15" hasCustomPrompt="1"/>
          </p:nvPr>
        </p:nvSpPr>
        <p:spPr>
          <a:xfrm>
            <a:off x="896112" y="609602"/>
            <a:ext cx="11219689" cy="1161289"/>
          </a:xfrm>
          <a:prstGeom prst="rect">
            <a:avLst/>
          </a:prstGeom>
        </p:spPr>
        <p:txBody>
          <a:bodyPr vert="horz" lIns="91440" tIns="45720" rIns="91440" bIns="45720" rtlCol="0" anchor="ctr">
            <a:noAutofit/>
          </a:bodyPr>
          <a:lstStyle>
            <a:lvl1pPr>
              <a:defRPr lang="en-US" sz="4949" b="1" i="0" u="none" dirty="0">
                <a:solidFill>
                  <a:schemeClr val="accent1">
                    <a:lumMod val="75000"/>
                  </a:schemeClr>
                </a:solidFill>
                <a:latin typeface="+mj-lt"/>
                <a:ea typeface="+mj-ea"/>
                <a:cs typeface="+mj-cs"/>
              </a:defRPr>
            </a:lvl1pPr>
          </a:lstStyle>
          <a:p>
            <a:pPr lvl="0" algn="ctr">
              <a:spcBef>
                <a:spcPct val="0"/>
              </a:spcBef>
            </a:pPr>
            <a:r>
              <a:rPr lang="en-US"/>
              <a:t>List 3 Main Concerns</a:t>
            </a:r>
          </a:p>
        </p:txBody>
      </p:sp>
      <p:sp>
        <p:nvSpPr>
          <p:cNvPr id="29" name="Content Placeholder 28"/>
          <p:cNvSpPr>
            <a:spLocks noGrp="1"/>
          </p:cNvSpPr>
          <p:nvPr>
            <p:ph sz="quarter" idx="25" hasCustomPrompt="1"/>
          </p:nvPr>
        </p:nvSpPr>
        <p:spPr>
          <a:xfrm>
            <a:off x="331071" y="2133601"/>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01"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1" name="Text Placeholder 20"/>
          <p:cNvSpPr>
            <a:spLocks noGrp="1"/>
          </p:cNvSpPr>
          <p:nvPr>
            <p:ph type="body" sz="quarter" idx="20" hasCustomPrompt="1"/>
          </p:nvPr>
        </p:nvSpPr>
        <p:spPr>
          <a:xfrm>
            <a:off x="2289116" y="2370556"/>
            <a:ext cx="10385297" cy="1197864"/>
          </a:xfrm>
          <a:prstGeom prst="rect">
            <a:avLst/>
          </a:prstGeom>
        </p:spPr>
        <p:txBody>
          <a:bodyPr anchor="ctr"/>
          <a:lstStyle>
            <a:lvl1pPr>
              <a:defRPr lang="en-US" sz="3300" dirty="0">
                <a:solidFill>
                  <a:schemeClr val="bg1"/>
                </a:solidFill>
              </a:defRPr>
            </a:lvl1pPr>
          </a:lstStyle>
          <a:p>
            <a:pPr marL="428688" lvl="0" indent="-428688">
              <a:buFont typeface="Calibri" panose="020F0502020204030204" pitchFamily="34" charset="0"/>
              <a:buChar char="→"/>
            </a:pPr>
            <a:r>
              <a:rPr lang="en-US"/>
              <a:t>Click to add text</a:t>
            </a:r>
          </a:p>
        </p:txBody>
      </p:sp>
      <p:sp>
        <p:nvSpPr>
          <p:cNvPr id="30" name="Content Placeholder 28"/>
          <p:cNvSpPr>
            <a:spLocks noGrp="1"/>
          </p:cNvSpPr>
          <p:nvPr>
            <p:ph sz="quarter" idx="26" hasCustomPrompt="1"/>
          </p:nvPr>
        </p:nvSpPr>
        <p:spPr>
          <a:xfrm>
            <a:off x="325990" y="4563882"/>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01"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3" name="Text Placeholder 22"/>
          <p:cNvSpPr>
            <a:spLocks noGrp="1"/>
          </p:cNvSpPr>
          <p:nvPr>
            <p:ph type="body" sz="quarter" idx="21" hasCustomPrompt="1"/>
          </p:nvPr>
        </p:nvSpPr>
        <p:spPr>
          <a:xfrm>
            <a:off x="2273431" y="4770854"/>
            <a:ext cx="10385297" cy="1197864"/>
          </a:xfrm>
          <a:prstGeom prst="rect">
            <a:avLst/>
          </a:prstGeom>
        </p:spPr>
        <p:txBody>
          <a:bodyPr anchor="ctr"/>
          <a:lstStyle>
            <a:lvl1pPr>
              <a:defRPr lang="en-US" sz="3300" dirty="0">
                <a:solidFill>
                  <a:schemeClr val="bg1"/>
                </a:solidFill>
              </a:defRPr>
            </a:lvl1pPr>
          </a:lstStyle>
          <a:p>
            <a:pPr marL="428688" lvl="0" indent="-428688">
              <a:buFont typeface="Calibri" panose="020F0502020204030204" pitchFamily="34" charset="0"/>
              <a:buChar char="→"/>
            </a:pPr>
            <a:r>
              <a:rPr lang="en-US"/>
              <a:t>Click to add text</a:t>
            </a:r>
          </a:p>
        </p:txBody>
      </p:sp>
      <p:sp>
        <p:nvSpPr>
          <p:cNvPr id="31" name="Content Placeholder 28"/>
          <p:cNvSpPr>
            <a:spLocks noGrp="1"/>
          </p:cNvSpPr>
          <p:nvPr>
            <p:ph sz="quarter" idx="27" hasCustomPrompt="1"/>
          </p:nvPr>
        </p:nvSpPr>
        <p:spPr>
          <a:xfrm>
            <a:off x="325990" y="6934199"/>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01"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4" name="Text Placeholder 3"/>
          <p:cNvSpPr>
            <a:spLocks noGrp="1"/>
          </p:cNvSpPr>
          <p:nvPr>
            <p:ph type="body" sz="quarter" idx="19" hasCustomPrompt="1"/>
          </p:nvPr>
        </p:nvSpPr>
        <p:spPr>
          <a:xfrm>
            <a:off x="2273431" y="7171154"/>
            <a:ext cx="10385297" cy="1197864"/>
          </a:xfrm>
          <a:prstGeom prst="rect">
            <a:avLst/>
          </a:prstGeom>
        </p:spPr>
        <p:txBody>
          <a:bodyPr anchor="ctr"/>
          <a:lstStyle>
            <a:lvl1pPr marL="428688" indent="-428688">
              <a:buFont typeface="Calibri" panose="020F0502020204030204" pitchFamily="34" charset="0"/>
              <a:buChar char="→"/>
              <a:defRPr sz="3300">
                <a:solidFill>
                  <a:schemeClr val="bg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23282803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hite 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7" y="627892"/>
            <a:ext cx="11219689" cy="1161289"/>
          </a:xfrm>
          <a:prstGeom prst="rect">
            <a:avLst/>
          </a:prstGeom>
        </p:spPr>
        <p:txBody>
          <a:bodyPr vert="horz" lIns="91440" tIns="45720" rIns="91440" bIns="45720" rtlCol="0" anchor="ctr">
            <a:noAutofit/>
          </a:bodyPr>
          <a:lstStyle>
            <a:lvl1pPr>
              <a:defRPr lang="en-US" sz="4949" b="1" i="0" u="none" baseline="0" dirty="0">
                <a:solidFill>
                  <a:schemeClr val="accent1">
                    <a:lumMod val="75000"/>
                  </a:schemeClr>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90" y="2087658"/>
            <a:ext cx="6200586" cy="6446746"/>
          </a:xfrm>
          <a:prstGeom prst="rect">
            <a:avLst/>
          </a:prstGeom>
          <a:ln w="57150">
            <a:solidFill>
              <a:schemeClr val="accent2"/>
            </a:solidFill>
          </a:ln>
          <a:effectLst/>
        </p:spPr>
        <p:style>
          <a:lnRef idx="2">
            <a:schemeClr val="accent6"/>
          </a:lnRef>
          <a:fillRef idx="1">
            <a:schemeClr val="lt1"/>
          </a:fillRef>
          <a:effectRef idx="0">
            <a:schemeClr val="accent6"/>
          </a:effectRef>
          <a:fontRef idx="none"/>
        </p:style>
        <p:txBody>
          <a:bodyPr anchor="ctr"/>
          <a:lstStyle>
            <a:lvl1pPr algn="ctr">
              <a:buNone/>
              <a:defRPr sz="1801"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133"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mtClean="0">
                <a:solidFill>
                  <a:schemeClr val="tx1"/>
                </a:solidFill>
              </a:defRPr>
            </a:lvl3pPr>
            <a:lvl4pPr>
              <a:defRPr lang="en-US" sz="2025" smtClean="0">
                <a:solidFill>
                  <a:schemeClr val="tx1"/>
                </a:solidFill>
              </a:defRPr>
            </a:lvl4pPr>
          </a:lstStyle>
          <a:p>
            <a:pPr lvl="0">
              <a:spcBef>
                <a:spcPts val="576"/>
              </a:spcBef>
              <a:buFont typeface="Arial" panose="020B0604020202020204" pitchFamily="34" charset="0"/>
              <a:buChar char="•"/>
            </a:pPr>
            <a:r>
              <a:rPr lang="en-US"/>
              <a:t>Add supporting text</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17722755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White 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7" y="3733801"/>
            <a:ext cx="5740193" cy="329076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Picture 6">
            <a:extLst>
              <a:ext uri="{FF2B5EF4-FFF2-40B4-BE49-F238E27FC236}">
                <a16:creationId xmlns:a16="http://schemas.microsoft.com/office/drawing/2014/main" id="{8399FA09-FEF2-46EE-8935-90657E8B3EA2}"/>
              </a:ext>
            </a:extLst>
          </p:cNvPr>
          <p:cNvPicPr>
            <a:picLocks/>
          </p:cNvPicPr>
          <p:nvPr userDrawn="1"/>
        </p:nvPicPr>
        <p:blipFill>
          <a:blip r:embed="rId2">
            <a:duotone>
              <a:schemeClr val="accent5">
                <a:shade val="45000"/>
                <a:satMod val="135000"/>
              </a:schemeClr>
              <a:prstClr val="white"/>
            </a:duotone>
          </a:blip>
          <a:stretch>
            <a:fillRect/>
          </a:stretch>
        </p:blipFill>
        <p:spPr>
          <a:xfrm>
            <a:off x="258121" y="761999"/>
            <a:ext cx="8468038" cy="8305801"/>
          </a:xfrm>
          <a:prstGeom prst="rect">
            <a:avLst/>
          </a:prstGeom>
        </p:spPr>
      </p:pic>
    </p:spTree>
    <p:extLst>
      <p:ext uri="{BB962C8B-B14F-4D97-AF65-F5344CB8AC3E}">
        <p14:creationId xmlns:p14="http://schemas.microsoft.com/office/powerpoint/2010/main" val="7472102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White 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7" name="Text Placeholder 3">
            <a:extLst>
              <a:ext uri="{FF2B5EF4-FFF2-40B4-BE49-F238E27FC236}">
                <a16:creationId xmlns:a16="http://schemas.microsoft.com/office/drawing/2014/main" id="{72FC97D4-6B4D-43C2-A418-FA4FD0932491}"/>
              </a:ext>
            </a:extLst>
          </p:cNvPr>
          <p:cNvSpPr>
            <a:spLocks noGrp="1"/>
          </p:cNvSpPr>
          <p:nvPr>
            <p:ph type="body" sz="quarter" idx="11" hasCustomPrompt="1"/>
          </p:nvPr>
        </p:nvSpPr>
        <p:spPr>
          <a:xfrm>
            <a:off x="6104903" y="3870690"/>
            <a:ext cx="5903255" cy="2012220"/>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6751" b="1" i="0" u="none" kern="0" baseline="0" dirty="0">
                <a:solidFill>
                  <a:schemeClr val="tx2"/>
                </a:solidFill>
                <a:latin typeface="+mj-lt"/>
                <a:ea typeface="+mj-ea"/>
                <a:cs typeface="+mj-cs"/>
              </a:defRPr>
            </a:lvl1pPr>
          </a:lstStyle>
          <a:p>
            <a:pPr lvl="0" eaLnBrk="1" hangingPunct="1">
              <a:spcBef>
                <a:spcPct val="0"/>
              </a:spcBef>
            </a:pPr>
            <a:r>
              <a:rPr lang="en-US"/>
              <a:t>Questions?</a:t>
            </a:r>
          </a:p>
        </p:txBody>
      </p:sp>
      <p:pic>
        <p:nvPicPr>
          <p:cNvPr id="5" name="Graphic 4" descr="Help">
            <a:extLst>
              <a:ext uri="{FF2B5EF4-FFF2-40B4-BE49-F238E27FC236}">
                <a16:creationId xmlns:a16="http://schemas.microsoft.com/office/drawing/2014/main" id="{8D1DAB01-50C4-4D9D-962D-5E8EA3F8DE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99" y="2091530"/>
            <a:ext cx="6290469" cy="6290469"/>
          </a:xfrm>
          <a:prstGeom prst="rect">
            <a:avLst/>
          </a:prstGeom>
        </p:spPr>
      </p:pic>
    </p:spTree>
    <p:extLst>
      <p:ext uri="{BB962C8B-B14F-4D97-AF65-F5344CB8AC3E}">
        <p14:creationId xmlns:p14="http://schemas.microsoft.com/office/powerpoint/2010/main" val="330931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C157AF-3354-48A5-942B-0D0A4ED23FDA}"/>
              </a:ext>
            </a:extLst>
          </p:cNvPr>
          <p:cNvPicPr>
            <a:picLocks/>
          </p:cNvPicPr>
          <p:nvPr userDrawn="1"/>
        </p:nvPicPr>
        <p:blipFill>
          <a:blip r:embed="rId2"/>
          <a:stretch>
            <a:fillRect/>
          </a:stretch>
        </p:blipFill>
        <p:spPr>
          <a:xfrm>
            <a:off x="329174" y="1828800"/>
            <a:ext cx="6741208" cy="7271012"/>
          </a:xfrm>
          <a:prstGeom prst="rect">
            <a:avLst/>
          </a:prstGeom>
        </p:spPr>
      </p:pic>
      <p:sp>
        <p:nvSpPr>
          <p:cNvPr id="5" name="Title 4"/>
          <p:cNvSpPr>
            <a:spLocks noGrp="1"/>
          </p:cNvSpPr>
          <p:nvPr>
            <p:ph type="title" hasCustomPrompt="1"/>
          </p:nvPr>
        </p:nvSpPr>
        <p:spPr bwMode="auto">
          <a:xfrm>
            <a:off x="6530974" y="3733800"/>
            <a:ext cx="5740193" cy="329076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2364722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 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7" y="3205486"/>
            <a:ext cx="6143437" cy="334264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a:extLst>
              <a:ext uri="{FF2B5EF4-FFF2-40B4-BE49-F238E27FC236}">
                <a16:creationId xmlns:a16="http://schemas.microsoft.com/office/drawing/2014/main" id="{EB12BC41-D3C0-42C3-B816-98E6CBAE4D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398" y="1045767"/>
            <a:ext cx="7183835" cy="7183835"/>
          </a:xfrm>
          <a:prstGeom prst="rect">
            <a:avLst/>
          </a:prstGeom>
        </p:spPr>
      </p:pic>
    </p:spTree>
    <p:extLst>
      <p:ext uri="{BB962C8B-B14F-4D97-AF65-F5344CB8AC3E}">
        <p14:creationId xmlns:p14="http://schemas.microsoft.com/office/powerpoint/2010/main" val="27746109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hite 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630938"/>
            <a:ext cx="11734800" cy="1161289"/>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1" y="2133602"/>
            <a:ext cx="11734800" cy="5486399"/>
          </a:xfrm>
          <a:prstGeom prst="rect">
            <a:avLst/>
          </a:prstGeom>
        </p:spPr>
        <p:txBody>
          <a:bodyPr anchor="ctr"/>
          <a:lstStyle>
            <a:lvl1pPr algn="ctr">
              <a:spcBef>
                <a:spcPts val="0"/>
              </a:spcBef>
              <a:defRPr sz="2699" b="0" baseline="0">
                <a:solidFill>
                  <a:schemeClr val="tx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20720579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3720315"/>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5035418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hite Blank White Log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EC4C10-3428-4022-9B73-AD3426E542EB}"/>
              </a:ext>
            </a:extLst>
          </p:cNvPr>
          <p:cNvSpPr>
            <a:spLocks noGrp="1"/>
          </p:cNvSpPr>
          <p:nvPr>
            <p:ph type="sldNum" sz="quarter" idx="4"/>
          </p:nvPr>
        </p:nvSpPr>
        <p:spPr>
          <a:xfrm>
            <a:off x="10502782" y="9137973"/>
            <a:ext cx="2145810" cy="519113"/>
          </a:xfrm>
          <a:prstGeom prst="rect">
            <a:avLst/>
          </a:prstGeom>
        </p:spPr>
        <p:txBody>
          <a:bodyPr vert="horz" lIns="91440" tIns="45720" rIns="91440" bIns="45720" rtlCol="0" anchor="ctr"/>
          <a:lstStyle>
            <a:lvl1pPr algn="r">
              <a:defRPr sz="1013"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34882279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 Blank Color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AE6FB-43F4-4CC8-96BF-48D63AC6520D}"/>
              </a:ext>
            </a:extLst>
          </p:cNvPr>
          <p:cNvSpPr/>
          <p:nvPr userDrawn="1"/>
        </p:nvSpPr>
        <p:spPr bwMode="auto">
          <a:xfrm>
            <a:off x="0" y="9067802"/>
            <a:ext cx="13004800" cy="6858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28574" tIns="28574" rIns="28574" bIns="28574" numCol="1" rtlCol="0" anchor="ctr" anchorCtr="0" compatLnSpc="1">
            <a:prstTxWarp prst="textNoShape">
              <a:avLst/>
            </a:prstTxWarp>
          </a:bodyPr>
          <a:lstStyle/>
          <a:p>
            <a:pPr marL="128587" marR="0" indent="0" algn="l" defTabSz="328611" rtl="0" eaLnBrk="1" fontAlgn="base" latinLnBrk="0" hangingPunct="0">
              <a:lnSpc>
                <a:spcPct val="100000"/>
              </a:lnSpc>
              <a:spcBef>
                <a:spcPct val="0"/>
              </a:spcBef>
              <a:spcAft>
                <a:spcPct val="0"/>
              </a:spcAft>
              <a:buClrTx/>
              <a:buSzTx/>
              <a:buFontTx/>
              <a:buNone/>
              <a:tabLst/>
            </a:pPr>
            <a:endParaRPr kumimoji="0" lang="en-US" sz="1013"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pic>
        <p:nvPicPr>
          <p:cNvPr id="7" name="Picture 6">
            <a:extLst>
              <a:ext uri="{FF2B5EF4-FFF2-40B4-BE49-F238E27FC236}">
                <a16:creationId xmlns:a16="http://schemas.microsoft.com/office/drawing/2014/main" id="{AF794370-8F77-4973-8E54-E4FE7CACBEA4}"/>
              </a:ext>
            </a:extLst>
          </p:cNvPr>
          <p:cNvPicPr>
            <a:picLocks noChangeAspect="1"/>
          </p:cNvPicPr>
          <p:nvPr userDrawn="1"/>
        </p:nvPicPr>
        <p:blipFill>
          <a:blip r:embed="rId2"/>
          <a:stretch>
            <a:fillRect/>
          </a:stretch>
        </p:blipFill>
        <p:spPr>
          <a:xfrm>
            <a:off x="329179" y="9250005"/>
            <a:ext cx="1894915" cy="318345"/>
          </a:xfrm>
          <a:prstGeom prst="rect">
            <a:avLst/>
          </a:prstGeom>
        </p:spPr>
      </p:pic>
      <p:sp>
        <p:nvSpPr>
          <p:cNvPr id="4" name="Slide Number Placeholder 1">
            <a:extLst>
              <a:ext uri="{FF2B5EF4-FFF2-40B4-BE49-F238E27FC236}">
                <a16:creationId xmlns:a16="http://schemas.microsoft.com/office/drawing/2014/main" id="{B3FD6A34-4DB6-4092-939B-D71DCDFA8857}"/>
              </a:ext>
            </a:extLst>
          </p:cNvPr>
          <p:cNvSpPr>
            <a:spLocks noGrp="1"/>
          </p:cNvSpPr>
          <p:nvPr>
            <p:ph type="sldNum" sz="quarter" idx="4"/>
          </p:nvPr>
        </p:nvSpPr>
        <p:spPr>
          <a:xfrm>
            <a:off x="10528605" y="9151146"/>
            <a:ext cx="2145810" cy="519113"/>
          </a:xfrm>
          <a:prstGeom prst="rect">
            <a:avLst/>
          </a:prstGeom>
        </p:spPr>
        <p:txBody>
          <a:bodyPr vert="horz" lIns="91440" tIns="45720" rIns="91440" bIns="45720" rtlCol="0" anchor="ctr"/>
          <a:lstStyle>
            <a:lvl1pPr algn="r">
              <a:defRPr sz="1013"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28604807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4" y="914400"/>
            <a:ext cx="11217274" cy="1156322"/>
          </a:xfrm>
          <a:prstGeom prst="rect">
            <a:avLst/>
          </a:prstGeom>
        </p:spPr>
        <p:txBody>
          <a:bodyPr anchor="ctr"/>
          <a:lstStyle>
            <a:lvl1pPr algn="ctr">
              <a:defRPr sz="4500">
                <a:solidFill>
                  <a:schemeClr val="tx1"/>
                </a:solidFill>
              </a:defRPr>
            </a:lvl1pPr>
          </a:lstStyle>
          <a:p>
            <a:r>
              <a:rPr lang="en-US"/>
              <a:t>Click to edit Slide title</a:t>
            </a:r>
          </a:p>
        </p:txBody>
      </p:sp>
      <p:sp>
        <p:nvSpPr>
          <p:cNvPr id="4" name="Content Placeholder 3"/>
          <p:cNvSpPr>
            <a:spLocks noGrp="1"/>
          </p:cNvSpPr>
          <p:nvPr>
            <p:ph sz="quarter" idx="10" hasCustomPrompt="1"/>
          </p:nvPr>
        </p:nvSpPr>
        <p:spPr>
          <a:xfrm>
            <a:off x="893764" y="2438402"/>
            <a:ext cx="11217274" cy="6022848"/>
          </a:xfrm>
          <a:prstGeom prst="rect">
            <a:avLst/>
          </a:prstGeom>
        </p:spPr>
        <p:txBody>
          <a:bodyPr/>
          <a:lstStyle>
            <a:lvl1pPr marL="257147" indent="-257147">
              <a:spcBef>
                <a:spcPts val="576"/>
              </a:spcBef>
              <a:buFont typeface="Arial" panose="020B0604020202020204" pitchFamily="34" charset="0"/>
              <a:buChar char="•"/>
              <a:defRPr sz="2699" baseline="0">
                <a:solidFill>
                  <a:schemeClr val="tx1"/>
                </a:solidFill>
              </a:defRPr>
            </a:lvl1pPr>
            <a:lvl2pPr marL="600011" indent="-257147">
              <a:spcBef>
                <a:spcPts val="576"/>
              </a:spcBef>
              <a:buSzPct val="75000"/>
              <a:buFont typeface="Wingdings" panose="05000000000000000000" pitchFamily="2" charset="2"/>
              <a:buChar char="Ø"/>
              <a:defRPr sz="2399" baseline="0">
                <a:solidFill>
                  <a:schemeClr val="tx1"/>
                </a:solidFill>
              </a:defRPr>
            </a:lvl2pPr>
            <a:lvl3pPr marL="900017" indent="-214290">
              <a:spcBef>
                <a:spcPts val="576"/>
              </a:spcBef>
              <a:buSzPct val="75000"/>
              <a:buFont typeface="Wingdings" panose="05000000000000000000" pitchFamily="2" charset="2"/>
              <a:buChar char="§"/>
              <a:defRPr sz="2101">
                <a:solidFill>
                  <a:schemeClr val="tx1"/>
                </a:solidFill>
              </a:defRPr>
            </a:lvl3pPr>
            <a:lvl4pPr marL="1110735" indent="-164288">
              <a:spcBef>
                <a:spcPts val="576"/>
              </a:spcBef>
              <a:buFont typeface="Arial" panose="020B0604020202020204" pitchFamily="34" charset="0"/>
              <a:buChar char="•"/>
              <a:defRPr sz="1801">
                <a:solidFill>
                  <a:schemeClr val="tx1"/>
                </a:solidFill>
              </a:defRPr>
            </a:lvl4pPr>
            <a:lvl5pPr marL="1028591" indent="-342863">
              <a:spcBef>
                <a:spcPts val="576"/>
              </a:spcBef>
              <a:buFont typeface="Arial" panose="020B0604020202020204" pitchFamily="34" charset="0"/>
              <a:buChar char="•"/>
              <a:defRPr sz="1500"/>
            </a:lvl5pPr>
          </a:lstStyle>
          <a:p>
            <a:pPr lvl="0"/>
            <a:r>
              <a:rPr lang="en-US"/>
              <a:t>Use bullet points sparingly</a:t>
            </a:r>
          </a:p>
          <a:p>
            <a:pPr lvl="1"/>
            <a:r>
              <a:rPr lang="en-US"/>
              <a:t>Try to keep it at 3 – 5 per slide</a:t>
            </a:r>
          </a:p>
          <a:p>
            <a:pPr lvl="0"/>
            <a:r>
              <a:rPr lang="en-US"/>
              <a:t>Only represent key ideas</a:t>
            </a:r>
          </a:p>
          <a:p>
            <a:pPr lvl="0"/>
            <a:r>
              <a:rPr lang="en-US"/>
              <a:t>Examine your font size</a:t>
            </a:r>
          </a:p>
          <a:p>
            <a:pPr lvl="1"/>
            <a:r>
              <a:rPr lang="en-US"/>
              <a:t>Don’t go below 20 </a:t>
            </a:r>
          </a:p>
          <a:p>
            <a:pPr lvl="0"/>
            <a:r>
              <a:rPr lang="en-US"/>
              <a:t>Only add images/other media if relevant</a:t>
            </a:r>
          </a:p>
          <a:p>
            <a:pPr lvl="1"/>
            <a:r>
              <a:rPr lang="en-US"/>
              <a:t>Second level</a:t>
            </a:r>
          </a:p>
          <a:p>
            <a:pPr lvl="2"/>
            <a:r>
              <a:rPr lang="en-US"/>
              <a:t>Third level</a:t>
            </a:r>
          </a:p>
          <a:p>
            <a:pPr lvl="3"/>
            <a:r>
              <a:rPr lang="en-US"/>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06388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2362204"/>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747529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
        <p:cNvGrpSpPr/>
        <p:nvPr/>
      </p:nvGrpSpPr>
      <p:grpSpPr>
        <a:xfrm>
          <a:off x="0" y="0"/>
          <a:ext cx="0" cy="0"/>
          <a:chOff x="0" y="0"/>
          <a:chExt cx="0" cy="0"/>
        </a:xfrm>
      </p:grpSpPr>
      <p:sp>
        <p:nvSpPr>
          <p:cNvPr id="22" name="Google Shape;22;p21"/>
          <p:cNvSpPr/>
          <p:nvPr/>
        </p:nvSpPr>
        <p:spPr>
          <a:xfrm>
            <a:off x="3" y="0"/>
            <a:ext cx="3274849" cy="9753600"/>
          </a:xfrm>
          <a:prstGeom prst="rect">
            <a:avLst/>
          </a:prstGeom>
          <a:solidFill>
            <a:schemeClr val="accent2"/>
          </a:solidFill>
          <a:ln w="12700" cap="flat" cmpd="sng">
            <a:solidFill>
              <a:srgbClr val="001251"/>
            </a:solidFill>
            <a:prstDash val="solid"/>
            <a:round/>
            <a:headEnd type="none" w="sm" len="sm"/>
            <a:tailEnd type="none" w="sm" len="sm"/>
          </a:ln>
        </p:spPr>
        <p:txBody>
          <a:bodyPr spcFirstLastPara="1" wrap="square" lIns="73141" tIns="36560" rIns="73141" bIns="3656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439" b="0" i="0" u="none" strike="noStrike" cap="none">
              <a:solidFill>
                <a:schemeClr val="lt1"/>
              </a:solidFill>
              <a:latin typeface="Gill Sans"/>
              <a:ea typeface="Gill Sans"/>
              <a:cs typeface="Gill Sans"/>
              <a:sym typeface="Gill Sans"/>
            </a:endParaRPr>
          </a:p>
        </p:txBody>
      </p:sp>
      <p:sp>
        <p:nvSpPr>
          <p:cNvPr id="23" name="Google Shape;23;p21"/>
          <p:cNvSpPr txBox="1">
            <a:spLocks noGrp="1"/>
          </p:cNvSpPr>
          <p:nvPr>
            <p:ph type="ftr" idx="11"/>
          </p:nvPr>
        </p:nvSpPr>
        <p:spPr>
          <a:xfrm>
            <a:off x="4307841" y="9040145"/>
            <a:ext cx="4389120" cy="51925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9pPr>
          </a:lstStyle>
          <a:p>
            <a:endParaRPr/>
          </a:p>
        </p:txBody>
      </p:sp>
      <p:sp>
        <p:nvSpPr>
          <p:cNvPr id="24" name="Google Shape;24;p21"/>
          <p:cNvSpPr txBox="1">
            <a:spLocks noGrp="1"/>
          </p:cNvSpPr>
          <p:nvPr>
            <p:ph type="sldNum" idx="12"/>
          </p:nvPr>
        </p:nvSpPr>
        <p:spPr>
          <a:xfrm>
            <a:off x="9184640" y="9040145"/>
            <a:ext cx="2926080" cy="5192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9pPr>
          </a:lstStyle>
          <a:p>
            <a:fld id="{00000000-1234-1234-1234-123412341234}" type="slidenum">
              <a:rPr lang="en-US" smtClean="0"/>
              <a:pPr/>
              <a:t>‹#›</a:t>
            </a:fld>
            <a:endParaRPr lang="en-US"/>
          </a:p>
        </p:txBody>
      </p:sp>
      <p:pic>
        <p:nvPicPr>
          <p:cNvPr id="25" name="Google Shape;25;p21"/>
          <p:cNvPicPr preferRelativeResize="0"/>
          <p:nvPr/>
        </p:nvPicPr>
        <p:blipFill rotWithShape="1">
          <a:blip r:embed="rId2">
            <a:alphaModFix/>
          </a:blip>
          <a:srcRect/>
          <a:stretch/>
        </p:blipFill>
        <p:spPr>
          <a:xfrm>
            <a:off x="423012" y="8990861"/>
            <a:ext cx="2568720" cy="579945"/>
          </a:xfrm>
          <a:prstGeom prst="rect">
            <a:avLst/>
          </a:prstGeom>
          <a:noFill/>
          <a:ln>
            <a:noFill/>
          </a:ln>
        </p:spPr>
      </p:pic>
    </p:spTree>
    <p:extLst>
      <p:ext uri="{BB962C8B-B14F-4D97-AF65-F5344CB8AC3E}">
        <p14:creationId xmlns:p14="http://schemas.microsoft.com/office/powerpoint/2010/main" val="24836813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EFC07-23DE-42DC-8898-3D23F50E7CD6}"/>
              </a:ext>
            </a:extLst>
          </p:cNvPr>
          <p:cNvSpPr>
            <a:spLocks noGrp="1"/>
          </p:cNvSpPr>
          <p:nvPr>
            <p:ph type="dt" sz="half" idx="10"/>
          </p:nvPr>
        </p:nvSpPr>
        <p:spPr/>
        <p:txBody>
          <a:bodyPr/>
          <a:lstStyle/>
          <a:p>
            <a:fld id="{FB1E6291-269F-4017-8EF3-5876289F47E8}" type="datetimeFigureOut">
              <a:rPr lang="en-US" smtClean="0"/>
              <a:t>5/6/2025</a:t>
            </a:fld>
            <a:endParaRPr lang="en-US"/>
          </a:p>
        </p:txBody>
      </p:sp>
      <p:sp>
        <p:nvSpPr>
          <p:cNvPr id="3" name="Footer Placeholder 2">
            <a:extLst>
              <a:ext uri="{FF2B5EF4-FFF2-40B4-BE49-F238E27FC236}">
                <a16:creationId xmlns:a16="http://schemas.microsoft.com/office/drawing/2014/main" id="{65A54AAF-0D39-41F9-A739-48D8AC24C9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40F39-43DB-40AC-88DF-DB040AB0E77B}"/>
              </a:ext>
            </a:extLst>
          </p:cNvPr>
          <p:cNvSpPr>
            <a:spLocks noGrp="1"/>
          </p:cNvSpPr>
          <p:nvPr>
            <p:ph type="sldNum" sz="quarter" idx="12"/>
          </p:nvPr>
        </p:nvSpPr>
        <p:spPr/>
        <p:txBody>
          <a:bodyPr/>
          <a:lstStyle/>
          <a:p>
            <a:fld id="{7823D4CB-B0FD-47F7-BD03-A2F41CD6399B}" type="slidenum">
              <a:rPr lang="en-US" smtClean="0"/>
              <a:t>‹#›</a:t>
            </a:fld>
            <a:endParaRPr lang="en-US"/>
          </a:p>
        </p:txBody>
      </p:sp>
    </p:spTree>
    <p:extLst>
      <p:ext uri="{BB962C8B-B14F-4D97-AF65-F5344CB8AC3E}">
        <p14:creationId xmlns:p14="http://schemas.microsoft.com/office/powerpoint/2010/main" val="10436194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Blank Option">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DE68769-00DC-405B-88E2-248530D96551}" type="slidenum">
              <a:rPr lang="en-US"/>
              <a:pPr>
                <a:defRPr/>
              </a:pPr>
              <a:t>‹#›</a:t>
            </a:fld>
            <a:endParaRPr lang="en-US"/>
          </a:p>
        </p:txBody>
      </p:sp>
    </p:spTree>
    <p:extLst>
      <p:ext uri="{BB962C8B-B14F-4D97-AF65-F5344CB8AC3E}">
        <p14:creationId xmlns:p14="http://schemas.microsoft.com/office/powerpoint/2010/main" val="276770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8.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4.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image" Target="../media/image8.png"/><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theme" Target="../theme/theme5.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image" Target="../media/image8.png"/><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theme" Target="../theme/theme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1970"/>
        </a:solidFill>
        <a:effectLst/>
      </p:bgPr>
    </p:bg>
    <p:spTree>
      <p:nvGrpSpPr>
        <p:cNvPr id="1" name=""/>
        <p:cNvGrpSpPr/>
        <p:nvPr/>
      </p:nvGrpSpPr>
      <p:grpSpPr>
        <a:xfrm>
          <a:off x="0" y="0"/>
          <a:ext cx="0" cy="0"/>
          <a:chOff x="0" y="0"/>
          <a:chExt cx="0" cy="0"/>
        </a:xfrm>
      </p:grpSpPr>
      <p:sp>
        <p:nvSpPr>
          <p:cNvPr id="5125" name="AutoShape 5" descr="&quot;&quot;"/>
          <p:cNvSpPr>
            <a:spLocks/>
          </p:cNvSpPr>
          <p:nvPr/>
        </p:nvSpPr>
        <p:spPr bwMode="auto">
          <a:xfrm>
            <a:off x="0" y="9067800"/>
            <a:ext cx="130302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b="0" i="0" u="none"/>
          </a:p>
        </p:txBody>
      </p:sp>
      <p:pic>
        <p:nvPicPr>
          <p:cNvPr id="6" name="Picture 5"/>
          <p:cNvPicPr>
            <a:picLocks noChangeAspect="1"/>
          </p:cNvPicPr>
          <p:nvPr userDrawn="1"/>
        </p:nvPicPr>
        <p:blipFill>
          <a:blip r:embed="rId15"/>
          <a:stretch>
            <a:fillRect/>
          </a:stretch>
        </p:blipFill>
        <p:spPr>
          <a:xfrm>
            <a:off x="330391" y="9251527"/>
            <a:ext cx="1894915" cy="318345"/>
          </a:xfrm>
          <a:prstGeom prst="rect">
            <a:avLst/>
          </a:prstGeom>
        </p:spPr>
      </p:pic>
      <p:sp>
        <p:nvSpPr>
          <p:cNvPr id="7" name="Title Placeholder 6"/>
          <p:cNvSpPr>
            <a:spLocks noGrp="1"/>
          </p:cNvSpPr>
          <p:nvPr>
            <p:ph type="title"/>
          </p:nvPr>
        </p:nvSpPr>
        <p:spPr>
          <a:xfrm>
            <a:off x="330390" y="1143000"/>
            <a:ext cx="12344023" cy="1047750"/>
          </a:xfrm>
          <a:prstGeom prst="rect">
            <a:avLst/>
          </a:prstGeom>
        </p:spPr>
        <p:txBody>
          <a:bodyPr vert="horz" lIns="91440" tIns="45720" rIns="91440" bIns="45720" rtlCol="0" anchor="ctr">
            <a:normAutofit/>
          </a:bodyPr>
          <a:lstStyle/>
          <a:p>
            <a:r>
              <a:rPr lang="en-US"/>
              <a:t>Click to edit Master title style</a:t>
            </a:r>
          </a:p>
        </p:txBody>
      </p:sp>
      <p:sp>
        <p:nvSpPr>
          <p:cNvPr id="3" name="Date Placeholder 2"/>
          <p:cNvSpPr>
            <a:spLocks noGrp="1"/>
          </p:cNvSpPr>
          <p:nvPr>
            <p:ph type="dt" sz="half" idx="2"/>
          </p:nvPr>
        </p:nvSpPr>
        <p:spPr>
          <a:xfrm>
            <a:off x="5039519" y="7253288"/>
            <a:ext cx="2925762" cy="519112"/>
          </a:xfrm>
          <a:prstGeom prst="rect">
            <a:avLst/>
          </a:prstGeom>
        </p:spPr>
        <p:txBody>
          <a:bodyPr vert="horz" lIns="91440" tIns="45720" rIns="91440" bIns="45720" rtlCol="0" anchor="ctr"/>
          <a:lstStyle>
            <a:lvl1pPr algn="ctr">
              <a:defRPr sz="2000">
                <a:solidFill>
                  <a:schemeClr val="bg1"/>
                </a:solidFill>
              </a:defRPr>
            </a:lvl1pPr>
          </a:lstStyle>
          <a:p>
            <a:fld id="{720F2E81-9F3D-42A6-A086-4D144BCEA8F3}" type="datetime7">
              <a:rPr lang="en-US" smtClean="0"/>
              <a:pPr/>
              <a:t>May-25</a:t>
            </a:fld>
            <a:endParaRPr lang="en-US"/>
          </a:p>
        </p:txBody>
      </p:sp>
      <p:sp>
        <p:nvSpPr>
          <p:cNvPr id="2" name="Slide Number Placeholder 1"/>
          <p:cNvSpPr>
            <a:spLocks noGrp="1"/>
          </p:cNvSpPr>
          <p:nvPr>
            <p:ph type="sldNum" sz="quarter" idx="4"/>
          </p:nvPr>
        </p:nvSpPr>
        <p:spPr>
          <a:xfrm>
            <a:off x="10528602" y="9151144"/>
            <a:ext cx="2145811" cy="519112"/>
          </a:xfrm>
          <a:prstGeom prst="rect">
            <a:avLst/>
          </a:prstGeom>
        </p:spPr>
        <p:txBody>
          <a:bodyPr vert="horz" lIns="91440" tIns="45720" rIns="91440" bIns="45720" rtlCol="0" anchor="ctr"/>
          <a:lstStyle>
            <a:lvl1pPr algn="r">
              <a:defRPr sz="1350"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2362510481"/>
      </p:ext>
    </p:extLst>
  </p:cSld>
  <p:clrMap bg1="lt1" tx1="dk1" bg2="lt2" tx2="dk2" accent1="accent1" accent2="accent2" accent3="accent3" accent4="accent4" accent5="accent5" accent6="accent6" hlink="hlink" folHlink="folHlink"/>
  <p:sldLayoutIdLst>
    <p:sldLayoutId id="2147483719" r:id="rId1"/>
    <p:sldLayoutId id="2147483729" r:id="rId2"/>
    <p:sldLayoutId id="2147483730" r:id="rId3"/>
    <p:sldLayoutId id="2147483808" r:id="rId4"/>
    <p:sldLayoutId id="2147483809" r:id="rId5"/>
    <p:sldLayoutId id="2147483810" r:id="rId6"/>
    <p:sldLayoutId id="2147483811" r:id="rId7"/>
    <p:sldLayoutId id="2147483814" r:id="rId8"/>
    <p:sldLayoutId id="2147483851" r:id="rId9"/>
    <p:sldLayoutId id="2147483853" r:id="rId10"/>
    <p:sldLayoutId id="2147483852" r:id="rId11"/>
    <p:sldLayoutId id="2147483858" r:id="rId12"/>
    <p:sldLayoutId id="2147483721" r:id="rId13"/>
  </p:sldLayoutIdLst>
  <p:hf hdr="0" ftr="0"/>
  <p:txStyles>
    <p:titleStyle>
      <a:lvl1pPr algn="ctr" defTabSz="584318" rtl="0" eaLnBrk="1" fontAlgn="base" hangingPunct="1">
        <a:spcBef>
          <a:spcPct val="0"/>
        </a:spcBef>
        <a:spcAft>
          <a:spcPct val="0"/>
        </a:spcAft>
        <a:defRPr sz="6600" b="1" i="0" u="none">
          <a:solidFill>
            <a:schemeClr val="bg1"/>
          </a:solidFill>
          <a:latin typeface="+mj-lt"/>
          <a:ea typeface="+mj-ea"/>
          <a:cs typeface="+mj-cs"/>
          <a:sym typeface="Trebuchet MS" pitchFamily="-100" charset="0"/>
        </a:defRPr>
      </a:lvl1pPr>
      <a:lvl2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92"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584"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875"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9167"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71" indent="-342971"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1pPr>
      <a:lvl2pPr marL="228647" indent="228647"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2pPr>
      <a:lvl3pPr marL="457292" indent="457292"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3pPr>
      <a:lvl4pPr marL="685938" indent="685938"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4pPr>
      <a:lvl5pPr marL="914584" indent="914584"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5pPr>
      <a:lvl6pPr marL="1371875"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6pPr>
      <a:lvl7pPr marL="1829167"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7pPr>
      <a:lvl8pPr marL="2286456"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8pPr>
      <a:lvl9pPr marL="2743751"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92" rtl="0" eaLnBrk="1" latinLnBrk="0" hangingPunct="1">
        <a:defRPr sz="1800" kern="1200">
          <a:solidFill>
            <a:schemeClr val="tx1"/>
          </a:solidFill>
          <a:latin typeface="+mn-lt"/>
          <a:ea typeface="+mn-ea"/>
          <a:cs typeface="+mn-cs"/>
        </a:defRPr>
      </a:lvl1pPr>
      <a:lvl2pPr marL="457292" algn="l" defTabSz="457292" rtl="0" eaLnBrk="1" latinLnBrk="0" hangingPunct="1">
        <a:defRPr sz="1800" kern="1200">
          <a:solidFill>
            <a:schemeClr val="tx1"/>
          </a:solidFill>
          <a:latin typeface="+mn-lt"/>
          <a:ea typeface="+mn-ea"/>
          <a:cs typeface="+mn-cs"/>
        </a:defRPr>
      </a:lvl2pPr>
      <a:lvl3pPr marL="914584" algn="l" defTabSz="457292" rtl="0" eaLnBrk="1" latinLnBrk="0" hangingPunct="1">
        <a:defRPr sz="1800" kern="1200">
          <a:solidFill>
            <a:schemeClr val="tx1"/>
          </a:solidFill>
          <a:latin typeface="+mn-lt"/>
          <a:ea typeface="+mn-ea"/>
          <a:cs typeface="+mn-cs"/>
        </a:defRPr>
      </a:lvl3pPr>
      <a:lvl4pPr marL="1371875" algn="l" defTabSz="457292" rtl="0" eaLnBrk="1" latinLnBrk="0" hangingPunct="1">
        <a:defRPr sz="1800" kern="1200">
          <a:solidFill>
            <a:schemeClr val="tx1"/>
          </a:solidFill>
          <a:latin typeface="+mn-lt"/>
          <a:ea typeface="+mn-ea"/>
          <a:cs typeface="+mn-cs"/>
        </a:defRPr>
      </a:lvl4pPr>
      <a:lvl5pPr marL="1829167" algn="l" defTabSz="457292" rtl="0" eaLnBrk="1" latinLnBrk="0" hangingPunct="1">
        <a:defRPr sz="1800" kern="1200">
          <a:solidFill>
            <a:schemeClr val="tx1"/>
          </a:solidFill>
          <a:latin typeface="+mn-lt"/>
          <a:ea typeface="+mn-ea"/>
          <a:cs typeface="+mn-cs"/>
        </a:defRPr>
      </a:lvl5pPr>
      <a:lvl6pPr marL="2286456" algn="l" defTabSz="457292" rtl="0" eaLnBrk="1" latinLnBrk="0" hangingPunct="1">
        <a:defRPr sz="1800" kern="1200">
          <a:solidFill>
            <a:schemeClr val="tx1"/>
          </a:solidFill>
          <a:latin typeface="+mn-lt"/>
          <a:ea typeface="+mn-ea"/>
          <a:cs typeface="+mn-cs"/>
        </a:defRPr>
      </a:lvl6pPr>
      <a:lvl7pPr marL="2743751" algn="l" defTabSz="457292" rtl="0" eaLnBrk="1" latinLnBrk="0" hangingPunct="1">
        <a:defRPr sz="1800" kern="1200">
          <a:solidFill>
            <a:schemeClr val="tx1"/>
          </a:solidFill>
          <a:latin typeface="+mn-lt"/>
          <a:ea typeface="+mn-ea"/>
          <a:cs typeface="+mn-cs"/>
        </a:defRPr>
      </a:lvl7pPr>
      <a:lvl8pPr marL="3201040" algn="l" defTabSz="457292" rtl="0" eaLnBrk="1" latinLnBrk="0" hangingPunct="1">
        <a:defRPr sz="1800" kern="1200">
          <a:solidFill>
            <a:schemeClr val="tx1"/>
          </a:solidFill>
          <a:latin typeface="+mn-lt"/>
          <a:ea typeface="+mn-ea"/>
          <a:cs typeface="+mn-cs"/>
        </a:defRPr>
      </a:lvl8pPr>
      <a:lvl9pPr marL="3658332" algn="l" defTabSz="45729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70"/>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330390" y="1143000"/>
            <a:ext cx="12344023" cy="1047750"/>
          </a:xfrm>
          <a:prstGeom prst="rect">
            <a:avLst/>
          </a:prstGeom>
        </p:spPr>
        <p:txBody>
          <a:bodyPr vert="horz" lIns="91440" tIns="45720" rIns="91440" bIns="45720" rtlCol="0" anchor="ctr">
            <a:normAutofit/>
          </a:bodyPr>
          <a:lstStyle/>
          <a:p>
            <a:r>
              <a:rPr lang="en-US"/>
              <a:t>Click to edit Master title style</a:t>
            </a:r>
          </a:p>
        </p:txBody>
      </p:sp>
      <p:sp>
        <p:nvSpPr>
          <p:cNvPr id="3" name="Date Placeholder 2"/>
          <p:cNvSpPr>
            <a:spLocks noGrp="1"/>
          </p:cNvSpPr>
          <p:nvPr>
            <p:ph type="dt" sz="half" idx="2"/>
          </p:nvPr>
        </p:nvSpPr>
        <p:spPr>
          <a:xfrm>
            <a:off x="5039519" y="7253288"/>
            <a:ext cx="2925762" cy="519112"/>
          </a:xfrm>
          <a:prstGeom prst="rect">
            <a:avLst/>
          </a:prstGeom>
        </p:spPr>
        <p:txBody>
          <a:bodyPr vert="horz" lIns="91440" tIns="45720" rIns="91440" bIns="45720" rtlCol="0" anchor="ctr"/>
          <a:lstStyle>
            <a:lvl1pPr algn="ctr">
              <a:defRPr sz="2000">
                <a:solidFill>
                  <a:schemeClr val="bg1"/>
                </a:solidFill>
              </a:defRPr>
            </a:lvl1pPr>
          </a:lstStyle>
          <a:p>
            <a:fld id="{720F2E81-9F3D-42A6-A086-4D144BCEA8F3}" type="datetime7">
              <a:rPr lang="en-US" smtClean="0"/>
              <a:pPr/>
              <a:t>May-25</a:t>
            </a:fld>
            <a:endParaRPr lang="en-US"/>
          </a:p>
        </p:txBody>
      </p:sp>
      <p:sp>
        <p:nvSpPr>
          <p:cNvPr id="2" name="Slide Number Placeholder 1"/>
          <p:cNvSpPr>
            <a:spLocks noGrp="1"/>
          </p:cNvSpPr>
          <p:nvPr>
            <p:ph type="sldNum" sz="quarter" idx="4"/>
          </p:nvPr>
        </p:nvSpPr>
        <p:spPr>
          <a:xfrm>
            <a:off x="10528602" y="9151144"/>
            <a:ext cx="2145811" cy="519112"/>
          </a:xfrm>
          <a:prstGeom prst="rect">
            <a:avLst/>
          </a:prstGeom>
        </p:spPr>
        <p:txBody>
          <a:bodyPr vert="horz" lIns="91440" tIns="45720" rIns="91440" bIns="45720" rtlCol="0" anchor="ctr"/>
          <a:lstStyle>
            <a:lvl1pPr algn="r">
              <a:defRPr sz="1350" b="1">
                <a:solidFill>
                  <a:schemeClr val="bg1"/>
                </a:solidFill>
              </a:defRPr>
            </a:lvl1pPr>
          </a:lstStyle>
          <a:p>
            <a:fld id="{88E71DEA-C72C-42CF-90F7-E467E0733BC8}" type="slidenum">
              <a:rPr lang="en-US" smtClean="0"/>
              <a:pPr/>
              <a:t>‹#›</a:t>
            </a:fld>
            <a:endParaRPr lang="en-US"/>
          </a:p>
        </p:txBody>
      </p:sp>
      <p:pic>
        <p:nvPicPr>
          <p:cNvPr id="8" name="Picture 7">
            <a:extLst>
              <a:ext uri="{FF2B5EF4-FFF2-40B4-BE49-F238E27FC236}">
                <a16:creationId xmlns:a16="http://schemas.microsoft.com/office/drawing/2014/main" id="{D7282738-267C-406D-90CE-7DECFBEB2A71}"/>
              </a:ext>
            </a:extLst>
          </p:cNvPr>
          <p:cNvPicPr>
            <a:picLocks noChangeAspect="1"/>
          </p:cNvPicPr>
          <p:nvPr userDrawn="1"/>
        </p:nvPicPr>
        <p:blipFill>
          <a:blip r:embed="rId3"/>
          <a:stretch>
            <a:fillRect/>
          </a:stretch>
        </p:blipFill>
        <p:spPr>
          <a:xfrm>
            <a:off x="330390" y="9248744"/>
            <a:ext cx="1894917" cy="320864"/>
          </a:xfrm>
          <a:prstGeom prst="rect">
            <a:avLst/>
          </a:prstGeom>
        </p:spPr>
      </p:pic>
    </p:spTree>
    <p:extLst>
      <p:ext uri="{BB962C8B-B14F-4D97-AF65-F5344CB8AC3E}">
        <p14:creationId xmlns:p14="http://schemas.microsoft.com/office/powerpoint/2010/main" val="2030343662"/>
      </p:ext>
    </p:extLst>
  </p:cSld>
  <p:clrMap bg1="lt1" tx1="dk1" bg2="lt2" tx2="dk2" accent1="accent1" accent2="accent2" accent3="accent3" accent4="accent4" accent5="accent5" accent6="accent6" hlink="hlink" folHlink="folHlink"/>
  <p:sldLayoutIdLst>
    <p:sldLayoutId id="2147483895" r:id="rId1"/>
  </p:sldLayoutIdLst>
  <p:hf hdr="0" ftr="0"/>
  <p:txStyles>
    <p:titleStyle>
      <a:lvl1pPr algn="ctr" defTabSz="584318" rtl="0" eaLnBrk="1" fontAlgn="base" hangingPunct="1">
        <a:spcBef>
          <a:spcPct val="0"/>
        </a:spcBef>
        <a:spcAft>
          <a:spcPct val="0"/>
        </a:spcAft>
        <a:defRPr sz="6600" b="1" i="0" u="none">
          <a:solidFill>
            <a:schemeClr val="bg1"/>
          </a:solidFill>
          <a:latin typeface="+mj-lt"/>
          <a:ea typeface="+mj-ea"/>
          <a:cs typeface="+mj-cs"/>
          <a:sym typeface="Trebuchet MS" pitchFamily="-100" charset="0"/>
        </a:defRPr>
      </a:lvl1pPr>
      <a:lvl2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92"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584"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875"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9167"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71" indent="-342971"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1pPr>
      <a:lvl2pPr marL="228647" indent="228647"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2pPr>
      <a:lvl3pPr marL="457292" indent="457292"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3pPr>
      <a:lvl4pPr marL="685938" indent="685938"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4pPr>
      <a:lvl5pPr marL="914584" indent="914584"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5pPr>
      <a:lvl6pPr marL="1371875"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6pPr>
      <a:lvl7pPr marL="1829167"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7pPr>
      <a:lvl8pPr marL="2286456"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8pPr>
      <a:lvl9pPr marL="2743751"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92" rtl="0" eaLnBrk="1" latinLnBrk="0" hangingPunct="1">
        <a:defRPr sz="1800" kern="1200">
          <a:solidFill>
            <a:schemeClr val="tx1"/>
          </a:solidFill>
          <a:latin typeface="+mn-lt"/>
          <a:ea typeface="+mn-ea"/>
          <a:cs typeface="+mn-cs"/>
        </a:defRPr>
      </a:lvl1pPr>
      <a:lvl2pPr marL="457292" algn="l" defTabSz="457292" rtl="0" eaLnBrk="1" latinLnBrk="0" hangingPunct="1">
        <a:defRPr sz="1800" kern="1200">
          <a:solidFill>
            <a:schemeClr val="tx1"/>
          </a:solidFill>
          <a:latin typeface="+mn-lt"/>
          <a:ea typeface="+mn-ea"/>
          <a:cs typeface="+mn-cs"/>
        </a:defRPr>
      </a:lvl2pPr>
      <a:lvl3pPr marL="914584" algn="l" defTabSz="457292" rtl="0" eaLnBrk="1" latinLnBrk="0" hangingPunct="1">
        <a:defRPr sz="1800" kern="1200">
          <a:solidFill>
            <a:schemeClr val="tx1"/>
          </a:solidFill>
          <a:latin typeface="+mn-lt"/>
          <a:ea typeface="+mn-ea"/>
          <a:cs typeface="+mn-cs"/>
        </a:defRPr>
      </a:lvl3pPr>
      <a:lvl4pPr marL="1371875" algn="l" defTabSz="457292" rtl="0" eaLnBrk="1" latinLnBrk="0" hangingPunct="1">
        <a:defRPr sz="1800" kern="1200">
          <a:solidFill>
            <a:schemeClr val="tx1"/>
          </a:solidFill>
          <a:latin typeface="+mn-lt"/>
          <a:ea typeface="+mn-ea"/>
          <a:cs typeface="+mn-cs"/>
        </a:defRPr>
      </a:lvl4pPr>
      <a:lvl5pPr marL="1829167" algn="l" defTabSz="457292" rtl="0" eaLnBrk="1" latinLnBrk="0" hangingPunct="1">
        <a:defRPr sz="1800" kern="1200">
          <a:solidFill>
            <a:schemeClr val="tx1"/>
          </a:solidFill>
          <a:latin typeface="+mn-lt"/>
          <a:ea typeface="+mn-ea"/>
          <a:cs typeface="+mn-cs"/>
        </a:defRPr>
      </a:lvl5pPr>
      <a:lvl6pPr marL="2286456" algn="l" defTabSz="457292" rtl="0" eaLnBrk="1" latinLnBrk="0" hangingPunct="1">
        <a:defRPr sz="1800" kern="1200">
          <a:solidFill>
            <a:schemeClr val="tx1"/>
          </a:solidFill>
          <a:latin typeface="+mn-lt"/>
          <a:ea typeface="+mn-ea"/>
          <a:cs typeface="+mn-cs"/>
        </a:defRPr>
      </a:lvl6pPr>
      <a:lvl7pPr marL="2743751" algn="l" defTabSz="457292" rtl="0" eaLnBrk="1" latinLnBrk="0" hangingPunct="1">
        <a:defRPr sz="1800" kern="1200">
          <a:solidFill>
            <a:schemeClr val="tx1"/>
          </a:solidFill>
          <a:latin typeface="+mn-lt"/>
          <a:ea typeface="+mn-ea"/>
          <a:cs typeface="+mn-cs"/>
        </a:defRPr>
      </a:lvl7pPr>
      <a:lvl8pPr marL="3201040" algn="l" defTabSz="457292" rtl="0" eaLnBrk="1" latinLnBrk="0" hangingPunct="1">
        <a:defRPr sz="1800" kern="1200">
          <a:solidFill>
            <a:schemeClr val="tx1"/>
          </a:solidFill>
          <a:latin typeface="+mn-lt"/>
          <a:ea typeface="+mn-ea"/>
          <a:cs typeface="+mn-cs"/>
        </a:defRPr>
      </a:lvl8pPr>
      <a:lvl9pPr marL="3658332" algn="l" defTabSz="45729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0"/>
            <a:ext cx="130048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1500">
              <a:solidFill>
                <a:srgbClr val="53C1DD"/>
              </a:solidFill>
            </a:endParaRPr>
          </a:p>
        </p:txBody>
      </p:sp>
      <p:pic>
        <p:nvPicPr>
          <p:cNvPr id="4" name="Picture 3"/>
          <p:cNvPicPr>
            <a:picLocks noChangeAspect="1"/>
          </p:cNvPicPr>
          <p:nvPr userDrawn="1"/>
        </p:nvPicPr>
        <p:blipFill>
          <a:blip r:embed="rId23"/>
          <a:stretch>
            <a:fillRect/>
          </a:stretch>
        </p:blipFill>
        <p:spPr>
          <a:xfrm>
            <a:off x="330390" y="9250268"/>
            <a:ext cx="1894917" cy="320864"/>
          </a:xfrm>
          <a:prstGeom prst="rect">
            <a:avLst/>
          </a:prstGeom>
        </p:spPr>
      </p:pic>
      <p:sp>
        <p:nvSpPr>
          <p:cNvPr id="2" name="Title Placeholder 1"/>
          <p:cNvSpPr>
            <a:spLocks noGrp="1"/>
          </p:cNvSpPr>
          <p:nvPr>
            <p:ph type="title"/>
          </p:nvPr>
        </p:nvSpPr>
        <p:spPr>
          <a:xfrm>
            <a:off x="330390" y="1251616"/>
            <a:ext cx="12344023"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5039519" y="7251192"/>
            <a:ext cx="2925762" cy="519112"/>
          </a:xfrm>
          <a:prstGeom prst="rect">
            <a:avLst/>
          </a:prstGeom>
        </p:spPr>
        <p:txBody>
          <a:bodyPr vert="horz" lIns="91440" tIns="45720" rIns="91440" bIns="45720" rtlCol="0" anchor="ctr"/>
          <a:lstStyle>
            <a:lvl1pPr algn="ctr">
              <a:defRPr lang="en-US" sz="2000" smtClean="0">
                <a:solidFill>
                  <a:schemeClr val="tx1"/>
                </a:solidFill>
              </a:defRPr>
            </a:lvl1pPr>
          </a:lstStyle>
          <a:p>
            <a:fld id="{6BE44AC7-F8D2-424F-87F5-830599BF5CDD}" type="datetime7">
              <a:rPr lang="en-US" smtClean="0"/>
              <a:pPr/>
              <a:t>May-25</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0502780" y="9137971"/>
            <a:ext cx="2145811" cy="519112"/>
          </a:xfrm>
          <a:prstGeom prst="rect">
            <a:avLst/>
          </a:prstGeom>
        </p:spPr>
        <p:txBody>
          <a:bodyPr vert="horz" lIns="91440" tIns="45720" rIns="91440" bIns="45720" rtlCol="0" anchor="ctr"/>
          <a:lstStyle>
            <a:lvl1pPr algn="r">
              <a:defRPr sz="1350"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60970794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86" r:id="rId11"/>
    <p:sldLayoutId id="2147483987" r:id="rId12"/>
    <p:sldLayoutId id="2147483909" r:id="rId13"/>
    <p:sldLayoutId id="2147483910" r:id="rId14"/>
    <p:sldLayoutId id="2147483911" r:id="rId15"/>
    <p:sldLayoutId id="2147483912" r:id="rId16"/>
    <p:sldLayoutId id="2147483913" r:id="rId17"/>
    <p:sldLayoutId id="2147483915" r:id="rId18"/>
    <p:sldLayoutId id="2147483982" r:id="rId19"/>
    <p:sldLayoutId id="2147483983" r:id="rId20"/>
    <p:sldLayoutId id="2147483985" r:id="rId21"/>
  </p:sldLayoutIdLst>
  <p:hf hdr="0" ftr="0"/>
  <p:txStyles>
    <p:titleStyle>
      <a:lvl1pPr algn="l" defTabSz="584318" rtl="0" eaLnBrk="0" fontAlgn="base" hangingPunct="0">
        <a:spcBef>
          <a:spcPct val="0"/>
        </a:spcBef>
        <a:spcAft>
          <a:spcPct val="0"/>
        </a:spcAft>
        <a:defRPr lang="en-US" sz="6600" b="1" i="0" smtClean="0">
          <a:solidFill>
            <a:schemeClr val="accent1">
              <a:lumMod val="75000"/>
            </a:schemeClr>
          </a:solidFill>
          <a:latin typeface="+mj-lt"/>
          <a:ea typeface="+mj-ea"/>
          <a:cs typeface="+mj-cs"/>
          <a:sym typeface="Trebuchet MS" pitchFamily="-100" charset="0"/>
        </a:defRPr>
      </a:lvl1pPr>
      <a:lvl2pPr algn="ctr" defTabSz="58431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31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31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31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92" algn="ctr" defTabSz="58431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584" algn="ctr" defTabSz="58431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875" algn="ctr" defTabSz="58431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9167" algn="ctr" defTabSz="58431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71" indent="-342971"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47" indent="228647"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92" indent="457292"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938" indent="685938"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584" indent="914584"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875" algn="l" defTabSz="584318"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9167" algn="l" defTabSz="584318"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456" algn="l" defTabSz="584318"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751" algn="l" defTabSz="584318"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92" rtl="0" eaLnBrk="1" latinLnBrk="0" hangingPunct="1">
        <a:defRPr sz="1800" kern="1200">
          <a:solidFill>
            <a:schemeClr val="tx1"/>
          </a:solidFill>
          <a:latin typeface="+mn-lt"/>
          <a:ea typeface="+mn-ea"/>
          <a:cs typeface="+mn-cs"/>
        </a:defRPr>
      </a:lvl1pPr>
      <a:lvl2pPr marL="457292" algn="l" defTabSz="457292" rtl="0" eaLnBrk="1" latinLnBrk="0" hangingPunct="1">
        <a:defRPr sz="1800" kern="1200">
          <a:solidFill>
            <a:schemeClr val="tx1"/>
          </a:solidFill>
          <a:latin typeface="+mn-lt"/>
          <a:ea typeface="+mn-ea"/>
          <a:cs typeface="+mn-cs"/>
        </a:defRPr>
      </a:lvl2pPr>
      <a:lvl3pPr marL="914584" algn="l" defTabSz="457292" rtl="0" eaLnBrk="1" latinLnBrk="0" hangingPunct="1">
        <a:defRPr sz="1800" kern="1200">
          <a:solidFill>
            <a:schemeClr val="tx1"/>
          </a:solidFill>
          <a:latin typeface="+mn-lt"/>
          <a:ea typeface="+mn-ea"/>
          <a:cs typeface="+mn-cs"/>
        </a:defRPr>
      </a:lvl3pPr>
      <a:lvl4pPr marL="1371875" algn="l" defTabSz="457292" rtl="0" eaLnBrk="1" latinLnBrk="0" hangingPunct="1">
        <a:defRPr sz="1800" kern="1200">
          <a:solidFill>
            <a:schemeClr val="tx1"/>
          </a:solidFill>
          <a:latin typeface="+mn-lt"/>
          <a:ea typeface="+mn-ea"/>
          <a:cs typeface="+mn-cs"/>
        </a:defRPr>
      </a:lvl4pPr>
      <a:lvl5pPr marL="1829167" algn="l" defTabSz="457292" rtl="0" eaLnBrk="1" latinLnBrk="0" hangingPunct="1">
        <a:defRPr sz="1800" kern="1200">
          <a:solidFill>
            <a:schemeClr val="tx1"/>
          </a:solidFill>
          <a:latin typeface="+mn-lt"/>
          <a:ea typeface="+mn-ea"/>
          <a:cs typeface="+mn-cs"/>
        </a:defRPr>
      </a:lvl5pPr>
      <a:lvl6pPr marL="2286456" algn="l" defTabSz="457292" rtl="0" eaLnBrk="1" latinLnBrk="0" hangingPunct="1">
        <a:defRPr sz="1800" kern="1200">
          <a:solidFill>
            <a:schemeClr val="tx1"/>
          </a:solidFill>
          <a:latin typeface="+mn-lt"/>
          <a:ea typeface="+mn-ea"/>
          <a:cs typeface="+mn-cs"/>
        </a:defRPr>
      </a:lvl6pPr>
      <a:lvl7pPr marL="2743751" algn="l" defTabSz="457292" rtl="0" eaLnBrk="1" latinLnBrk="0" hangingPunct="1">
        <a:defRPr sz="1800" kern="1200">
          <a:solidFill>
            <a:schemeClr val="tx1"/>
          </a:solidFill>
          <a:latin typeface="+mn-lt"/>
          <a:ea typeface="+mn-ea"/>
          <a:cs typeface="+mn-cs"/>
        </a:defRPr>
      </a:lvl7pPr>
      <a:lvl8pPr marL="3201040" algn="l" defTabSz="457292" rtl="0" eaLnBrk="1" latinLnBrk="0" hangingPunct="1">
        <a:defRPr sz="1800" kern="1200">
          <a:solidFill>
            <a:schemeClr val="tx1"/>
          </a:solidFill>
          <a:latin typeface="+mn-lt"/>
          <a:ea typeface="+mn-ea"/>
          <a:cs typeface="+mn-cs"/>
        </a:defRPr>
      </a:lvl8pPr>
      <a:lvl9pPr marL="3658332" algn="l" defTabSz="45729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1"/>
            <a:ext cx="130048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38100" tIns="38100" rIns="38100" bIns="38100" anchor="ctr">
            <a:prstTxWarp prst="textNoShape">
              <a:avLst/>
            </a:prstTxWarp>
          </a:bodyPr>
          <a:lstStyle/>
          <a:p>
            <a:pPr>
              <a:defRPr/>
            </a:pPr>
            <a:endParaRPr lang="en-US" sz="1125">
              <a:solidFill>
                <a:srgbClr val="53C1DD"/>
              </a:solidFill>
            </a:endParaRPr>
          </a:p>
        </p:txBody>
      </p:sp>
      <p:pic>
        <p:nvPicPr>
          <p:cNvPr id="4" name="Picture 3"/>
          <p:cNvPicPr>
            <a:picLocks noChangeAspect="1"/>
          </p:cNvPicPr>
          <p:nvPr userDrawn="1"/>
        </p:nvPicPr>
        <p:blipFill>
          <a:blip r:embed="rId22"/>
          <a:stretch>
            <a:fillRect/>
          </a:stretch>
        </p:blipFill>
        <p:spPr>
          <a:xfrm>
            <a:off x="330391" y="9250267"/>
            <a:ext cx="1894917" cy="320865"/>
          </a:xfrm>
          <a:prstGeom prst="rect">
            <a:avLst/>
          </a:prstGeom>
        </p:spPr>
      </p:pic>
      <p:sp>
        <p:nvSpPr>
          <p:cNvPr id="2" name="Title Placeholder 1"/>
          <p:cNvSpPr>
            <a:spLocks noGrp="1"/>
          </p:cNvSpPr>
          <p:nvPr>
            <p:ph type="title"/>
          </p:nvPr>
        </p:nvSpPr>
        <p:spPr>
          <a:xfrm>
            <a:off x="330391" y="1251617"/>
            <a:ext cx="12344023"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5039519" y="7251192"/>
            <a:ext cx="2925762" cy="519113"/>
          </a:xfrm>
          <a:prstGeom prst="rect">
            <a:avLst/>
          </a:prstGeom>
        </p:spPr>
        <p:txBody>
          <a:bodyPr vert="horz" lIns="91440" tIns="45720" rIns="91440" bIns="45720" rtlCol="0" anchor="ctr"/>
          <a:lstStyle>
            <a:lvl1pPr algn="ctr">
              <a:defRPr lang="en-US" sz="1500" smtClean="0">
                <a:solidFill>
                  <a:schemeClr val="tx1"/>
                </a:solidFill>
              </a:defRPr>
            </a:lvl1pPr>
          </a:lstStyle>
          <a:p>
            <a:fld id="{6BE44AC7-F8D2-424F-87F5-830599BF5CDD}" type="datetime7">
              <a:rPr lang="en-US" smtClean="0"/>
              <a:pPr/>
              <a:t>May-25</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0502781" y="9137972"/>
            <a:ext cx="2145811" cy="519113"/>
          </a:xfrm>
          <a:prstGeom prst="rect">
            <a:avLst/>
          </a:prstGeom>
        </p:spPr>
        <p:txBody>
          <a:bodyPr vert="horz" lIns="91440" tIns="45720" rIns="91440" bIns="45720" rtlCol="0" anchor="ctr"/>
          <a:lstStyle>
            <a:lvl1pPr algn="r">
              <a:defRPr sz="1012"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252879720"/>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 id="2147483965" r:id="rId18"/>
    <p:sldLayoutId id="2147483966" r:id="rId19"/>
    <p:sldLayoutId id="2147483967" r:id="rId20"/>
  </p:sldLayoutIdLst>
  <p:hf hdr="0" ftr="0"/>
  <p:txStyles>
    <p:titleStyle>
      <a:lvl1pPr algn="l" defTabSz="438237" rtl="0" eaLnBrk="0" fontAlgn="base" hangingPunct="0">
        <a:spcBef>
          <a:spcPct val="0"/>
        </a:spcBef>
        <a:spcAft>
          <a:spcPct val="0"/>
        </a:spcAft>
        <a:defRPr lang="en-US" sz="4949" b="1" i="0" smtClean="0">
          <a:solidFill>
            <a:schemeClr val="accent1">
              <a:lumMod val="75000"/>
            </a:schemeClr>
          </a:solidFill>
          <a:latin typeface="+mj-lt"/>
          <a:ea typeface="+mj-ea"/>
          <a:cs typeface="+mj-cs"/>
          <a:sym typeface="Trebuchet MS" pitchFamily="-100" charset="0"/>
        </a:defRPr>
      </a:lvl1pPr>
      <a:lvl2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5pPr>
      <a:lvl6pPr marL="342968"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6pPr>
      <a:lvl7pPr marL="685935"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7pPr>
      <a:lvl8pPr marL="1028901"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8pPr>
      <a:lvl9pPr marL="1371869"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57227" indent="-257227"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1pPr>
      <a:lvl2pPr marL="171485" indent="171485"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2pPr>
      <a:lvl3pPr marL="342968" indent="342968"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3pPr>
      <a:lvl4pPr marL="514451" indent="514451"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4pPr>
      <a:lvl5pPr marL="685935" indent="685935"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5pPr>
      <a:lvl6pPr marL="1028901"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6pPr>
      <a:lvl7pPr marL="1371869"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7pPr>
      <a:lvl8pPr marL="1714834"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8pPr>
      <a:lvl9pPr marL="2057804"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9pPr>
    </p:bodyStyle>
    <p:otherStyle>
      <a:defPPr>
        <a:defRPr lang="en-US"/>
      </a:defPPr>
      <a:lvl1pPr marL="0" algn="l" defTabSz="342968" rtl="0" eaLnBrk="1" latinLnBrk="0" hangingPunct="1">
        <a:defRPr sz="1350" kern="1200">
          <a:solidFill>
            <a:schemeClr val="tx1"/>
          </a:solidFill>
          <a:latin typeface="+mn-lt"/>
          <a:ea typeface="+mn-ea"/>
          <a:cs typeface="+mn-cs"/>
        </a:defRPr>
      </a:lvl1pPr>
      <a:lvl2pPr marL="342968" algn="l" defTabSz="342968" rtl="0" eaLnBrk="1" latinLnBrk="0" hangingPunct="1">
        <a:defRPr sz="1350" kern="1200">
          <a:solidFill>
            <a:schemeClr val="tx1"/>
          </a:solidFill>
          <a:latin typeface="+mn-lt"/>
          <a:ea typeface="+mn-ea"/>
          <a:cs typeface="+mn-cs"/>
        </a:defRPr>
      </a:lvl2pPr>
      <a:lvl3pPr marL="685935" algn="l" defTabSz="342968" rtl="0" eaLnBrk="1" latinLnBrk="0" hangingPunct="1">
        <a:defRPr sz="1350" kern="1200">
          <a:solidFill>
            <a:schemeClr val="tx1"/>
          </a:solidFill>
          <a:latin typeface="+mn-lt"/>
          <a:ea typeface="+mn-ea"/>
          <a:cs typeface="+mn-cs"/>
        </a:defRPr>
      </a:lvl3pPr>
      <a:lvl4pPr marL="1028901" algn="l" defTabSz="342968" rtl="0" eaLnBrk="1" latinLnBrk="0" hangingPunct="1">
        <a:defRPr sz="1350" kern="1200">
          <a:solidFill>
            <a:schemeClr val="tx1"/>
          </a:solidFill>
          <a:latin typeface="+mn-lt"/>
          <a:ea typeface="+mn-ea"/>
          <a:cs typeface="+mn-cs"/>
        </a:defRPr>
      </a:lvl4pPr>
      <a:lvl5pPr marL="1371869" algn="l" defTabSz="342968" rtl="0" eaLnBrk="1" latinLnBrk="0" hangingPunct="1">
        <a:defRPr sz="1350" kern="1200">
          <a:solidFill>
            <a:schemeClr val="tx1"/>
          </a:solidFill>
          <a:latin typeface="+mn-lt"/>
          <a:ea typeface="+mn-ea"/>
          <a:cs typeface="+mn-cs"/>
        </a:defRPr>
      </a:lvl5pPr>
      <a:lvl6pPr marL="1714834" algn="l" defTabSz="342968" rtl="0" eaLnBrk="1" latinLnBrk="0" hangingPunct="1">
        <a:defRPr sz="1350" kern="1200">
          <a:solidFill>
            <a:schemeClr val="tx1"/>
          </a:solidFill>
          <a:latin typeface="+mn-lt"/>
          <a:ea typeface="+mn-ea"/>
          <a:cs typeface="+mn-cs"/>
        </a:defRPr>
      </a:lvl6pPr>
      <a:lvl7pPr marL="2057804" algn="l" defTabSz="342968" rtl="0" eaLnBrk="1" latinLnBrk="0" hangingPunct="1">
        <a:defRPr sz="1350" kern="1200">
          <a:solidFill>
            <a:schemeClr val="tx1"/>
          </a:solidFill>
          <a:latin typeface="+mn-lt"/>
          <a:ea typeface="+mn-ea"/>
          <a:cs typeface="+mn-cs"/>
        </a:defRPr>
      </a:lvl7pPr>
      <a:lvl8pPr marL="2400769" algn="l" defTabSz="342968" rtl="0" eaLnBrk="1" latinLnBrk="0" hangingPunct="1">
        <a:defRPr sz="1350" kern="1200">
          <a:solidFill>
            <a:schemeClr val="tx1"/>
          </a:solidFill>
          <a:latin typeface="+mn-lt"/>
          <a:ea typeface="+mn-ea"/>
          <a:cs typeface="+mn-cs"/>
        </a:defRPr>
      </a:lvl8pPr>
      <a:lvl9pPr marL="2743737" algn="l" defTabSz="342968"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1"/>
            <a:ext cx="130048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38100" tIns="38100" rIns="38100" bIns="38100" anchor="ctr">
            <a:prstTxWarp prst="textNoShape">
              <a:avLst/>
            </a:prstTxWarp>
          </a:bodyPr>
          <a:lstStyle/>
          <a:p>
            <a:pPr>
              <a:defRPr/>
            </a:pPr>
            <a:endParaRPr lang="en-US" sz="1125">
              <a:solidFill>
                <a:srgbClr val="53C1DD"/>
              </a:solidFill>
            </a:endParaRPr>
          </a:p>
        </p:txBody>
      </p:sp>
      <p:pic>
        <p:nvPicPr>
          <p:cNvPr id="4" name="Picture 3"/>
          <p:cNvPicPr>
            <a:picLocks noChangeAspect="1"/>
          </p:cNvPicPr>
          <p:nvPr userDrawn="1"/>
        </p:nvPicPr>
        <p:blipFill>
          <a:blip r:embed="rId25"/>
          <a:stretch>
            <a:fillRect/>
          </a:stretch>
        </p:blipFill>
        <p:spPr>
          <a:xfrm>
            <a:off x="330391" y="9250267"/>
            <a:ext cx="1894917" cy="320865"/>
          </a:xfrm>
          <a:prstGeom prst="rect">
            <a:avLst/>
          </a:prstGeom>
        </p:spPr>
      </p:pic>
      <p:sp>
        <p:nvSpPr>
          <p:cNvPr id="2" name="Title Placeholder 1"/>
          <p:cNvSpPr>
            <a:spLocks noGrp="1"/>
          </p:cNvSpPr>
          <p:nvPr>
            <p:ph type="title"/>
          </p:nvPr>
        </p:nvSpPr>
        <p:spPr>
          <a:xfrm>
            <a:off x="330391" y="1251617"/>
            <a:ext cx="12344023"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5039519" y="7251192"/>
            <a:ext cx="2925762" cy="519113"/>
          </a:xfrm>
          <a:prstGeom prst="rect">
            <a:avLst/>
          </a:prstGeom>
        </p:spPr>
        <p:txBody>
          <a:bodyPr vert="horz" lIns="91440" tIns="45720" rIns="91440" bIns="45720" rtlCol="0" anchor="ctr"/>
          <a:lstStyle>
            <a:lvl1pPr algn="ctr">
              <a:defRPr lang="en-US" sz="1500" smtClean="0">
                <a:solidFill>
                  <a:schemeClr val="tx1"/>
                </a:solidFill>
              </a:defRPr>
            </a:lvl1pPr>
          </a:lstStyle>
          <a:p>
            <a:fld id="{6BE44AC7-F8D2-424F-87F5-830599BF5CDD}" type="datetime7">
              <a:rPr lang="en-US" smtClean="0"/>
              <a:pPr/>
              <a:t>May-25</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0502781" y="9137972"/>
            <a:ext cx="2145811" cy="519113"/>
          </a:xfrm>
          <a:prstGeom prst="rect">
            <a:avLst/>
          </a:prstGeom>
        </p:spPr>
        <p:txBody>
          <a:bodyPr vert="horz" lIns="91440" tIns="45720" rIns="91440" bIns="45720" rtlCol="0" anchor="ctr"/>
          <a:lstStyle>
            <a:lvl1pPr algn="r">
              <a:defRPr sz="1012"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409147702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3" r:id="rId13"/>
    <p:sldLayoutId id="2147484004" r:id="rId14"/>
    <p:sldLayoutId id="2147484005" r:id="rId15"/>
    <p:sldLayoutId id="2147484006" r:id="rId16"/>
    <p:sldLayoutId id="2147484007" r:id="rId17"/>
    <p:sldLayoutId id="2147484008" r:id="rId18"/>
    <p:sldLayoutId id="2147484009" r:id="rId19"/>
    <p:sldLayoutId id="2147484011" r:id="rId20"/>
    <p:sldLayoutId id="2147484012" r:id="rId21"/>
    <p:sldLayoutId id="2147484013" r:id="rId22"/>
    <p:sldLayoutId id="2147484014" r:id="rId23"/>
  </p:sldLayoutIdLst>
  <p:hf hdr="0" ftr="0"/>
  <p:txStyles>
    <p:titleStyle>
      <a:lvl1pPr algn="l" defTabSz="438237" rtl="0" eaLnBrk="0" fontAlgn="base" hangingPunct="0">
        <a:spcBef>
          <a:spcPct val="0"/>
        </a:spcBef>
        <a:spcAft>
          <a:spcPct val="0"/>
        </a:spcAft>
        <a:defRPr lang="en-US" sz="4949" b="1" i="0" smtClean="0">
          <a:solidFill>
            <a:schemeClr val="accent1">
              <a:lumMod val="75000"/>
            </a:schemeClr>
          </a:solidFill>
          <a:latin typeface="+mj-lt"/>
          <a:ea typeface="+mj-ea"/>
          <a:cs typeface="+mj-cs"/>
          <a:sym typeface="Trebuchet MS" pitchFamily="-100" charset="0"/>
        </a:defRPr>
      </a:lvl1pPr>
      <a:lvl2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5pPr>
      <a:lvl6pPr marL="342968"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6pPr>
      <a:lvl7pPr marL="685935"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7pPr>
      <a:lvl8pPr marL="1028901"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8pPr>
      <a:lvl9pPr marL="1371869"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57227" indent="-257227"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1pPr>
      <a:lvl2pPr marL="171485" indent="171485"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2pPr>
      <a:lvl3pPr marL="342968" indent="342968"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3pPr>
      <a:lvl4pPr marL="514451" indent="514451"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4pPr>
      <a:lvl5pPr marL="685935" indent="685935"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5pPr>
      <a:lvl6pPr marL="1028901"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6pPr>
      <a:lvl7pPr marL="1371869"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7pPr>
      <a:lvl8pPr marL="1714834"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8pPr>
      <a:lvl9pPr marL="2057804"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9pPr>
    </p:bodyStyle>
    <p:otherStyle>
      <a:defPPr>
        <a:defRPr lang="en-US"/>
      </a:defPPr>
      <a:lvl1pPr marL="0" algn="l" defTabSz="342968" rtl="0" eaLnBrk="1" latinLnBrk="0" hangingPunct="1">
        <a:defRPr sz="1350" kern="1200">
          <a:solidFill>
            <a:schemeClr val="tx1"/>
          </a:solidFill>
          <a:latin typeface="+mn-lt"/>
          <a:ea typeface="+mn-ea"/>
          <a:cs typeface="+mn-cs"/>
        </a:defRPr>
      </a:lvl1pPr>
      <a:lvl2pPr marL="342968" algn="l" defTabSz="342968" rtl="0" eaLnBrk="1" latinLnBrk="0" hangingPunct="1">
        <a:defRPr sz="1350" kern="1200">
          <a:solidFill>
            <a:schemeClr val="tx1"/>
          </a:solidFill>
          <a:latin typeface="+mn-lt"/>
          <a:ea typeface="+mn-ea"/>
          <a:cs typeface="+mn-cs"/>
        </a:defRPr>
      </a:lvl2pPr>
      <a:lvl3pPr marL="685935" algn="l" defTabSz="342968" rtl="0" eaLnBrk="1" latinLnBrk="0" hangingPunct="1">
        <a:defRPr sz="1350" kern="1200">
          <a:solidFill>
            <a:schemeClr val="tx1"/>
          </a:solidFill>
          <a:latin typeface="+mn-lt"/>
          <a:ea typeface="+mn-ea"/>
          <a:cs typeface="+mn-cs"/>
        </a:defRPr>
      </a:lvl3pPr>
      <a:lvl4pPr marL="1028901" algn="l" defTabSz="342968" rtl="0" eaLnBrk="1" latinLnBrk="0" hangingPunct="1">
        <a:defRPr sz="1350" kern="1200">
          <a:solidFill>
            <a:schemeClr val="tx1"/>
          </a:solidFill>
          <a:latin typeface="+mn-lt"/>
          <a:ea typeface="+mn-ea"/>
          <a:cs typeface="+mn-cs"/>
        </a:defRPr>
      </a:lvl4pPr>
      <a:lvl5pPr marL="1371869" algn="l" defTabSz="342968" rtl="0" eaLnBrk="1" latinLnBrk="0" hangingPunct="1">
        <a:defRPr sz="1350" kern="1200">
          <a:solidFill>
            <a:schemeClr val="tx1"/>
          </a:solidFill>
          <a:latin typeface="+mn-lt"/>
          <a:ea typeface="+mn-ea"/>
          <a:cs typeface="+mn-cs"/>
        </a:defRPr>
      </a:lvl5pPr>
      <a:lvl6pPr marL="1714834" algn="l" defTabSz="342968" rtl="0" eaLnBrk="1" latinLnBrk="0" hangingPunct="1">
        <a:defRPr sz="1350" kern="1200">
          <a:solidFill>
            <a:schemeClr val="tx1"/>
          </a:solidFill>
          <a:latin typeface="+mn-lt"/>
          <a:ea typeface="+mn-ea"/>
          <a:cs typeface="+mn-cs"/>
        </a:defRPr>
      </a:lvl6pPr>
      <a:lvl7pPr marL="2057804" algn="l" defTabSz="342968" rtl="0" eaLnBrk="1" latinLnBrk="0" hangingPunct="1">
        <a:defRPr sz="1350" kern="1200">
          <a:solidFill>
            <a:schemeClr val="tx1"/>
          </a:solidFill>
          <a:latin typeface="+mn-lt"/>
          <a:ea typeface="+mn-ea"/>
          <a:cs typeface="+mn-cs"/>
        </a:defRPr>
      </a:lvl7pPr>
      <a:lvl8pPr marL="2400769" algn="l" defTabSz="342968" rtl="0" eaLnBrk="1" latinLnBrk="0" hangingPunct="1">
        <a:defRPr sz="1350" kern="1200">
          <a:solidFill>
            <a:schemeClr val="tx1"/>
          </a:solidFill>
          <a:latin typeface="+mn-lt"/>
          <a:ea typeface="+mn-ea"/>
          <a:cs typeface="+mn-cs"/>
        </a:defRPr>
      </a:lvl8pPr>
      <a:lvl9pPr marL="2743737" algn="l" defTabSz="342968"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2"/>
            <a:ext cx="130048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38100" tIns="38100" rIns="38100" bIns="38100" anchor="ctr">
            <a:prstTxWarp prst="textNoShape">
              <a:avLst/>
            </a:prstTxWarp>
          </a:bodyPr>
          <a:lstStyle/>
          <a:p>
            <a:pPr>
              <a:defRPr/>
            </a:pPr>
            <a:endParaRPr lang="en-US" sz="1125">
              <a:solidFill>
                <a:srgbClr val="53C1DD"/>
              </a:solidFill>
            </a:endParaRPr>
          </a:p>
        </p:txBody>
      </p:sp>
      <p:pic>
        <p:nvPicPr>
          <p:cNvPr id="4" name="Picture 3"/>
          <p:cNvPicPr>
            <a:picLocks noChangeAspect="1"/>
          </p:cNvPicPr>
          <p:nvPr userDrawn="1"/>
        </p:nvPicPr>
        <p:blipFill>
          <a:blip r:embed="rId24"/>
          <a:stretch>
            <a:fillRect/>
          </a:stretch>
        </p:blipFill>
        <p:spPr>
          <a:xfrm>
            <a:off x="330391" y="9250267"/>
            <a:ext cx="1894918" cy="320865"/>
          </a:xfrm>
          <a:prstGeom prst="rect">
            <a:avLst/>
          </a:prstGeom>
        </p:spPr>
      </p:pic>
      <p:sp>
        <p:nvSpPr>
          <p:cNvPr id="2" name="Title Placeholder 1"/>
          <p:cNvSpPr>
            <a:spLocks noGrp="1"/>
          </p:cNvSpPr>
          <p:nvPr>
            <p:ph type="title"/>
          </p:nvPr>
        </p:nvSpPr>
        <p:spPr>
          <a:xfrm>
            <a:off x="330393" y="1251617"/>
            <a:ext cx="12344023"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5039520" y="7251193"/>
            <a:ext cx="2925761" cy="519113"/>
          </a:xfrm>
          <a:prstGeom prst="rect">
            <a:avLst/>
          </a:prstGeom>
        </p:spPr>
        <p:txBody>
          <a:bodyPr vert="horz" lIns="91440" tIns="45720" rIns="91440" bIns="45720" rtlCol="0" anchor="ctr"/>
          <a:lstStyle>
            <a:lvl1pPr algn="ctr">
              <a:defRPr lang="en-US" sz="1500" smtClean="0">
                <a:solidFill>
                  <a:schemeClr val="tx1"/>
                </a:solidFill>
              </a:defRPr>
            </a:lvl1pPr>
          </a:lstStyle>
          <a:p>
            <a:fld id="{6BE44AC7-F8D2-424F-87F5-830599BF5CDD}" type="datetime7">
              <a:rPr lang="en-US" smtClean="0"/>
              <a:pPr/>
              <a:t>May-25</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0502782" y="9137973"/>
            <a:ext cx="2145810" cy="519113"/>
          </a:xfrm>
          <a:prstGeom prst="rect">
            <a:avLst/>
          </a:prstGeom>
        </p:spPr>
        <p:txBody>
          <a:bodyPr vert="horz" lIns="91440" tIns="45720" rIns="91440" bIns="45720" rtlCol="0" anchor="ctr"/>
          <a:lstStyle>
            <a:lvl1pPr algn="r">
              <a:defRPr sz="1013"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2494427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Lst>
  <p:hf hdr="0" ftr="0"/>
  <p:txStyles>
    <p:titleStyle>
      <a:lvl1pPr algn="l" defTabSz="308124" rtl="0" eaLnBrk="0" fontAlgn="base" hangingPunct="0">
        <a:spcBef>
          <a:spcPct val="0"/>
        </a:spcBef>
        <a:spcAft>
          <a:spcPct val="0"/>
        </a:spcAft>
        <a:defRPr lang="en-US" sz="3480" b="1" i="0" smtClean="0">
          <a:solidFill>
            <a:schemeClr val="accent1">
              <a:lumMod val="75000"/>
            </a:schemeClr>
          </a:solidFill>
          <a:latin typeface="+mj-lt"/>
          <a:ea typeface="+mj-ea"/>
          <a:cs typeface="+mj-cs"/>
          <a:sym typeface="Trebuchet MS" pitchFamily="-100" charset="0"/>
        </a:defRPr>
      </a:lvl1pPr>
      <a:lvl2pPr algn="ctr" defTabSz="308124" rtl="0" eaLnBrk="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124" rtl="0" eaLnBrk="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124" rtl="0" eaLnBrk="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124" rtl="0" eaLnBrk="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141" algn="ctr" defTabSz="308124" rtl="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281" algn="ctr" defTabSz="308124" rtl="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420" algn="ctr" defTabSz="308124" rtl="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561" algn="ctr" defTabSz="308124" rtl="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180856" indent="-180856"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1pPr>
      <a:lvl2pPr marL="120571" indent="120571"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2pPr>
      <a:lvl3pPr marL="241141" indent="241141"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3pPr>
      <a:lvl4pPr marL="361710" indent="361710"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4pPr>
      <a:lvl5pPr marL="482281" indent="482281"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5pPr>
      <a:lvl6pPr marL="723420" algn="l" defTabSz="308124" rtl="0" fontAlgn="base" hangingPunct="0">
        <a:spcBef>
          <a:spcPts val="2215"/>
        </a:spcBef>
        <a:spcAft>
          <a:spcPct val="0"/>
        </a:spcAft>
        <a:defRPr sz="1582">
          <a:solidFill>
            <a:srgbClr val="5C6670"/>
          </a:solidFill>
          <a:latin typeface="+mn-lt"/>
          <a:ea typeface="+mn-ea"/>
          <a:cs typeface="+mn-cs"/>
          <a:sym typeface="Trebuchet MS" pitchFamily="-100" charset="0"/>
        </a:defRPr>
      </a:lvl6pPr>
      <a:lvl7pPr marL="964561" algn="l" defTabSz="308124" rtl="0" fontAlgn="base" hangingPunct="0">
        <a:spcBef>
          <a:spcPts val="2215"/>
        </a:spcBef>
        <a:spcAft>
          <a:spcPct val="0"/>
        </a:spcAft>
        <a:defRPr sz="1582">
          <a:solidFill>
            <a:srgbClr val="5C6670"/>
          </a:solidFill>
          <a:latin typeface="+mn-lt"/>
          <a:ea typeface="+mn-ea"/>
          <a:cs typeface="+mn-cs"/>
          <a:sym typeface="Trebuchet MS" pitchFamily="-100" charset="0"/>
        </a:defRPr>
      </a:lvl7pPr>
      <a:lvl8pPr marL="1205700" algn="l" defTabSz="308124" rtl="0" fontAlgn="base" hangingPunct="0">
        <a:spcBef>
          <a:spcPts val="2215"/>
        </a:spcBef>
        <a:spcAft>
          <a:spcPct val="0"/>
        </a:spcAft>
        <a:defRPr sz="1582">
          <a:solidFill>
            <a:srgbClr val="5C6670"/>
          </a:solidFill>
          <a:latin typeface="+mn-lt"/>
          <a:ea typeface="+mn-ea"/>
          <a:cs typeface="+mn-cs"/>
          <a:sym typeface="Trebuchet MS" pitchFamily="-100" charset="0"/>
        </a:defRPr>
      </a:lvl8pPr>
      <a:lvl9pPr marL="1446842" algn="l" defTabSz="308124" rtl="0" fontAlgn="base" hangingPunct="0">
        <a:spcBef>
          <a:spcPts val="2215"/>
        </a:spcBef>
        <a:spcAft>
          <a:spcPct val="0"/>
        </a:spcAft>
        <a:defRPr sz="1582">
          <a:solidFill>
            <a:srgbClr val="5C6670"/>
          </a:solidFill>
          <a:latin typeface="+mn-lt"/>
          <a:ea typeface="+mn-ea"/>
          <a:cs typeface="+mn-cs"/>
          <a:sym typeface="Trebuchet MS" pitchFamily="-100" charset="0"/>
        </a:defRPr>
      </a:lvl9pPr>
    </p:bodyStyle>
    <p:otherStyle>
      <a:defPPr>
        <a:defRPr lang="en-US"/>
      </a:defPPr>
      <a:lvl1pPr marL="0" algn="l" defTabSz="241141" rtl="0" eaLnBrk="1" latinLnBrk="0" hangingPunct="1">
        <a:defRPr sz="949" kern="1200">
          <a:solidFill>
            <a:schemeClr val="tx1"/>
          </a:solidFill>
          <a:latin typeface="+mn-lt"/>
          <a:ea typeface="+mn-ea"/>
          <a:cs typeface="+mn-cs"/>
        </a:defRPr>
      </a:lvl1pPr>
      <a:lvl2pPr marL="241141" algn="l" defTabSz="241141" rtl="0" eaLnBrk="1" latinLnBrk="0" hangingPunct="1">
        <a:defRPr sz="949" kern="1200">
          <a:solidFill>
            <a:schemeClr val="tx1"/>
          </a:solidFill>
          <a:latin typeface="+mn-lt"/>
          <a:ea typeface="+mn-ea"/>
          <a:cs typeface="+mn-cs"/>
        </a:defRPr>
      </a:lvl2pPr>
      <a:lvl3pPr marL="482281" algn="l" defTabSz="241141" rtl="0" eaLnBrk="1" latinLnBrk="0" hangingPunct="1">
        <a:defRPr sz="949" kern="1200">
          <a:solidFill>
            <a:schemeClr val="tx1"/>
          </a:solidFill>
          <a:latin typeface="+mn-lt"/>
          <a:ea typeface="+mn-ea"/>
          <a:cs typeface="+mn-cs"/>
        </a:defRPr>
      </a:lvl3pPr>
      <a:lvl4pPr marL="723420" algn="l" defTabSz="241141" rtl="0" eaLnBrk="1" latinLnBrk="0" hangingPunct="1">
        <a:defRPr sz="949" kern="1200">
          <a:solidFill>
            <a:schemeClr val="tx1"/>
          </a:solidFill>
          <a:latin typeface="+mn-lt"/>
          <a:ea typeface="+mn-ea"/>
          <a:cs typeface="+mn-cs"/>
        </a:defRPr>
      </a:lvl4pPr>
      <a:lvl5pPr marL="964561" algn="l" defTabSz="241141" rtl="0" eaLnBrk="1" latinLnBrk="0" hangingPunct="1">
        <a:defRPr sz="949" kern="1200">
          <a:solidFill>
            <a:schemeClr val="tx1"/>
          </a:solidFill>
          <a:latin typeface="+mn-lt"/>
          <a:ea typeface="+mn-ea"/>
          <a:cs typeface="+mn-cs"/>
        </a:defRPr>
      </a:lvl5pPr>
      <a:lvl6pPr marL="1205700" algn="l" defTabSz="241141" rtl="0" eaLnBrk="1" latinLnBrk="0" hangingPunct="1">
        <a:defRPr sz="949" kern="1200">
          <a:solidFill>
            <a:schemeClr val="tx1"/>
          </a:solidFill>
          <a:latin typeface="+mn-lt"/>
          <a:ea typeface="+mn-ea"/>
          <a:cs typeface="+mn-cs"/>
        </a:defRPr>
      </a:lvl6pPr>
      <a:lvl7pPr marL="1446842" algn="l" defTabSz="241141" rtl="0" eaLnBrk="1" latinLnBrk="0" hangingPunct="1">
        <a:defRPr sz="949" kern="1200">
          <a:solidFill>
            <a:schemeClr val="tx1"/>
          </a:solidFill>
          <a:latin typeface="+mn-lt"/>
          <a:ea typeface="+mn-ea"/>
          <a:cs typeface="+mn-cs"/>
        </a:defRPr>
      </a:lvl7pPr>
      <a:lvl8pPr marL="1687981" algn="l" defTabSz="241141" rtl="0" eaLnBrk="1" latinLnBrk="0" hangingPunct="1">
        <a:defRPr sz="949" kern="1200">
          <a:solidFill>
            <a:schemeClr val="tx1"/>
          </a:solidFill>
          <a:latin typeface="+mn-lt"/>
          <a:ea typeface="+mn-ea"/>
          <a:cs typeface="+mn-cs"/>
        </a:defRPr>
      </a:lvl8pPr>
      <a:lvl9pPr marL="1929121" algn="l" defTabSz="241141" rtl="0" eaLnBrk="1" latinLnBrk="0" hangingPunct="1">
        <a:defRPr sz="9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oom.us/j/98729465513?pwd=SFkrMStIVGRhaU5TN3lzYkpFcWRkZz09" TargetMode="External"/><Relationship Id="rId2" Type="http://schemas.openxmlformats.org/officeDocument/2006/relationships/notesSlide" Target="../notesSlides/notesSlide1.xml"/><Relationship Id="rId1" Type="http://schemas.openxmlformats.org/officeDocument/2006/relationships/slideLayout" Target="../slideLayouts/slideLayout72.xml"/><Relationship Id="rId4" Type="http://schemas.openxmlformats.org/officeDocument/2006/relationships/hyperlink" Target="mailto:Della.Phan@state.co.u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hcpf.colorado.gov/billing-manuals" TargetMode="External"/><Relationship Id="rId2" Type="http://schemas.openxmlformats.org/officeDocument/2006/relationships/hyperlink" Target="https://hcpf.colorado.gov/physician-administered-drugs" TargetMode="External"/><Relationship Id="rId1" Type="http://schemas.openxmlformats.org/officeDocument/2006/relationships/slideLayout" Target="../slideLayouts/slideLayout78.xml"/><Relationship Id="rId5" Type="http://schemas.openxmlformats.org/officeDocument/2006/relationships/hyperlink" Target="https://hcpf.colorado.gov/provider-news" TargetMode="External"/><Relationship Id="rId4" Type="http://schemas.openxmlformats.org/officeDocument/2006/relationships/hyperlink" Target="https://hcpf.colorado.gov/bulletins"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leg.colorado.gov/bills/sb25-206" TargetMode="Externa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hyperlink" Target="https://hcpf.colorado.gov/inpatient-hospital-payment" TargetMode="External"/><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3" Type="http://schemas.openxmlformats.org/officeDocument/2006/relationships/hyperlink" Target="mailto:diana.lambe@state.co.us" TargetMode="External"/><Relationship Id="rId2" Type="http://schemas.openxmlformats.org/officeDocument/2006/relationships/hyperlink" Target="https://hcpf.colorado.gov/medical-services-board" TargetMode="External"/><Relationship Id="rId1" Type="http://schemas.openxmlformats.org/officeDocument/2006/relationships/slideLayout" Target="../slideLayouts/slideLayout77.xml"/><Relationship Id="rId4" Type="http://schemas.openxmlformats.org/officeDocument/2006/relationships/hyperlink" Target="mailto:andrew.abalos@state.co.us"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hcpf.colorado.gov/outpatient-hospital-payment" TargetMode="External"/><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2.xml"/><Relationship Id="rId4" Type="http://schemas.openxmlformats.org/officeDocument/2006/relationships/hyperlink" Target="https://www.oelp.org/event/oelp-team-meet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8" Type="http://schemas.openxmlformats.org/officeDocument/2006/relationships/hyperlink" Target="mailto:Raine.Henry@state.co.us" TargetMode="External"/><Relationship Id="rId3" Type="http://schemas.openxmlformats.org/officeDocument/2006/relationships/hyperlink" Target="mailto:Kevin.Martin@state.co.us" TargetMode="External"/><Relationship Id="rId7" Type="http://schemas.openxmlformats.org/officeDocument/2006/relationships/hyperlink" Target="mailto:della.phan@state.co.us" TargetMode="External"/><Relationship Id="rId2" Type="http://schemas.openxmlformats.org/officeDocument/2006/relationships/notesSlide" Target="../notesSlides/notesSlide7.xml"/><Relationship Id="rId1" Type="http://schemas.openxmlformats.org/officeDocument/2006/relationships/slideLayout" Target="../slideLayouts/slideLayout72.xml"/><Relationship Id="rId6" Type="http://schemas.openxmlformats.org/officeDocument/2006/relationships/hyperlink" Target="mailto:Gabriel.Hottinger@state.co.us" TargetMode="External"/><Relationship Id="rId11" Type="http://schemas.openxmlformats.org/officeDocument/2006/relationships/hyperlink" Target="mailto:Jessica.Short@state.co.us" TargetMode="External"/><Relationship Id="rId5" Type="http://schemas.openxmlformats.org/officeDocument/2006/relationships/hyperlink" Target="mailto:Diana.Lambe@state.co.us" TargetMode="External"/><Relationship Id="rId10" Type="http://schemas.openxmlformats.org/officeDocument/2006/relationships/hyperlink" Target="mailto:Diva.Wood@state.co.us" TargetMode="External"/><Relationship Id="rId4" Type="http://schemas.openxmlformats.org/officeDocument/2006/relationships/hyperlink" Target="mailto:Andrew.Abalos@state.co.us" TargetMode="External"/><Relationship Id="rId9" Type="http://schemas.openxmlformats.org/officeDocument/2006/relationships/hyperlink" Target="mailto:Christopher.Lane@state.co.u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olorado.gov/pacific/hcpf/hospital-stakeholder-engagement-meetings" TargetMode="External"/><Relationship Id="rId2" Type="http://schemas.openxmlformats.org/officeDocument/2006/relationships/notesSlide" Target="../notesSlides/notesSlide3.xml"/><Relationship Id="rId1" Type="http://schemas.openxmlformats.org/officeDocument/2006/relationships/slideLayout" Target="../slideLayouts/slideLayout72.xml"/><Relationship Id="rId5" Type="http://schemas.openxmlformats.org/officeDocument/2006/relationships/image" Target="../media/image20.png"/><Relationship Id="rId4" Type="http://schemas.openxmlformats.org/officeDocument/2006/relationships/hyperlink" Target="mailto:Della.Phan@state.co.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olorado.gov/pacific/hcpf/hospital-engagement-meetings" TargetMode="External"/><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3.xml"/><Relationship Id="rId5" Type="http://schemas.openxmlformats.org/officeDocument/2006/relationships/hyperlink" Target="https://creativecommons.org/licenses/by-nc/3.0/" TargetMode="External"/><Relationship Id="rId4" Type="http://schemas.openxmlformats.org/officeDocument/2006/relationships/hyperlink" Target="http://pngimg.com/download/8702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hyperlink" Target="https://hcpf.colorado.gov/bima-apz" TargetMode="Externa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noGrp="1"/>
          </p:cNvSpPr>
          <p:nvPr>
            <p:ph type="title" idx="4294967295"/>
          </p:nvPr>
        </p:nvSpPr>
        <p:spPr>
          <a:xfrm>
            <a:off x="385618" y="862113"/>
            <a:ext cx="12354560" cy="16695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4200" rtl="0" eaLnBrk="0" fontAlgn="base" latinLnBrk="0" hangingPunct="0">
              <a:lnSpc>
                <a:spcPct val="100000"/>
              </a:lnSpc>
              <a:spcBef>
                <a:spcPct val="20000"/>
              </a:spcBef>
              <a:spcAft>
                <a:spcPct val="0"/>
              </a:spcAft>
              <a:buClrTx/>
              <a:buSzTx/>
              <a:buFont typeface="Arial" charset="0"/>
              <a:buNone/>
              <a:tabLst/>
              <a:defRPr/>
            </a:pPr>
            <a:r>
              <a:rPr kumimoji="0" lang="en-US" sz="5689" b="1" i="0" u="none" strike="noStrike" kern="1200" cap="none" spc="0" normalizeH="0" baseline="0" noProof="0">
                <a:ln w="12700">
                  <a:solidFill>
                    <a:srgbClr val="AFC1FF"/>
                  </a:solidFill>
                  <a:prstDash val="solid"/>
                </a:ln>
                <a:solidFill>
                  <a:schemeClr val="tx1"/>
                </a:solidFill>
                <a:effectLst>
                  <a:outerShdw blurRad="38100" dist="38100" dir="2700000" algn="tl">
                    <a:srgbClr val="000000">
                      <a:alpha val="43137"/>
                    </a:srgbClr>
                  </a:outerShdw>
                </a:effectLst>
                <a:uLnTx/>
                <a:uFillTx/>
                <a:latin typeface="+mj-lt"/>
                <a:ea typeface="+mn-ea"/>
                <a:cs typeface="+mn-cs"/>
                <a:sym typeface="Trebuchet MS" pitchFamily="-100" charset="0"/>
              </a:rPr>
              <a:t>HOSPITAL STAKEHOLDER ENGAGEMENT MEETING</a:t>
            </a:r>
          </a:p>
        </p:txBody>
      </p:sp>
      <p:sp>
        <p:nvSpPr>
          <p:cNvPr id="7" name="TextBox 6">
            <a:extLst>
              <a:ext uri="{FF2B5EF4-FFF2-40B4-BE49-F238E27FC236}">
                <a16:creationId xmlns:a16="http://schemas.microsoft.com/office/drawing/2014/main" id="{1F00A17C-DE95-4C28-8E55-BB63B4CA0E2C}"/>
              </a:ext>
            </a:extLst>
          </p:cNvPr>
          <p:cNvSpPr txBox="1"/>
          <p:nvPr/>
        </p:nvSpPr>
        <p:spPr>
          <a:xfrm>
            <a:off x="1150935" y="3191685"/>
            <a:ext cx="10831351" cy="1138773"/>
          </a:xfrm>
          <a:prstGeom prst="rect">
            <a:avLst/>
          </a:prstGeom>
          <a:noFill/>
        </p:spPr>
        <p:txBody>
          <a:bodyPr wrap="square" lIns="91440" tIns="45720" rIns="91440" bIns="45720" rtlCol="0" anchor="t">
            <a:spAutoFit/>
          </a:bodyPr>
          <a:lstStyle/>
          <a:p>
            <a:pPr algn="ctr" defTabSz="1300460" fontAlgn="auto" hangingPunct="1">
              <a:spcBef>
                <a:spcPts val="0"/>
              </a:spcBef>
              <a:spcAft>
                <a:spcPts val="0"/>
              </a:spcAft>
              <a:defRPr/>
            </a:pPr>
            <a:r>
              <a:rPr lang="en-US" sz="3400" i="1" kern="0">
                <a:solidFill>
                  <a:schemeClr val="tx1"/>
                </a:solidFill>
                <a:latin typeface="+mj-lt"/>
              </a:rPr>
              <a:t>Friday, May 2, 2025</a:t>
            </a:r>
          </a:p>
          <a:p>
            <a:pPr algn="ctr" defTabSz="1300460">
              <a:spcBef>
                <a:spcPts val="0"/>
              </a:spcBef>
              <a:spcAft>
                <a:spcPts val="0"/>
              </a:spcAft>
              <a:defRPr/>
            </a:pPr>
            <a:r>
              <a:rPr lang="en-US" sz="3400" i="1" kern="0">
                <a:solidFill>
                  <a:schemeClr val="tx1"/>
                </a:solidFill>
                <a:latin typeface="+mj-lt"/>
              </a:rPr>
              <a:t>9:00 AM - 11:00 AM</a:t>
            </a:r>
          </a:p>
        </p:txBody>
      </p:sp>
      <p:sp>
        <p:nvSpPr>
          <p:cNvPr id="5" name="TextBox 4"/>
          <p:cNvSpPr txBox="1"/>
          <p:nvPr/>
        </p:nvSpPr>
        <p:spPr>
          <a:xfrm>
            <a:off x="1086723" y="4858790"/>
            <a:ext cx="10831352" cy="2677656"/>
          </a:xfrm>
          <a:prstGeom prst="rect">
            <a:avLst/>
          </a:prstGeom>
          <a:noFill/>
          <a:ln w="57150">
            <a:noFill/>
          </a:ln>
        </p:spPr>
        <p:txBody>
          <a:bodyPr wrap="square" lIns="91440" tIns="45720" rIns="91440" bIns="45720" rtlCol="0" anchor="t">
            <a:spAutoFit/>
          </a:bodyPr>
          <a:lstStyle/>
          <a:p>
            <a:r>
              <a:rPr lang="en-US" sz="2000" b="1">
                <a:solidFill>
                  <a:schemeClr val="tx1"/>
                </a:solidFill>
                <a:latin typeface="+mn-lt"/>
              </a:rPr>
              <a:t>Location:  </a:t>
            </a:r>
            <a:r>
              <a:rPr lang="en-US" sz="2000">
                <a:solidFill>
                  <a:schemeClr val="tx1"/>
                </a:solidFill>
                <a:latin typeface="+mn-lt"/>
              </a:rPr>
              <a:t>Online Only   </a:t>
            </a:r>
            <a:endParaRPr lang="en-US" sz="2000" u="sng">
              <a:solidFill>
                <a:schemeClr val="tx1"/>
              </a:solidFill>
            </a:endParaRPr>
          </a:p>
          <a:p>
            <a:endParaRPr lang="en-US" sz="2000">
              <a:solidFill>
                <a:schemeClr val="tx1"/>
              </a:solidFill>
            </a:endParaRPr>
          </a:p>
          <a:p>
            <a:r>
              <a:rPr lang="en-US" sz="2000" b="1">
                <a:solidFill>
                  <a:schemeClr val="tx1"/>
                </a:solidFill>
                <a:latin typeface="+mn-lt"/>
                <a:hlinkClick r:id="rId3">
                  <a:extLst>
                    <a:ext uri="{A12FA001-AC4F-418D-AE19-62706E023703}">
                      <ahyp:hlinkClr xmlns:ahyp="http://schemas.microsoft.com/office/drawing/2018/hyperlinkcolor" val="tx"/>
                    </a:ext>
                  </a:extLst>
                </a:hlinkClick>
              </a:rPr>
              <a:t>All Hospital Zoom Meeting</a:t>
            </a:r>
            <a:r>
              <a:rPr lang="en-US" sz="2000" b="1">
                <a:solidFill>
                  <a:schemeClr val="tx1"/>
                </a:solidFill>
                <a:latin typeface="+mn-lt"/>
              </a:rPr>
              <a:t>: </a:t>
            </a:r>
            <a:r>
              <a:rPr lang="en-US" sz="2000">
                <a:solidFill>
                  <a:schemeClr val="tx1"/>
                </a:solidFill>
                <a:latin typeface="+mn-lt"/>
              </a:rPr>
              <a:t>Dial Toll-free 1-877-853-5257 / Meeting ID: 870 4490 0719 / Passcode: 245046</a:t>
            </a:r>
          </a:p>
          <a:p>
            <a:endParaRPr lang="en-US" sz="2000" b="1">
              <a:solidFill>
                <a:schemeClr val="tx1"/>
              </a:solidFill>
              <a:latin typeface="+mn-lt"/>
            </a:endParaRPr>
          </a:p>
          <a:p>
            <a:r>
              <a:rPr lang="en-US" sz="2000" b="1">
                <a:solidFill>
                  <a:schemeClr val="tx1"/>
                </a:solidFill>
                <a:latin typeface="+mn-lt"/>
              </a:rPr>
              <a:t>Topic Suggestions, </a:t>
            </a:r>
            <a:r>
              <a:rPr lang="en-US" sz="2000">
                <a:solidFill>
                  <a:schemeClr val="tx1"/>
                </a:solidFill>
                <a:latin typeface="+mn-lt"/>
              </a:rPr>
              <a:t>due by close of business two weeks prior to the meeting. Send suggestions to</a:t>
            </a:r>
            <a:r>
              <a:rPr lang="en-US" sz="2800" kern="0">
                <a:solidFill>
                  <a:srgbClr val="000000"/>
                </a:solidFill>
                <a:latin typeface="Trebuchet MS"/>
              </a:rPr>
              <a:t> </a:t>
            </a:r>
            <a:r>
              <a:rPr lang="en-US" sz="2000" kern="0">
                <a:solidFill>
                  <a:srgbClr val="002DD1"/>
                </a:solidFill>
                <a:latin typeface="Trebuchet MS"/>
                <a:hlinkClick r:id="rId4"/>
              </a:rPr>
              <a:t>Della.Phan@state.co.us</a:t>
            </a:r>
            <a:r>
              <a:rPr lang="en-US" sz="2000">
                <a:solidFill>
                  <a:schemeClr val="tx1"/>
                </a:solidFill>
                <a:latin typeface="+mn-lt"/>
              </a:rPr>
              <a:t>.</a:t>
            </a:r>
          </a:p>
          <a:p>
            <a:r>
              <a:rPr lang="en-US" sz="2000">
                <a:solidFill>
                  <a:schemeClr val="tx1"/>
                </a:solidFill>
                <a:latin typeface="+mn-lt"/>
              </a:rPr>
              <a:t>  </a:t>
            </a:r>
            <a:endParaRPr lang="en-US" sz="2000">
              <a:solidFill>
                <a:schemeClr val="tx1"/>
              </a:solidFill>
              <a:effectLst/>
              <a:latin typeface="+mn-lt"/>
            </a:endParaRPr>
          </a:p>
        </p:txBody>
      </p:sp>
      <p:sp>
        <p:nvSpPr>
          <p:cNvPr id="6" name="Slide Number Placeholder 5"/>
          <p:cNvSpPr>
            <a:spLocks noGrp="1"/>
          </p:cNvSpPr>
          <p:nvPr>
            <p:ph type="sldNum" sz="quarter" idx="11"/>
          </p:nvPr>
        </p:nvSpPr>
        <p:spPr/>
        <p:txBody>
          <a:bodyPr/>
          <a:lstStyle/>
          <a:p>
            <a:fld id="{7CD4B2A3-DF06-4EAB-85AB-0641A4D150A0}" type="slidenum">
              <a:rPr lang="en-US" smtClean="0">
                <a:solidFill>
                  <a:srgbClr val="FFFFFF"/>
                </a:solidFill>
              </a:rPr>
              <a:pPr/>
              <a:t>1</a:t>
            </a:fld>
            <a:endParaRPr lang="en-US">
              <a:solidFill>
                <a:srgbClr val="FFFFFF"/>
              </a:solidFill>
            </a:endParaRPr>
          </a:p>
        </p:txBody>
      </p:sp>
    </p:spTree>
    <p:extLst>
      <p:ext uri="{BB962C8B-B14F-4D97-AF65-F5344CB8AC3E}">
        <p14:creationId xmlns:p14="http://schemas.microsoft.com/office/powerpoint/2010/main" val="1325982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14E62-F000-6F71-B593-2CEA2571B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F5A9F5-2233-D253-4087-E2FCB87CC5A7}"/>
              </a:ext>
            </a:extLst>
          </p:cNvPr>
          <p:cNvSpPr>
            <a:spLocks noGrp="1"/>
          </p:cNvSpPr>
          <p:nvPr>
            <p:ph type="title"/>
          </p:nvPr>
        </p:nvSpPr>
        <p:spPr/>
        <p:txBody>
          <a:bodyPr/>
          <a:lstStyle/>
          <a:p>
            <a:r>
              <a:rPr lang="en-US"/>
              <a:t>Resources and Helpful Links</a:t>
            </a:r>
          </a:p>
        </p:txBody>
      </p:sp>
      <p:sp>
        <p:nvSpPr>
          <p:cNvPr id="3" name="Text Placeholder 2">
            <a:extLst>
              <a:ext uri="{FF2B5EF4-FFF2-40B4-BE49-F238E27FC236}">
                <a16:creationId xmlns:a16="http://schemas.microsoft.com/office/drawing/2014/main" id="{7A936B86-3732-AD98-A8FB-6CBEF2F7CE35}"/>
              </a:ext>
            </a:extLst>
          </p:cNvPr>
          <p:cNvSpPr>
            <a:spLocks noGrp="1"/>
          </p:cNvSpPr>
          <p:nvPr>
            <p:ph type="body" idx="1"/>
          </p:nvPr>
        </p:nvSpPr>
        <p:spPr/>
        <p:txBody>
          <a:bodyPr lIns="91440" tIns="45720" rIns="91440" bIns="45720" anchor="t"/>
          <a:lstStyle/>
          <a:p>
            <a:pPr marL="365125" indent="-365125">
              <a:spcBef>
                <a:spcPts val="0"/>
              </a:spcBef>
              <a:spcAft>
                <a:spcPts val="0"/>
              </a:spcAft>
              <a:buFont typeface="Calibri" panose="020B0604020202020204" pitchFamily="34" charset="0"/>
              <a:buChar char="-"/>
            </a:pPr>
            <a:r>
              <a:rPr lang="en-US" sz="2000">
                <a:latin typeface="Tahoma"/>
              </a:rPr>
              <a:t>Appendix X: Healthcare Common Procedure Coding System (HCPCS) / National Drug Code (NDC) Crosswalk for Billing Physician-Administered Drugs </a:t>
            </a:r>
            <a:endParaRPr lang="en-US"/>
          </a:p>
          <a:p>
            <a:pPr marL="730885" lvl="1" indent="-243205">
              <a:spcBef>
                <a:spcPts val="0"/>
              </a:spcBef>
              <a:spcAft>
                <a:spcPts val="0"/>
              </a:spcAft>
              <a:buFont typeface="Calibri" panose="020B0604020202020204" pitchFamily="34" charset="0"/>
              <a:buChar char="-"/>
            </a:pPr>
            <a:r>
              <a:rPr lang="en-US" sz="1800">
                <a:latin typeface="Tahoma"/>
              </a:rPr>
              <a:t>Valid and reimbursable HCPCS/NDC combinations </a:t>
            </a:r>
            <a:endParaRPr lang="en-US" sz="1800"/>
          </a:p>
          <a:p>
            <a:pPr marL="365125" indent="-365125">
              <a:spcBef>
                <a:spcPts val="0"/>
              </a:spcBef>
              <a:spcAft>
                <a:spcPts val="0"/>
              </a:spcAft>
              <a:buFont typeface="Calibri" panose="020B0604020202020204" pitchFamily="34" charset="0"/>
              <a:buChar char="-"/>
            </a:pPr>
            <a:endParaRPr lang="en-US" sz="2000">
              <a:latin typeface="Tahoma"/>
            </a:endParaRPr>
          </a:p>
          <a:p>
            <a:pPr marL="365125" indent="-365125">
              <a:spcBef>
                <a:spcPts val="0"/>
              </a:spcBef>
              <a:spcAft>
                <a:spcPts val="0"/>
              </a:spcAft>
              <a:buFont typeface="Calibri" panose="020B0604020202020204" pitchFamily="34" charset="0"/>
              <a:buChar char="-"/>
            </a:pPr>
            <a:r>
              <a:rPr lang="en-US" sz="2000">
                <a:latin typeface="Tahoma"/>
              </a:rPr>
              <a:t>Billing Manuals: PAD, 340B, and Inpatient/Outpatient (IP/OP) Billing Manuals </a:t>
            </a:r>
            <a:endParaRPr lang="en-US" sz="3800">
              <a:latin typeface="Trebuchet MS"/>
            </a:endParaRPr>
          </a:p>
          <a:p>
            <a:pPr marL="365125" indent="-365125">
              <a:spcBef>
                <a:spcPts val="0"/>
              </a:spcBef>
              <a:spcAft>
                <a:spcPts val="0"/>
              </a:spcAft>
              <a:buFont typeface="Calibri" panose="020B0604020202020204" pitchFamily="34" charset="0"/>
              <a:buChar char="-"/>
            </a:pPr>
            <a:endParaRPr lang="en-US" sz="2000">
              <a:latin typeface="Tahoma"/>
            </a:endParaRPr>
          </a:p>
          <a:p>
            <a:pPr marL="365125" indent="-365125">
              <a:spcBef>
                <a:spcPts val="0"/>
              </a:spcBef>
              <a:spcAft>
                <a:spcPts val="0"/>
              </a:spcAft>
              <a:buFont typeface="Calibri" panose="020B0604020202020204" pitchFamily="34" charset="0"/>
              <a:buChar char="-"/>
            </a:pPr>
            <a:r>
              <a:rPr lang="en-US" sz="2000">
                <a:latin typeface="Tahoma"/>
              </a:rPr>
              <a:t>Physician-Administered Drug Provider Resources web page </a:t>
            </a:r>
            <a:endParaRPr lang="en-US" sz="3800">
              <a:latin typeface="Trebuchet MS"/>
            </a:endParaRPr>
          </a:p>
          <a:p>
            <a:pPr marL="730885" lvl="1" indent="-243205">
              <a:spcBef>
                <a:spcPts val="0"/>
              </a:spcBef>
              <a:spcAft>
                <a:spcPts val="0"/>
              </a:spcAft>
              <a:buFont typeface="Calibri" panose="020B0604020202020204" pitchFamily="34" charset="0"/>
              <a:buChar char="-"/>
            </a:pPr>
            <a:r>
              <a:rPr lang="en-US" sz="1800">
                <a:latin typeface="Tahoma"/>
              </a:rPr>
              <a:t>Additional policy information, procedures, forms, Appendix Z </a:t>
            </a:r>
            <a:endParaRPr lang="en-US" sz="1800">
              <a:latin typeface="Trebuchet MS"/>
            </a:endParaRPr>
          </a:p>
          <a:p>
            <a:pPr marL="365125" indent="-365125">
              <a:spcBef>
                <a:spcPts val="0"/>
              </a:spcBef>
              <a:spcAft>
                <a:spcPts val="0"/>
              </a:spcAft>
              <a:buFont typeface="Calibri" panose="020B0604020202020204" pitchFamily="34" charset="0"/>
              <a:buChar char="-"/>
            </a:pPr>
            <a:endParaRPr lang="en-US" sz="2000">
              <a:latin typeface="Tahoma"/>
            </a:endParaRPr>
          </a:p>
          <a:p>
            <a:pPr marL="365125" indent="-365125">
              <a:spcBef>
                <a:spcPts val="0"/>
              </a:spcBef>
              <a:spcAft>
                <a:spcPts val="0"/>
              </a:spcAft>
              <a:buFont typeface="Calibri" panose="020B0604020202020204" pitchFamily="34" charset="0"/>
              <a:buChar char="-"/>
            </a:pPr>
            <a:r>
              <a:rPr lang="en-US" sz="2000">
                <a:latin typeface="Tahoma"/>
              </a:rPr>
              <a:t>Provider News</a:t>
            </a:r>
            <a:endParaRPr lang="en-US" sz="3800">
              <a:latin typeface="Trebuchet MS"/>
            </a:endParaRPr>
          </a:p>
          <a:p>
            <a:pPr marL="730885" lvl="1" indent="-243205">
              <a:spcBef>
                <a:spcPts val="0"/>
              </a:spcBef>
              <a:spcAft>
                <a:spcPts val="0"/>
              </a:spcAft>
              <a:buFont typeface="Calibri" panose="020B0604020202020204" pitchFamily="34" charset="0"/>
              <a:buChar char="-"/>
            </a:pPr>
            <a:r>
              <a:rPr lang="en-US" sz="1800">
                <a:latin typeface="Tahoma"/>
              </a:rPr>
              <a:t>Sign up to receive communication regarding policy implementation, updates, and changes via monthly provider bulletins, weekly newsletters, provider type specific email blasts, etc.   </a:t>
            </a:r>
            <a:endParaRPr lang="en-US" sz="1800">
              <a:latin typeface="Trebuchet MS"/>
            </a:endParaRPr>
          </a:p>
          <a:p>
            <a:pPr marL="0" indent="0">
              <a:spcBef>
                <a:spcPts val="0"/>
              </a:spcBef>
              <a:spcAft>
                <a:spcPts val="0"/>
              </a:spcAft>
              <a:buNone/>
            </a:pPr>
            <a:endParaRPr lang="en-US" sz="2000">
              <a:latin typeface="Tahoma"/>
            </a:endParaRPr>
          </a:p>
          <a:p>
            <a:pPr marL="0" indent="0">
              <a:spcBef>
                <a:spcPts val="0"/>
              </a:spcBef>
              <a:spcAft>
                <a:spcPts val="0"/>
              </a:spcAft>
              <a:buNone/>
            </a:pPr>
            <a:endParaRPr lang="en-US" sz="2000">
              <a:latin typeface="Tahoma"/>
            </a:endParaRPr>
          </a:p>
          <a:p>
            <a:pPr marL="0" indent="0">
              <a:spcBef>
                <a:spcPts val="0"/>
              </a:spcBef>
              <a:spcAft>
                <a:spcPts val="0"/>
              </a:spcAft>
              <a:buNone/>
            </a:pPr>
            <a:r>
              <a:rPr lang="en-US" sz="2000">
                <a:latin typeface="Tahoma"/>
              </a:rPr>
              <a:t>Helpful Links</a:t>
            </a:r>
            <a:endParaRPr lang="en-US"/>
          </a:p>
          <a:p>
            <a:pPr marL="0" indent="0">
              <a:spcBef>
                <a:spcPts val="0"/>
              </a:spcBef>
              <a:spcAft>
                <a:spcPts val="0"/>
              </a:spcAft>
              <a:buNone/>
            </a:pPr>
            <a:r>
              <a:rPr lang="en-US" sz="2000">
                <a:latin typeface="Tahoma"/>
                <a:hlinkClick r:id="rId2"/>
              </a:rPr>
              <a:t>https://hcpf.colorado.gov/physician-administered-drugs</a:t>
            </a:r>
            <a:r>
              <a:rPr lang="en-US" sz="2000">
                <a:latin typeface="Tahoma"/>
              </a:rPr>
              <a:t> </a:t>
            </a:r>
          </a:p>
          <a:p>
            <a:pPr marL="0" indent="0">
              <a:spcBef>
                <a:spcPts val="0"/>
              </a:spcBef>
              <a:spcAft>
                <a:spcPts val="0"/>
              </a:spcAft>
              <a:buNone/>
            </a:pPr>
            <a:r>
              <a:rPr lang="en-US" sz="2000">
                <a:latin typeface="Tahoma"/>
                <a:hlinkClick r:id="rId3"/>
              </a:rPr>
              <a:t>https://hcpf.colorado.gov/billing-manuals</a:t>
            </a:r>
            <a:r>
              <a:rPr lang="en-US" sz="2000">
                <a:latin typeface="Tahoma"/>
              </a:rPr>
              <a:t>  </a:t>
            </a:r>
          </a:p>
          <a:p>
            <a:pPr marL="0" indent="0">
              <a:spcBef>
                <a:spcPts val="0"/>
              </a:spcBef>
              <a:spcAft>
                <a:spcPts val="0"/>
              </a:spcAft>
              <a:buNone/>
            </a:pPr>
            <a:r>
              <a:rPr lang="en-US" sz="2000">
                <a:latin typeface="Tahoma"/>
                <a:hlinkClick r:id="rId4"/>
              </a:rPr>
              <a:t>https://hcpf.colorado.gov/bulletins</a:t>
            </a:r>
            <a:r>
              <a:rPr lang="en-US" sz="2000">
                <a:latin typeface="Tahoma"/>
              </a:rPr>
              <a:t> </a:t>
            </a:r>
          </a:p>
          <a:p>
            <a:pPr marL="0" indent="0">
              <a:spcBef>
                <a:spcPts val="0"/>
              </a:spcBef>
              <a:spcAft>
                <a:spcPts val="0"/>
              </a:spcAft>
              <a:buNone/>
            </a:pPr>
            <a:r>
              <a:rPr lang="en-US" sz="2000">
                <a:latin typeface="Tahoma"/>
                <a:hlinkClick r:id="rId5"/>
              </a:rPr>
              <a:t>https://hcpf.colorado.gov/provider-news</a:t>
            </a:r>
            <a:r>
              <a:rPr lang="en-US" sz="2000">
                <a:latin typeface="Tahoma"/>
              </a:rPr>
              <a:t> </a:t>
            </a:r>
            <a:br>
              <a:rPr lang="en-US" sz="2000">
                <a:latin typeface="Tahoma"/>
              </a:rPr>
            </a:br>
            <a:endParaRPr lang="en-US" sz="3800"/>
          </a:p>
        </p:txBody>
      </p:sp>
      <p:sp>
        <p:nvSpPr>
          <p:cNvPr id="4" name="Slide Number Placeholder 3">
            <a:extLst>
              <a:ext uri="{FF2B5EF4-FFF2-40B4-BE49-F238E27FC236}">
                <a16:creationId xmlns:a16="http://schemas.microsoft.com/office/drawing/2014/main" id="{7CB52C23-322A-0EEA-4EA3-788FA5B237CF}"/>
              </a:ext>
            </a:extLst>
          </p:cNvPr>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1494700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872E2-05A9-46E5-1E1E-9DEEEC63B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F17CA-569E-11F0-3019-C8791836A642}"/>
              </a:ext>
            </a:extLst>
          </p:cNvPr>
          <p:cNvSpPr>
            <a:spLocks noGrp="1"/>
          </p:cNvSpPr>
          <p:nvPr>
            <p:ph type="title"/>
          </p:nvPr>
        </p:nvSpPr>
        <p:spPr>
          <a:xfrm>
            <a:off x="894080" y="622912"/>
            <a:ext cx="11216640" cy="2023285"/>
          </a:xfrm>
        </p:spPr>
        <p:txBody>
          <a:bodyPr vert="horz" wrap="square" lIns="0" tIns="0" rIns="0" bIns="0" numCol="1" rtlCol="0" anchor="t" anchorCtr="0" compatLnSpc="1">
            <a:prstTxWarp prst="textNoShape">
              <a:avLst/>
            </a:prstTxWarp>
            <a:noAutofit/>
          </a:bodyPr>
          <a:lstStyle/>
          <a:p>
            <a:r>
              <a:rPr lang="en-US" sz="5400"/>
              <a:t>Senate Bill 25-206</a:t>
            </a:r>
            <a:br>
              <a:rPr lang="en-US" sz="5400"/>
            </a:br>
            <a:r>
              <a:rPr lang="en-US" sz="5400"/>
              <a:t>(Long Appropriations Bill)</a:t>
            </a:r>
          </a:p>
        </p:txBody>
      </p:sp>
      <p:sp>
        <p:nvSpPr>
          <p:cNvPr id="3" name="Text Placeholder 2">
            <a:extLst>
              <a:ext uri="{FF2B5EF4-FFF2-40B4-BE49-F238E27FC236}">
                <a16:creationId xmlns:a16="http://schemas.microsoft.com/office/drawing/2014/main" id="{962BE960-5F9B-06D4-FD06-DCDA7944BC30}"/>
              </a:ext>
            </a:extLst>
          </p:cNvPr>
          <p:cNvSpPr>
            <a:spLocks noGrp="1"/>
          </p:cNvSpPr>
          <p:nvPr>
            <p:ph type="body" idx="1"/>
          </p:nvPr>
        </p:nvSpPr>
        <p:spPr>
          <a:xfrm>
            <a:off x="257778" y="3155324"/>
            <a:ext cx="12231719" cy="5151549"/>
          </a:xfrm>
        </p:spPr>
        <p:txBody>
          <a:bodyPr lIns="91440" tIns="45720" rIns="91440" bIns="45720" anchor="t"/>
          <a:lstStyle/>
          <a:p>
            <a:pPr marL="257160" lvl="1" indent="-257160">
              <a:spcBef>
                <a:spcPts val="576"/>
              </a:spcBef>
              <a:buFont typeface="Arial" panose="020B0604020202020204" pitchFamily="34" charset="0"/>
              <a:buChar char="•"/>
            </a:pPr>
            <a:r>
              <a:rPr lang="en-US" sz="3200" b="1">
                <a:latin typeface="+mn-lt"/>
                <a:hlinkClick r:id="rId2"/>
              </a:rPr>
              <a:t>Senate Bill 25-206</a:t>
            </a:r>
            <a:r>
              <a:rPr lang="en-US" sz="3200" b="1">
                <a:latin typeface="+mn-lt"/>
              </a:rPr>
              <a:t> (State Fiscal year 2025-2026 Long Bill) signed by Governor Polis on April 28, 2025</a:t>
            </a:r>
          </a:p>
          <a:p>
            <a:pPr marL="805789" lvl="2" indent="-257160">
              <a:spcBef>
                <a:spcPts val="576"/>
              </a:spcBef>
              <a:buFont typeface="Arial" panose="020B0604020202020204" pitchFamily="34" charset="0"/>
              <a:buChar char="•"/>
            </a:pPr>
            <a:r>
              <a:rPr lang="en-US" sz="2560" b="1">
                <a:latin typeface="+mn-lt"/>
              </a:rPr>
              <a:t>Includes 1.6% across the board rate increase base rates,</a:t>
            </a:r>
            <a:br>
              <a:rPr lang="en-US" sz="2560" b="1">
                <a:latin typeface="+mn-lt"/>
              </a:rPr>
            </a:br>
            <a:r>
              <a:rPr lang="en-US" sz="2560" b="1">
                <a:latin typeface="+mn-lt"/>
              </a:rPr>
              <a:t>effective July 1, 2025:</a:t>
            </a:r>
          </a:p>
          <a:p>
            <a:pPr marL="1293459" lvl="3" indent="-257160">
              <a:spcBef>
                <a:spcPts val="576"/>
              </a:spcBef>
            </a:pPr>
            <a:r>
              <a:rPr lang="en-US" sz="2240">
                <a:latin typeface="+mn-lt"/>
              </a:rPr>
              <a:t>Inpatient hospital</a:t>
            </a:r>
          </a:p>
          <a:p>
            <a:pPr marL="1293459" lvl="3" indent="-257160">
              <a:spcBef>
                <a:spcPts val="576"/>
              </a:spcBef>
            </a:pPr>
            <a:r>
              <a:rPr lang="en-US" sz="2240">
                <a:latin typeface="+mn-lt"/>
              </a:rPr>
              <a:t>Outpatient hospital</a:t>
            </a:r>
          </a:p>
          <a:p>
            <a:pPr marL="1293459" lvl="3" indent="-257160">
              <a:spcBef>
                <a:spcPts val="576"/>
              </a:spcBef>
            </a:pPr>
            <a:r>
              <a:rPr lang="en-US" sz="2240">
                <a:latin typeface="+mn-lt"/>
              </a:rPr>
              <a:t>Specialty hospitals</a:t>
            </a:r>
          </a:p>
          <a:p>
            <a:pPr marL="1293459" lvl="3" indent="-257160">
              <a:spcBef>
                <a:spcPts val="576"/>
              </a:spcBef>
            </a:pPr>
            <a:r>
              <a:rPr lang="en-US" sz="2240">
                <a:latin typeface="+mn-lt"/>
              </a:rPr>
              <a:t>Freestanding psychiatric hospitals</a:t>
            </a:r>
          </a:p>
          <a:p>
            <a:pPr marL="1293459" lvl="3" indent="-257160">
              <a:spcBef>
                <a:spcPts val="576"/>
              </a:spcBef>
            </a:pPr>
            <a:endParaRPr lang="en-US" sz="2080">
              <a:latin typeface="+mn-lt"/>
            </a:endParaRPr>
          </a:p>
          <a:p>
            <a:pPr marL="457200" lvl="1" indent="-457200">
              <a:spcBef>
                <a:spcPts val="576"/>
              </a:spcBef>
              <a:buFont typeface="Arial" panose="020B0604020202020204" pitchFamily="34" charset="0"/>
              <a:buChar char="•"/>
            </a:pPr>
            <a:r>
              <a:rPr lang="en-US" sz="3040">
                <a:latin typeface="+mn-lt"/>
              </a:rPr>
              <a:t>More information to come on implementation dates of rates</a:t>
            </a:r>
            <a:endParaRPr lang="en-US" sz="2400">
              <a:latin typeface="+mn-lt"/>
            </a:endParaRPr>
          </a:p>
          <a:p>
            <a:pPr marL="0" indent="0">
              <a:spcBef>
                <a:spcPts val="0"/>
              </a:spcBef>
              <a:spcAft>
                <a:spcPts val="0"/>
              </a:spcAft>
              <a:buNone/>
            </a:pPr>
            <a:endParaRPr lang="en-US" sz="2000">
              <a:latin typeface="Tahoma"/>
            </a:endParaRPr>
          </a:p>
        </p:txBody>
      </p:sp>
      <p:sp>
        <p:nvSpPr>
          <p:cNvPr id="4" name="Slide Number Placeholder 3">
            <a:extLst>
              <a:ext uri="{FF2B5EF4-FFF2-40B4-BE49-F238E27FC236}">
                <a16:creationId xmlns:a16="http://schemas.microsoft.com/office/drawing/2014/main" id="{F0D4A27C-A725-9AC5-6D79-97EC42BFC656}"/>
              </a:ext>
            </a:extLst>
          </p:cNvPr>
          <p:cNvSpPr>
            <a:spLocks noGrp="1"/>
          </p:cNvSpPr>
          <p:nvPr>
            <p:ph type="sldNum" sz="quarter" idx="12"/>
          </p:nvPr>
        </p:nvSpPr>
        <p:spPr/>
        <p:txBody>
          <a:bodyPr/>
          <a:lstStyle/>
          <a:p>
            <a:fld id="{330EA680-D336-4FF7-8B7A-9848BB0A1C32}" type="slidenum">
              <a:rPr lang="en-US" smtClean="0"/>
              <a:t>11</a:t>
            </a:fld>
            <a:endParaRPr lang="en-US"/>
          </a:p>
        </p:txBody>
      </p:sp>
    </p:spTree>
    <p:extLst>
      <p:ext uri="{BB962C8B-B14F-4D97-AF65-F5344CB8AC3E}">
        <p14:creationId xmlns:p14="http://schemas.microsoft.com/office/powerpoint/2010/main" val="213311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B6DA6-71F4-071A-2D54-1DE865BCD6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7214A1-53EE-097D-2942-6EDDAF7EFE9B}"/>
              </a:ext>
            </a:extLst>
          </p:cNvPr>
          <p:cNvSpPr>
            <a:spLocks noGrp="1"/>
          </p:cNvSpPr>
          <p:nvPr>
            <p:ph type="title"/>
          </p:nvPr>
        </p:nvSpPr>
        <p:spPr>
          <a:xfrm>
            <a:off x="90311" y="393507"/>
            <a:ext cx="12524793" cy="1403111"/>
          </a:xfrm>
        </p:spPr>
        <p:txBody>
          <a:bodyPr/>
          <a:lstStyle/>
          <a:p>
            <a:r>
              <a:rPr lang="en-US" sz="4400"/>
              <a:t>2nd 30-day Review of Select Inputs to Inpatient Rates Rebasing ends on May 22, 2025</a:t>
            </a:r>
            <a:endParaRPr lang="en-US"/>
          </a:p>
        </p:txBody>
      </p:sp>
      <p:sp>
        <p:nvSpPr>
          <p:cNvPr id="7" name="TextBox 6">
            <a:extLst>
              <a:ext uri="{FF2B5EF4-FFF2-40B4-BE49-F238E27FC236}">
                <a16:creationId xmlns:a16="http://schemas.microsoft.com/office/drawing/2014/main" id="{DEF73CFB-2A84-2549-5379-2B6CEB7C9B43}"/>
              </a:ext>
            </a:extLst>
          </p:cNvPr>
          <p:cNvSpPr txBox="1"/>
          <p:nvPr/>
        </p:nvSpPr>
        <p:spPr>
          <a:xfrm>
            <a:off x="609600" y="2435694"/>
            <a:ext cx="11785600" cy="5878532"/>
          </a:xfrm>
          <a:prstGeom prst="rect">
            <a:avLst/>
          </a:prstGeom>
          <a:noFill/>
        </p:spPr>
        <p:txBody>
          <a:bodyPr wrap="square" lIns="91440" tIns="45720" rIns="91440" bIns="45720" anchor="t">
            <a:spAutoFit/>
          </a:bodyPr>
          <a:lstStyle/>
          <a:p>
            <a:r>
              <a:rPr lang="en-US" sz="2400">
                <a:solidFill>
                  <a:schemeClr val="tx1"/>
                </a:solidFill>
                <a:latin typeface="Trebuchet MS"/>
              </a:rPr>
              <a:t>The 30-day review for Education-related Data/CMS Data/Other Data Inputs for FY25-26 Inpatient Rates closed April 16, 2025.  </a:t>
            </a:r>
            <a:endParaRPr lang="en-US">
              <a:solidFill>
                <a:schemeClr val="tx1"/>
              </a:solidFill>
            </a:endParaRPr>
          </a:p>
          <a:p>
            <a:endParaRPr lang="en-US" sz="2400">
              <a:solidFill>
                <a:schemeClr val="tx1"/>
              </a:solidFill>
              <a:latin typeface="Trebuchet MS"/>
            </a:endParaRPr>
          </a:p>
          <a:p>
            <a:r>
              <a:rPr lang="en-US" sz="2400">
                <a:solidFill>
                  <a:schemeClr val="tx1"/>
                </a:solidFill>
                <a:latin typeface="Trebuchet MS"/>
              </a:rPr>
              <a:t>Thank you to those who responded and alerted the Department to a few changes which resulted in a second 30-day review of certain data elements within CMS Data/Other Inputs.</a:t>
            </a:r>
            <a:endParaRPr lang="en-US">
              <a:solidFill>
                <a:schemeClr val="tx1"/>
              </a:solidFill>
            </a:endParaRPr>
          </a:p>
          <a:p>
            <a:endParaRPr lang="en-US" sz="2400">
              <a:solidFill>
                <a:schemeClr val="tx1"/>
              </a:solidFill>
            </a:endParaRPr>
          </a:p>
          <a:p>
            <a:r>
              <a:rPr lang="en-US" sz="2400">
                <a:solidFill>
                  <a:schemeClr val="tx1"/>
                </a:solidFill>
                <a:latin typeface="Trebuchet MS"/>
              </a:rPr>
              <a:t>The following is a list of the specific data that has been updated and was posted for a </a:t>
            </a:r>
            <a:r>
              <a:rPr lang="en-US" sz="2400">
                <a:solidFill>
                  <a:schemeClr val="accent1">
                    <a:lumMod val="60000"/>
                    <a:lumOff val="40000"/>
                  </a:schemeClr>
                </a:solidFill>
                <a:latin typeface="Trebuchet MS"/>
                <a:hlinkClick r:id="rId2">
                  <a:extLst>
                    <a:ext uri="{A12FA001-AC4F-418D-AE19-62706E023703}">
                      <ahyp:hlinkClr xmlns:ahyp="http://schemas.microsoft.com/office/drawing/2018/hyperlinkcolor" val="tx"/>
                    </a:ext>
                  </a:extLst>
                </a:hlinkClick>
              </a:rPr>
              <a:t>second 30-day review</a:t>
            </a:r>
            <a:r>
              <a:rPr lang="en-US" sz="2400">
                <a:solidFill>
                  <a:schemeClr val="tx1"/>
                </a:solidFill>
                <a:latin typeface="Trebuchet MS"/>
              </a:rPr>
              <a:t> on April 22, 2025:</a:t>
            </a:r>
          </a:p>
          <a:p>
            <a:endParaRPr lang="en-US" sz="2000">
              <a:solidFill>
                <a:schemeClr val="tx1"/>
              </a:solidFill>
            </a:endParaRPr>
          </a:p>
          <a:p>
            <a:pPr marL="457200" indent="-457200">
              <a:buFont typeface="+mj-lt"/>
              <a:buAutoNum type="arabicPeriod"/>
            </a:pPr>
            <a:r>
              <a:rPr lang="en-US" sz="2000" b="1">
                <a:solidFill>
                  <a:schemeClr val="tx1"/>
                </a:solidFill>
                <a:latin typeface="Trebuchet MS"/>
              </a:rPr>
              <a:t>Hospital Acquired Conditions (HAC) File: </a:t>
            </a:r>
            <a:r>
              <a:rPr lang="en-US" sz="2000">
                <a:solidFill>
                  <a:schemeClr val="tx1"/>
                </a:solidFill>
                <a:latin typeface="Trebuchet MS"/>
              </a:rPr>
              <a:t>The HAC file available as of January 10, 2025, contained HAC scores for 2024. 2025 HAC scores were posted on the Centers for Medicare &amp; Medicaid Services (CMS) website on February 19, 2025. The Department received notification of the timing mismatch and drafted modified language to its Code of Colorado Regulations. On April 11, 2025, the Medical Services Board approved the Department’s request to modify the regulatory language regarding inpatient base rate setting to allow for this difference in timing. Therefore, the HAC file was reposted with 2025 scores.  </a:t>
            </a:r>
          </a:p>
        </p:txBody>
      </p:sp>
      <p:sp>
        <p:nvSpPr>
          <p:cNvPr id="3" name="Slide Number Placeholder 2">
            <a:extLst>
              <a:ext uri="{FF2B5EF4-FFF2-40B4-BE49-F238E27FC236}">
                <a16:creationId xmlns:a16="http://schemas.microsoft.com/office/drawing/2014/main" id="{ED55F0DB-EB8A-0879-CB36-E4F6563A07D8}"/>
              </a:ext>
              <a:ext uri="{C183D7F6-B498-43B3-948B-1728B52AA6E4}">
                <adec:decorative xmlns:adec="http://schemas.microsoft.com/office/drawing/2017/decorative" val="0"/>
              </a:ext>
            </a:extLst>
          </p:cNvPr>
          <p:cNvSpPr>
            <a:spLocks noGrp="1"/>
          </p:cNvSpPr>
          <p:nvPr>
            <p:ph type="sldNum" idx="12"/>
          </p:nvPr>
        </p:nvSpPr>
        <p:spPr/>
        <p:txBody>
          <a:bodyPr/>
          <a:lstStyle/>
          <a:p>
            <a:fld id="{00000000-1234-1234-1234-123412341234}" type="slidenum">
              <a:rPr lang="en-US" smtClean="0"/>
              <a:pPr/>
              <a:t>12</a:t>
            </a:fld>
            <a:endParaRPr lang="en-US"/>
          </a:p>
        </p:txBody>
      </p:sp>
    </p:spTree>
    <p:extLst>
      <p:ext uri="{BB962C8B-B14F-4D97-AF65-F5344CB8AC3E}">
        <p14:creationId xmlns:p14="http://schemas.microsoft.com/office/powerpoint/2010/main" val="2515717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15EBB-907B-5926-50C5-15FC8E2BFF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C9210C-7B3E-A4CB-3633-90E74E436FA2}"/>
              </a:ext>
            </a:extLst>
          </p:cNvPr>
          <p:cNvSpPr>
            <a:spLocks noGrp="1"/>
          </p:cNvSpPr>
          <p:nvPr>
            <p:ph type="title"/>
          </p:nvPr>
        </p:nvSpPr>
        <p:spPr>
          <a:xfrm>
            <a:off x="123465" y="435143"/>
            <a:ext cx="12615103" cy="1403111"/>
          </a:xfrm>
        </p:spPr>
        <p:txBody>
          <a:bodyPr/>
          <a:lstStyle/>
          <a:p>
            <a:r>
              <a:rPr lang="en-US" sz="4400"/>
              <a:t>2nd 30-day Review of Select Inputs to Inpatient Rates Rebasing ends on May 22, 2025, cont’d</a:t>
            </a:r>
          </a:p>
        </p:txBody>
      </p:sp>
      <p:sp>
        <p:nvSpPr>
          <p:cNvPr id="2" name="TextBox 1">
            <a:extLst>
              <a:ext uri="{FF2B5EF4-FFF2-40B4-BE49-F238E27FC236}">
                <a16:creationId xmlns:a16="http://schemas.microsoft.com/office/drawing/2014/main" id="{99488325-BAE1-2FCD-84B5-8FEE43B41091}"/>
              </a:ext>
            </a:extLst>
          </p:cNvPr>
          <p:cNvSpPr txBox="1"/>
          <p:nvPr/>
        </p:nvSpPr>
        <p:spPr>
          <a:xfrm>
            <a:off x="538216" y="2368421"/>
            <a:ext cx="11785600" cy="5016758"/>
          </a:xfrm>
          <a:prstGeom prst="rect">
            <a:avLst/>
          </a:prstGeom>
          <a:noFill/>
        </p:spPr>
        <p:txBody>
          <a:bodyPr wrap="square" lIns="91440" tIns="45720" rIns="91440" bIns="45720" anchor="t">
            <a:spAutoFit/>
          </a:bodyPr>
          <a:lstStyle/>
          <a:p>
            <a:pPr marL="457200" indent="-457200">
              <a:buFont typeface="+mj-lt"/>
              <a:buAutoNum type="arabicPeriod" startAt="2"/>
            </a:pPr>
            <a:r>
              <a:rPr lang="en-US" sz="2000" b="1">
                <a:solidFill>
                  <a:schemeClr val="tx1"/>
                </a:solidFill>
                <a:latin typeface="Trebuchet MS"/>
              </a:rPr>
              <a:t>Payer Mix 3-Year Average used to create the Payer Mix Add-on: </a:t>
            </a:r>
            <a:r>
              <a:rPr lang="en-US" sz="2000">
                <a:solidFill>
                  <a:schemeClr val="tx1"/>
                </a:solidFill>
                <a:latin typeface="Trebuchet MS"/>
              </a:rPr>
              <a:t>The Department’s original posting relied on information from hospital cost reports added to CMS’ Healthcare Cost Report Information System (HCRIS) after January 10, 2025. As a result, the Department has retrieved the intended cost report data to re-calculate the Payer Mix 3-year average.</a:t>
            </a:r>
          </a:p>
          <a:p>
            <a:pPr marL="457200" indent="-457200">
              <a:buFont typeface="+mj-lt"/>
              <a:buAutoNum type="arabicPeriod" startAt="2"/>
            </a:pPr>
            <a:endParaRPr lang="en-US" sz="2000" b="1">
              <a:solidFill>
                <a:schemeClr val="tx1"/>
              </a:solidFill>
            </a:endParaRPr>
          </a:p>
          <a:p>
            <a:pPr marL="457200" indent="-457200">
              <a:buFont typeface="+mj-lt"/>
              <a:buAutoNum type="arabicPeriod" startAt="2"/>
            </a:pPr>
            <a:r>
              <a:rPr lang="en-US" sz="2000" b="1">
                <a:solidFill>
                  <a:schemeClr val="tx1"/>
                </a:solidFill>
                <a:latin typeface="Trebuchet MS"/>
              </a:rPr>
              <a:t>3-Year Average Discharges used to create the Low Discharge Add-on: </a:t>
            </a:r>
            <a:r>
              <a:rPr lang="en-US" sz="2000">
                <a:solidFill>
                  <a:schemeClr val="tx1"/>
                </a:solidFill>
                <a:latin typeface="Trebuchet MS"/>
              </a:rPr>
              <a:t>As this add-on is calculated from the same cost reports as the Payer-Mix add-on, the Department re-calculated the Low Discharge 3-Year Average.</a:t>
            </a:r>
          </a:p>
          <a:p>
            <a:pPr marL="457200" indent="-457200">
              <a:buFont typeface="+mj-lt"/>
              <a:buAutoNum type="arabicPeriod" startAt="2"/>
            </a:pPr>
            <a:endParaRPr lang="en-US" sz="2000">
              <a:solidFill>
                <a:schemeClr val="tx1"/>
              </a:solidFill>
            </a:endParaRPr>
          </a:p>
          <a:p>
            <a:pPr marL="457200" indent="-457200">
              <a:buFont typeface="+mj-lt"/>
              <a:buAutoNum type="arabicPeriod" startAt="2"/>
            </a:pPr>
            <a:r>
              <a:rPr lang="en-US" sz="2000" b="1">
                <a:solidFill>
                  <a:schemeClr val="tx1"/>
                </a:solidFill>
                <a:latin typeface="Trebuchet MS"/>
              </a:rPr>
              <a:t>Solvency Metric Calculations: </a:t>
            </a:r>
            <a:r>
              <a:rPr lang="en-US" sz="2000">
                <a:solidFill>
                  <a:schemeClr val="tx1"/>
                </a:solidFill>
                <a:latin typeface="Trebuchet MS"/>
              </a:rPr>
              <a:t>The aggregated totals for system hospitals were incorrectly calculated and were amended.</a:t>
            </a:r>
          </a:p>
          <a:p>
            <a:endParaRPr lang="en-US" sz="2000">
              <a:solidFill>
                <a:schemeClr val="tx1"/>
              </a:solidFill>
            </a:endParaRPr>
          </a:p>
          <a:p>
            <a:r>
              <a:rPr lang="en-US" sz="2000">
                <a:solidFill>
                  <a:schemeClr val="tx1"/>
                </a:solidFill>
                <a:latin typeface="Trebuchet MS"/>
              </a:rPr>
              <a:t>As the 30-day review period for Graduate Medical Education and Indirect Medical Education data has expired, the Department will not consider further changes to this data. The Department will incorporate any changes that were reviewed and approved by Myers and Stauffer during the initial 30-day review period.</a:t>
            </a:r>
          </a:p>
        </p:txBody>
      </p:sp>
      <p:sp>
        <p:nvSpPr>
          <p:cNvPr id="3" name="Slide Number Placeholder 2">
            <a:extLst>
              <a:ext uri="{FF2B5EF4-FFF2-40B4-BE49-F238E27FC236}">
                <a16:creationId xmlns:a16="http://schemas.microsoft.com/office/drawing/2014/main" id="{88B9C7D4-57BB-C1CD-CA59-D0585BFCBD5E}"/>
              </a:ext>
            </a:extLst>
          </p:cNvPr>
          <p:cNvSpPr>
            <a:spLocks noGrp="1"/>
          </p:cNvSpPr>
          <p:nvPr>
            <p:ph type="sldNum" idx="12"/>
          </p:nvPr>
        </p:nvSpPr>
        <p:spPr/>
        <p:txBody>
          <a:bodyPr/>
          <a:lstStyle/>
          <a:p>
            <a:fld id="{00000000-1234-1234-1234-123412341234}" type="slidenum">
              <a:rPr lang="en-US" smtClean="0"/>
              <a:pPr/>
              <a:t>13</a:t>
            </a:fld>
            <a:endParaRPr lang="en-US"/>
          </a:p>
        </p:txBody>
      </p:sp>
    </p:spTree>
    <p:extLst>
      <p:ext uri="{BB962C8B-B14F-4D97-AF65-F5344CB8AC3E}">
        <p14:creationId xmlns:p14="http://schemas.microsoft.com/office/powerpoint/2010/main" val="1603659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D9885-668D-B637-54A7-4541385B8C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A2B260-1F6C-4947-CA73-01BAAE863F42}"/>
              </a:ext>
            </a:extLst>
          </p:cNvPr>
          <p:cNvSpPr>
            <a:spLocks noGrp="1"/>
          </p:cNvSpPr>
          <p:nvPr>
            <p:ph type="title"/>
          </p:nvPr>
        </p:nvSpPr>
        <p:spPr>
          <a:xfrm>
            <a:off x="280533" y="224138"/>
            <a:ext cx="12368172" cy="1403111"/>
          </a:xfrm>
        </p:spPr>
        <p:txBody>
          <a:bodyPr/>
          <a:lstStyle/>
          <a:p>
            <a:r>
              <a:rPr lang="en-US" sz="4400">
                <a:solidFill>
                  <a:schemeClr val="tx1"/>
                </a:solidFill>
              </a:rPr>
              <a:t>Final Rule Changes allowing for CMS file availability changes</a:t>
            </a:r>
          </a:p>
        </p:txBody>
      </p:sp>
      <p:sp>
        <p:nvSpPr>
          <p:cNvPr id="6" name="TextBox 5">
            <a:extLst>
              <a:ext uri="{FF2B5EF4-FFF2-40B4-BE49-F238E27FC236}">
                <a16:creationId xmlns:a16="http://schemas.microsoft.com/office/drawing/2014/main" id="{397954F5-573F-5891-4118-A5F5B3A0781D}"/>
              </a:ext>
            </a:extLst>
          </p:cNvPr>
          <p:cNvSpPr txBox="1"/>
          <p:nvPr/>
        </p:nvSpPr>
        <p:spPr>
          <a:xfrm>
            <a:off x="378421" y="2529385"/>
            <a:ext cx="5506805" cy="4196020"/>
          </a:xfrm>
          <a:prstGeom prst="rect">
            <a:avLst/>
          </a:prstGeom>
          <a:noFill/>
        </p:spPr>
        <p:txBody>
          <a:bodyPr wrap="square" lIns="91440" tIns="45720" rIns="91440" bIns="45720" rtlCol="0" anchor="ctr">
            <a:spAutoFit/>
          </a:bodyPr>
          <a:lstStyle/>
          <a:p>
            <a:pPr defTabSz="779050">
              <a:spcBef>
                <a:spcPts val="1024"/>
              </a:spcBef>
            </a:pPr>
            <a:r>
              <a:rPr lang="en-US" sz="2400" kern="0">
                <a:solidFill>
                  <a:schemeClr val="tx1"/>
                </a:solidFill>
                <a:latin typeface="Trebuchet MS"/>
              </a:rPr>
              <a:t>This screenshot shows the yellow highlighted portion of the paragraph deposited in  8.300.5.A.3.a:  “Calculation for the Starting Point for the Medicaid Inpatient Base Rate.”  </a:t>
            </a:r>
          </a:p>
          <a:p>
            <a:pPr defTabSz="779050">
              <a:spcBef>
                <a:spcPts val="1024"/>
              </a:spcBef>
            </a:pPr>
            <a:endParaRPr lang="en-US" sz="1000" kern="0">
              <a:solidFill>
                <a:schemeClr val="tx1"/>
              </a:solidFill>
              <a:latin typeface="Trebuchet MS"/>
            </a:endParaRPr>
          </a:p>
          <a:p>
            <a:pPr defTabSz="779050">
              <a:spcBef>
                <a:spcPts val="1024"/>
              </a:spcBef>
            </a:pPr>
            <a:r>
              <a:rPr lang="en-US" sz="2400" kern="0">
                <a:solidFill>
                  <a:schemeClr val="tx1"/>
                </a:solidFill>
                <a:latin typeface="Trebuchet MS"/>
              </a:rPr>
              <a:t>This language allows for using the new Hospital Acquired Conditions (HAC) file on the CMS website if it is available within the first quarter of the calendar year in rebasing years.</a:t>
            </a:r>
          </a:p>
        </p:txBody>
      </p:sp>
      <p:pic>
        <p:nvPicPr>
          <p:cNvPr id="9" name="Picture 8" descr="Screenshot of Rule that shows the Hospital Acquired Conditions timing change.  Actual language is:  &quot;One exception to the timeframe is the Hospital Acquired Conditions (HAC) Reduction file. The data for the current year is published&#10;within the first quarter of each calendar year. Since the reports available at the end of the first full week of January contain the previous year’s HAC data, the Department will utilize the newest file available between January through March&#10;of rebasing years to assign HAC Reduction to Inpatient Base Rates.&quot;">
            <a:extLst>
              <a:ext uri="{FF2B5EF4-FFF2-40B4-BE49-F238E27FC236}">
                <a16:creationId xmlns:a16="http://schemas.microsoft.com/office/drawing/2014/main" id="{93EB81EB-ED94-BF2C-EF27-79FC532BA115}"/>
              </a:ext>
            </a:extLst>
          </p:cNvPr>
          <p:cNvPicPr>
            <a:picLocks noChangeAspect="1"/>
          </p:cNvPicPr>
          <p:nvPr/>
        </p:nvPicPr>
        <p:blipFill>
          <a:blip r:embed="rId2"/>
          <a:srcRect l="5926" r="3129"/>
          <a:stretch/>
        </p:blipFill>
        <p:spPr>
          <a:xfrm>
            <a:off x="6154302" y="1978213"/>
            <a:ext cx="6284198" cy="6472408"/>
          </a:xfrm>
          <a:prstGeom prst="rect">
            <a:avLst/>
          </a:prstGeom>
        </p:spPr>
      </p:pic>
      <p:cxnSp>
        <p:nvCxnSpPr>
          <p:cNvPr id="11" name="Straight Arrow Connector 10">
            <a:extLst>
              <a:ext uri="{FF2B5EF4-FFF2-40B4-BE49-F238E27FC236}">
                <a16:creationId xmlns:a16="http://schemas.microsoft.com/office/drawing/2014/main" id="{7CC2C510-400D-46FF-7284-EB7FE60A297B}"/>
              </a:ext>
              <a:ext uri="{C183D7F6-B498-43B3-948B-1728B52AA6E4}">
                <adec:decorative xmlns:adec="http://schemas.microsoft.com/office/drawing/2017/decorative" val="1"/>
              </a:ext>
            </a:extLst>
          </p:cNvPr>
          <p:cNvCxnSpPr>
            <a:cxnSpLocks/>
          </p:cNvCxnSpPr>
          <p:nvPr/>
        </p:nvCxnSpPr>
        <p:spPr bwMode="auto">
          <a:xfrm flipV="1">
            <a:off x="5971823" y="4627395"/>
            <a:ext cx="662130" cy="452605"/>
          </a:xfrm>
          <a:prstGeom prst="straightConnector1">
            <a:avLst/>
          </a:prstGeom>
          <a:solidFill>
            <a:srgbClr val="14943F"/>
          </a:solidFill>
          <a:ln w="57150" cap="flat" cmpd="sng" algn="ctr">
            <a:solidFill>
              <a:schemeClr val="accent1">
                <a:lumMod val="75000"/>
              </a:schemeClr>
            </a:solidFill>
            <a:prstDash val="solid"/>
            <a:miter lim="0"/>
            <a:headEnd type="none" w="med" len="med"/>
            <a:tailEnd type="triangle"/>
          </a:ln>
          <a:effectLst/>
        </p:spPr>
      </p:cxnSp>
      <p:sp>
        <p:nvSpPr>
          <p:cNvPr id="3" name="Slide Number Placeholder 2">
            <a:extLst>
              <a:ext uri="{FF2B5EF4-FFF2-40B4-BE49-F238E27FC236}">
                <a16:creationId xmlns:a16="http://schemas.microsoft.com/office/drawing/2014/main" id="{A1BD5904-C107-C91D-1B19-83347ADE76B4}"/>
              </a:ext>
            </a:extLst>
          </p:cNvPr>
          <p:cNvSpPr>
            <a:spLocks noGrp="1"/>
          </p:cNvSpPr>
          <p:nvPr>
            <p:ph type="sldNum" idx="12"/>
          </p:nvPr>
        </p:nvSpPr>
        <p:spPr/>
        <p:txBody>
          <a:bodyPr/>
          <a:lstStyle/>
          <a:p>
            <a:fld id="{00000000-1234-1234-1234-123412341234}" type="slidenum">
              <a:rPr lang="en-US" smtClean="0"/>
              <a:pPr/>
              <a:t>14</a:t>
            </a:fld>
            <a:endParaRPr lang="en-US"/>
          </a:p>
        </p:txBody>
      </p:sp>
    </p:spTree>
    <p:extLst>
      <p:ext uri="{BB962C8B-B14F-4D97-AF65-F5344CB8AC3E}">
        <p14:creationId xmlns:p14="http://schemas.microsoft.com/office/powerpoint/2010/main" val="1564923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0FA76-70DE-EC4A-9089-081BFD5456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C84AEF-169B-236E-1DD4-A4AA00CD706A}"/>
              </a:ext>
            </a:extLst>
          </p:cNvPr>
          <p:cNvSpPr>
            <a:spLocks noGrp="1"/>
          </p:cNvSpPr>
          <p:nvPr>
            <p:ph type="title"/>
          </p:nvPr>
        </p:nvSpPr>
        <p:spPr>
          <a:xfrm>
            <a:off x="179198" y="276524"/>
            <a:ext cx="12368172" cy="1403111"/>
          </a:xfrm>
        </p:spPr>
        <p:txBody>
          <a:bodyPr/>
          <a:lstStyle/>
          <a:p>
            <a:r>
              <a:rPr lang="en-US" sz="4400">
                <a:solidFill>
                  <a:schemeClr val="tx1"/>
                </a:solidFill>
              </a:rPr>
              <a:t>Rule Changes suggested by the Attorney’s General Office</a:t>
            </a:r>
          </a:p>
        </p:txBody>
      </p:sp>
      <p:sp>
        <p:nvSpPr>
          <p:cNvPr id="6" name="TextBox 5">
            <a:extLst>
              <a:ext uri="{FF2B5EF4-FFF2-40B4-BE49-F238E27FC236}">
                <a16:creationId xmlns:a16="http://schemas.microsoft.com/office/drawing/2014/main" id="{C1C20335-82BD-9CAA-1D6C-1E86EBFA2744}"/>
              </a:ext>
            </a:extLst>
          </p:cNvPr>
          <p:cNvSpPr txBox="1"/>
          <p:nvPr/>
        </p:nvSpPr>
        <p:spPr>
          <a:xfrm>
            <a:off x="457430" y="2828120"/>
            <a:ext cx="5168139" cy="2308324"/>
          </a:xfrm>
          <a:prstGeom prst="rect">
            <a:avLst/>
          </a:prstGeom>
          <a:noFill/>
        </p:spPr>
        <p:txBody>
          <a:bodyPr wrap="square" lIns="91440" tIns="45720" rIns="91440" bIns="45720" rtlCol="0" anchor="ctr">
            <a:spAutoFit/>
          </a:bodyPr>
          <a:lstStyle/>
          <a:p>
            <a:pPr defTabSz="779050">
              <a:spcBef>
                <a:spcPts val="1024"/>
              </a:spcBef>
            </a:pPr>
            <a:r>
              <a:rPr lang="en-US" sz="2400" kern="0">
                <a:solidFill>
                  <a:schemeClr val="tx1"/>
                </a:solidFill>
                <a:latin typeface="Trebuchet MS"/>
              </a:rPr>
              <a:t>This screenshot shows the necessary language required to “incorporate by reference” Medicare’s rules.  This is standard language that was missed during the Rule change process two years ago. </a:t>
            </a:r>
          </a:p>
        </p:txBody>
      </p:sp>
      <p:pic>
        <p:nvPicPr>
          <p:cNvPr id="5" name="Picture 4" descr="Screenshot showing rule change that incorporates by reference Medicare rules.  This is necessary, standard language. ">
            <a:extLst>
              <a:ext uri="{FF2B5EF4-FFF2-40B4-BE49-F238E27FC236}">
                <a16:creationId xmlns:a16="http://schemas.microsoft.com/office/drawing/2014/main" id="{E0236B1D-888D-70AC-8C59-84A9F82A9B12}"/>
              </a:ext>
            </a:extLst>
          </p:cNvPr>
          <p:cNvPicPr>
            <a:picLocks noChangeAspect="1"/>
          </p:cNvPicPr>
          <p:nvPr/>
        </p:nvPicPr>
        <p:blipFill>
          <a:blip r:embed="rId2"/>
          <a:stretch>
            <a:fillRect/>
          </a:stretch>
        </p:blipFill>
        <p:spPr>
          <a:xfrm>
            <a:off x="5657474" y="2104357"/>
            <a:ext cx="6889896" cy="6064174"/>
          </a:xfrm>
          <a:prstGeom prst="rect">
            <a:avLst/>
          </a:prstGeom>
        </p:spPr>
      </p:pic>
      <p:cxnSp>
        <p:nvCxnSpPr>
          <p:cNvPr id="9" name="Straight Arrow Connector 8">
            <a:extLst>
              <a:ext uri="{FF2B5EF4-FFF2-40B4-BE49-F238E27FC236}">
                <a16:creationId xmlns:a16="http://schemas.microsoft.com/office/drawing/2014/main" id="{0587E953-875C-88C6-FE03-EF5A2E78321F}"/>
              </a:ext>
              <a:ext uri="{C183D7F6-B498-43B3-948B-1728B52AA6E4}">
                <adec:decorative xmlns:adec="http://schemas.microsoft.com/office/drawing/2017/decorative" val="1"/>
              </a:ext>
            </a:extLst>
          </p:cNvPr>
          <p:cNvCxnSpPr>
            <a:cxnSpLocks/>
          </p:cNvCxnSpPr>
          <p:nvPr/>
        </p:nvCxnSpPr>
        <p:spPr bwMode="auto">
          <a:xfrm>
            <a:off x="3951111" y="4876800"/>
            <a:ext cx="2810933" cy="1038578"/>
          </a:xfrm>
          <a:prstGeom prst="straightConnector1">
            <a:avLst/>
          </a:prstGeom>
          <a:solidFill>
            <a:srgbClr val="14943F"/>
          </a:solidFill>
          <a:ln w="57150" cap="flat" cmpd="sng" algn="ctr">
            <a:solidFill>
              <a:schemeClr val="accent1">
                <a:lumMod val="75000"/>
              </a:schemeClr>
            </a:solidFill>
            <a:prstDash val="solid"/>
            <a:miter lim="0"/>
            <a:headEnd type="none" w="med" len="med"/>
            <a:tailEnd type="triangle"/>
          </a:ln>
          <a:effectLst/>
        </p:spPr>
      </p:cxnSp>
      <p:sp>
        <p:nvSpPr>
          <p:cNvPr id="3" name="Slide Number Placeholder 2">
            <a:extLst>
              <a:ext uri="{FF2B5EF4-FFF2-40B4-BE49-F238E27FC236}">
                <a16:creationId xmlns:a16="http://schemas.microsoft.com/office/drawing/2014/main" id="{EEE1AC77-2497-D272-5787-72A4FB8F5DB4}"/>
              </a:ext>
            </a:extLst>
          </p:cNvPr>
          <p:cNvSpPr>
            <a:spLocks noGrp="1"/>
          </p:cNvSpPr>
          <p:nvPr>
            <p:ph type="sldNum" idx="12"/>
          </p:nvPr>
        </p:nvSpPr>
        <p:spPr/>
        <p:txBody>
          <a:bodyPr/>
          <a:lstStyle/>
          <a:p>
            <a:fld id="{00000000-1234-1234-1234-123412341234}" type="slidenum">
              <a:rPr lang="en-US" smtClean="0"/>
              <a:pPr/>
              <a:t>15</a:t>
            </a:fld>
            <a:endParaRPr lang="en-US"/>
          </a:p>
        </p:txBody>
      </p:sp>
    </p:spTree>
    <p:extLst>
      <p:ext uri="{BB962C8B-B14F-4D97-AF65-F5344CB8AC3E}">
        <p14:creationId xmlns:p14="http://schemas.microsoft.com/office/powerpoint/2010/main" val="304146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F1F8F-CD77-5E04-76C1-17F96EBE25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24F186-94C3-D80C-47EE-79F065C55BF6}"/>
              </a:ext>
            </a:extLst>
          </p:cNvPr>
          <p:cNvSpPr>
            <a:spLocks noGrp="1"/>
          </p:cNvSpPr>
          <p:nvPr>
            <p:ph type="title"/>
          </p:nvPr>
        </p:nvSpPr>
        <p:spPr>
          <a:xfrm>
            <a:off x="179198" y="191911"/>
            <a:ext cx="12368172" cy="1403111"/>
          </a:xfrm>
        </p:spPr>
        <p:txBody>
          <a:bodyPr/>
          <a:lstStyle/>
          <a:p>
            <a:r>
              <a:rPr lang="en-US" sz="4400">
                <a:solidFill>
                  <a:schemeClr val="tx1"/>
                </a:solidFill>
              </a:rPr>
              <a:t>Timeline on Inpatient Hospital Regulatory Changes</a:t>
            </a:r>
          </a:p>
        </p:txBody>
      </p:sp>
      <p:sp>
        <p:nvSpPr>
          <p:cNvPr id="6" name="TextBox 5">
            <a:extLst>
              <a:ext uri="{FF2B5EF4-FFF2-40B4-BE49-F238E27FC236}">
                <a16:creationId xmlns:a16="http://schemas.microsoft.com/office/drawing/2014/main" id="{1085E4DF-9AA8-85A2-E39F-021A73FF8729}"/>
              </a:ext>
            </a:extLst>
          </p:cNvPr>
          <p:cNvSpPr txBox="1"/>
          <p:nvPr/>
        </p:nvSpPr>
        <p:spPr>
          <a:xfrm>
            <a:off x="306972" y="2210882"/>
            <a:ext cx="12240398" cy="5816977"/>
          </a:xfrm>
          <a:prstGeom prst="rect">
            <a:avLst/>
          </a:prstGeom>
          <a:noFill/>
        </p:spPr>
        <p:txBody>
          <a:bodyPr wrap="square" lIns="91440" tIns="45720" rIns="91440" bIns="45720" rtlCol="0" anchor="ctr">
            <a:spAutoFit/>
          </a:bodyPr>
          <a:lstStyle/>
          <a:p>
            <a:pPr defTabSz="779050">
              <a:spcBef>
                <a:spcPts val="1024"/>
              </a:spcBef>
            </a:pPr>
            <a:r>
              <a:rPr lang="en-US" sz="2400" b="1" kern="0">
                <a:solidFill>
                  <a:schemeClr val="tx1"/>
                </a:solidFill>
                <a:latin typeface="Trebuchet MS"/>
              </a:rPr>
              <a:t>Next up on Colorado Rule Changes:  </a:t>
            </a:r>
            <a:r>
              <a:rPr lang="en-US" sz="2400" kern="0">
                <a:solidFill>
                  <a:schemeClr val="tx1"/>
                </a:solidFill>
                <a:latin typeface="Trebuchet MS"/>
              </a:rPr>
              <a:t>These rule changes were presented to the Medical Services Board (MSB) on April 11, 2025, with the final adoption scheduled for May 9, 2025.  Here’s the link to the MSB website if you’d like to attend:  </a:t>
            </a:r>
            <a:r>
              <a:rPr lang="en-US" sz="2400" kern="0">
                <a:solidFill>
                  <a:schemeClr val="accent1">
                    <a:lumMod val="60000"/>
                    <a:lumOff val="40000"/>
                  </a:schemeClr>
                </a:solidFill>
                <a:latin typeface="Trebuchet MS"/>
                <a:hlinkClick r:id="rId2">
                  <a:extLst>
                    <a:ext uri="{A12FA001-AC4F-418D-AE19-62706E023703}">
                      <ahyp:hlinkClr xmlns:ahyp="http://schemas.microsoft.com/office/drawing/2018/hyperlinkcolor" val="tx"/>
                    </a:ext>
                  </a:extLst>
                </a:hlinkClick>
              </a:rPr>
              <a:t>https://hcpf.colorado.gov/medical-services-board</a:t>
            </a:r>
            <a:r>
              <a:rPr lang="en-US" sz="2400" kern="0">
                <a:solidFill>
                  <a:schemeClr val="tx1"/>
                </a:solidFill>
                <a:latin typeface="Trebuchet MS"/>
              </a:rPr>
              <a:t>.   </a:t>
            </a:r>
          </a:p>
          <a:p>
            <a:pPr defTabSz="779050">
              <a:spcBef>
                <a:spcPts val="1024"/>
              </a:spcBef>
            </a:pPr>
            <a:endParaRPr lang="en-US" sz="2400" kern="0">
              <a:solidFill>
                <a:schemeClr val="tx1"/>
              </a:solidFill>
              <a:latin typeface="Trebuchet MS"/>
            </a:endParaRPr>
          </a:p>
          <a:p>
            <a:pPr defTabSz="779050">
              <a:spcBef>
                <a:spcPts val="1024"/>
              </a:spcBef>
            </a:pPr>
            <a:r>
              <a:rPr lang="en-US" sz="2400" b="1" kern="0">
                <a:solidFill>
                  <a:schemeClr val="tx1"/>
                </a:solidFill>
                <a:latin typeface="Trebuchet MS"/>
              </a:rPr>
              <a:t>Colorado State Plan Changes:  </a:t>
            </a:r>
            <a:r>
              <a:rPr lang="en-US" sz="2400" kern="0">
                <a:solidFill>
                  <a:schemeClr val="tx1"/>
                </a:solidFill>
                <a:latin typeface="Trebuchet MS"/>
              </a:rPr>
              <a:t>State Plan changes will be submitted later when rates are finalized, and we know the budget neutrality factor for FY 2025-26. The exact same nature of changes in Rule shown here today and March’s Hospital Engagement Meeting will be made to Colorado State Plan 4.19A and 4.19B.    </a:t>
            </a:r>
          </a:p>
          <a:p>
            <a:pPr defTabSz="779050">
              <a:spcBef>
                <a:spcPts val="1024"/>
              </a:spcBef>
            </a:pPr>
            <a:endParaRPr lang="en-US" sz="2400" kern="0">
              <a:solidFill>
                <a:schemeClr val="tx1"/>
              </a:solidFill>
              <a:latin typeface="Trebuchet MS"/>
            </a:endParaRPr>
          </a:p>
          <a:p>
            <a:pPr defTabSz="779050">
              <a:spcBef>
                <a:spcPts val="1024"/>
              </a:spcBef>
            </a:pPr>
            <a:r>
              <a:rPr lang="en-US" sz="2400" kern="0">
                <a:solidFill>
                  <a:schemeClr val="tx1"/>
                </a:solidFill>
                <a:latin typeface="Trebuchet MS"/>
              </a:rPr>
              <a:t>If any stakeholder would like to get a copy of the proposed Colorado Rule and/or State Plan changes, please email Diana Lambe and Andrew Abalos at </a:t>
            </a:r>
            <a:r>
              <a:rPr lang="en-US" sz="2400" kern="0">
                <a:solidFill>
                  <a:schemeClr val="accent1">
                    <a:lumMod val="60000"/>
                    <a:lumOff val="40000"/>
                  </a:schemeClr>
                </a:solidFill>
                <a:latin typeface="Trebuchet MS"/>
                <a:hlinkClick r:id="rId3">
                  <a:extLst>
                    <a:ext uri="{A12FA001-AC4F-418D-AE19-62706E023703}">
                      <ahyp:hlinkClr xmlns:ahyp="http://schemas.microsoft.com/office/drawing/2018/hyperlinkcolor" val="tx"/>
                    </a:ext>
                  </a:extLst>
                </a:hlinkClick>
              </a:rPr>
              <a:t>diana.lambe@state.co.us</a:t>
            </a:r>
            <a:r>
              <a:rPr lang="en-US" sz="2400" kern="0">
                <a:solidFill>
                  <a:schemeClr val="accent1">
                    <a:lumMod val="60000"/>
                    <a:lumOff val="40000"/>
                  </a:schemeClr>
                </a:solidFill>
                <a:latin typeface="Trebuchet MS"/>
              </a:rPr>
              <a:t> </a:t>
            </a:r>
            <a:r>
              <a:rPr lang="en-US" sz="2400" kern="0">
                <a:solidFill>
                  <a:schemeClr val="tx1"/>
                </a:solidFill>
                <a:latin typeface="Trebuchet MS"/>
              </a:rPr>
              <a:t>and </a:t>
            </a:r>
            <a:r>
              <a:rPr lang="en-US" sz="2400" kern="0">
                <a:solidFill>
                  <a:schemeClr val="accent1">
                    <a:lumMod val="60000"/>
                    <a:lumOff val="40000"/>
                  </a:schemeClr>
                </a:solidFill>
                <a:latin typeface="Trebuchet MS"/>
                <a:hlinkClick r:id="rId4">
                  <a:extLst>
                    <a:ext uri="{A12FA001-AC4F-418D-AE19-62706E023703}">
                      <ahyp:hlinkClr xmlns:ahyp="http://schemas.microsoft.com/office/drawing/2018/hyperlinkcolor" val="tx"/>
                    </a:ext>
                  </a:extLst>
                </a:hlinkClick>
              </a:rPr>
              <a:t>andrew.abalos@state.co.us</a:t>
            </a:r>
            <a:r>
              <a:rPr lang="en-US" sz="2400" kern="0">
                <a:solidFill>
                  <a:schemeClr val="tx1"/>
                </a:solidFill>
                <a:latin typeface="Trebuchet MS"/>
              </a:rPr>
              <a:t>.  </a:t>
            </a:r>
          </a:p>
          <a:p>
            <a:pPr defTabSz="779050">
              <a:spcBef>
                <a:spcPts val="1024"/>
              </a:spcBef>
            </a:pPr>
            <a:endParaRPr lang="en-US" sz="1000" kern="0">
              <a:solidFill>
                <a:schemeClr val="tx1"/>
              </a:solidFill>
              <a:latin typeface="Trebuchet MS"/>
            </a:endParaRPr>
          </a:p>
        </p:txBody>
      </p:sp>
      <p:sp>
        <p:nvSpPr>
          <p:cNvPr id="3" name="Slide Number Placeholder 2">
            <a:extLst>
              <a:ext uri="{FF2B5EF4-FFF2-40B4-BE49-F238E27FC236}">
                <a16:creationId xmlns:a16="http://schemas.microsoft.com/office/drawing/2014/main" id="{8035E5E9-B63A-65C2-A622-4BC85BEC183F}"/>
              </a:ext>
            </a:extLst>
          </p:cNvPr>
          <p:cNvSpPr>
            <a:spLocks noGrp="1"/>
          </p:cNvSpPr>
          <p:nvPr>
            <p:ph type="sldNum" idx="12"/>
          </p:nvPr>
        </p:nvSpPr>
        <p:spPr/>
        <p:txBody>
          <a:bodyPr/>
          <a:lstStyle/>
          <a:p>
            <a:fld id="{00000000-1234-1234-1234-123412341234}" type="slidenum">
              <a:rPr lang="en-US" smtClean="0"/>
              <a:pPr/>
              <a:t>16</a:t>
            </a:fld>
            <a:endParaRPr lang="en-US"/>
          </a:p>
        </p:txBody>
      </p:sp>
    </p:spTree>
    <p:extLst>
      <p:ext uri="{BB962C8B-B14F-4D97-AF65-F5344CB8AC3E}">
        <p14:creationId xmlns:p14="http://schemas.microsoft.com/office/powerpoint/2010/main" val="1613675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876E4-6E28-5083-95E9-C8BF9F9AA86D}"/>
              </a:ext>
            </a:extLst>
          </p:cNvPr>
          <p:cNvSpPr>
            <a:spLocks noGrp="1"/>
          </p:cNvSpPr>
          <p:nvPr>
            <p:ph type="title"/>
          </p:nvPr>
        </p:nvSpPr>
        <p:spPr/>
        <p:txBody>
          <a:bodyPr>
            <a:normAutofit/>
          </a:bodyPr>
          <a:lstStyle/>
          <a:p>
            <a:r>
              <a:rPr lang="en-US" sz="4400"/>
              <a:t>Update to EAPG Version 3.18 Transition</a:t>
            </a:r>
          </a:p>
        </p:txBody>
      </p:sp>
      <p:sp>
        <p:nvSpPr>
          <p:cNvPr id="3" name="Content Placeholder 2">
            <a:extLst>
              <a:ext uri="{FF2B5EF4-FFF2-40B4-BE49-F238E27FC236}">
                <a16:creationId xmlns:a16="http://schemas.microsoft.com/office/drawing/2014/main" id="{D598E3E8-54BA-6CBA-80C6-CAB4DB1528BF}"/>
              </a:ext>
            </a:extLst>
          </p:cNvPr>
          <p:cNvSpPr>
            <a:spLocks noGrp="1"/>
          </p:cNvSpPr>
          <p:nvPr>
            <p:ph sz="quarter" idx="10"/>
          </p:nvPr>
        </p:nvSpPr>
        <p:spPr>
          <a:xfrm>
            <a:off x="893762" y="2070721"/>
            <a:ext cx="11217274" cy="6648275"/>
          </a:xfrm>
        </p:spPr>
        <p:txBody>
          <a:bodyPr/>
          <a:lstStyle/>
          <a:p>
            <a:r>
              <a:rPr lang="en-US" sz="2800" b="1"/>
              <a:t>Proposed EAPG Weights Posted to </a:t>
            </a:r>
            <a:r>
              <a:rPr lang="en-US" sz="2800" b="1">
                <a:hlinkClick r:id="rId2"/>
              </a:rPr>
              <a:t>Outpatient Hospital Payment</a:t>
            </a:r>
            <a:r>
              <a:rPr lang="en-US" sz="2800" b="1"/>
              <a:t> Website on March 14, 2025</a:t>
            </a:r>
          </a:p>
          <a:p>
            <a:pPr lvl="1"/>
            <a:r>
              <a:rPr lang="en-US" sz="2800"/>
              <a:t>Email sent March 17, 2025, deadline for feedback April 18</a:t>
            </a:r>
          </a:p>
          <a:p>
            <a:pPr lvl="1"/>
            <a:r>
              <a:rPr lang="en-US" sz="2800"/>
              <a:t>No feedback received</a:t>
            </a:r>
          </a:p>
          <a:p>
            <a:pPr lvl="1"/>
            <a:endParaRPr lang="en-US" sz="2800" b="1"/>
          </a:p>
          <a:p>
            <a:r>
              <a:rPr lang="en-US" sz="2800"/>
              <a:t>Department will be implementing proposed EAPG weights for Version 3.18, to be effective for outpatient hospital claims for dates of service on or after July 1, 2025</a:t>
            </a:r>
          </a:p>
          <a:p>
            <a:pPr marL="0" indent="0">
              <a:buNone/>
            </a:pPr>
            <a:endParaRPr lang="en-US" sz="2800" b="1"/>
          </a:p>
          <a:p>
            <a:r>
              <a:rPr lang="en-US" sz="2800" b="1"/>
              <a:t>Solventum to include Colorado EAPG 3.18 configuration in upcoming release</a:t>
            </a:r>
          </a:p>
          <a:p>
            <a:pPr lvl="1"/>
            <a:r>
              <a:rPr lang="en-US" sz="2500"/>
              <a:t>Will not be in use until all SPA approvals received</a:t>
            </a:r>
          </a:p>
          <a:p>
            <a:pPr lvl="1"/>
            <a:r>
              <a:rPr lang="en-US" sz="2500"/>
              <a:t>Initiated system re-configuration process to accommodate new version</a:t>
            </a:r>
          </a:p>
        </p:txBody>
      </p:sp>
      <p:sp>
        <p:nvSpPr>
          <p:cNvPr id="4" name="Slide Number Placeholder 3">
            <a:extLst>
              <a:ext uri="{FF2B5EF4-FFF2-40B4-BE49-F238E27FC236}">
                <a16:creationId xmlns:a16="http://schemas.microsoft.com/office/drawing/2014/main" id="{0C975A09-85E1-86CD-778E-57AF77833C82}"/>
              </a:ext>
            </a:extLst>
          </p:cNvPr>
          <p:cNvSpPr>
            <a:spLocks noGrp="1"/>
          </p:cNvSpPr>
          <p:nvPr>
            <p:ph type="sldNum" sz="quarter" idx="11"/>
          </p:nvPr>
        </p:nvSpPr>
        <p:spPr/>
        <p:txBody>
          <a:bodyPr/>
          <a:lstStyle/>
          <a:p>
            <a:fld id="{7CD4B2A3-DF06-4EAB-85AB-0641A4D150A0}" type="slidenum">
              <a:rPr lang="en-US" smtClean="0">
                <a:solidFill>
                  <a:srgbClr val="FFFFFF"/>
                </a:solidFill>
              </a:rPr>
              <a:pPr/>
              <a:t>17</a:t>
            </a:fld>
            <a:endParaRPr lang="en-US">
              <a:solidFill>
                <a:srgbClr val="FFFFFF"/>
              </a:solidFill>
            </a:endParaRPr>
          </a:p>
        </p:txBody>
      </p:sp>
    </p:spTree>
    <p:extLst>
      <p:ext uri="{BB962C8B-B14F-4D97-AF65-F5344CB8AC3E}">
        <p14:creationId xmlns:p14="http://schemas.microsoft.com/office/powerpoint/2010/main" val="407669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37ED7-6647-113D-15D3-BB6547AFFFC2}"/>
              </a:ext>
            </a:extLst>
          </p:cNvPr>
          <p:cNvSpPr>
            <a:spLocks noGrp="1"/>
          </p:cNvSpPr>
          <p:nvPr>
            <p:ph type="title"/>
          </p:nvPr>
        </p:nvSpPr>
        <p:spPr/>
        <p:txBody>
          <a:bodyPr/>
          <a:lstStyle/>
          <a:p>
            <a:r>
              <a:rPr lang="en-US"/>
              <a:t>General EAPG Updates</a:t>
            </a:r>
          </a:p>
        </p:txBody>
      </p:sp>
      <p:sp>
        <p:nvSpPr>
          <p:cNvPr id="3" name="Content Placeholder 2">
            <a:extLst>
              <a:ext uri="{FF2B5EF4-FFF2-40B4-BE49-F238E27FC236}">
                <a16:creationId xmlns:a16="http://schemas.microsoft.com/office/drawing/2014/main" id="{65052A89-2D5F-20F4-D403-51092A4FD4E4}"/>
              </a:ext>
            </a:extLst>
          </p:cNvPr>
          <p:cNvSpPr>
            <a:spLocks noGrp="1"/>
          </p:cNvSpPr>
          <p:nvPr>
            <p:ph sz="quarter" idx="10"/>
          </p:nvPr>
        </p:nvSpPr>
        <p:spPr/>
        <p:txBody>
          <a:bodyPr lIns="91440" tIns="45720" rIns="91440" bIns="45720" anchor="t"/>
          <a:lstStyle/>
          <a:p>
            <a:pPr marL="342265" indent="-342265">
              <a:spcBef>
                <a:spcPts val="768"/>
              </a:spcBef>
              <a:buFont typeface="Wingdings,Sans-Serif" panose="020B0604020202020204" pitchFamily="34" charset="0"/>
              <a:buChar char="Ø"/>
            </a:pPr>
            <a:r>
              <a:rPr lang="en-US"/>
              <a:t>EAPG Module Update</a:t>
            </a:r>
          </a:p>
          <a:p>
            <a:pPr marL="685146" lvl="1" indent="-342265">
              <a:spcBef>
                <a:spcPts val="768"/>
              </a:spcBef>
              <a:buFont typeface="Wingdings,Sans-Serif" panose="020B0604020202020204" pitchFamily="34" charset="0"/>
              <a:buChar char="Ø"/>
            </a:pPr>
            <a:r>
              <a:rPr lang="en-US"/>
              <a:t>Solventum released General Availability Version 2025.1.0 on March 27, 2025</a:t>
            </a:r>
          </a:p>
          <a:p>
            <a:pPr marL="685146" lvl="1" indent="-342265">
              <a:spcBef>
                <a:spcPts val="768"/>
              </a:spcBef>
              <a:buFont typeface="Wingdings,Sans-Serif" panose="020B0604020202020204" pitchFamily="34" charset="0"/>
              <a:buChar char="Ø"/>
            </a:pPr>
            <a:r>
              <a:rPr lang="en-US">
                <a:ea typeface="+mn-lt"/>
                <a:cs typeface="+mn-lt"/>
              </a:rPr>
              <a:t>Installed within interChange April 1, 2025</a:t>
            </a:r>
          </a:p>
          <a:p>
            <a:pPr marL="685146" lvl="1" indent="-342265">
              <a:spcBef>
                <a:spcPts val="768"/>
              </a:spcBef>
              <a:buFont typeface="Wingdings,Sans-Serif" panose="020B0604020202020204" pitchFamily="34" charset="0"/>
              <a:buChar char="Ø"/>
            </a:pPr>
            <a:r>
              <a:rPr lang="en-US">
                <a:ea typeface="+mn-lt"/>
                <a:cs typeface="+mn-lt"/>
              </a:rPr>
              <a:t>Applied</a:t>
            </a:r>
            <a:r>
              <a:rPr lang="en-US"/>
              <a:t> quarterly CPT/HCPCS updates</a:t>
            </a:r>
          </a:p>
          <a:p>
            <a:pPr marL="685146" lvl="1" indent="-342265">
              <a:spcBef>
                <a:spcPts val="768"/>
              </a:spcBef>
              <a:buFont typeface="Wingdings,Sans-Serif" panose="020B0604020202020204" pitchFamily="34" charset="0"/>
              <a:buChar char="Ø"/>
            </a:pPr>
            <a:endParaRPr lang="en-US"/>
          </a:p>
          <a:p>
            <a:pPr marL="342265" indent="-342265">
              <a:spcBef>
                <a:spcPts val="768"/>
              </a:spcBef>
              <a:buFont typeface="Wingdings,Sans-Serif" panose="020B0604020202020204" pitchFamily="34" charset="0"/>
              <a:buChar char="Ø"/>
            </a:pPr>
            <a:r>
              <a:rPr lang="en-US"/>
              <a:t>Upcoming releases</a:t>
            </a:r>
          </a:p>
          <a:p>
            <a:pPr marL="685146" lvl="1" indent="-342265">
              <a:spcBef>
                <a:spcPts val="768"/>
              </a:spcBef>
              <a:buFont typeface="Wingdings,Sans-Serif" panose="020B0604020202020204" pitchFamily="34" charset="0"/>
              <a:buChar char="Ø"/>
            </a:pPr>
            <a:r>
              <a:rPr lang="en-US"/>
              <a:t>General Availability release Version 2025.2.0 on June 26, 2025</a:t>
            </a:r>
          </a:p>
          <a:p>
            <a:pPr marL="685146" lvl="1" indent="-342265">
              <a:spcBef>
                <a:spcPts val="768"/>
              </a:spcBef>
              <a:buFont typeface="Wingdings,Sans-Serif" panose="020B0604020202020204" pitchFamily="34" charset="0"/>
              <a:buChar char="Ø"/>
            </a:pPr>
            <a:r>
              <a:rPr lang="en-US"/>
              <a:t>Anticipated installation within first week of July 2025</a:t>
            </a:r>
          </a:p>
          <a:p>
            <a:pPr marL="685146" lvl="1" indent="-342265">
              <a:spcBef>
                <a:spcPts val="768"/>
              </a:spcBef>
              <a:buFont typeface="Wingdings,Sans-Serif" panose="020B0604020202020204" pitchFamily="34" charset="0"/>
              <a:buChar char="Ø"/>
            </a:pPr>
            <a:r>
              <a:rPr lang="en-US"/>
              <a:t>To include settings for EAPG Version 3.18 (see previous slide)</a:t>
            </a:r>
          </a:p>
          <a:p>
            <a:pPr marL="685146" lvl="1" indent="-342265">
              <a:spcBef>
                <a:spcPts val="768"/>
              </a:spcBef>
              <a:buFont typeface="Wingdings,Sans-Serif" panose="020B0604020202020204" pitchFamily="34" charset="0"/>
              <a:buChar char="Ø"/>
            </a:pPr>
            <a:endParaRPr lang="en-US"/>
          </a:p>
          <a:p>
            <a:pPr marL="685146" lvl="1" indent="-342265">
              <a:spcBef>
                <a:spcPts val="768"/>
              </a:spcBef>
              <a:buFont typeface="Wingdings,Sans-Serif" panose="020B0604020202020204" pitchFamily="34" charset="0"/>
              <a:buChar char="Ø"/>
            </a:pPr>
            <a:endParaRPr lang="en-US"/>
          </a:p>
          <a:p>
            <a:pPr marL="342265" indent="-342265">
              <a:spcBef>
                <a:spcPts val="768"/>
              </a:spcBef>
              <a:buFont typeface="Wingdings,Sans-Serif" panose="020B0604020202020204" pitchFamily="34" charset="0"/>
              <a:buChar char="Ø"/>
            </a:pPr>
            <a:endParaRPr lang="en-US"/>
          </a:p>
          <a:p>
            <a:pPr marL="685146" lvl="1" indent="-342265">
              <a:spcBef>
                <a:spcPts val="768"/>
              </a:spcBef>
              <a:buFont typeface="Wingdings,Sans-Serif" panose="020B0604020202020204" pitchFamily="34" charset="0"/>
              <a:buChar char="Ø"/>
            </a:pPr>
            <a:endParaRPr lang="en-US"/>
          </a:p>
          <a:p>
            <a:pPr marL="0" indent="0">
              <a:spcBef>
                <a:spcPts val="768"/>
              </a:spcBef>
              <a:buNone/>
            </a:pPr>
            <a:endParaRPr lang="en-US"/>
          </a:p>
        </p:txBody>
      </p:sp>
      <p:sp>
        <p:nvSpPr>
          <p:cNvPr id="4" name="Slide Number Placeholder 3">
            <a:extLst>
              <a:ext uri="{FF2B5EF4-FFF2-40B4-BE49-F238E27FC236}">
                <a16:creationId xmlns:a16="http://schemas.microsoft.com/office/drawing/2014/main" id="{029F9ADC-3E9A-B405-2D24-511123DAE329}"/>
              </a:ext>
              <a:ext uri="{C183D7F6-B498-43B3-948B-1728B52AA6E4}">
                <adec:decorative xmlns:adec="http://schemas.microsoft.com/office/drawing/2017/decorative" val="1"/>
              </a:ext>
            </a:extLst>
          </p:cNvPr>
          <p:cNvSpPr>
            <a:spLocks noGrp="1"/>
          </p:cNvSpPr>
          <p:nvPr>
            <p:ph type="sldNum" sz="quarter" idx="11"/>
          </p:nvPr>
        </p:nvSpPr>
        <p:spPr/>
        <p:txBody>
          <a:bodyPr/>
          <a:lstStyle/>
          <a:p>
            <a:fld id="{7CD4B2A3-DF06-4EAB-85AB-0641A4D150A0}" type="slidenum">
              <a:rPr lang="en-US" smtClean="0">
                <a:solidFill>
                  <a:srgbClr val="FFFFFF"/>
                </a:solidFill>
              </a:rPr>
              <a:pPr/>
              <a:t>18</a:t>
            </a:fld>
            <a:endParaRPr lang="en-US">
              <a:solidFill>
                <a:srgbClr val="FFFFFF"/>
              </a:solidFill>
            </a:endParaRPr>
          </a:p>
        </p:txBody>
      </p:sp>
    </p:spTree>
    <p:extLst>
      <p:ext uri="{BB962C8B-B14F-4D97-AF65-F5344CB8AC3E}">
        <p14:creationId xmlns:p14="http://schemas.microsoft.com/office/powerpoint/2010/main" val="611541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AD8BE-DDD2-258E-1091-862E353BA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F9969-354B-E5C6-7441-98C13164E50B}"/>
              </a:ext>
            </a:extLst>
          </p:cNvPr>
          <p:cNvSpPr>
            <a:spLocks noGrp="1"/>
          </p:cNvSpPr>
          <p:nvPr>
            <p:ph type="title"/>
          </p:nvPr>
        </p:nvSpPr>
        <p:spPr>
          <a:xfrm>
            <a:off x="893763" y="365558"/>
            <a:ext cx="11217274" cy="1156322"/>
          </a:xfrm>
        </p:spPr>
        <p:txBody>
          <a:bodyPr/>
          <a:lstStyle/>
          <a:p>
            <a:r>
              <a:rPr lang="en-US"/>
              <a:t>Regulatory updates</a:t>
            </a:r>
          </a:p>
        </p:txBody>
      </p:sp>
      <p:sp>
        <p:nvSpPr>
          <p:cNvPr id="3" name="Content Placeholder 2">
            <a:extLst>
              <a:ext uri="{FF2B5EF4-FFF2-40B4-BE49-F238E27FC236}">
                <a16:creationId xmlns:a16="http://schemas.microsoft.com/office/drawing/2014/main" id="{DDA72C18-2F19-E590-FADB-589ACD360753}"/>
              </a:ext>
            </a:extLst>
          </p:cNvPr>
          <p:cNvSpPr>
            <a:spLocks noGrp="1"/>
          </p:cNvSpPr>
          <p:nvPr>
            <p:ph sz="quarter" idx="10"/>
          </p:nvPr>
        </p:nvSpPr>
        <p:spPr>
          <a:xfrm>
            <a:off x="893763" y="1440082"/>
            <a:ext cx="11217274" cy="7513418"/>
          </a:xfrm>
        </p:spPr>
        <p:txBody>
          <a:bodyPr lIns="91440" tIns="45720" rIns="91440" bIns="45720" anchor="t"/>
          <a:lstStyle/>
          <a:p>
            <a:pPr marL="256540" indent="-256540"/>
            <a:r>
              <a:rPr lang="en-US" sz="3200"/>
              <a:t>Inpatient Hospital Housekeeping Update</a:t>
            </a:r>
          </a:p>
          <a:p>
            <a:pPr marL="599421" lvl="1" indent="-256540"/>
            <a:r>
              <a:rPr lang="en-US" sz="3200"/>
              <a:t>State Plan Amendment</a:t>
            </a:r>
          </a:p>
          <a:p>
            <a:pPr marL="899442" lvl="2" indent="-256540"/>
            <a:r>
              <a:rPr lang="en-US" sz="2800"/>
              <a:t>Public Noticing required</a:t>
            </a:r>
          </a:p>
          <a:p>
            <a:pPr marL="599421" lvl="1" indent="-256540"/>
            <a:r>
              <a:rPr lang="en-US" sz="3200"/>
              <a:t>Code of Colorado Regulations Update</a:t>
            </a:r>
          </a:p>
          <a:p>
            <a:pPr marL="898826" lvl="2" indent="-256540"/>
            <a:r>
              <a:rPr lang="en-US" sz="2800"/>
              <a:t>Presented to Medical Services Board April 11, 2025</a:t>
            </a:r>
          </a:p>
          <a:p>
            <a:pPr marL="898826" lvl="2" indent="-256540"/>
            <a:r>
              <a:rPr lang="en-US" sz="2800"/>
              <a:t>Effective July 1, 2025</a:t>
            </a:r>
            <a:endParaRPr lang="en-US" sz="3200"/>
          </a:p>
          <a:p>
            <a:pPr marL="0" indent="0">
              <a:buNone/>
            </a:pPr>
            <a:endParaRPr lang="en-US"/>
          </a:p>
          <a:p>
            <a:pPr marL="256540" indent="-256540"/>
            <a:r>
              <a:rPr lang="en-US" sz="3200" b="1"/>
              <a:t>340B Rate Reduction (80% -&gt; 65%)</a:t>
            </a:r>
          </a:p>
          <a:p>
            <a:pPr marL="599421" lvl="1" indent="-256540"/>
            <a:r>
              <a:rPr lang="en-US" sz="3200"/>
              <a:t>State Plan Amendment</a:t>
            </a:r>
          </a:p>
          <a:p>
            <a:pPr marL="899442" lvl="2" indent="-256540"/>
            <a:r>
              <a:rPr lang="en-US" sz="2800"/>
              <a:t>Public Noticing required</a:t>
            </a:r>
          </a:p>
          <a:p>
            <a:pPr marL="599421" lvl="1" indent="-256540"/>
            <a:r>
              <a:rPr lang="en-US" sz="3200"/>
              <a:t>Code of Colorado Regulations Update</a:t>
            </a:r>
          </a:p>
          <a:p>
            <a:pPr marL="898826" lvl="2" indent="-256540"/>
            <a:r>
              <a:rPr lang="en-US" sz="2800"/>
              <a:t>Presented to Medical Services Board April 11, 2025</a:t>
            </a:r>
          </a:p>
          <a:p>
            <a:pPr marL="898826" lvl="2" indent="-256540"/>
            <a:r>
              <a:rPr lang="en-US" sz="2800"/>
              <a:t>Rule failed – will be presented to Medical Services Board June 13, 2025 as emergency rule for July 1 effective date</a:t>
            </a:r>
          </a:p>
          <a:p>
            <a:pPr marL="342265" lvl="1" indent="0">
              <a:buNone/>
            </a:pPr>
            <a:endParaRPr lang="en-US" sz="3200"/>
          </a:p>
          <a:p>
            <a:pPr marL="342265" lvl="1" indent="0">
              <a:buNone/>
            </a:pPr>
            <a:endParaRPr lang="en-US" sz="3200"/>
          </a:p>
        </p:txBody>
      </p:sp>
      <p:sp>
        <p:nvSpPr>
          <p:cNvPr id="4" name="Slide Number Placeholder 3">
            <a:extLst>
              <a:ext uri="{FF2B5EF4-FFF2-40B4-BE49-F238E27FC236}">
                <a16:creationId xmlns:a16="http://schemas.microsoft.com/office/drawing/2014/main" id="{B1755DB3-5E2A-1A58-A0C3-83FA4424E9AE}"/>
              </a:ext>
            </a:extLst>
          </p:cNvPr>
          <p:cNvSpPr>
            <a:spLocks noGrp="1"/>
          </p:cNvSpPr>
          <p:nvPr>
            <p:ph type="sldNum" sz="quarter" idx="11"/>
          </p:nvPr>
        </p:nvSpPr>
        <p:spPr/>
        <p:txBody>
          <a:bodyPr/>
          <a:lstStyle/>
          <a:p>
            <a:fld id="{7CD4B2A3-DF06-4EAB-85AB-0641A4D150A0}" type="slidenum">
              <a:rPr lang="en-US" smtClean="0">
                <a:solidFill>
                  <a:srgbClr val="FFFFFF"/>
                </a:solidFill>
              </a:rPr>
              <a:pPr/>
              <a:t>19</a:t>
            </a:fld>
            <a:endParaRPr lang="en-US">
              <a:solidFill>
                <a:srgbClr val="FFFFFF"/>
              </a:solidFill>
            </a:endParaRPr>
          </a:p>
        </p:txBody>
      </p:sp>
    </p:spTree>
    <p:extLst>
      <p:ext uri="{BB962C8B-B14F-4D97-AF65-F5344CB8AC3E}">
        <p14:creationId xmlns:p14="http://schemas.microsoft.com/office/powerpoint/2010/main" val="202162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noGrp="1"/>
          </p:cNvSpPr>
          <p:nvPr>
            <p:ph type="title" idx="4294967295"/>
          </p:nvPr>
        </p:nvSpPr>
        <p:spPr>
          <a:xfrm>
            <a:off x="154183" y="210439"/>
            <a:ext cx="12354560" cy="1127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300460" rtl="0" eaLnBrk="0" fontAlgn="base" latinLnBrk="0" hangingPunct="0">
              <a:lnSpc>
                <a:spcPct val="100000"/>
              </a:lnSpc>
              <a:spcBef>
                <a:spcPct val="20000"/>
              </a:spcBef>
              <a:spcAft>
                <a:spcPct val="0"/>
              </a:spcAft>
              <a:buClrTx/>
              <a:buSzTx/>
              <a:buFont typeface="Arial" charset="0"/>
              <a:buNone/>
              <a:tabLst/>
              <a:defRPr/>
            </a:pPr>
            <a:r>
              <a:rPr kumimoji="0" lang="en-US" sz="5689" b="1" i="0" u="none" strike="noStrike" kern="1200" cap="none" spc="0" normalizeH="0" baseline="0" noProof="0">
                <a:ln>
                  <a:noFill/>
                </a:ln>
                <a:solidFill>
                  <a:schemeClr val="tx1"/>
                </a:solidFill>
                <a:effectLst/>
                <a:uLnTx/>
                <a:uFillTx/>
                <a:latin typeface="+mj-lt"/>
                <a:ea typeface="+mn-ea"/>
                <a:cs typeface="+mn-cs"/>
                <a:sym typeface="Trebuchet MS" pitchFamily="-100" charset="0"/>
              </a:rPr>
              <a:t>Welcome &amp; Introductions</a:t>
            </a:r>
          </a:p>
        </p:txBody>
      </p:sp>
      <p:sp>
        <p:nvSpPr>
          <p:cNvPr id="8" name="TextBox 7"/>
          <p:cNvSpPr txBox="1"/>
          <p:nvPr/>
        </p:nvSpPr>
        <p:spPr>
          <a:xfrm>
            <a:off x="1620825" y="1752869"/>
            <a:ext cx="9763150" cy="1992853"/>
          </a:xfrm>
          <a:prstGeom prst="rect">
            <a:avLst/>
          </a:prstGeom>
          <a:noFill/>
        </p:spPr>
        <p:txBody>
          <a:bodyPr wrap="square" lIns="91440" tIns="45720" rIns="91440" bIns="45720" rtlCol="0" anchor="t">
            <a:spAutoFit/>
          </a:bodyPr>
          <a:lstStyle/>
          <a:p>
            <a:pPr marL="730885" indent="-730885" defTabSz="1300460" fontAlgn="auto" hangingPunct="1">
              <a:spcBef>
                <a:spcPts val="0"/>
              </a:spcBef>
              <a:spcAft>
                <a:spcPts val="0"/>
              </a:spcAft>
              <a:buFont typeface="Wingdings" panose="020B0604020202020204" pitchFamily="34" charset="0"/>
              <a:buChar char="Ø"/>
              <a:defRPr/>
            </a:pPr>
            <a:r>
              <a:rPr lang="en-US" sz="3950" b="1" kern="0">
                <a:solidFill>
                  <a:schemeClr val="tx1"/>
                </a:solidFill>
                <a:latin typeface="+mn-lt"/>
              </a:rPr>
              <a:t>Thank you for participating today!</a:t>
            </a:r>
            <a:endParaRPr lang="en-US" sz="3950">
              <a:solidFill>
                <a:schemeClr val="tx1"/>
              </a:solidFill>
            </a:endParaRPr>
          </a:p>
          <a:p>
            <a:pPr marL="730885" indent="-730885" defTabSz="1300460" fontAlgn="auto" hangingPunct="1">
              <a:spcBef>
                <a:spcPts val="0"/>
              </a:spcBef>
              <a:spcAft>
                <a:spcPts val="0"/>
              </a:spcAft>
              <a:buFont typeface="Wingdings" panose="020B0604020202020204" pitchFamily="34" charset="0"/>
              <a:buChar char="Ø"/>
              <a:defRPr/>
            </a:pPr>
            <a:endParaRPr lang="en-US" sz="1600" b="1" kern="0">
              <a:solidFill>
                <a:schemeClr val="tx1"/>
              </a:solidFill>
              <a:latin typeface="+mn-lt"/>
            </a:endParaRPr>
          </a:p>
          <a:p>
            <a:pPr marL="730885" indent="-730885" defTabSz="1300460" fontAlgn="auto" hangingPunct="1">
              <a:spcBef>
                <a:spcPts val="0"/>
              </a:spcBef>
              <a:spcAft>
                <a:spcPts val="0"/>
              </a:spcAft>
              <a:buFont typeface="Wingdings" panose="020B0604020202020204" pitchFamily="34" charset="0"/>
              <a:buChar char="Ø"/>
              <a:defRPr/>
            </a:pPr>
            <a:r>
              <a:rPr lang="en-US" sz="3400" kern="0">
                <a:solidFill>
                  <a:schemeClr val="tx1"/>
                </a:solidFill>
                <a:latin typeface="+mn-lt"/>
              </a:rPr>
              <a:t>We are counting on your participation to make these meetings successful</a:t>
            </a:r>
            <a:endParaRPr lang="en-US" sz="3413" kern="0">
              <a:solidFill>
                <a:schemeClr val="tx1"/>
              </a:solidFill>
              <a:latin typeface="+mn-lt"/>
            </a:endParaRPr>
          </a:p>
        </p:txBody>
      </p:sp>
      <p:pic>
        <p:nvPicPr>
          <p:cNvPr id="3" name="Picture 2" descr="cartoon picture of people sitting in a circle at a table having a meeting">
            <a:extLst>
              <a:ext uri="{FF2B5EF4-FFF2-40B4-BE49-F238E27FC236}">
                <a16:creationId xmlns:a16="http://schemas.microsoft.com/office/drawing/2014/main" id="{1D6B36EA-E8B4-4906-89F7-6468C40536E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62729" y="3745722"/>
            <a:ext cx="6389474" cy="5335211"/>
          </a:xfrm>
          <a:prstGeom prst="rect">
            <a:avLst/>
          </a:prstGeom>
        </p:spPr>
      </p:pic>
      <p:sp>
        <p:nvSpPr>
          <p:cNvPr id="6" name="Slide Number Placeholder 5"/>
          <p:cNvSpPr>
            <a:spLocks noGrp="1"/>
          </p:cNvSpPr>
          <p:nvPr>
            <p:ph type="sldNum" sz="quarter" idx="11"/>
          </p:nvPr>
        </p:nvSpPr>
        <p:spPr/>
        <p:txBody>
          <a:bodyPr/>
          <a:lstStyle/>
          <a:p>
            <a:fld id="{7CD4B2A3-DF06-4EAB-85AB-0641A4D150A0}" type="slidenum">
              <a:rPr lang="en-US" smtClean="0">
                <a:solidFill>
                  <a:srgbClr val="FFFFFF"/>
                </a:solidFill>
              </a:rPr>
              <a:pPr/>
              <a:t>2</a:t>
            </a:fld>
            <a:endParaRPr lang="en-US">
              <a:solidFill>
                <a:srgbClr val="FFFFFF"/>
              </a:solidFill>
            </a:endParaRPr>
          </a:p>
        </p:txBody>
      </p:sp>
    </p:spTree>
    <p:extLst>
      <p:ext uri="{BB962C8B-B14F-4D97-AF65-F5344CB8AC3E}">
        <p14:creationId xmlns:p14="http://schemas.microsoft.com/office/powerpoint/2010/main" val="3247444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F8453-E955-2975-1148-523B05318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7D044-161F-8122-9800-FD013FC4E28A}"/>
              </a:ext>
            </a:extLst>
          </p:cNvPr>
          <p:cNvSpPr>
            <a:spLocks noGrp="1"/>
          </p:cNvSpPr>
          <p:nvPr>
            <p:ph type="title"/>
          </p:nvPr>
        </p:nvSpPr>
        <p:spPr>
          <a:xfrm>
            <a:off x="893763" y="365558"/>
            <a:ext cx="11217274" cy="1156322"/>
          </a:xfrm>
        </p:spPr>
        <p:txBody>
          <a:bodyPr/>
          <a:lstStyle/>
          <a:p>
            <a:r>
              <a:rPr lang="en-US" dirty="0"/>
              <a:t>Regulatory updates cont’d </a:t>
            </a:r>
          </a:p>
        </p:txBody>
      </p:sp>
      <p:sp>
        <p:nvSpPr>
          <p:cNvPr id="3" name="Content Placeholder 2">
            <a:extLst>
              <a:ext uri="{FF2B5EF4-FFF2-40B4-BE49-F238E27FC236}">
                <a16:creationId xmlns:a16="http://schemas.microsoft.com/office/drawing/2014/main" id="{44A0A61D-BFB1-D098-B991-E3574F81B13B}"/>
              </a:ext>
            </a:extLst>
          </p:cNvPr>
          <p:cNvSpPr>
            <a:spLocks noGrp="1"/>
          </p:cNvSpPr>
          <p:nvPr>
            <p:ph sz="quarter" idx="10"/>
          </p:nvPr>
        </p:nvSpPr>
        <p:spPr>
          <a:xfrm>
            <a:off x="726338" y="1427203"/>
            <a:ext cx="11217274" cy="6673608"/>
          </a:xfrm>
        </p:spPr>
        <p:txBody>
          <a:bodyPr lIns="91440" tIns="45720" rIns="91440" bIns="45720" anchor="t"/>
          <a:lstStyle/>
          <a:p>
            <a:pPr marL="256540" indent="-256540"/>
            <a:endParaRPr lang="en-US" sz="2800" b="1"/>
          </a:p>
          <a:p>
            <a:pPr marL="256540" indent="-256540"/>
            <a:endParaRPr lang="en-US" sz="2800" b="1"/>
          </a:p>
          <a:p>
            <a:pPr marL="256540" indent="-256540"/>
            <a:r>
              <a:rPr lang="en-US" sz="2800" b="1"/>
              <a:t>Senate Bill 25-206 1.6% Rate Increase Effective July 1, 2025 for:</a:t>
            </a:r>
          </a:p>
          <a:p>
            <a:pPr marL="599421" lvl="1" indent="-256540"/>
            <a:r>
              <a:rPr lang="en-US" sz="2500"/>
              <a:t>Specialty Hospitals (Per Diem)</a:t>
            </a:r>
          </a:p>
          <a:p>
            <a:pPr marL="599421" lvl="1" indent="-256540"/>
            <a:r>
              <a:rPr lang="en-US" sz="2500"/>
              <a:t>Freestanding Psychiatric Hospitals (Per Diem)</a:t>
            </a:r>
          </a:p>
          <a:p>
            <a:pPr marL="599421" lvl="1" indent="-256540"/>
            <a:r>
              <a:rPr lang="en-US" sz="2500"/>
              <a:t>Inpatient Hospital Base Rates (DRG)</a:t>
            </a:r>
          </a:p>
          <a:p>
            <a:pPr marL="599421" lvl="1" indent="-256540"/>
            <a:r>
              <a:rPr lang="en-US" sz="2500"/>
              <a:t>Outpatient Hospital Base Rates (EAPG)</a:t>
            </a:r>
          </a:p>
          <a:p>
            <a:pPr marL="342265" lvl="1" indent="0">
              <a:buNone/>
            </a:pPr>
            <a:endParaRPr lang="en-US" sz="3200"/>
          </a:p>
          <a:p>
            <a:pPr marL="342265" lvl="1" indent="0">
              <a:buNone/>
            </a:pPr>
            <a:r>
              <a:rPr lang="en-US" sz="3200" b="1"/>
              <a:t>State Plan Amendments required, related public noticing to occur</a:t>
            </a:r>
            <a:endParaRPr lang="en-US" sz="3200"/>
          </a:p>
        </p:txBody>
      </p:sp>
      <p:sp>
        <p:nvSpPr>
          <p:cNvPr id="4" name="Slide Number Placeholder 3">
            <a:extLst>
              <a:ext uri="{FF2B5EF4-FFF2-40B4-BE49-F238E27FC236}">
                <a16:creationId xmlns:a16="http://schemas.microsoft.com/office/drawing/2014/main" id="{FED193CD-02A4-6A8E-ACAC-EE24F375DB96}"/>
              </a:ext>
            </a:extLst>
          </p:cNvPr>
          <p:cNvSpPr>
            <a:spLocks noGrp="1"/>
          </p:cNvSpPr>
          <p:nvPr>
            <p:ph type="sldNum" sz="quarter" idx="11"/>
          </p:nvPr>
        </p:nvSpPr>
        <p:spPr/>
        <p:txBody>
          <a:bodyPr/>
          <a:lstStyle/>
          <a:p>
            <a:fld id="{7CD4B2A3-DF06-4EAB-85AB-0641A4D150A0}" type="slidenum">
              <a:rPr lang="en-US" smtClean="0">
                <a:solidFill>
                  <a:srgbClr val="FFFFFF"/>
                </a:solidFill>
              </a:rPr>
              <a:pPr/>
              <a:t>20</a:t>
            </a:fld>
            <a:endParaRPr lang="en-US">
              <a:solidFill>
                <a:srgbClr val="FFFFFF"/>
              </a:solidFill>
            </a:endParaRPr>
          </a:p>
        </p:txBody>
      </p:sp>
    </p:spTree>
    <p:extLst>
      <p:ext uri="{BB962C8B-B14F-4D97-AF65-F5344CB8AC3E}">
        <p14:creationId xmlns:p14="http://schemas.microsoft.com/office/powerpoint/2010/main" val="4083482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85DC-B1F5-382A-BB8F-DD4DF69610F8}"/>
              </a:ext>
            </a:extLst>
          </p:cNvPr>
          <p:cNvSpPr>
            <a:spLocks noGrp="1"/>
          </p:cNvSpPr>
          <p:nvPr>
            <p:ph type="title"/>
          </p:nvPr>
        </p:nvSpPr>
        <p:spPr>
          <a:xfrm>
            <a:off x="4948530" y="651016"/>
            <a:ext cx="3204567" cy="3259648"/>
          </a:xfrm>
        </p:spPr>
        <p:txBody>
          <a:bodyPr/>
          <a:lstStyle/>
          <a:p>
            <a:r>
              <a:rPr lang="en-US" sz="4400"/>
              <a:t>Questions?  Comments? </a:t>
            </a:r>
            <a:br>
              <a:rPr lang="en-US" sz="4400"/>
            </a:br>
            <a:r>
              <a:rPr lang="en-US" sz="4400"/>
              <a:t>Solutions?</a:t>
            </a:r>
          </a:p>
        </p:txBody>
      </p:sp>
      <p:sp>
        <p:nvSpPr>
          <p:cNvPr id="3" name="Slide Number Placeholder 2">
            <a:extLst>
              <a:ext uri="{FF2B5EF4-FFF2-40B4-BE49-F238E27FC236}">
                <a16:creationId xmlns:a16="http://schemas.microsoft.com/office/drawing/2014/main" id="{990BD84B-1093-127A-934B-0A80B3CAB5E3}"/>
              </a:ext>
            </a:extLst>
          </p:cNvPr>
          <p:cNvSpPr>
            <a:spLocks noGrp="1"/>
          </p:cNvSpPr>
          <p:nvPr>
            <p:ph type="sldNum" sz="quarter" idx="10"/>
          </p:nvPr>
        </p:nvSpPr>
        <p:spPr/>
        <p:txBody>
          <a:bodyPr/>
          <a:lstStyle/>
          <a:p>
            <a:fld id="{88E71DEA-C72C-42CF-90F7-E467E0733BC8}" type="slidenum">
              <a:rPr lang="en-US" smtClean="0"/>
              <a:pPr/>
              <a:t>21</a:t>
            </a:fld>
            <a:endParaRPr lang="en-US"/>
          </a:p>
        </p:txBody>
      </p:sp>
    </p:spTree>
    <p:extLst>
      <p:ext uri="{BB962C8B-B14F-4D97-AF65-F5344CB8AC3E}">
        <p14:creationId xmlns:p14="http://schemas.microsoft.com/office/powerpoint/2010/main" val="61373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noGrp="1"/>
          </p:cNvSpPr>
          <p:nvPr>
            <p:ph type="title" idx="4294967295"/>
          </p:nvPr>
        </p:nvSpPr>
        <p:spPr>
          <a:xfrm>
            <a:off x="1229973" y="247081"/>
            <a:ext cx="10245796" cy="1464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87672" marR="0" lvl="0" indent="-487672" algn="ctr" defTabSz="1300460" rtl="0" eaLnBrk="0" fontAlgn="base" latinLnBrk="0" hangingPunct="0">
              <a:lnSpc>
                <a:spcPct val="100000"/>
              </a:lnSpc>
              <a:spcBef>
                <a:spcPct val="20000"/>
              </a:spcBef>
              <a:spcAft>
                <a:spcPct val="0"/>
              </a:spcAft>
              <a:buClrTx/>
              <a:buSzTx/>
              <a:buFont typeface="Arial" charset="0"/>
              <a:buNone/>
              <a:tabLst/>
              <a:defRPr/>
            </a:pPr>
            <a:r>
              <a:rPr kumimoji="0" lang="en-US" sz="5689" b="1" i="1" u="none" strike="noStrike" kern="1200" cap="none" spc="0" normalizeH="0" baseline="0" noProof="0">
                <a:ln>
                  <a:noFill/>
                </a:ln>
                <a:solidFill>
                  <a:schemeClr val="tx1"/>
                </a:solidFill>
                <a:effectLst/>
                <a:uLnTx/>
                <a:uFillTx/>
                <a:latin typeface="+mj-lt"/>
                <a:ea typeface="+mn-ea"/>
                <a:cs typeface="+mn-cs"/>
                <a:sym typeface="Trebuchet MS" pitchFamily="-100" charset="0"/>
              </a:rPr>
              <a:t>Thank You!</a:t>
            </a:r>
          </a:p>
        </p:txBody>
      </p:sp>
      <p:sp>
        <p:nvSpPr>
          <p:cNvPr id="7" name="Text Placeholder 2"/>
          <p:cNvSpPr txBox="1">
            <a:spLocks/>
          </p:cNvSpPr>
          <p:nvPr/>
        </p:nvSpPr>
        <p:spPr>
          <a:xfrm>
            <a:off x="1229973" y="2166169"/>
            <a:ext cx="4911402" cy="6770932"/>
          </a:xfrm>
          <a:prstGeom prst="rect">
            <a:avLst/>
          </a:prstGeom>
        </p:spPr>
        <p:txBody>
          <a:bodyPr lIns="116705" tIns="58352" rIns="116705" bIns="58352" anchor="t"/>
          <a:lstStyle>
            <a:lvl1pPr marL="342900" marR="0" indent="-342900" algn="l" defTabSz="914400" rtl="0" eaLnBrk="1" fontAlgn="auto" latinLnBrk="0" hangingPunct="1">
              <a:lnSpc>
                <a:spcPct val="100000"/>
              </a:lnSpc>
              <a:spcBef>
                <a:spcPct val="20000"/>
              </a:spcBef>
              <a:spcAft>
                <a:spcPts val="0"/>
              </a:spcAft>
              <a:buClrTx/>
              <a:buSzPct val="100000"/>
              <a:buFont typeface="Wingdings 3" pitchFamily="18" charset="2"/>
              <a:buChar char="Ò"/>
              <a:tabLst/>
              <a:defRPr sz="3600" kern="1200" baseline="0">
                <a:solidFill>
                  <a:schemeClr val="tx2">
                    <a:lumMod val="75000"/>
                  </a:schemeClr>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Wingdings" pitchFamily="2" charset="2"/>
              <a:buChar char="§"/>
              <a:tabLst/>
              <a:defRPr sz="32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2000">
                <a:solidFill>
                  <a:schemeClr val="tx1"/>
                </a:solidFill>
              </a:rPr>
              <a:t>Kevin Martin</a:t>
            </a:r>
          </a:p>
          <a:p>
            <a:pPr marL="0" indent="0">
              <a:spcBef>
                <a:spcPts val="0"/>
              </a:spcBef>
              <a:buNone/>
              <a:defRPr/>
            </a:pPr>
            <a:r>
              <a:rPr lang="en-US" sz="2000">
                <a:solidFill>
                  <a:schemeClr val="tx1"/>
                </a:solidFill>
              </a:rPr>
              <a:t>Fee for Service Rates Division Director</a:t>
            </a:r>
          </a:p>
          <a:p>
            <a:pPr marL="0" indent="0">
              <a:spcBef>
                <a:spcPts val="0"/>
              </a:spcBef>
              <a:buNone/>
              <a:defRPr/>
            </a:pPr>
            <a:r>
              <a:rPr lang="en-US" sz="2000">
                <a:solidFill>
                  <a:schemeClr val="tx2">
                    <a:lumMod val="60000"/>
                    <a:lumOff val="40000"/>
                  </a:schemeClr>
                </a:solidFill>
                <a:hlinkClick r:id="rId3">
                  <a:extLst>
                    <a:ext uri="{A12FA001-AC4F-418D-AE19-62706E023703}">
                      <ahyp:hlinkClr xmlns:ahyp="http://schemas.microsoft.com/office/drawing/2018/hyperlinkcolor" val="tx"/>
                    </a:ext>
                  </a:extLst>
                </a:hlinkClick>
              </a:rPr>
              <a:t>Kevin.Martin@state.co.us</a:t>
            </a:r>
            <a:endParaRPr lang="en-US" sz="2000">
              <a:solidFill>
                <a:schemeClr val="tx2">
                  <a:lumMod val="60000"/>
                  <a:lumOff val="40000"/>
                </a:schemeClr>
              </a:solidFill>
            </a:endParaRPr>
          </a:p>
          <a:p>
            <a:pPr marL="0" indent="0">
              <a:spcBef>
                <a:spcPts val="0"/>
              </a:spcBef>
              <a:buNone/>
              <a:defRPr/>
            </a:pPr>
            <a:endParaRPr lang="en-US" sz="2000">
              <a:solidFill>
                <a:schemeClr val="tx1"/>
              </a:solidFill>
            </a:endParaRPr>
          </a:p>
          <a:p>
            <a:pPr marL="0" indent="0">
              <a:spcBef>
                <a:spcPts val="0"/>
              </a:spcBef>
              <a:buNone/>
              <a:defRPr/>
            </a:pPr>
            <a:r>
              <a:rPr lang="en-US" sz="2000">
                <a:solidFill>
                  <a:schemeClr val="tx1"/>
                </a:solidFill>
              </a:rPr>
              <a:t>Andrew Abalos</a:t>
            </a:r>
          </a:p>
          <a:p>
            <a:pPr marL="0" indent="0">
              <a:spcBef>
                <a:spcPts val="0"/>
              </a:spcBef>
              <a:buNone/>
              <a:defRPr/>
            </a:pPr>
            <a:r>
              <a:rPr lang="en-US" sz="2000">
                <a:solidFill>
                  <a:schemeClr val="tx1"/>
                </a:solidFill>
              </a:rPr>
              <a:t>Facility Rates Section Manager</a:t>
            </a:r>
          </a:p>
          <a:p>
            <a:pPr marL="0" indent="0">
              <a:spcBef>
                <a:spcPts val="0"/>
              </a:spcBef>
              <a:buNone/>
              <a:defRPr/>
            </a:pPr>
            <a:r>
              <a:rPr lang="en-US" sz="2000">
                <a:solidFill>
                  <a:schemeClr val="tx2">
                    <a:lumMod val="60000"/>
                    <a:lumOff val="40000"/>
                  </a:schemeClr>
                </a:solidFill>
                <a:hlinkClick r:id="rId4">
                  <a:extLst>
                    <a:ext uri="{A12FA001-AC4F-418D-AE19-62706E023703}">
                      <ahyp:hlinkClr xmlns:ahyp="http://schemas.microsoft.com/office/drawing/2018/hyperlinkcolor" val="tx"/>
                    </a:ext>
                  </a:extLst>
                </a:hlinkClick>
              </a:rPr>
              <a:t>Andrew.Abalos@state.co.us</a:t>
            </a:r>
            <a:endParaRPr lang="en-US" sz="2000">
              <a:solidFill>
                <a:schemeClr val="tx2">
                  <a:lumMod val="60000"/>
                  <a:lumOff val="40000"/>
                </a:schemeClr>
              </a:solidFill>
            </a:endParaRPr>
          </a:p>
          <a:p>
            <a:pPr marL="0" indent="0">
              <a:spcBef>
                <a:spcPts val="0"/>
              </a:spcBef>
              <a:buNone/>
              <a:defRPr/>
            </a:pPr>
            <a:endParaRPr lang="en-US" sz="2000">
              <a:solidFill>
                <a:schemeClr val="tx1"/>
              </a:solidFill>
            </a:endParaRPr>
          </a:p>
          <a:p>
            <a:pPr marL="0" indent="0">
              <a:spcBef>
                <a:spcPts val="0"/>
              </a:spcBef>
              <a:buNone/>
              <a:defRPr/>
            </a:pPr>
            <a:r>
              <a:rPr lang="en-US" sz="2000">
                <a:solidFill>
                  <a:schemeClr val="tx1"/>
                </a:solidFill>
              </a:rPr>
              <a:t>Diana Lambe</a:t>
            </a:r>
          </a:p>
          <a:p>
            <a:pPr marL="0" indent="0">
              <a:spcBef>
                <a:spcPts val="0"/>
              </a:spcBef>
              <a:buNone/>
              <a:defRPr/>
            </a:pPr>
            <a:r>
              <a:rPr lang="en-US" sz="2000">
                <a:solidFill>
                  <a:schemeClr val="tx1"/>
                </a:solidFill>
              </a:rPr>
              <a:t>Inpatient Hospital Rates Analyst</a:t>
            </a:r>
          </a:p>
          <a:p>
            <a:pPr marL="0" indent="0">
              <a:spcBef>
                <a:spcPts val="0"/>
              </a:spcBef>
              <a:buNone/>
              <a:defRPr/>
            </a:pPr>
            <a:r>
              <a:rPr lang="en-US" sz="2000">
                <a:solidFill>
                  <a:schemeClr val="tx2">
                    <a:lumMod val="60000"/>
                    <a:lumOff val="40000"/>
                  </a:schemeClr>
                </a:solidFill>
                <a:hlinkClick r:id="rId5">
                  <a:extLst>
                    <a:ext uri="{A12FA001-AC4F-418D-AE19-62706E023703}">
                      <ahyp:hlinkClr xmlns:ahyp="http://schemas.microsoft.com/office/drawing/2018/hyperlinkcolor" val="tx"/>
                    </a:ext>
                  </a:extLst>
                </a:hlinkClick>
              </a:rPr>
              <a:t>Diana.Lambe@state.co.us</a:t>
            </a:r>
            <a:endParaRPr lang="en-US" sz="2000">
              <a:solidFill>
                <a:schemeClr val="tx2">
                  <a:lumMod val="60000"/>
                  <a:lumOff val="40000"/>
                </a:schemeClr>
              </a:solidFill>
            </a:endParaRPr>
          </a:p>
          <a:p>
            <a:pPr marL="0" indent="0">
              <a:spcBef>
                <a:spcPts val="0"/>
              </a:spcBef>
              <a:buNone/>
            </a:pPr>
            <a:endParaRPr lang="en-US" sz="2000">
              <a:solidFill>
                <a:schemeClr val="tx1"/>
              </a:solidFill>
            </a:endParaRPr>
          </a:p>
          <a:p>
            <a:pPr marL="0" indent="0">
              <a:spcBef>
                <a:spcPts val="0"/>
              </a:spcBef>
              <a:buNone/>
            </a:pPr>
            <a:r>
              <a:rPr lang="en-US" sz="2000">
                <a:solidFill>
                  <a:schemeClr val="tx1"/>
                </a:solidFill>
                <a:ea typeface="+mn-lt"/>
                <a:cs typeface="+mn-lt"/>
              </a:rPr>
              <a:t>Sean Paschke</a:t>
            </a:r>
          </a:p>
          <a:p>
            <a:pPr marL="0" indent="0">
              <a:spcBef>
                <a:spcPts val="0"/>
              </a:spcBef>
              <a:buNone/>
            </a:pPr>
            <a:r>
              <a:rPr lang="en-US" sz="2000">
                <a:solidFill>
                  <a:schemeClr val="tx1"/>
                </a:solidFill>
                <a:ea typeface="+mn-lt"/>
                <a:cs typeface="+mn-lt"/>
              </a:rPr>
              <a:t>Outpatient Hospital Rates Analyst</a:t>
            </a:r>
          </a:p>
          <a:p>
            <a:pPr marL="0" indent="0">
              <a:spcBef>
                <a:spcPts val="0"/>
              </a:spcBef>
              <a:buNone/>
            </a:pPr>
            <a:r>
              <a:rPr lang="en-US" sz="2000">
                <a:solidFill>
                  <a:schemeClr val="tx2">
                    <a:lumMod val="60000"/>
                    <a:lumOff val="40000"/>
                  </a:schemeClr>
                </a:solidFill>
                <a:hlinkClick r:id="rId6">
                  <a:extLst>
                    <a:ext uri="{A12FA001-AC4F-418D-AE19-62706E023703}">
                      <ahyp:hlinkClr xmlns:ahyp="http://schemas.microsoft.com/office/drawing/2018/hyperlinkcolor" val="tx"/>
                    </a:ext>
                  </a:extLst>
                </a:hlinkClick>
              </a:rPr>
              <a:t>Sean.Paschke@state.co.us</a:t>
            </a:r>
            <a:endParaRPr lang="en-US" sz="2000">
              <a:solidFill>
                <a:schemeClr val="tx2">
                  <a:lumMod val="60000"/>
                  <a:lumOff val="40000"/>
                </a:schemeClr>
              </a:solidFill>
            </a:endParaRPr>
          </a:p>
          <a:p>
            <a:pPr marL="0" indent="0">
              <a:spcBef>
                <a:spcPts val="0"/>
              </a:spcBef>
              <a:buNone/>
            </a:pPr>
            <a:endParaRPr lang="en-US" sz="1300">
              <a:solidFill>
                <a:schemeClr val="tx1"/>
              </a:solidFill>
              <a:ea typeface="+mn-lt"/>
              <a:cs typeface="+mn-lt"/>
            </a:endParaRPr>
          </a:p>
          <a:p>
            <a:pPr marL="0" indent="0" algn="just">
              <a:spcBef>
                <a:spcPts val="0"/>
              </a:spcBef>
              <a:buNone/>
            </a:pPr>
            <a:r>
              <a:rPr lang="en-US" sz="2000">
                <a:solidFill>
                  <a:schemeClr val="tx1"/>
                </a:solidFill>
                <a:ea typeface="+mn-lt"/>
                <a:cs typeface="+mn-lt"/>
              </a:rPr>
              <a:t>Della Phan</a:t>
            </a:r>
            <a:endParaRPr lang="en-US">
              <a:solidFill>
                <a:schemeClr val="tx1"/>
              </a:solidFill>
            </a:endParaRPr>
          </a:p>
          <a:p>
            <a:pPr marL="0" indent="0" algn="just">
              <a:spcBef>
                <a:spcPts val="0"/>
              </a:spcBef>
              <a:buNone/>
            </a:pPr>
            <a:r>
              <a:rPr lang="en-US" sz="2000">
                <a:solidFill>
                  <a:schemeClr val="tx1"/>
                </a:solidFill>
                <a:ea typeface="+mn-lt"/>
                <a:cs typeface="+mn-lt"/>
              </a:rPr>
              <a:t>Specialty Hospital Rates Analyst</a:t>
            </a:r>
          </a:p>
          <a:p>
            <a:pPr marL="0" indent="0" algn="just">
              <a:spcBef>
                <a:spcPts val="0"/>
              </a:spcBef>
              <a:buNone/>
            </a:pPr>
            <a:r>
              <a:rPr lang="en-US" sz="2000">
                <a:solidFill>
                  <a:schemeClr val="tx2">
                    <a:lumMod val="60000"/>
                    <a:lumOff val="40000"/>
                  </a:schemeClr>
                </a:solidFill>
                <a:ea typeface="+mn-lt"/>
                <a:cs typeface="+mn-lt"/>
                <a:hlinkClick r:id="rId7">
                  <a:extLst>
                    <a:ext uri="{A12FA001-AC4F-418D-AE19-62706E023703}">
                      <ahyp:hlinkClr xmlns:ahyp="http://schemas.microsoft.com/office/drawing/2018/hyperlinkcolor" val="tx"/>
                    </a:ext>
                  </a:extLst>
                </a:hlinkClick>
              </a:rPr>
              <a:t>Della.Phan@state.co.us</a:t>
            </a:r>
          </a:p>
          <a:p>
            <a:pPr marL="0" indent="0">
              <a:buNone/>
            </a:pPr>
            <a:endParaRPr lang="en-US" sz="2000">
              <a:solidFill>
                <a:schemeClr val="tx1"/>
              </a:solidFill>
            </a:endParaRPr>
          </a:p>
          <a:p>
            <a:pPr marL="0" indent="0">
              <a:spcBef>
                <a:spcPts val="0"/>
              </a:spcBef>
              <a:buNone/>
            </a:pPr>
            <a:endParaRPr lang="en-US" sz="2000">
              <a:solidFill>
                <a:schemeClr val="tx1"/>
              </a:solidFill>
            </a:endParaRPr>
          </a:p>
          <a:p>
            <a:pPr marL="0" indent="0">
              <a:buNone/>
            </a:pPr>
            <a:endParaRPr lang="en-US" sz="2418">
              <a:solidFill>
                <a:schemeClr val="tx1"/>
              </a:solidFill>
            </a:endParaRPr>
          </a:p>
        </p:txBody>
      </p:sp>
      <p:sp>
        <p:nvSpPr>
          <p:cNvPr id="6" name="Text Placeholder 2"/>
          <p:cNvSpPr txBox="1">
            <a:spLocks/>
          </p:cNvSpPr>
          <p:nvPr/>
        </p:nvSpPr>
        <p:spPr>
          <a:xfrm>
            <a:off x="6441910" y="2178827"/>
            <a:ext cx="5347467" cy="6758274"/>
          </a:xfrm>
          <a:prstGeom prst="rect">
            <a:avLst/>
          </a:prstGeom>
        </p:spPr>
        <p:txBody>
          <a:bodyPr lIns="116705" tIns="58352" rIns="116705" bIns="58352" anchor="t"/>
          <a:lstStyle>
            <a:lvl1pPr marL="342900" marR="0" indent="-342900" algn="l" defTabSz="914400" rtl="0" eaLnBrk="1" fontAlgn="auto" latinLnBrk="0" hangingPunct="1">
              <a:lnSpc>
                <a:spcPct val="100000"/>
              </a:lnSpc>
              <a:spcBef>
                <a:spcPct val="20000"/>
              </a:spcBef>
              <a:spcAft>
                <a:spcPts val="0"/>
              </a:spcAft>
              <a:buClrTx/>
              <a:buSzPct val="100000"/>
              <a:buFont typeface="Wingdings 3" pitchFamily="18" charset="2"/>
              <a:buChar char="Ò"/>
              <a:tabLst/>
              <a:defRPr sz="3600" kern="1200" baseline="0">
                <a:solidFill>
                  <a:schemeClr val="tx2">
                    <a:lumMod val="75000"/>
                  </a:schemeClr>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Wingdings" pitchFamily="2" charset="2"/>
              <a:buChar char="§"/>
              <a:tabLst/>
              <a:defRPr sz="32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000">
                <a:solidFill>
                  <a:schemeClr val="tx1"/>
                </a:solidFill>
              </a:rPr>
              <a:t>Raine Henry</a:t>
            </a:r>
          </a:p>
          <a:p>
            <a:pPr marL="0" indent="0">
              <a:spcBef>
                <a:spcPts val="0"/>
              </a:spcBef>
              <a:buNone/>
            </a:pPr>
            <a:r>
              <a:rPr lang="en-US" sz="2000">
                <a:solidFill>
                  <a:schemeClr val="tx1"/>
                </a:solidFill>
              </a:rPr>
              <a:t>Hospital and Specialty Care Section Manager</a:t>
            </a:r>
          </a:p>
          <a:p>
            <a:pPr marL="0" indent="0">
              <a:spcBef>
                <a:spcPts val="0"/>
              </a:spcBef>
              <a:buNone/>
            </a:pPr>
            <a:r>
              <a:rPr lang="en-US" sz="2000">
                <a:solidFill>
                  <a:schemeClr val="tx2">
                    <a:lumMod val="60000"/>
                    <a:lumOff val="40000"/>
                  </a:schemeClr>
                </a:solidFill>
                <a:hlinkClick r:id="rId8">
                  <a:extLst>
                    <a:ext uri="{A12FA001-AC4F-418D-AE19-62706E023703}">
                      <ahyp:hlinkClr xmlns:ahyp="http://schemas.microsoft.com/office/drawing/2018/hyperlinkcolor" val="tx"/>
                    </a:ext>
                  </a:extLst>
                </a:hlinkClick>
              </a:rPr>
              <a:t>Raine.Henry@state.co.us</a:t>
            </a:r>
            <a:r>
              <a:rPr lang="en-US" sz="2000">
                <a:solidFill>
                  <a:schemeClr val="tx2">
                    <a:lumMod val="60000"/>
                    <a:lumOff val="40000"/>
                  </a:schemeClr>
                </a:solidFill>
              </a:rPr>
              <a:t> </a:t>
            </a:r>
          </a:p>
          <a:p>
            <a:pPr marL="0" indent="0">
              <a:spcBef>
                <a:spcPts val="0"/>
              </a:spcBef>
              <a:buNone/>
            </a:pPr>
            <a:endParaRPr lang="en-US" sz="2000">
              <a:solidFill>
                <a:schemeClr val="tx2">
                  <a:lumMod val="60000"/>
                  <a:lumOff val="40000"/>
                </a:schemeClr>
              </a:solidFill>
              <a:ea typeface="+mn-lt"/>
              <a:cs typeface="+mn-lt"/>
            </a:endParaRPr>
          </a:p>
          <a:p>
            <a:pPr marL="0" indent="0">
              <a:spcBef>
                <a:spcPts val="0"/>
              </a:spcBef>
              <a:buNone/>
            </a:pPr>
            <a:r>
              <a:rPr lang="en-US" sz="2000">
                <a:solidFill>
                  <a:srgbClr val="000000"/>
                </a:solidFill>
                <a:ea typeface="+mn-lt"/>
                <a:cs typeface="+mn-lt"/>
              </a:rPr>
              <a:t>Chris Lane</a:t>
            </a:r>
          </a:p>
          <a:p>
            <a:pPr marL="0" indent="0">
              <a:spcBef>
                <a:spcPts val="0"/>
              </a:spcBef>
              <a:buNone/>
            </a:pPr>
            <a:r>
              <a:rPr lang="en-US" sz="2000">
                <a:solidFill>
                  <a:schemeClr val="tx1"/>
                </a:solidFill>
              </a:rPr>
              <a:t>Specialty Care and Facilities Unit Manager</a:t>
            </a:r>
          </a:p>
          <a:p>
            <a:pPr marL="0" indent="0">
              <a:spcBef>
                <a:spcPts val="0"/>
              </a:spcBef>
              <a:buNone/>
            </a:pPr>
            <a:r>
              <a:rPr lang="en-US" sz="2000">
                <a:solidFill>
                  <a:schemeClr val="tx2">
                    <a:lumMod val="60000"/>
                    <a:lumOff val="40000"/>
                  </a:schemeClr>
                </a:solidFill>
                <a:hlinkClick r:id="rId9">
                  <a:extLst>
                    <a:ext uri="{A12FA001-AC4F-418D-AE19-62706E023703}">
                      <ahyp:hlinkClr xmlns:ahyp="http://schemas.microsoft.com/office/drawing/2018/hyperlinkcolor" val="tx"/>
                    </a:ext>
                  </a:extLst>
                </a:hlinkClick>
              </a:rPr>
              <a:t>Christopher.Lane@state.co.us</a:t>
            </a:r>
            <a:endParaRPr lang="en-US" sz="2000">
              <a:solidFill>
                <a:schemeClr val="tx2">
                  <a:lumMod val="60000"/>
                  <a:lumOff val="40000"/>
                </a:schemeClr>
              </a:solidFill>
            </a:endParaRPr>
          </a:p>
          <a:p>
            <a:pPr marL="0" indent="0">
              <a:spcBef>
                <a:spcPts val="0"/>
              </a:spcBef>
              <a:buNone/>
            </a:pPr>
            <a:endParaRPr lang="en-US" sz="2000">
              <a:solidFill>
                <a:srgbClr val="000000"/>
              </a:solidFill>
              <a:ea typeface="+mn-lt"/>
              <a:cs typeface="+mn-lt"/>
            </a:endParaRPr>
          </a:p>
          <a:p>
            <a:pPr marL="0" indent="0">
              <a:spcBef>
                <a:spcPts val="0"/>
              </a:spcBef>
              <a:buNone/>
            </a:pPr>
            <a:r>
              <a:rPr lang="en-US" sz="2000">
                <a:solidFill>
                  <a:srgbClr val="000000"/>
                </a:solidFill>
                <a:ea typeface="+mn-lt"/>
                <a:cs typeface="+mn-lt"/>
              </a:rPr>
              <a:t>Diva Wood</a:t>
            </a:r>
            <a:endParaRPr lang="en-US"/>
          </a:p>
          <a:p>
            <a:pPr marL="0" indent="0" defTabSz="1300460">
              <a:spcBef>
                <a:spcPts val="0"/>
              </a:spcBef>
              <a:buNone/>
              <a:defRPr/>
            </a:pPr>
            <a:r>
              <a:rPr lang="en-US" sz="2000">
                <a:solidFill>
                  <a:schemeClr val="tx1"/>
                </a:solidFill>
                <a:ea typeface="+mn-lt"/>
                <a:cs typeface="+mn-lt"/>
              </a:rPr>
              <a:t>Hospital Policy Specialist</a:t>
            </a:r>
          </a:p>
          <a:p>
            <a:pPr marL="0" indent="0" defTabSz="1300460">
              <a:spcBef>
                <a:spcPts val="0"/>
              </a:spcBef>
              <a:buNone/>
              <a:defRPr/>
            </a:pPr>
            <a:r>
              <a:rPr lang="en-US" sz="2000">
                <a:solidFill>
                  <a:schemeClr val="tx2">
                    <a:lumMod val="60000"/>
                    <a:lumOff val="40000"/>
                  </a:schemeClr>
                </a:solidFill>
                <a:ea typeface="+mn-lt"/>
                <a:cs typeface="+mn-lt"/>
                <a:hlinkClick r:id="rId10">
                  <a:extLst>
                    <a:ext uri="{A12FA001-AC4F-418D-AE19-62706E023703}">
                      <ahyp:hlinkClr xmlns:ahyp="http://schemas.microsoft.com/office/drawing/2018/hyperlinkcolor" val="tx"/>
                    </a:ext>
                  </a:extLst>
                </a:hlinkClick>
              </a:rPr>
              <a:t>Diva.Wood@state.co.us</a:t>
            </a:r>
            <a:endParaRPr lang="en-US" sz="2000">
              <a:solidFill>
                <a:schemeClr val="tx2">
                  <a:lumMod val="60000"/>
                  <a:lumOff val="40000"/>
                </a:schemeClr>
              </a:solidFill>
              <a:ea typeface="+mn-lt"/>
              <a:cs typeface="+mn-lt"/>
            </a:endParaRPr>
          </a:p>
          <a:p>
            <a:pPr marL="0" indent="0" defTabSz="1300460">
              <a:spcBef>
                <a:spcPts val="0"/>
              </a:spcBef>
              <a:buNone/>
              <a:defRPr/>
            </a:pPr>
            <a:endParaRPr lang="en-US" sz="2000">
              <a:solidFill>
                <a:schemeClr val="tx1"/>
              </a:solidFill>
              <a:ea typeface="+mn-lt"/>
              <a:cs typeface="+mn-lt"/>
            </a:endParaRPr>
          </a:p>
          <a:p>
            <a:pPr marL="0" indent="0" defTabSz="1300460">
              <a:spcBef>
                <a:spcPts val="0"/>
              </a:spcBef>
              <a:buNone/>
              <a:defRPr/>
            </a:pPr>
            <a:r>
              <a:rPr lang="en-US" sz="2000">
                <a:solidFill>
                  <a:schemeClr val="tx1"/>
                </a:solidFill>
                <a:ea typeface="+mn-lt"/>
                <a:cs typeface="+mn-lt"/>
              </a:rPr>
              <a:t>Jessica Short</a:t>
            </a:r>
          </a:p>
          <a:p>
            <a:pPr marL="0" indent="0" defTabSz="1300460">
              <a:spcBef>
                <a:spcPts val="0"/>
              </a:spcBef>
              <a:buNone/>
              <a:defRPr/>
            </a:pPr>
            <a:r>
              <a:rPr lang="en-US" sz="2000">
                <a:solidFill>
                  <a:schemeClr val="tx1"/>
                </a:solidFill>
                <a:ea typeface="+mn-lt"/>
                <a:cs typeface="+mn-lt"/>
              </a:rPr>
              <a:t>Hospital Policy Specialist</a:t>
            </a:r>
          </a:p>
          <a:p>
            <a:pPr marL="0" indent="0" defTabSz="1300460">
              <a:spcBef>
                <a:spcPts val="0"/>
              </a:spcBef>
              <a:buNone/>
              <a:defRPr/>
            </a:pPr>
            <a:r>
              <a:rPr lang="en-US" sz="2000">
                <a:solidFill>
                  <a:schemeClr val="tx2">
                    <a:lumMod val="60000"/>
                    <a:lumOff val="40000"/>
                  </a:schemeClr>
                </a:solidFill>
                <a:ea typeface="+mn-lt"/>
                <a:cs typeface="+mn-lt"/>
                <a:hlinkClick r:id="rId11">
                  <a:extLst>
                    <a:ext uri="{A12FA001-AC4F-418D-AE19-62706E023703}">
                      <ahyp:hlinkClr xmlns:ahyp="http://schemas.microsoft.com/office/drawing/2018/hyperlinkcolor" val="tx"/>
                    </a:ext>
                  </a:extLst>
                </a:hlinkClick>
              </a:rPr>
              <a:t>Jessica.Short@state.co.us</a:t>
            </a:r>
            <a:endParaRPr lang="en-US" sz="2000">
              <a:solidFill>
                <a:schemeClr val="tx2">
                  <a:lumMod val="60000"/>
                  <a:lumOff val="40000"/>
                </a:schemeClr>
              </a:solidFill>
              <a:ea typeface="+mn-lt"/>
              <a:cs typeface="+mn-lt"/>
            </a:endParaRPr>
          </a:p>
          <a:p>
            <a:pPr marL="0" indent="0" defTabSz="1300460">
              <a:spcBef>
                <a:spcPts val="0"/>
              </a:spcBef>
              <a:buNone/>
              <a:defRPr/>
            </a:pPr>
            <a:endParaRPr lang="en-US" sz="2000">
              <a:solidFill>
                <a:schemeClr val="tx1"/>
              </a:solidFill>
              <a:ea typeface="+mn-lt"/>
              <a:cs typeface="+mn-lt"/>
            </a:endParaRPr>
          </a:p>
          <a:p>
            <a:pPr marL="0" indent="0" defTabSz="1300460">
              <a:spcBef>
                <a:spcPts val="0"/>
              </a:spcBef>
              <a:buNone/>
              <a:defRPr/>
            </a:pPr>
            <a:endParaRPr lang="en-US" sz="2000">
              <a:solidFill>
                <a:schemeClr val="tx1"/>
              </a:solidFill>
              <a:ea typeface="+mn-lt"/>
              <a:cs typeface="+mn-lt"/>
            </a:endParaRPr>
          </a:p>
          <a:p>
            <a:pPr marL="0" indent="0" defTabSz="1300460">
              <a:spcBef>
                <a:spcPts val="0"/>
              </a:spcBef>
              <a:buNone/>
              <a:defRPr/>
            </a:pPr>
            <a:endParaRPr lang="en-US" sz="2000">
              <a:solidFill>
                <a:schemeClr val="tx1"/>
              </a:solidFill>
              <a:ea typeface="+mn-lt"/>
              <a:cs typeface="+mn-lt"/>
            </a:endParaRPr>
          </a:p>
          <a:p>
            <a:pPr marL="0" indent="0" defTabSz="1300460">
              <a:spcBef>
                <a:spcPts val="0"/>
              </a:spcBef>
              <a:buNone/>
              <a:defRPr/>
            </a:pPr>
            <a:endParaRPr lang="en-US" sz="2000">
              <a:solidFill>
                <a:schemeClr val="tx1"/>
              </a:solidFill>
              <a:ea typeface="+mn-lt"/>
              <a:cs typeface="+mn-lt"/>
            </a:endParaRPr>
          </a:p>
        </p:txBody>
      </p:sp>
      <p:sp>
        <p:nvSpPr>
          <p:cNvPr id="4" name="Slide Number Placeholder 3"/>
          <p:cNvSpPr>
            <a:spLocks noGrp="1"/>
          </p:cNvSpPr>
          <p:nvPr>
            <p:ph type="sldNum" sz="quarter" idx="11"/>
          </p:nvPr>
        </p:nvSpPr>
        <p:spPr/>
        <p:txBody>
          <a:bodyPr/>
          <a:lstStyle/>
          <a:p>
            <a:fld id="{7CD4B2A3-DF06-4EAB-85AB-0641A4D150A0}" type="slidenum">
              <a:rPr lang="en-US" dirty="0" smtClean="0">
                <a:solidFill>
                  <a:srgbClr val="FFFFFF"/>
                </a:solidFill>
              </a:rPr>
              <a:pPr/>
              <a:t>22</a:t>
            </a:fld>
            <a:endParaRPr lang="en-US">
              <a:solidFill>
                <a:srgbClr val="FFFFFF"/>
              </a:solidFill>
            </a:endParaRPr>
          </a:p>
        </p:txBody>
      </p:sp>
    </p:spTree>
    <p:extLst>
      <p:ext uri="{BB962C8B-B14F-4D97-AF65-F5344CB8AC3E}">
        <p14:creationId xmlns:p14="http://schemas.microsoft.com/office/powerpoint/2010/main" val="367774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noGrp="1"/>
          </p:cNvSpPr>
          <p:nvPr>
            <p:ph type="title" idx="4294967295"/>
          </p:nvPr>
        </p:nvSpPr>
        <p:spPr>
          <a:xfrm>
            <a:off x="184392" y="228254"/>
            <a:ext cx="12354560" cy="9695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300460" rtl="0" eaLnBrk="0" fontAlgn="base" latinLnBrk="0" hangingPunct="0">
              <a:lnSpc>
                <a:spcPct val="100000"/>
              </a:lnSpc>
              <a:spcBef>
                <a:spcPct val="20000"/>
              </a:spcBef>
              <a:spcAft>
                <a:spcPct val="0"/>
              </a:spcAft>
              <a:buClrTx/>
              <a:buSzTx/>
              <a:buFont typeface="Arial" charset="0"/>
              <a:buNone/>
              <a:tabLst/>
              <a:defRPr/>
            </a:pPr>
            <a:r>
              <a:rPr kumimoji="0" lang="en-US" sz="5400" b="1" i="0" u="none" strike="noStrike" kern="1200" cap="none" spc="0" normalizeH="0" baseline="0" noProof="0">
                <a:ln w="9525">
                  <a:solidFill>
                    <a:schemeClr val="bg1"/>
                  </a:solidFill>
                  <a:prstDash val="solid"/>
                </a:ln>
                <a:solidFill>
                  <a:schemeClr val="tx1"/>
                </a:solidFill>
                <a:effectLst/>
                <a:uLnTx/>
                <a:uFillTx/>
                <a:latin typeface="+mj-lt"/>
                <a:ea typeface="+mn-ea"/>
                <a:cs typeface="+mn-cs"/>
                <a:sym typeface="Trebuchet MS" pitchFamily="-100" charset="0"/>
              </a:rPr>
              <a:t>About this Meeting</a:t>
            </a:r>
          </a:p>
        </p:txBody>
      </p:sp>
      <p:sp>
        <p:nvSpPr>
          <p:cNvPr id="8" name="TextBox 7"/>
          <p:cNvSpPr txBox="1"/>
          <p:nvPr/>
        </p:nvSpPr>
        <p:spPr>
          <a:xfrm>
            <a:off x="972673" y="1528834"/>
            <a:ext cx="11059453" cy="6124754"/>
          </a:xfrm>
          <a:prstGeom prst="rect">
            <a:avLst/>
          </a:prstGeom>
          <a:noFill/>
        </p:spPr>
        <p:txBody>
          <a:bodyPr wrap="square" lIns="91440" tIns="45720" rIns="91440" bIns="45720" rtlCol="0" anchor="t">
            <a:spAutoFit/>
          </a:bodyPr>
          <a:lstStyle/>
          <a:p>
            <a:pPr marL="730885" indent="-730885" fontAlgn="auto">
              <a:spcBef>
                <a:spcPts val="0"/>
              </a:spcBef>
              <a:spcAft>
                <a:spcPts val="0"/>
              </a:spcAft>
              <a:buFont typeface="Wingdings" panose="020B0604020202020204" pitchFamily="34" charset="0"/>
              <a:buChar char="Ø"/>
              <a:defRPr/>
            </a:pPr>
            <a:r>
              <a:rPr lang="en-US" sz="2800" kern="0">
                <a:solidFill>
                  <a:schemeClr val="tx1"/>
                </a:solidFill>
                <a:latin typeface="+mn-lt"/>
              </a:rPr>
              <a:t>We will be recording this meeting.</a:t>
            </a:r>
            <a:endParaRPr lang="en-US" sz="2800" kern="0">
              <a:solidFill>
                <a:schemeClr val="tx1"/>
              </a:solidFill>
            </a:endParaRPr>
          </a:p>
          <a:p>
            <a:pPr marL="730885" indent="-730885" fontAlgn="auto">
              <a:spcBef>
                <a:spcPts val="0"/>
              </a:spcBef>
              <a:spcAft>
                <a:spcPts val="0"/>
              </a:spcAft>
              <a:buFont typeface="Wingdings" panose="020B0604020202020204" pitchFamily="34" charset="0"/>
              <a:buChar char="Ø"/>
              <a:defRPr/>
            </a:pPr>
            <a:endParaRPr lang="en-US" sz="2800" b="1" kern="0">
              <a:solidFill>
                <a:schemeClr val="tx1"/>
              </a:solidFill>
              <a:latin typeface="+mn-lt"/>
            </a:endParaRPr>
          </a:p>
          <a:p>
            <a:pPr marL="730885" indent="-730885" fontAlgn="auto">
              <a:spcBef>
                <a:spcPts val="0"/>
              </a:spcBef>
              <a:spcAft>
                <a:spcPts val="0"/>
              </a:spcAft>
              <a:buFont typeface="Wingdings" panose="020B0604020202020204" pitchFamily="34" charset="0"/>
              <a:buChar char="Ø"/>
              <a:defRPr/>
            </a:pPr>
            <a:r>
              <a:rPr lang="en-US" sz="2800" kern="0">
                <a:solidFill>
                  <a:schemeClr val="tx1"/>
                </a:solidFill>
                <a:latin typeface="+mn-lt"/>
              </a:rPr>
              <a:t>Please speak clearly when asking a question and give your name and hospital</a:t>
            </a:r>
          </a:p>
          <a:p>
            <a:pPr marL="730885" indent="-730885">
              <a:spcBef>
                <a:spcPts val="0"/>
              </a:spcBef>
              <a:spcAft>
                <a:spcPts val="0"/>
              </a:spcAft>
              <a:buFont typeface="Wingdings" panose="020B0604020202020204" pitchFamily="34" charset="0"/>
              <a:buChar char="Ø"/>
              <a:defRPr/>
            </a:pPr>
            <a:endParaRPr lang="en-US" sz="2800" kern="0">
              <a:solidFill>
                <a:schemeClr val="tx1"/>
              </a:solidFill>
              <a:latin typeface="+mn-lt"/>
            </a:endParaRPr>
          </a:p>
          <a:p>
            <a:pPr marL="730885" indent="-730885" defTabSz="1300460">
              <a:spcBef>
                <a:spcPts val="0"/>
              </a:spcBef>
              <a:spcAft>
                <a:spcPts val="0"/>
              </a:spcAft>
              <a:buFont typeface="Wingdings" panose="020B0604020202020204" pitchFamily="34" charset="0"/>
              <a:buChar char="Ø"/>
              <a:defRPr/>
            </a:pPr>
            <a:r>
              <a:rPr lang="en-US" sz="2800" kern="0">
                <a:solidFill>
                  <a:schemeClr val="tx1"/>
                </a:solidFill>
                <a:latin typeface="+mn-lt"/>
              </a:rPr>
              <a:t>A recording of this meeting will be posted to the </a:t>
            </a:r>
            <a:r>
              <a:rPr lang="en-US" sz="2800" kern="0">
                <a:solidFill>
                  <a:srgbClr val="002DD1"/>
                </a:solidFill>
                <a:latin typeface="+mn-lt"/>
                <a:hlinkClick r:id="rId3">
                  <a:extLst>
                    <a:ext uri="{A12FA001-AC4F-418D-AE19-62706E023703}">
                      <ahyp:hlinkClr xmlns:ahyp="http://schemas.microsoft.com/office/drawing/2018/hyperlinkcolor" val="tx"/>
                    </a:ext>
                  </a:extLst>
                </a:hlinkClick>
              </a:rPr>
              <a:t>Hospital Engagement Meeting website</a:t>
            </a:r>
            <a:r>
              <a:rPr lang="en-US" sz="2800" kern="0">
                <a:solidFill>
                  <a:schemeClr val="tx1"/>
                </a:solidFill>
                <a:latin typeface="+mn-lt"/>
              </a:rPr>
              <a:t> for later viewing.</a:t>
            </a:r>
          </a:p>
          <a:p>
            <a:pPr marL="730885" indent="-730885" defTabSz="1300460">
              <a:spcBef>
                <a:spcPts val="0"/>
              </a:spcBef>
              <a:spcAft>
                <a:spcPts val="0"/>
              </a:spcAft>
              <a:buFont typeface="Wingdings" panose="020B0604020202020204" pitchFamily="34" charset="0"/>
              <a:buChar char="Ø"/>
              <a:defRPr/>
            </a:pPr>
            <a:endParaRPr lang="en-US" sz="2800" kern="0">
              <a:solidFill>
                <a:schemeClr val="tx1"/>
              </a:solidFill>
              <a:latin typeface="+mn-lt"/>
            </a:endParaRPr>
          </a:p>
          <a:p>
            <a:pPr marL="730885" indent="-730885" defTabSz="1300460">
              <a:spcBef>
                <a:spcPts val="0"/>
              </a:spcBef>
              <a:spcAft>
                <a:spcPts val="0"/>
              </a:spcAft>
              <a:buFont typeface="Wingdings" panose="020B0604020202020204" pitchFamily="34" charset="0"/>
              <a:buChar char="Ø"/>
              <a:defRPr/>
            </a:pPr>
            <a:r>
              <a:rPr lang="en-US" sz="2800" b="1" kern="0">
                <a:solidFill>
                  <a:schemeClr val="tx1"/>
                </a:solidFill>
                <a:latin typeface="+mn-lt"/>
              </a:rPr>
              <a:t>Hospital Generated Topics:  </a:t>
            </a:r>
            <a:r>
              <a:rPr lang="en-US" sz="2800" kern="0">
                <a:solidFill>
                  <a:schemeClr val="tx1"/>
                </a:solidFill>
                <a:latin typeface="+mn-lt"/>
              </a:rPr>
              <a:t>Please contact Della Phan at </a:t>
            </a:r>
            <a:r>
              <a:rPr lang="en-US" sz="2800" kern="0">
                <a:solidFill>
                  <a:srgbClr val="002DD1"/>
                </a:solidFill>
                <a:latin typeface="+mn-lt"/>
                <a:hlinkClick r:id="rId4"/>
              </a:rPr>
              <a:t>Della.Phan@state.co.us</a:t>
            </a:r>
            <a:r>
              <a:rPr lang="en-US" sz="2800" kern="0">
                <a:solidFill>
                  <a:schemeClr val="tx1"/>
                </a:solidFill>
                <a:latin typeface="+mn-lt"/>
              </a:rPr>
              <a:t> with requests to cover questions or topics in future hospital engagement meetings.  Topics requested fewer than 2 weeks before the next meeting may need to be pushed to future meetings depending on availability of personnel with knowledge of those topics.</a:t>
            </a:r>
            <a:endParaRPr lang="en-US" sz="2844" kern="0">
              <a:solidFill>
                <a:schemeClr val="tx1"/>
              </a:solidFill>
              <a:latin typeface="+mn-lt"/>
            </a:endParaRPr>
          </a:p>
        </p:txBody>
      </p:sp>
      <p:pic>
        <p:nvPicPr>
          <p:cNvPr id="3" name="Picture 2" descr="Title in rainbow colors" title="Thank you for your cooperation">
            <a:extLst>
              <a:ext uri="{FF2B5EF4-FFF2-40B4-BE49-F238E27FC236}">
                <a16:creationId xmlns:a16="http://schemas.microsoft.com/office/drawing/2014/main" id="{BDB9440E-0B85-4DE2-A15E-8DDAC5FB25C7}"/>
              </a:ext>
            </a:extLst>
          </p:cNvPr>
          <p:cNvPicPr>
            <a:picLocks noChangeAspect="1"/>
          </p:cNvPicPr>
          <p:nvPr/>
        </p:nvPicPr>
        <p:blipFill>
          <a:blip r:embed="rId5"/>
          <a:stretch>
            <a:fillRect/>
          </a:stretch>
        </p:blipFill>
        <p:spPr>
          <a:xfrm>
            <a:off x="111044" y="7824058"/>
            <a:ext cx="12501256" cy="1148391"/>
          </a:xfrm>
          <a:prstGeom prst="rect">
            <a:avLst/>
          </a:prstGeom>
        </p:spPr>
      </p:pic>
      <p:sp>
        <p:nvSpPr>
          <p:cNvPr id="6" name="Slide Number Placeholder 5"/>
          <p:cNvSpPr>
            <a:spLocks noGrp="1"/>
          </p:cNvSpPr>
          <p:nvPr>
            <p:ph type="sldNum" sz="quarter" idx="11"/>
          </p:nvPr>
        </p:nvSpPr>
        <p:spPr/>
        <p:txBody>
          <a:bodyPr/>
          <a:lstStyle/>
          <a:p>
            <a:fld id="{7CD4B2A3-DF06-4EAB-85AB-0641A4D150A0}" type="slidenum">
              <a:rPr lang="en-US" smtClean="0">
                <a:solidFill>
                  <a:srgbClr val="FFFFFF"/>
                </a:solidFill>
              </a:rPr>
              <a:pPr/>
              <a:t>3</a:t>
            </a:fld>
            <a:endParaRPr lang="en-US">
              <a:solidFill>
                <a:srgbClr val="FFFFFF"/>
              </a:solidFill>
            </a:endParaRPr>
          </a:p>
        </p:txBody>
      </p:sp>
    </p:spTree>
    <p:extLst>
      <p:ext uri="{BB962C8B-B14F-4D97-AF65-F5344CB8AC3E}">
        <p14:creationId xmlns:p14="http://schemas.microsoft.com/office/powerpoint/2010/main" val="216731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noGrp="1"/>
          </p:cNvSpPr>
          <p:nvPr>
            <p:ph type="title" idx="4294967295"/>
          </p:nvPr>
        </p:nvSpPr>
        <p:spPr>
          <a:xfrm>
            <a:off x="484592" y="365962"/>
            <a:ext cx="11923556" cy="15229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584200" rtl="0" eaLnBrk="0" fontAlgn="base" latinLnBrk="0" hangingPunct="0">
              <a:lnSpc>
                <a:spcPct val="100000"/>
              </a:lnSpc>
              <a:spcBef>
                <a:spcPct val="20000"/>
              </a:spcBef>
              <a:spcAft>
                <a:spcPct val="0"/>
              </a:spcAft>
              <a:buClrTx/>
              <a:buSzTx/>
              <a:buFont typeface="Arial" charset="0"/>
              <a:buNone/>
              <a:tabLst/>
              <a:defRPr/>
            </a:pPr>
            <a:r>
              <a:rPr kumimoji="0" lang="en-US" sz="3400" b="1" i="0" u="none" strike="noStrike" kern="1200" cap="none" spc="0" normalizeH="0" baseline="0" noProof="0">
                <a:ln>
                  <a:noFill/>
                </a:ln>
                <a:solidFill>
                  <a:schemeClr val="tx1"/>
                </a:solidFill>
                <a:effectLst/>
                <a:uLnTx/>
                <a:uFillTx/>
                <a:latin typeface="+mj-lt"/>
                <a:ea typeface="+mn-ea"/>
                <a:cs typeface="+mn-cs"/>
                <a:sym typeface="Trebuchet MS" pitchFamily="-100" charset="0"/>
              </a:rPr>
              <a:t>Dates and Times for </a:t>
            </a:r>
            <a:r>
              <a:rPr lang="en-US" sz="3400">
                <a:solidFill>
                  <a:schemeClr val="tx1"/>
                </a:solidFill>
                <a:latin typeface="+mj-lt"/>
              </a:rPr>
              <a:t>2025</a:t>
            </a:r>
            <a:endParaRPr kumimoji="0" lang="en-US" sz="3400" b="0" i="0" u="none" strike="noStrike" kern="1200" cap="none" spc="0" normalizeH="0" baseline="0" noProof="0">
              <a:ln>
                <a:noFill/>
              </a:ln>
              <a:solidFill>
                <a:schemeClr val="tx1"/>
              </a:solidFill>
              <a:effectLst/>
              <a:uLnTx/>
              <a:uFillTx/>
              <a:latin typeface="+mn-lt"/>
              <a:ea typeface="+mn-lt"/>
              <a:cs typeface="+mn-lt"/>
              <a:sym typeface="Trebuchet MS" pitchFamily="-100" charset="0"/>
            </a:endParaRPr>
          </a:p>
          <a:p>
            <a:pPr marL="342900" marR="0" lvl="0" indent="-342900" algn="ctr" defTabSz="584200" rtl="0" eaLnBrk="0" fontAlgn="base" latinLnBrk="0" hangingPunct="0">
              <a:lnSpc>
                <a:spcPct val="100000"/>
              </a:lnSpc>
              <a:spcBef>
                <a:spcPct val="20000"/>
              </a:spcBef>
              <a:spcAft>
                <a:spcPct val="0"/>
              </a:spcAft>
              <a:buClrTx/>
              <a:buSzTx/>
              <a:buFont typeface="Arial" charset="0"/>
              <a:buNone/>
              <a:tabLst/>
              <a:defRPr/>
            </a:pPr>
            <a:r>
              <a:rPr kumimoji="0" lang="en-US" sz="3400" b="1" i="0" u="none" strike="noStrike" kern="1200" cap="none" spc="0" normalizeH="0" baseline="0" noProof="0">
                <a:ln>
                  <a:noFill/>
                </a:ln>
                <a:solidFill>
                  <a:schemeClr val="tx1"/>
                </a:solidFill>
                <a:effectLst/>
                <a:uLnTx/>
                <a:uFillTx/>
                <a:latin typeface="+mj-lt"/>
                <a:ea typeface="+mn-ea"/>
                <a:cs typeface="+mn-cs"/>
                <a:sym typeface="Trebuchet MS" pitchFamily="-100" charset="0"/>
              </a:rPr>
              <a:t>General Hospital Stakeholder Engagement Meetings</a:t>
            </a:r>
            <a:endParaRPr lang="en-US" sz="3400" b="1" i="0" u="none" strike="noStrike" kern="1200" cap="none" spc="0" normalizeH="0" baseline="0" noProof="0">
              <a:ln>
                <a:noFill/>
              </a:ln>
              <a:solidFill>
                <a:schemeClr val="tx1"/>
              </a:solidFill>
              <a:effectLst/>
              <a:uLnTx/>
              <a:uFillTx/>
              <a:latin typeface="+mj-lt"/>
              <a:ea typeface="+mn-ea"/>
              <a:cs typeface="+mn-cs"/>
            </a:endParaRPr>
          </a:p>
        </p:txBody>
      </p:sp>
      <p:graphicFrame>
        <p:nvGraphicFramePr>
          <p:cNvPr id="4" name="Table 3" descr="Upcoming Meetings&#10;&#10;Next Meeting Date September thirteenth from 12:30pm to 4pm. Final meeting for the year is November first from 9am to 12:30pm" title="Upcoming Meetings">
            <a:extLst>
              <a:ext uri="{FF2B5EF4-FFF2-40B4-BE49-F238E27FC236}">
                <a16:creationId xmlns:a16="http://schemas.microsoft.com/office/drawing/2014/main" id="{765865DA-2F64-407C-83D2-AFFC340159F5}"/>
              </a:ext>
            </a:extLst>
          </p:cNvPr>
          <p:cNvGraphicFramePr>
            <a:graphicFrameLocks noGrp="1"/>
          </p:cNvGraphicFramePr>
          <p:nvPr>
            <p:extLst>
              <p:ext uri="{D42A27DB-BD31-4B8C-83A1-F6EECF244321}">
                <p14:modId xmlns:p14="http://schemas.microsoft.com/office/powerpoint/2010/main" val="2851502313"/>
              </p:ext>
            </p:extLst>
          </p:nvPr>
        </p:nvGraphicFramePr>
        <p:xfrm>
          <a:off x="2514075" y="1963057"/>
          <a:ext cx="8365283" cy="4736592"/>
        </p:xfrm>
        <a:graphic>
          <a:graphicData uri="http://schemas.openxmlformats.org/drawingml/2006/table">
            <a:tbl>
              <a:tblPr firstRow="1" bandRow="1">
                <a:tableStyleId>{6E25E649-3F16-4E02-A733-19D2CDBF48F0}</a:tableStyleId>
              </a:tblPr>
              <a:tblGrid>
                <a:gridCol w="4187931">
                  <a:extLst>
                    <a:ext uri="{9D8B030D-6E8A-4147-A177-3AD203B41FA5}">
                      <a16:colId xmlns:a16="http://schemas.microsoft.com/office/drawing/2014/main" val="1192070663"/>
                    </a:ext>
                  </a:extLst>
                </a:gridCol>
                <a:gridCol w="4177352">
                  <a:extLst>
                    <a:ext uri="{9D8B030D-6E8A-4147-A177-3AD203B41FA5}">
                      <a16:colId xmlns:a16="http://schemas.microsoft.com/office/drawing/2014/main" val="495390942"/>
                    </a:ext>
                  </a:extLst>
                </a:gridCol>
              </a:tblGrid>
              <a:tr h="492348">
                <a:tc>
                  <a:txBody>
                    <a:bodyPr/>
                    <a:lstStyle/>
                    <a:p>
                      <a:pPr algn="ctr"/>
                      <a:r>
                        <a:rPr lang="en-US" sz="2600"/>
                        <a:t>Dates of Meetings</a:t>
                      </a:r>
                    </a:p>
                  </a:txBody>
                  <a:tcPr marL="130048" marR="130048" marT="65024" marB="65024"/>
                </a:tc>
                <a:tc>
                  <a:txBody>
                    <a:bodyPr/>
                    <a:lstStyle/>
                    <a:p>
                      <a:pPr algn="ctr"/>
                      <a:r>
                        <a:rPr lang="en-US" sz="2600"/>
                        <a:t>Meeting Time</a:t>
                      </a:r>
                    </a:p>
                  </a:txBody>
                  <a:tcPr marL="130048" marR="130048" marT="65024" marB="65024"/>
                </a:tc>
                <a:extLst>
                  <a:ext uri="{0D108BD9-81ED-4DB2-BD59-A6C34878D82A}">
                    <a16:rowId xmlns:a16="http://schemas.microsoft.com/office/drawing/2014/main" val="2235870846"/>
                  </a:ext>
                </a:extLst>
              </a:tr>
              <a:tr h="492348">
                <a:tc>
                  <a:txBody>
                    <a:bodyPr/>
                    <a:lstStyle/>
                    <a:p>
                      <a:pPr algn="ctr"/>
                      <a:r>
                        <a:rPr lang="en-US" sz="2600" strike="sngStrike" baseline="0">
                          <a:solidFill>
                            <a:schemeClr val="tx1"/>
                          </a:solidFill>
                        </a:rPr>
                        <a:t>January 10, 2025</a:t>
                      </a:r>
                    </a:p>
                  </a:txBody>
                  <a:tcPr marL="130048" marR="130048" marT="65024" marB="65024"/>
                </a:tc>
                <a:tc>
                  <a:txBody>
                    <a:bodyPr/>
                    <a:lstStyle/>
                    <a:p>
                      <a:pPr lvl="0" algn="ctr">
                        <a:buNone/>
                      </a:pPr>
                      <a:r>
                        <a:rPr lang="en-US" sz="2600" b="0" i="0" u="none" strike="sngStrike" baseline="0" noProof="0">
                          <a:solidFill>
                            <a:schemeClr val="tx1"/>
                          </a:solidFill>
                        </a:rPr>
                        <a:t>1:00pm-3:00pm</a:t>
                      </a:r>
                      <a:endParaRPr lang="en-US" strike="sngStrike">
                        <a:solidFill>
                          <a:schemeClr val="tx1"/>
                        </a:solidFill>
                      </a:endParaRPr>
                    </a:p>
                  </a:txBody>
                  <a:tcPr marL="130048" marR="130048" marT="65024" marB="65024"/>
                </a:tc>
                <a:extLst>
                  <a:ext uri="{0D108BD9-81ED-4DB2-BD59-A6C34878D82A}">
                    <a16:rowId xmlns:a16="http://schemas.microsoft.com/office/drawing/2014/main" val="258151912"/>
                  </a:ext>
                </a:extLst>
              </a:tr>
              <a:tr h="492348">
                <a:tc>
                  <a:txBody>
                    <a:bodyPr/>
                    <a:lstStyle/>
                    <a:p>
                      <a:pPr algn="ctr"/>
                      <a:r>
                        <a:rPr lang="en-US" sz="2600" b="0" strike="sngStrike" baseline="0">
                          <a:solidFill>
                            <a:schemeClr val="tx1"/>
                          </a:solidFill>
                        </a:rPr>
                        <a:t>February 7, 2025</a:t>
                      </a:r>
                    </a:p>
                  </a:txBody>
                  <a:tcPr marL="130048" marR="130048" marT="65024" marB="65024"/>
                </a:tc>
                <a:tc>
                  <a:txBody>
                    <a:bodyPr/>
                    <a:lstStyle/>
                    <a:p>
                      <a:pPr marL="0" marR="0" lvl="0" indent="0" algn="ctr" defTabSz="342968" rtl="0" eaLnBrk="1" fontAlgn="auto" latinLnBrk="0" hangingPunct="1">
                        <a:lnSpc>
                          <a:spcPct val="100000"/>
                        </a:lnSpc>
                        <a:spcBef>
                          <a:spcPts val="0"/>
                        </a:spcBef>
                        <a:spcAft>
                          <a:spcPts val="0"/>
                        </a:spcAft>
                        <a:buClrTx/>
                        <a:buSzTx/>
                        <a:buFontTx/>
                        <a:buNone/>
                        <a:tabLst/>
                        <a:defRPr/>
                      </a:pPr>
                      <a:r>
                        <a:rPr lang="en-US" sz="2600" b="0" strike="sngStrike" baseline="0">
                          <a:solidFill>
                            <a:schemeClr val="tx1"/>
                          </a:solidFill>
                        </a:rPr>
                        <a:t>9:00am-11:00am</a:t>
                      </a:r>
                    </a:p>
                  </a:txBody>
                  <a:tcPr marL="130048" marR="130048" marT="65024" marB="65024"/>
                </a:tc>
                <a:extLst>
                  <a:ext uri="{0D108BD9-81ED-4DB2-BD59-A6C34878D82A}">
                    <a16:rowId xmlns:a16="http://schemas.microsoft.com/office/drawing/2014/main" val="3557668154"/>
                  </a:ext>
                </a:extLst>
              </a:tr>
              <a:tr h="492348">
                <a:tc>
                  <a:txBody>
                    <a:bodyPr/>
                    <a:lstStyle/>
                    <a:p>
                      <a:pPr algn="ctr"/>
                      <a:r>
                        <a:rPr lang="en-US" sz="2600" strike="sngStrike" baseline="0"/>
                        <a:t>March 7, 2025</a:t>
                      </a:r>
                    </a:p>
                  </a:txBody>
                  <a:tcPr marL="130048" marR="130048" marT="65024" marB="65024"/>
                </a:tc>
                <a:tc>
                  <a:txBody>
                    <a:bodyPr/>
                    <a:lstStyle/>
                    <a:p>
                      <a:pPr algn="ctr"/>
                      <a:r>
                        <a:rPr lang="en-US" sz="2600" strike="sngStrike" baseline="0"/>
                        <a:t>9:00am-11:00am</a:t>
                      </a:r>
                    </a:p>
                  </a:txBody>
                  <a:tcPr marL="130048" marR="130048" marT="65024" marB="65024"/>
                </a:tc>
                <a:extLst>
                  <a:ext uri="{0D108BD9-81ED-4DB2-BD59-A6C34878D82A}">
                    <a16:rowId xmlns:a16="http://schemas.microsoft.com/office/drawing/2014/main" val="2786757573"/>
                  </a:ext>
                </a:extLst>
              </a:tr>
              <a:tr h="492348">
                <a:tc>
                  <a:txBody>
                    <a:bodyPr/>
                    <a:lstStyle/>
                    <a:p>
                      <a:pPr algn="ctr"/>
                      <a:r>
                        <a:rPr lang="en-US" sz="2600" strike="sngStrike" baseline="0"/>
                        <a:t>May 2, 2025</a:t>
                      </a:r>
                    </a:p>
                  </a:txBody>
                  <a:tcPr marL="130048" marR="130048" marT="65024" marB="65024"/>
                </a:tc>
                <a:tc>
                  <a:txBody>
                    <a:bodyPr/>
                    <a:lstStyle/>
                    <a:p>
                      <a:pPr marL="0" marR="0" lvl="0" indent="0" algn="ctr" defTabSz="321457" rtl="0" eaLnBrk="1" fontAlgn="auto" latinLnBrk="0" hangingPunct="1">
                        <a:lnSpc>
                          <a:spcPct val="100000"/>
                        </a:lnSpc>
                        <a:spcBef>
                          <a:spcPts val="0"/>
                        </a:spcBef>
                        <a:spcAft>
                          <a:spcPts val="0"/>
                        </a:spcAft>
                        <a:buClrTx/>
                        <a:buSzTx/>
                        <a:buFontTx/>
                        <a:buNone/>
                        <a:tabLst/>
                        <a:defRPr/>
                      </a:pPr>
                      <a:r>
                        <a:rPr lang="en-US" sz="2600" strike="sngStrike" baseline="0"/>
                        <a:t>9:00am-11:00am</a:t>
                      </a:r>
                    </a:p>
                  </a:txBody>
                  <a:tcPr marL="130048" marR="130048" marT="65024" marB="65024"/>
                </a:tc>
                <a:extLst>
                  <a:ext uri="{0D108BD9-81ED-4DB2-BD59-A6C34878D82A}">
                    <a16:rowId xmlns:a16="http://schemas.microsoft.com/office/drawing/2014/main" val="1472245145"/>
                  </a:ext>
                </a:extLst>
              </a:tr>
              <a:tr h="492348">
                <a:tc>
                  <a:txBody>
                    <a:bodyPr/>
                    <a:lstStyle/>
                    <a:p>
                      <a:pPr marL="0" algn="ctr" defTabSz="342968" rtl="0" eaLnBrk="1" latinLnBrk="0" hangingPunct="1"/>
                      <a:r>
                        <a:rPr lang="en-US" sz="2600" b="1" strike="noStrike" kern="1200" baseline="0">
                          <a:solidFill>
                            <a:srgbClr val="C00000"/>
                          </a:solidFill>
                          <a:latin typeface="+mn-lt"/>
                          <a:ea typeface="+mn-ea"/>
                          <a:cs typeface="+mn-cs"/>
                        </a:rPr>
                        <a:t>June 13, 2025</a:t>
                      </a:r>
                    </a:p>
                  </a:txBody>
                  <a:tcPr marL="130048" marR="130048" marT="65024" marB="65024"/>
                </a:tc>
                <a:tc>
                  <a:txBody>
                    <a:bodyPr/>
                    <a:lstStyle/>
                    <a:p>
                      <a:pPr marL="0" marR="0" lvl="0" indent="0" algn="ctr" defTabSz="321457" rtl="0" eaLnBrk="1" fontAlgn="auto" latinLnBrk="0" hangingPunct="1">
                        <a:lnSpc>
                          <a:spcPct val="100000"/>
                        </a:lnSpc>
                        <a:spcBef>
                          <a:spcPts val="0"/>
                        </a:spcBef>
                        <a:spcAft>
                          <a:spcPts val="0"/>
                        </a:spcAft>
                        <a:buClrTx/>
                        <a:buSzTx/>
                        <a:buFontTx/>
                        <a:buNone/>
                        <a:tabLst/>
                        <a:defRPr/>
                      </a:pPr>
                      <a:r>
                        <a:rPr lang="en-US" sz="2600" b="1" i="0" u="none" strike="noStrike" baseline="0" noProof="0">
                          <a:solidFill>
                            <a:srgbClr val="C00000"/>
                          </a:solidFill>
                        </a:rPr>
                        <a:t>1:00pm-3:00pm</a:t>
                      </a:r>
                    </a:p>
                  </a:txBody>
                  <a:tcPr marL="130048" marR="130048" marT="65024" marB="65024"/>
                </a:tc>
                <a:extLst>
                  <a:ext uri="{0D108BD9-81ED-4DB2-BD59-A6C34878D82A}">
                    <a16:rowId xmlns:a16="http://schemas.microsoft.com/office/drawing/2014/main" val="3736760773"/>
                  </a:ext>
                </a:extLst>
              </a:tr>
              <a:tr h="492348">
                <a:tc>
                  <a:txBody>
                    <a:bodyPr/>
                    <a:lstStyle/>
                    <a:p>
                      <a:pPr algn="ctr"/>
                      <a:r>
                        <a:rPr lang="en-US" sz="2600" strike="noStrike" baseline="0"/>
                        <a:t>July 11, 2025</a:t>
                      </a:r>
                      <a:endParaRPr lang="en-US"/>
                    </a:p>
                  </a:txBody>
                  <a:tcPr marL="130048" marR="130048" marT="65024" marB="65024"/>
                </a:tc>
                <a:tc>
                  <a:txBody>
                    <a:bodyPr/>
                    <a:lstStyle/>
                    <a:p>
                      <a:pPr marL="0" marR="0" lvl="0" indent="0" algn="ctr" defTabSz="321457">
                        <a:lnSpc>
                          <a:spcPct val="100000"/>
                        </a:lnSpc>
                        <a:spcBef>
                          <a:spcPts val="0"/>
                        </a:spcBef>
                        <a:spcAft>
                          <a:spcPts val="0"/>
                        </a:spcAft>
                        <a:buNone/>
                        <a:tabLst/>
                        <a:defRPr/>
                      </a:pPr>
                      <a:r>
                        <a:rPr lang="en-US" sz="2600" b="0" i="0" u="none" strike="noStrike" baseline="0" noProof="0"/>
                        <a:t>1:00pm-3:00pm</a:t>
                      </a:r>
                    </a:p>
                  </a:txBody>
                  <a:tcPr marL="130048" marR="130048" marT="65024" marB="65024"/>
                </a:tc>
                <a:extLst>
                  <a:ext uri="{0D108BD9-81ED-4DB2-BD59-A6C34878D82A}">
                    <a16:rowId xmlns:a16="http://schemas.microsoft.com/office/drawing/2014/main" val="1996103309"/>
                  </a:ext>
                </a:extLst>
              </a:tr>
              <a:tr h="492348">
                <a:tc>
                  <a:txBody>
                    <a:bodyPr/>
                    <a:lstStyle/>
                    <a:p>
                      <a:pPr algn="ctr"/>
                      <a:r>
                        <a:rPr lang="en-US" sz="2600" strike="noStrike" baseline="0"/>
                        <a:t>September 5, 2025</a:t>
                      </a:r>
                    </a:p>
                  </a:txBody>
                  <a:tcPr marL="130048" marR="130048" marT="65024" marB="65024"/>
                </a:tc>
                <a:tc>
                  <a:txBody>
                    <a:bodyPr/>
                    <a:lstStyle/>
                    <a:p>
                      <a:pPr marL="0" marR="0" lvl="0" indent="0" algn="ctr" defTabSz="321457">
                        <a:lnSpc>
                          <a:spcPct val="100000"/>
                        </a:lnSpc>
                        <a:spcBef>
                          <a:spcPts val="0"/>
                        </a:spcBef>
                        <a:spcAft>
                          <a:spcPts val="0"/>
                        </a:spcAft>
                        <a:buNone/>
                        <a:tabLst/>
                        <a:defRPr/>
                      </a:pPr>
                      <a:r>
                        <a:rPr lang="en-US" sz="2600" b="0" i="0" u="none" strike="noStrike" baseline="0" noProof="0"/>
                        <a:t>9:00am-11:00am</a:t>
                      </a:r>
                      <a:endParaRPr lang="en-US" strike="noStrike"/>
                    </a:p>
                  </a:txBody>
                  <a:tcPr marL="130048" marR="130048" marT="65024" marB="65024"/>
                </a:tc>
                <a:extLst>
                  <a:ext uri="{0D108BD9-81ED-4DB2-BD59-A6C34878D82A}">
                    <a16:rowId xmlns:a16="http://schemas.microsoft.com/office/drawing/2014/main" val="3554601321"/>
                  </a:ext>
                </a:extLst>
              </a:tr>
              <a:tr h="492348">
                <a:tc>
                  <a:txBody>
                    <a:bodyPr/>
                    <a:lstStyle/>
                    <a:p>
                      <a:pPr algn="ctr"/>
                      <a:r>
                        <a:rPr lang="en-US" sz="2600" strike="noStrike" baseline="0"/>
                        <a:t>November 7, 2025</a:t>
                      </a:r>
                    </a:p>
                  </a:txBody>
                  <a:tcPr marL="130048" marR="130048" marT="65024" marB="65024"/>
                </a:tc>
                <a:tc>
                  <a:txBody>
                    <a:bodyPr/>
                    <a:lstStyle/>
                    <a:p>
                      <a:pPr marL="0" marR="0" lvl="0" indent="0" algn="ctr" defTabSz="321457" rtl="0" eaLnBrk="1" fontAlgn="auto" latinLnBrk="0" hangingPunct="1">
                        <a:lnSpc>
                          <a:spcPct val="100000"/>
                        </a:lnSpc>
                        <a:spcBef>
                          <a:spcPts val="0"/>
                        </a:spcBef>
                        <a:spcAft>
                          <a:spcPts val="0"/>
                        </a:spcAft>
                        <a:buClrTx/>
                        <a:buSzTx/>
                        <a:buFontTx/>
                        <a:buNone/>
                        <a:tabLst/>
                        <a:defRPr/>
                      </a:pPr>
                      <a:r>
                        <a:rPr lang="en-US" sz="2600" strike="noStrike" baseline="0"/>
                        <a:t>9:00am-11:00am</a:t>
                      </a:r>
                    </a:p>
                  </a:txBody>
                  <a:tcPr marL="130048" marR="130048" marT="65024" marB="65024"/>
                </a:tc>
                <a:extLst>
                  <a:ext uri="{0D108BD9-81ED-4DB2-BD59-A6C34878D82A}">
                    <a16:rowId xmlns:a16="http://schemas.microsoft.com/office/drawing/2014/main" val="2237649"/>
                  </a:ext>
                </a:extLst>
              </a:tr>
            </a:tbl>
          </a:graphicData>
        </a:graphic>
      </p:graphicFrame>
      <p:sp>
        <p:nvSpPr>
          <p:cNvPr id="6" name="TextBox 5"/>
          <p:cNvSpPr txBox="1"/>
          <p:nvPr/>
        </p:nvSpPr>
        <p:spPr>
          <a:xfrm>
            <a:off x="989808" y="6768041"/>
            <a:ext cx="5464114" cy="2368662"/>
          </a:xfrm>
          <a:prstGeom prst="rect">
            <a:avLst/>
          </a:prstGeom>
          <a:noFill/>
        </p:spPr>
        <p:txBody>
          <a:bodyPr wrap="square" rtlCol="0" anchor="t">
            <a:spAutoFit/>
          </a:bodyPr>
          <a:lstStyle/>
          <a:p>
            <a:pPr algn="ctr"/>
            <a:r>
              <a:rPr lang="en-US" sz="2276">
                <a:latin typeface="+mn-lt"/>
              </a:rPr>
              <a:t>The agenda for upcoming meetings will be available on our external website on a Monday the week of the meeting. </a:t>
            </a:r>
          </a:p>
          <a:p>
            <a:pPr algn="ctr"/>
            <a:r>
              <a:rPr lang="en-US" sz="2276">
                <a:latin typeface="+mn-lt"/>
              </a:rPr>
              <a:t> </a:t>
            </a:r>
            <a:r>
              <a:rPr lang="en-US" sz="2276">
                <a:latin typeface="+mn-lt"/>
                <a:hlinkClick r:id="rId3"/>
              </a:rPr>
              <a:t>https://www.colorado.gov/pacific/hcpf/hospital-engagement-meetings</a:t>
            </a:r>
            <a:endParaRPr lang="en-US" sz="2276">
              <a:latin typeface="+mn-lt"/>
            </a:endParaRPr>
          </a:p>
          <a:p>
            <a:pPr algn="ctr"/>
            <a:endParaRPr lang="en-US" sz="3413">
              <a:latin typeface="+mn-lt"/>
            </a:endParaRPr>
          </a:p>
        </p:txBody>
      </p:sp>
      <p:sp>
        <p:nvSpPr>
          <p:cNvPr id="19" name="Callout: Double Bent Line 18">
            <a:extLst>
              <a:ext uri="{FF2B5EF4-FFF2-40B4-BE49-F238E27FC236}">
                <a16:creationId xmlns:a16="http://schemas.microsoft.com/office/drawing/2014/main" id="{2BCCB8AF-00F6-4F5D-8984-0192474D0E80}"/>
              </a:ext>
              <a:ext uri="{C183D7F6-B498-43B3-948B-1728B52AA6E4}">
                <adec:decorative xmlns:adec="http://schemas.microsoft.com/office/drawing/2017/decorative" val="1"/>
              </a:ext>
            </a:extLst>
          </p:cNvPr>
          <p:cNvSpPr/>
          <p:nvPr/>
        </p:nvSpPr>
        <p:spPr bwMode="auto">
          <a:xfrm rot="10800000">
            <a:off x="7885594" y="6871683"/>
            <a:ext cx="3890953" cy="1657064"/>
          </a:xfrm>
          <a:prstGeom prst="borderCallout3">
            <a:avLst>
              <a:gd name="adj1" fmla="val 18117"/>
              <a:gd name="adj2" fmla="val 23"/>
              <a:gd name="adj3" fmla="val 18750"/>
              <a:gd name="adj4" fmla="val -13702"/>
              <a:gd name="adj5" fmla="val 68354"/>
              <a:gd name="adj6" fmla="val -13702"/>
              <a:gd name="adj7" fmla="val 302999"/>
              <a:gd name="adj8" fmla="val -12839"/>
            </a:avLst>
          </a:prstGeom>
          <a:noFill/>
          <a:ln w="12700" cap="flat" cmpd="sng" algn="ctr">
            <a:solidFill>
              <a:srgbClr val="000000"/>
            </a:solidFill>
            <a:prstDash val="solid"/>
            <a:miter lim="0"/>
            <a:headEnd type="none" w="med" len="med"/>
            <a:tailEnd type="none" w="med" len="med"/>
          </a:ln>
          <a:effectLst/>
        </p:spPr>
        <p:txBody>
          <a:bodyPr vert="horz" wrap="square" lIns="72249" tIns="72249" rIns="72249" bIns="72249" numCol="1" rtlCol="0" anchor="ctr" anchorCtr="0" compatLnSpc="1">
            <a:prstTxWarp prst="textNoShape">
              <a:avLst/>
            </a:prstTxWarp>
          </a:bodyPr>
          <a:lstStyle/>
          <a:p>
            <a:pPr marL="325115" defTabSz="830849"/>
            <a:endParaRPr lang="en-US" sz="2560">
              <a:noFill/>
            </a:endParaRPr>
          </a:p>
        </p:txBody>
      </p:sp>
      <p:sp>
        <p:nvSpPr>
          <p:cNvPr id="27" name="TextBox 26">
            <a:extLst>
              <a:ext uri="{FF2B5EF4-FFF2-40B4-BE49-F238E27FC236}">
                <a16:creationId xmlns:a16="http://schemas.microsoft.com/office/drawing/2014/main" id="{D6811DD5-7AD3-4F1A-9C2E-5395F0376FFA}"/>
              </a:ext>
            </a:extLst>
          </p:cNvPr>
          <p:cNvSpPr txBox="1"/>
          <p:nvPr/>
        </p:nvSpPr>
        <p:spPr>
          <a:xfrm>
            <a:off x="8015397" y="6870024"/>
            <a:ext cx="3649735" cy="1493229"/>
          </a:xfrm>
          <a:prstGeom prst="rect">
            <a:avLst/>
          </a:prstGeom>
          <a:noFill/>
          <a:ln w="38100">
            <a:noFill/>
          </a:ln>
        </p:spPr>
        <p:txBody>
          <a:bodyPr wrap="square" rtlCol="0">
            <a:spAutoFit/>
          </a:bodyPr>
          <a:lstStyle/>
          <a:p>
            <a:r>
              <a:rPr lang="en-US" sz="2276"/>
              <a:t>Please note the offset dates and times to work around holidays AND Medical Services Board</a:t>
            </a:r>
          </a:p>
        </p:txBody>
      </p:sp>
      <p:cxnSp>
        <p:nvCxnSpPr>
          <p:cNvPr id="2" name="Straight Arrow Connector 1">
            <a:extLst>
              <a:ext uri="{FF2B5EF4-FFF2-40B4-BE49-F238E27FC236}">
                <a16:creationId xmlns:a16="http://schemas.microsoft.com/office/drawing/2014/main" id="{2A24B62C-909A-450B-86C8-1EECC20B4AC3}"/>
              </a:ext>
              <a:ext uri="{C183D7F6-B498-43B3-948B-1728B52AA6E4}">
                <adec:decorative xmlns:adec="http://schemas.microsoft.com/office/drawing/2017/decorative" val="1"/>
              </a:ext>
            </a:extLst>
          </p:cNvPr>
          <p:cNvCxnSpPr/>
          <p:nvPr/>
        </p:nvCxnSpPr>
        <p:spPr bwMode="auto">
          <a:xfrm flipH="1" flipV="1">
            <a:off x="10452503" y="5387685"/>
            <a:ext cx="1814786" cy="1322"/>
          </a:xfrm>
          <a:prstGeom prst="straightConnector1">
            <a:avLst/>
          </a:prstGeom>
          <a:solidFill>
            <a:srgbClr val="14943F"/>
          </a:solidFill>
          <a:ln w="12700" cap="flat" cmpd="sng" algn="ctr">
            <a:solidFill>
              <a:srgbClr val="000000"/>
            </a:solidFill>
            <a:prstDash val="solid"/>
            <a:miter lim="0"/>
            <a:headEnd type="none" w="med" len="med"/>
            <a:tailEnd type="triangle"/>
          </a:ln>
          <a:effectLst/>
        </p:spPr>
      </p:cxnSp>
      <p:cxnSp>
        <p:nvCxnSpPr>
          <p:cNvPr id="11" name="Straight Arrow Connector 10">
            <a:extLst>
              <a:ext uri="{FF2B5EF4-FFF2-40B4-BE49-F238E27FC236}">
                <a16:creationId xmlns:a16="http://schemas.microsoft.com/office/drawing/2014/main" id="{36A11985-5075-42F5-86C6-D80F6ECDC78A}"/>
              </a:ext>
              <a:ext uri="{C183D7F6-B498-43B3-948B-1728B52AA6E4}">
                <adec:decorative xmlns:adec="http://schemas.microsoft.com/office/drawing/2017/decorative" val="1"/>
              </a:ext>
            </a:extLst>
          </p:cNvPr>
          <p:cNvCxnSpPr>
            <a:cxnSpLocks/>
          </p:cNvCxnSpPr>
          <p:nvPr/>
        </p:nvCxnSpPr>
        <p:spPr bwMode="auto">
          <a:xfrm flipH="1">
            <a:off x="10510726" y="2774467"/>
            <a:ext cx="1756563" cy="1322"/>
          </a:xfrm>
          <a:prstGeom prst="straightConnector1">
            <a:avLst/>
          </a:prstGeom>
          <a:solidFill>
            <a:srgbClr val="14943F"/>
          </a:solidFill>
          <a:ln w="12700" cap="flat" cmpd="sng" algn="ctr">
            <a:solidFill>
              <a:srgbClr val="000000"/>
            </a:solidFill>
            <a:prstDash val="solid"/>
            <a:miter lim="0"/>
            <a:headEnd type="none" w="med" len="med"/>
            <a:tailEnd type="triangle"/>
          </a:ln>
          <a:effectLst/>
        </p:spPr>
      </p:cxnSp>
      <p:cxnSp>
        <p:nvCxnSpPr>
          <p:cNvPr id="14" name="Straight Arrow Connector 13">
            <a:extLst>
              <a:ext uri="{FF2B5EF4-FFF2-40B4-BE49-F238E27FC236}">
                <a16:creationId xmlns:a16="http://schemas.microsoft.com/office/drawing/2014/main" id="{A6FC390A-081B-19FC-12D4-DB7F23696E55}"/>
              </a:ext>
              <a:ext uri="{C183D7F6-B498-43B3-948B-1728B52AA6E4}">
                <adec:decorative xmlns:adec="http://schemas.microsoft.com/office/drawing/2017/decorative" val="1"/>
              </a:ext>
            </a:extLst>
          </p:cNvPr>
          <p:cNvCxnSpPr>
            <a:cxnSpLocks/>
          </p:cNvCxnSpPr>
          <p:nvPr/>
        </p:nvCxnSpPr>
        <p:spPr bwMode="auto">
          <a:xfrm>
            <a:off x="12267289" y="2774467"/>
            <a:ext cx="19997" cy="5477287"/>
          </a:xfrm>
          <a:prstGeom prst="straightConnector1">
            <a:avLst/>
          </a:prstGeom>
          <a:solidFill>
            <a:srgbClr val="14943F"/>
          </a:solidFill>
          <a:ln w="57150" cap="flat" cmpd="sng" algn="ctr">
            <a:solidFill>
              <a:schemeClr val="accent1">
                <a:lumMod val="75000"/>
              </a:schemeClr>
            </a:solidFill>
            <a:prstDash val="solid"/>
            <a:miter lim="0"/>
            <a:headEnd type="none" w="med" len="med"/>
            <a:tailEnd type="none" w="med" len="med"/>
          </a:ln>
          <a:effectLst/>
        </p:spPr>
      </p:cxnSp>
      <p:cxnSp>
        <p:nvCxnSpPr>
          <p:cNvPr id="7" name="Straight Arrow Connector 6">
            <a:extLst>
              <a:ext uri="{FF2B5EF4-FFF2-40B4-BE49-F238E27FC236}">
                <a16:creationId xmlns:a16="http://schemas.microsoft.com/office/drawing/2014/main" id="{1E1C426A-C798-76DE-1A42-41AA260B21EB}"/>
              </a:ext>
              <a:ext uri="{C183D7F6-B498-43B3-948B-1728B52AA6E4}">
                <adec:decorative xmlns:adec="http://schemas.microsoft.com/office/drawing/2017/decorative" val="1"/>
              </a:ext>
            </a:extLst>
          </p:cNvPr>
          <p:cNvCxnSpPr/>
          <p:nvPr/>
        </p:nvCxnSpPr>
        <p:spPr bwMode="auto">
          <a:xfrm flipH="1" flipV="1">
            <a:off x="10462707" y="4876800"/>
            <a:ext cx="1814786" cy="1322"/>
          </a:xfrm>
          <a:prstGeom prst="straightConnector1">
            <a:avLst/>
          </a:prstGeom>
          <a:solidFill>
            <a:srgbClr val="14943F"/>
          </a:solidFill>
          <a:ln w="12700" cap="flat" cmpd="sng" algn="ctr">
            <a:solidFill>
              <a:srgbClr val="000000"/>
            </a:solidFill>
            <a:prstDash val="solid"/>
            <a:miter lim="0"/>
            <a:headEnd type="none" w="med" len="med"/>
            <a:tailEnd type="triangle"/>
          </a:ln>
          <a:effectLst/>
        </p:spPr>
      </p:cxnSp>
      <p:sp>
        <p:nvSpPr>
          <p:cNvPr id="3" name="Slide Number Placeholder 2"/>
          <p:cNvSpPr>
            <a:spLocks noGrp="1"/>
          </p:cNvSpPr>
          <p:nvPr>
            <p:ph type="sldNum" sz="quarter" idx="10"/>
          </p:nvPr>
        </p:nvSpPr>
        <p:spPr/>
        <p:txBody>
          <a:bodyPr/>
          <a:lstStyle/>
          <a:p>
            <a:fld id="{7CD4B2A3-DF06-4EAB-85AB-0641A4D150A0}" type="slidenum">
              <a:rPr lang="en-US" smtClean="0">
                <a:solidFill>
                  <a:srgbClr val="FFFFFF"/>
                </a:solidFill>
              </a:rPr>
              <a:pPr/>
              <a:t>4</a:t>
            </a:fld>
            <a:endParaRPr lang="en-US">
              <a:solidFill>
                <a:srgbClr val="FFFFFF"/>
              </a:solidFill>
            </a:endParaRPr>
          </a:p>
        </p:txBody>
      </p:sp>
    </p:spTree>
    <p:extLst>
      <p:ext uri="{BB962C8B-B14F-4D97-AF65-F5344CB8AC3E}">
        <p14:creationId xmlns:p14="http://schemas.microsoft.com/office/powerpoint/2010/main" val="283828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D13D8B-3009-4359-9FB8-AD660C8B55D1}"/>
              </a:ext>
            </a:extLst>
          </p:cNvPr>
          <p:cNvSpPr txBox="1">
            <a:spLocks noGrp="1"/>
          </p:cNvSpPr>
          <p:nvPr>
            <p:ph type="title" idx="4294967295"/>
          </p:nvPr>
        </p:nvSpPr>
        <p:spPr>
          <a:xfrm>
            <a:off x="2438941" y="206348"/>
            <a:ext cx="8123837" cy="8802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831013" rtl="0" eaLnBrk="1" fontAlgn="auto" latinLnBrk="0" hangingPunct="1">
              <a:lnSpc>
                <a:spcPct val="100000"/>
              </a:lnSpc>
              <a:spcBef>
                <a:spcPts val="1092"/>
              </a:spcBef>
              <a:spcAft>
                <a:spcPts val="0"/>
              </a:spcAft>
              <a:buClrTx/>
              <a:buSzTx/>
              <a:buFontTx/>
              <a:buNone/>
              <a:tabLst/>
              <a:defRPr/>
            </a:pPr>
            <a:r>
              <a:rPr kumimoji="0" lang="en-US" sz="5120" b="1" i="0" u="none" strike="noStrike" kern="0" cap="none" spc="0" normalizeH="0" baseline="0" noProof="0">
                <a:ln w="0"/>
                <a:solidFill>
                  <a:schemeClr val="tx1"/>
                </a:solidFill>
                <a:effectLst/>
                <a:uLnTx/>
                <a:uFillTx/>
                <a:latin typeface="Trebuchet MS"/>
                <a:ea typeface="Trebuchet MS" pitchFamily="-100" charset="0"/>
                <a:cs typeface="Trebuchet MS" pitchFamily="-100" charset="0"/>
                <a:sym typeface="Trebuchet MS" pitchFamily="-100" charset="0"/>
              </a:rPr>
              <a:t>AGENDA</a:t>
            </a:r>
          </a:p>
        </p:txBody>
      </p:sp>
      <p:graphicFrame>
        <p:nvGraphicFramePr>
          <p:cNvPr id="6" name="Table 13">
            <a:extLst>
              <a:ext uri="{FF2B5EF4-FFF2-40B4-BE49-F238E27FC236}">
                <a16:creationId xmlns:a16="http://schemas.microsoft.com/office/drawing/2014/main" id="{05A6AE4F-1A0A-496C-A3D3-B55588F2DC51}"/>
              </a:ext>
            </a:extLst>
          </p:cNvPr>
          <p:cNvGraphicFramePr>
            <a:graphicFrameLocks noGrp="1"/>
          </p:cNvGraphicFramePr>
          <p:nvPr>
            <p:extLst>
              <p:ext uri="{D42A27DB-BD31-4B8C-83A1-F6EECF244321}">
                <p14:modId xmlns:p14="http://schemas.microsoft.com/office/powerpoint/2010/main" val="4148341489"/>
              </p:ext>
            </p:extLst>
          </p:nvPr>
        </p:nvGraphicFramePr>
        <p:xfrm>
          <a:off x="695730" y="1244286"/>
          <a:ext cx="11554260" cy="5903317"/>
        </p:xfrm>
        <a:graphic>
          <a:graphicData uri="http://schemas.openxmlformats.org/drawingml/2006/table">
            <a:tbl>
              <a:tblPr firstRow="1" bandRow="1">
                <a:tableStyleId>{5C22544A-7EE6-4342-B048-85BDC9FD1C3A}</a:tableStyleId>
              </a:tblPr>
              <a:tblGrid>
                <a:gridCol w="11554260">
                  <a:extLst>
                    <a:ext uri="{9D8B030D-6E8A-4147-A177-3AD203B41FA5}">
                      <a16:colId xmlns:a16="http://schemas.microsoft.com/office/drawing/2014/main" val="2531418421"/>
                    </a:ext>
                  </a:extLst>
                </a:gridCol>
              </a:tblGrid>
              <a:tr h="1223674">
                <a:tc>
                  <a:txBody>
                    <a:bodyPr/>
                    <a:lstStyle/>
                    <a:p>
                      <a:pPr marL="0" marR="0" lvl="0" indent="0" algn="ctr" rtl="0" eaLnBrk="1" fontAlgn="auto" latinLnBrk="0" hangingPunct="1">
                        <a:lnSpc>
                          <a:spcPct val="100000"/>
                        </a:lnSpc>
                        <a:spcBef>
                          <a:spcPts val="0"/>
                        </a:spcBef>
                        <a:spcAft>
                          <a:spcPts val="0"/>
                        </a:spcAft>
                        <a:buClrTx/>
                        <a:buSzTx/>
                        <a:buFontTx/>
                        <a:buNone/>
                      </a:pPr>
                      <a:r>
                        <a:rPr lang="en-US" sz="3200" dirty="0"/>
                        <a:t>May 2025 Hospital Stakeholder </a:t>
                      </a:r>
                    </a:p>
                    <a:p>
                      <a:pPr marL="0" marR="0" lvl="0" indent="0" algn="ctr" defTabSz="342968" rtl="0" eaLnBrk="1" fontAlgn="auto" latinLnBrk="0" hangingPunct="1">
                        <a:lnSpc>
                          <a:spcPct val="100000"/>
                        </a:lnSpc>
                        <a:spcBef>
                          <a:spcPts val="0"/>
                        </a:spcBef>
                        <a:spcAft>
                          <a:spcPts val="0"/>
                        </a:spcAft>
                        <a:buClrTx/>
                        <a:buSzTx/>
                        <a:buFontTx/>
                        <a:buNone/>
                        <a:tabLst/>
                        <a:defRPr/>
                      </a:pPr>
                      <a:r>
                        <a:rPr lang="en-US" sz="3200" dirty="0"/>
                        <a:t>Engagement Meeting Topics </a:t>
                      </a:r>
                      <a:r>
                        <a:rPr lang="en-US" sz="3200" dirty="0">
                          <a:solidFill>
                            <a:srgbClr val="FF0000"/>
                          </a:solidFill>
                        </a:rPr>
                        <a:t>– </a:t>
                      </a:r>
                      <a:r>
                        <a:rPr lang="en-US" sz="3200" dirty="0" err="1">
                          <a:solidFill>
                            <a:srgbClr val="FF0000"/>
                          </a:solidFill>
                        </a:rPr>
                        <a:t>mm:ss</a:t>
                      </a:r>
                      <a:endParaRPr lang="en-US" sz="3200" dirty="0">
                        <a:solidFill>
                          <a:srgbClr val="FF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70826839"/>
                  </a:ext>
                </a:extLst>
              </a:tr>
              <a:tr h="281795">
                <a:tc>
                  <a:txBody>
                    <a:bodyPr/>
                    <a:lstStyle/>
                    <a:p>
                      <a:pPr marL="0" lvl="0" indent="0" algn="l">
                        <a:lnSpc>
                          <a:spcPct val="100000"/>
                        </a:lnSpc>
                        <a:spcBef>
                          <a:spcPts val="0"/>
                        </a:spcBef>
                        <a:spcAft>
                          <a:spcPts val="0"/>
                        </a:spcAft>
                        <a:buNone/>
                      </a:pPr>
                      <a:r>
                        <a:rPr lang="en-US" sz="2800" dirty="0"/>
                        <a:t>Staffing Update </a:t>
                      </a:r>
                      <a:r>
                        <a:rPr lang="en-US" sz="2800" dirty="0">
                          <a:solidFill>
                            <a:srgbClr val="FF0000"/>
                          </a:solidFill>
                        </a:rPr>
                        <a:t>– 4:20</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230271316"/>
                  </a:ext>
                </a:extLst>
              </a:tr>
              <a:tr h="281795">
                <a:tc>
                  <a:txBody>
                    <a:bodyPr/>
                    <a:lstStyle/>
                    <a:p>
                      <a:pPr marL="0" lvl="0" indent="0" algn="l">
                        <a:lnSpc>
                          <a:spcPct val="100000"/>
                        </a:lnSpc>
                        <a:spcBef>
                          <a:spcPts val="0"/>
                        </a:spcBef>
                        <a:spcAft>
                          <a:spcPts val="0"/>
                        </a:spcAft>
                        <a:buNone/>
                      </a:pPr>
                      <a:r>
                        <a:rPr lang="en-US" sz="2800" dirty="0"/>
                        <a:t>June Hospital Engagement Meeting </a:t>
                      </a:r>
                      <a:r>
                        <a:rPr lang="en-US" sz="2800" dirty="0">
                          <a:solidFill>
                            <a:srgbClr val="FF0000"/>
                          </a:solidFill>
                        </a:rPr>
                        <a:t>– 4:55</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96852883"/>
                  </a:ext>
                </a:extLst>
              </a:tr>
              <a:tr h="281795">
                <a:tc>
                  <a:txBody>
                    <a:bodyPr/>
                    <a:lstStyle/>
                    <a:p>
                      <a:pPr marL="0" lvl="0" indent="0" algn="l">
                        <a:lnSpc>
                          <a:spcPct val="100000"/>
                        </a:lnSpc>
                        <a:spcBef>
                          <a:spcPts val="0"/>
                        </a:spcBef>
                        <a:spcAft>
                          <a:spcPts val="0"/>
                        </a:spcAft>
                        <a:buNone/>
                      </a:pPr>
                      <a:r>
                        <a:rPr lang="en-US" sz="2800" dirty="0"/>
                        <a:t>Hospital Specialty Drugs </a:t>
                      </a:r>
                      <a:r>
                        <a:rPr lang="en-US" sz="2800" dirty="0">
                          <a:solidFill>
                            <a:srgbClr val="FF0000"/>
                          </a:solidFill>
                        </a:rPr>
                        <a:t>– 6:19</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93585882"/>
                  </a:ext>
                </a:extLst>
              </a:tr>
              <a:tr h="281795">
                <a:tc>
                  <a:txBody>
                    <a:bodyPr/>
                    <a:lstStyle/>
                    <a:p>
                      <a:pPr marL="0" lvl="0" indent="0" algn="l">
                        <a:lnSpc>
                          <a:spcPct val="100000"/>
                        </a:lnSpc>
                        <a:spcBef>
                          <a:spcPts val="0"/>
                        </a:spcBef>
                        <a:spcAft>
                          <a:spcPts val="0"/>
                        </a:spcAft>
                        <a:buNone/>
                      </a:pPr>
                      <a:r>
                        <a:rPr lang="en-US" sz="2800" dirty="0"/>
                        <a:t>Senate Bill 25-205 (SFY25-26 Long Bill) </a:t>
                      </a:r>
                      <a:r>
                        <a:rPr lang="en-US" sz="2800" dirty="0">
                          <a:solidFill>
                            <a:srgbClr val="FF0000"/>
                          </a:solidFill>
                        </a:rPr>
                        <a:t>– 19:00</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476837203"/>
                  </a:ext>
                </a:extLst>
              </a:tr>
              <a:tr h="281795">
                <a:tc>
                  <a:txBody>
                    <a:bodyPr/>
                    <a:lstStyle/>
                    <a:p>
                      <a:pPr marL="0" lvl="0" indent="0" algn="l">
                        <a:lnSpc>
                          <a:spcPct val="100000"/>
                        </a:lnSpc>
                        <a:spcBef>
                          <a:spcPts val="0"/>
                        </a:spcBef>
                        <a:spcAft>
                          <a:spcPts val="0"/>
                        </a:spcAft>
                        <a:buNone/>
                      </a:pPr>
                      <a:r>
                        <a:rPr lang="en-US" sz="2800" dirty="0"/>
                        <a:t>2nd 30-day Review of Select Inputs to Inpatient Rates Rebasing </a:t>
                      </a:r>
                      <a:r>
                        <a:rPr lang="en-US" sz="2800" dirty="0">
                          <a:solidFill>
                            <a:srgbClr val="FF0000"/>
                          </a:solidFill>
                        </a:rPr>
                        <a:t>– 20:28</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86139131"/>
                  </a:ext>
                </a:extLst>
              </a:tr>
              <a:tr h="281795">
                <a:tc>
                  <a:txBody>
                    <a:bodyPr/>
                    <a:lstStyle/>
                    <a:p>
                      <a:pPr marL="0" lvl="0" indent="0" algn="l">
                        <a:lnSpc>
                          <a:spcPct val="100000"/>
                        </a:lnSpc>
                        <a:spcBef>
                          <a:spcPts val="0"/>
                        </a:spcBef>
                        <a:spcAft>
                          <a:spcPts val="0"/>
                        </a:spcAft>
                        <a:buNone/>
                      </a:pPr>
                      <a:r>
                        <a:rPr lang="en-US" sz="2800" dirty="0"/>
                        <a:t>Inpatient-specific Regulatory Updates </a:t>
                      </a:r>
                      <a:r>
                        <a:rPr lang="en-US" sz="2800" dirty="0">
                          <a:solidFill>
                            <a:srgbClr val="FF0000"/>
                          </a:solidFill>
                        </a:rPr>
                        <a:t>– 24:38</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605921813"/>
                  </a:ext>
                </a:extLst>
              </a:tr>
              <a:tr h="523561">
                <a:tc>
                  <a:txBody>
                    <a:bodyPr/>
                    <a:lstStyle/>
                    <a:p>
                      <a:pPr marL="0" marR="0" lvl="0" indent="0" algn="l" defTabSz="342968" rtl="0" eaLnBrk="1" fontAlgn="auto" latinLnBrk="0" hangingPunct="1">
                        <a:lnSpc>
                          <a:spcPct val="100000"/>
                        </a:lnSpc>
                        <a:spcBef>
                          <a:spcPts val="0"/>
                        </a:spcBef>
                        <a:spcAft>
                          <a:spcPts val="0"/>
                        </a:spcAft>
                        <a:buClrTx/>
                        <a:buSzTx/>
                        <a:buFontTx/>
                        <a:buNone/>
                        <a:tabLst/>
                        <a:defRPr/>
                      </a:pPr>
                      <a:r>
                        <a:rPr lang="en-US" sz="2800" b="0" i="0" u="none" strike="noStrike" kern="1200" cap="none" spc="0" normalizeH="0" baseline="0" noProof="0" dirty="0">
                          <a:ln>
                            <a:noFill/>
                          </a:ln>
                          <a:effectLst/>
                          <a:uLnTx/>
                          <a:uFillTx/>
                          <a:latin typeface="+mn-lt"/>
                        </a:rPr>
                        <a:t>Update to EAPG Version 3.18 Transition </a:t>
                      </a:r>
                      <a:r>
                        <a:rPr lang="en-US" sz="2800" b="0" i="0" u="none" strike="noStrike" kern="1200" cap="none" spc="0" normalizeH="0" baseline="0" noProof="0" dirty="0">
                          <a:ln>
                            <a:noFill/>
                          </a:ln>
                          <a:solidFill>
                            <a:srgbClr val="FF0000"/>
                          </a:solidFill>
                          <a:effectLst/>
                          <a:uLnTx/>
                          <a:uFillTx/>
                          <a:latin typeface="+mn-lt"/>
                        </a:rPr>
                        <a:t>– 27:46</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275582254"/>
                  </a:ext>
                </a:extLst>
              </a:tr>
              <a:tr h="523561">
                <a:tc>
                  <a:txBody>
                    <a:bodyPr/>
                    <a:lstStyle/>
                    <a:p>
                      <a:pPr marL="0" marR="0" lvl="0" indent="0" algn="l" defTabSz="342968" rtl="0" eaLnBrk="1" fontAlgn="auto" latinLnBrk="0" hangingPunct="1">
                        <a:lnSpc>
                          <a:spcPct val="100000"/>
                        </a:lnSpc>
                        <a:spcBef>
                          <a:spcPts val="0"/>
                        </a:spcBef>
                        <a:spcAft>
                          <a:spcPts val="0"/>
                        </a:spcAft>
                        <a:buClrTx/>
                        <a:buSzTx/>
                        <a:buFontTx/>
                        <a:buNone/>
                        <a:tabLst/>
                        <a:defRPr/>
                      </a:pPr>
                      <a:r>
                        <a:rPr lang="en-US" sz="2800" b="0" i="0" u="none" strike="noStrike" kern="1200" cap="none" spc="0" normalizeH="0" baseline="0" dirty="0">
                          <a:ln>
                            <a:noFill/>
                          </a:ln>
                          <a:solidFill>
                            <a:schemeClr val="dk1"/>
                          </a:solidFill>
                          <a:effectLst/>
                          <a:uLnTx/>
                          <a:uFillTx/>
                          <a:latin typeface="+mn-lt"/>
                          <a:ea typeface="+mn-ea"/>
                          <a:cs typeface="+mn-cs"/>
                        </a:rPr>
                        <a:t>General EAPG Updates </a:t>
                      </a:r>
                      <a:r>
                        <a:rPr lang="en-US" sz="2800" b="0" i="0" u="none" strike="noStrike" kern="1200" cap="none" spc="0" normalizeH="0" baseline="0" dirty="0">
                          <a:ln>
                            <a:noFill/>
                          </a:ln>
                          <a:solidFill>
                            <a:srgbClr val="FF0000"/>
                          </a:solidFill>
                          <a:effectLst/>
                          <a:uLnTx/>
                          <a:uFillTx/>
                          <a:latin typeface="+mn-lt"/>
                          <a:ea typeface="+mn-ea"/>
                          <a:cs typeface="+mn-cs"/>
                        </a:rPr>
                        <a:t>– 29:48</a:t>
                      </a:r>
                      <a:endParaRPr lang="en-US" sz="2800" b="0" i="0" u="none" strike="noStrike" kern="1200" cap="none" spc="0" normalizeH="0" baseline="0" noProof="0" dirty="0">
                        <a:ln>
                          <a:noFill/>
                        </a:ln>
                        <a:solidFill>
                          <a:srgbClr val="FF0000"/>
                        </a:solidFill>
                        <a:effectLst/>
                        <a:uLnTx/>
                        <a:uFillTx/>
                        <a:latin typeface="+mn-lt"/>
                        <a:ea typeface="+mn-ea"/>
                        <a:cs typeface="+mn-cs"/>
                      </a:endParaRP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33320036"/>
                  </a:ext>
                </a:extLst>
              </a:tr>
              <a:tr h="523561">
                <a:tc>
                  <a:txBody>
                    <a:bodyPr/>
                    <a:lstStyle/>
                    <a:p>
                      <a:pPr marL="0" marR="0" lvl="0" indent="0" algn="l" defTabSz="342968" rtl="0" eaLnBrk="1" fontAlgn="auto" latinLnBrk="0" hangingPunct="1">
                        <a:lnSpc>
                          <a:spcPct val="100000"/>
                        </a:lnSpc>
                        <a:spcBef>
                          <a:spcPts val="0"/>
                        </a:spcBef>
                        <a:spcAft>
                          <a:spcPts val="0"/>
                        </a:spcAft>
                        <a:buClrTx/>
                        <a:buSzTx/>
                        <a:buFontTx/>
                        <a:buNone/>
                        <a:tabLst/>
                        <a:defRPr/>
                      </a:pPr>
                      <a:r>
                        <a:rPr lang="en-US" sz="2800" b="0" i="0" u="none" strike="noStrike" kern="1200" cap="none" spc="0" normalizeH="0" baseline="0" noProof="0" dirty="0">
                          <a:ln>
                            <a:noFill/>
                          </a:ln>
                          <a:effectLst/>
                          <a:uLnTx/>
                          <a:uFillTx/>
                          <a:latin typeface="+mn-lt"/>
                        </a:rPr>
                        <a:t>Regulatory Updates </a:t>
                      </a:r>
                      <a:r>
                        <a:rPr lang="en-US" sz="2800" b="0" i="0" u="none" strike="noStrike" kern="1200" cap="none" spc="0" normalizeH="0" baseline="0" noProof="0" dirty="0">
                          <a:ln>
                            <a:noFill/>
                          </a:ln>
                          <a:solidFill>
                            <a:srgbClr val="FF0000"/>
                          </a:solidFill>
                          <a:effectLst/>
                          <a:uLnTx/>
                          <a:uFillTx/>
                          <a:latin typeface="+mn-lt"/>
                        </a:rPr>
                        <a:t>– 31:45</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361103628"/>
                  </a:ext>
                </a:extLst>
              </a:tr>
            </a:tbl>
          </a:graphicData>
        </a:graphic>
      </p:graphicFrame>
      <p:sp>
        <p:nvSpPr>
          <p:cNvPr id="2" name="Slide Number Placeholder 1"/>
          <p:cNvSpPr>
            <a:spLocks noGrp="1"/>
          </p:cNvSpPr>
          <p:nvPr>
            <p:ph type="sldNum" sz="quarter" idx="10"/>
          </p:nvPr>
        </p:nvSpPr>
        <p:spPr/>
        <p:txBody>
          <a:bodyPr/>
          <a:lstStyle/>
          <a:p>
            <a:pPr defTabSz="438148">
              <a:defRPr/>
            </a:pPr>
            <a:fld id="{CDE68769-00DC-405B-88E2-248530D96551}" type="slidenum">
              <a:rPr lang="en-US">
                <a:solidFill>
                  <a:srgbClr val="FFFFFF"/>
                </a:solidFill>
              </a:rPr>
              <a:pPr defTabSz="438148">
                <a:defRPr/>
              </a:pPr>
              <a:t>5</a:t>
            </a:fld>
            <a:endParaRPr lang="en-US">
              <a:solidFill>
                <a:srgbClr val="FFFFFF"/>
              </a:solidFill>
            </a:endParaRPr>
          </a:p>
        </p:txBody>
      </p:sp>
    </p:spTree>
    <p:extLst>
      <p:ext uri="{BB962C8B-B14F-4D97-AF65-F5344CB8AC3E}">
        <p14:creationId xmlns:p14="http://schemas.microsoft.com/office/powerpoint/2010/main" val="3593284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D13D8B-3009-4359-9FB8-AD660C8B55D1}"/>
              </a:ext>
            </a:extLst>
          </p:cNvPr>
          <p:cNvSpPr txBox="1">
            <a:spLocks noGrp="1"/>
          </p:cNvSpPr>
          <p:nvPr>
            <p:ph type="title" idx="4294967295"/>
          </p:nvPr>
        </p:nvSpPr>
        <p:spPr>
          <a:xfrm>
            <a:off x="4880963" y="1459921"/>
            <a:ext cx="8123837" cy="101566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831013" rtl="0" eaLnBrk="1" fontAlgn="auto" latinLnBrk="0" hangingPunct="1">
              <a:lnSpc>
                <a:spcPct val="100000"/>
              </a:lnSpc>
              <a:spcBef>
                <a:spcPts val="1092"/>
              </a:spcBef>
              <a:spcAft>
                <a:spcPts val="0"/>
              </a:spcAft>
              <a:buClrTx/>
              <a:buSzTx/>
              <a:buFontTx/>
              <a:buNone/>
              <a:tabLst/>
              <a:defRPr/>
            </a:pPr>
            <a:r>
              <a:rPr kumimoji="0" lang="en-US" sz="6000" b="1" i="0" u="none" strike="noStrike" kern="0" cap="none" spc="0" normalizeH="0" baseline="0" noProof="0" dirty="0">
                <a:ln w="0"/>
                <a:solidFill>
                  <a:srgbClr val="C3002F">
                    <a:lumMod val="60000"/>
                    <a:lumOff val="40000"/>
                  </a:srgbClr>
                </a:solidFill>
                <a:effectLst/>
                <a:uLnTx/>
                <a:uFillTx/>
                <a:latin typeface="Trebuchet MS"/>
                <a:ea typeface="Trebuchet MS" pitchFamily="-100" charset="0"/>
                <a:cs typeface="Trebuchet MS" pitchFamily="-100" charset="0"/>
                <a:sym typeface="Trebuchet MS" pitchFamily="-100" charset="0"/>
              </a:rPr>
              <a:t>STAFFING UPDATE</a:t>
            </a:r>
          </a:p>
        </p:txBody>
      </p:sp>
      <p:sp useBgFill="1">
        <p:nvSpPr>
          <p:cNvPr id="15" name="Content Placeholder 2">
            <a:extLst>
              <a:ext uri="{FF2B5EF4-FFF2-40B4-BE49-F238E27FC236}">
                <a16:creationId xmlns:a16="http://schemas.microsoft.com/office/drawing/2014/main" id="{C9CA7F49-D476-4D21-A2AF-EEED3F5475C8}"/>
              </a:ext>
            </a:extLst>
          </p:cNvPr>
          <p:cNvSpPr txBox="1">
            <a:spLocks/>
          </p:cNvSpPr>
          <p:nvPr/>
        </p:nvSpPr>
        <p:spPr>
          <a:xfrm>
            <a:off x="5742987" y="3416181"/>
            <a:ext cx="5856358" cy="4811446"/>
          </a:xfrm>
          <a:prstGeom prst="rect">
            <a:avLst/>
          </a:prstGeom>
          <a:ln w="76200">
            <a:noFill/>
          </a:ln>
        </p:spPr>
        <p:txBody>
          <a:bodyPr vert="horz" lIns="91440" tIns="45720" rIns="91440" bIns="45720" rtlCol="0" anchor="t"/>
          <a:lstStyle>
            <a:defPPr>
              <a:defRPr lang="en-US"/>
            </a:defPPr>
            <a:lvl1pPr algn="r" defTabSz="584200" rtl="0" fontAlgn="base" hangingPunct="0">
              <a:spcBef>
                <a:spcPct val="0"/>
              </a:spcBef>
              <a:spcAft>
                <a:spcPct val="0"/>
              </a:spcAft>
              <a:defRPr sz="1012" b="1" kern="1200">
                <a:solidFill>
                  <a:schemeClr val="bg1"/>
                </a:solidFill>
                <a:latin typeface="Trebuchet MS" pitchFamily="-100" charset="0"/>
                <a:ea typeface="Trebuchet MS" pitchFamily="-100" charset="0"/>
                <a:cs typeface="Trebuchet MS" pitchFamily="-100" charset="0"/>
                <a:sym typeface="Trebuchet MS" pitchFamily="-100" charset="0"/>
              </a:defRPr>
            </a:lvl1pPr>
            <a:lvl2pPr marL="228600" indent="2286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2pPr>
            <a:lvl3pPr marL="457200" indent="4572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3pPr>
            <a:lvl4pPr marL="685800" indent="6858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4pPr>
            <a:lvl5pPr marL="914400" indent="9144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5pPr>
            <a:lvl6pPr marL="22860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6pPr>
            <a:lvl7pPr marL="27432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7pPr>
            <a:lvl8pPr marL="32004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8pPr>
            <a:lvl9pPr marL="36576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9pPr>
          </a:lstStyle>
          <a:p>
            <a:pPr marL="342265" marR="0" lvl="0" indent="-342265" algn="r" defTabSz="584200" rtl="0" eaLnBrk="1"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1200" b="1" i="0" u="none" strike="noStrike" kern="1200" cap="none" spc="0" normalizeH="0" baseline="0" noProof="0">
              <a:ln>
                <a:noFill/>
              </a:ln>
              <a:solidFill>
                <a:srgbClr val="000000"/>
              </a:solidFill>
              <a:effectLst/>
              <a:uLnTx/>
              <a:uFillTx/>
              <a:latin typeface="Trebuchet MS" pitchFamily="-100" charset="0"/>
              <a:ea typeface="+mn-lt"/>
              <a:cs typeface="+mn-lt"/>
              <a:sym typeface="Trebuchet MS" pitchFamily="-100" charset="0"/>
            </a:endParaRPr>
          </a:p>
          <a:p>
            <a:pPr marL="0" marR="0" lvl="0" indent="0" algn="ctr" defTabSz="584200" rtl="0" eaLnBrk="1"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FFFFFF"/>
              </a:solidFill>
              <a:effectLst/>
              <a:uLnTx/>
              <a:uFillTx/>
              <a:latin typeface="Trebuchet MS" pitchFamily="-100" charset="0"/>
              <a:ea typeface="+mn-lt"/>
              <a:cs typeface="+mn-lt"/>
              <a:sym typeface="Trebuchet MS" pitchFamily="-100" charset="0"/>
            </a:endParaRPr>
          </a:p>
          <a:p>
            <a:pPr marL="0" marR="0" lvl="0" indent="0" algn="l" defTabSz="584200" rtl="0" eaLnBrk="1"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rebuchet MS"/>
                <a:ea typeface="+mn-lt"/>
                <a:cs typeface="+mn-lt"/>
                <a:sym typeface="Trebuchet MS" pitchFamily="-100" charset="0"/>
              </a:rPr>
              <a:t>Sean Paschke</a:t>
            </a:r>
            <a:endParaRPr kumimoji="0" lang="en-US" sz="1012" b="1" i="0" u="none" strike="noStrike" kern="1200" cap="none" spc="0" normalizeH="0" baseline="0" noProof="0">
              <a:ln>
                <a:noFill/>
              </a:ln>
              <a:solidFill>
                <a:srgbClr val="000000"/>
              </a:solidFill>
              <a:effectLst/>
              <a:uLnTx/>
              <a:uFillTx/>
              <a:latin typeface="Trebuchet MS" pitchFamily="-100" charset="0"/>
              <a:sym typeface="Trebuchet MS" pitchFamily="-100" charset="0"/>
            </a:endParaRPr>
          </a:p>
          <a:p>
            <a:pPr marL="0" marR="0" lvl="0" indent="0" algn="l" defTabSz="584200" rtl="0" eaLnBrk="1"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rebuchet MS"/>
                <a:ea typeface="+mn-lt"/>
                <a:cs typeface="+mn-lt"/>
                <a:sym typeface="Trebuchet MS" pitchFamily="-100" charset="0"/>
              </a:rPr>
              <a:t>Outpatient Hospital Rates Analyst</a:t>
            </a:r>
            <a:endParaRPr kumimoji="0" lang="en-US" sz="4000" b="1" i="0" u="none" strike="noStrike" kern="1200" cap="none" spc="0" normalizeH="0" baseline="0" noProof="0">
              <a:ln>
                <a:noFill/>
              </a:ln>
              <a:solidFill>
                <a:srgbClr val="000000"/>
              </a:solidFill>
              <a:effectLst/>
              <a:uLnTx/>
              <a:uFillTx/>
              <a:latin typeface="Trebuchet MS" pitchFamily="-100" charset="0"/>
              <a:ea typeface="+mn-lt"/>
              <a:cs typeface="+mn-lt"/>
              <a:sym typeface="Trebuchet MS" pitchFamily="-100" charset="0"/>
            </a:endParaRPr>
          </a:p>
          <a:p>
            <a:pPr marL="856615" marR="0" lvl="2" indent="0" algn="l" defTabSz="584200" rtl="0" eaLnBrk="1"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5C6670"/>
              </a:solidFill>
              <a:effectLst/>
              <a:uLnTx/>
              <a:uFillTx/>
              <a:latin typeface="Trebuchet MS" pitchFamily="-100" charset="0"/>
              <a:ea typeface="+mn-lt"/>
              <a:cs typeface="+mn-lt"/>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0" marR="0" lvl="0" indent="0" algn="r" defTabSz="584200" rtl="0" eaLnBrk="1"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Trebuchet MS" pitchFamily="-100" charset="0"/>
              <a:ea typeface="+mn-lt"/>
              <a:cs typeface="+mn-lt"/>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Arial,Sans-Serif" panose="05000000000000000000" pitchFamily="2" charset="2"/>
              <a:buChar char="•"/>
              <a:tabLst/>
              <a:defRPr/>
            </a:pPr>
            <a:endParaRPr kumimoji="0" lang="en-US" sz="2800" b="1" i="0" u="none" strike="noStrike" kern="1200" cap="none" spc="0" normalizeH="0" baseline="0" noProof="0">
              <a:ln>
                <a:noFill/>
              </a:ln>
              <a:solidFill>
                <a:srgbClr val="FFFFFF"/>
              </a:solidFill>
              <a:effectLst/>
              <a:uLnTx/>
              <a:uFillTx/>
              <a:latin typeface="Trebuchet MS" pitchFamily="-100" charset="0"/>
              <a:ea typeface="+mn-lt"/>
              <a:cs typeface="+mn-lt"/>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Arial,Sans-Serif" panose="05000000000000000000" pitchFamily="2" charset="2"/>
              <a:buChar char="•"/>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Arial" panose="05000000000000000000" pitchFamily="2" charset="2"/>
              <a:buChar char="•"/>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913765" marR="0" lvl="1" indent="-457200" algn="l" defTabSz="584200" rtl="0" eaLnBrk="1" fontAlgn="base" latinLnBrk="0" hangingPunct="0">
              <a:lnSpc>
                <a:spcPct val="100000"/>
              </a:lnSpc>
              <a:spcBef>
                <a:spcPct val="0"/>
              </a:spcBef>
              <a:spcAft>
                <a:spcPct val="0"/>
              </a:spcAft>
              <a:buClrTx/>
              <a:buSzTx/>
              <a:buFont typeface="Wingdings" panose="05000000000000000000" pitchFamily="2" charset="2"/>
              <a:buAutoNum type="arabicPeriod"/>
              <a:tabLst/>
              <a:defRPr/>
            </a:pPr>
            <a:endParaRPr kumimoji="0" lang="en-US" sz="2800" b="0" i="0" u="none" strike="noStrike" kern="1200" cap="none" spc="0" normalizeH="0" baseline="0" noProof="0">
              <a:ln>
                <a:noFill/>
              </a:ln>
              <a:solidFill>
                <a:srgbClr val="5C6670"/>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799465" marR="0" lvl="1" indent="-342265" algn="l" defTabSz="584200" rtl="0" eaLnBrk="1"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5C6670"/>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p:txBody>
      </p:sp>
      <p:pic>
        <p:nvPicPr>
          <p:cNvPr id="14" name="Picture 13">
            <a:extLst>
              <a:ext uri="{FF2B5EF4-FFF2-40B4-BE49-F238E27FC236}">
                <a16:creationId xmlns:a16="http://schemas.microsoft.com/office/drawing/2014/main" id="{560203DD-3DC2-41E5-A6FD-804B14B22771}"/>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42048" y="117842"/>
            <a:ext cx="5405718" cy="4455964"/>
          </a:xfrm>
          <a:prstGeom prst="rect">
            <a:avLst/>
          </a:prstGeom>
        </p:spPr>
      </p:pic>
      <p:sp>
        <p:nvSpPr>
          <p:cNvPr id="16" name="TextBox 15">
            <a:extLst>
              <a:ext uri="{FF2B5EF4-FFF2-40B4-BE49-F238E27FC236}">
                <a16:creationId xmlns:a16="http://schemas.microsoft.com/office/drawing/2014/main" id="{E87EE8BD-8613-4B6A-A489-5268E35CB7C3}"/>
              </a:ext>
            </a:extLst>
          </p:cNvPr>
          <p:cNvSpPr txBox="1"/>
          <p:nvPr/>
        </p:nvSpPr>
        <p:spPr>
          <a:xfrm>
            <a:off x="629251" y="8755700"/>
            <a:ext cx="4631312" cy="230832"/>
          </a:xfrm>
          <a:prstGeom prst="rect">
            <a:avLst/>
          </a:prstGeom>
          <a:noFill/>
        </p:spPr>
        <p:txBody>
          <a:bodyPr wrap="square" rtlCol="0" anchor="ctr">
            <a:spAutoFit/>
          </a:bodyPr>
          <a:lstStyle/>
          <a:p>
            <a:pPr marL="0" marR="0" lvl="0" indent="0" algn="l" defTabSz="584200" rtl="0" eaLnBrk="1"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5C6670"/>
                </a:solidFill>
                <a:effectLst/>
                <a:uLnTx/>
                <a:uFillTx/>
                <a:latin typeface="Trebuchet MS" pitchFamily="-100" charset="0"/>
                <a:sym typeface="Trebuchet MS" pitchFamily="-100" charset="0"/>
                <a:hlinkClick r:id="rId4" tooltip="http://pngimg.com/download/87025"/>
              </a:rPr>
              <a:t>This Photo</a:t>
            </a:r>
            <a:r>
              <a:rPr kumimoji="0" lang="en-US" sz="900" b="0" i="0" u="none" strike="noStrike" kern="1200" cap="none" spc="0" normalizeH="0" baseline="0" noProof="0">
                <a:ln>
                  <a:noFill/>
                </a:ln>
                <a:solidFill>
                  <a:srgbClr val="5C6670"/>
                </a:solidFill>
                <a:effectLst/>
                <a:uLnTx/>
                <a:uFillTx/>
                <a:latin typeface="Trebuchet MS" pitchFamily="-100" charset="0"/>
                <a:sym typeface="Trebuchet MS" pitchFamily="-100" charset="0"/>
              </a:rPr>
              <a:t> by Unknown Author is licensed under </a:t>
            </a:r>
            <a:r>
              <a:rPr kumimoji="0" lang="en-US" sz="900" b="0" i="0" u="none" strike="noStrike" kern="1200" cap="none" spc="0" normalizeH="0" baseline="0" noProof="0">
                <a:ln>
                  <a:noFill/>
                </a:ln>
                <a:solidFill>
                  <a:srgbClr val="5C6670"/>
                </a:solidFill>
                <a:effectLst/>
                <a:uLnTx/>
                <a:uFillTx/>
                <a:latin typeface="Trebuchet MS" pitchFamily="-100" charset="0"/>
                <a:sym typeface="Trebuchet MS" pitchFamily="-100" charset="0"/>
                <a:hlinkClick r:id="rId5" tooltip="https://creativecommons.org/licenses/by-nc/3.0/"/>
              </a:rPr>
              <a:t>CC BY-NC</a:t>
            </a:r>
            <a:endParaRPr kumimoji="0" lang="en-US" sz="900" b="0" i="0" u="none" strike="noStrike" kern="1200" cap="none" spc="0" normalizeH="0" baseline="0" noProof="0">
              <a:ln>
                <a:noFill/>
              </a:ln>
              <a:solidFill>
                <a:srgbClr val="5C6670"/>
              </a:solidFill>
              <a:effectLst/>
              <a:uLnTx/>
              <a:uFillTx/>
              <a:latin typeface="Trebuchet MS" pitchFamily="-100" charset="0"/>
              <a:sym typeface="Trebuchet MS" pitchFamily="-100" charset="0"/>
            </a:endParaRPr>
          </a:p>
        </p:txBody>
      </p:sp>
      <p:sp>
        <p:nvSpPr>
          <p:cNvPr id="2" name="Slide Number Placeholder 1"/>
          <p:cNvSpPr>
            <a:spLocks noGrp="1"/>
          </p:cNvSpPr>
          <p:nvPr>
            <p:ph type="sldNum" sz="quarter" idx="10"/>
          </p:nvPr>
        </p:nvSpPr>
        <p:spPr/>
        <p:txBody>
          <a:bodyPr/>
          <a:lstStyle/>
          <a:p>
            <a:pPr marL="0" marR="0" lvl="0" indent="0" algn="r" defTabSz="438148" rtl="0" eaLnBrk="1" fontAlgn="base" latinLnBrk="0" hangingPunct="0">
              <a:lnSpc>
                <a:spcPct val="100000"/>
              </a:lnSpc>
              <a:spcBef>
                <a:spcPct val="0"/>
              </a:spcBef>
              <a:spcAft>
                <a:spcPct val="0"/>
              </a:spcAft>
              <a:buClrTx/>
              <a:buSzTx/>
              <a:buFontTx/>
              <a:buNone/>
              <a:tabLst/>
              <a:defRPr/>
            </a:pPr>
            <a:fld id="{CDE68769-00DC-405B-88E2-248530D96551}" type="slidenum">
              <a:rPr kumimoji="0" lang="en-US" sz="1012" b="1" i="0" u="none" strike="noStrike" kern="1200" cap="none" spc="0" normalizeH="0" baseline="0" noProof="0">
                <a:ln>
                  <a:noFill/>
                </a:ln>
                <a:solidFill>
                  <a:srgbClr val="FFFFFF"/>
                </a:solidFill>
                <a:effectLst/>
                <a:uLnTx/>
                <a:uFillTx/>
                <a:latin typeface="Trebuchet MS" pitchFamily="-100" charset="0"/>
                <a:sym typeface="Trebuchet MS" pitchFamily="-100" charset="0"/>
              </a:rPr>
              <a:pPr marL="0" marR="0" lvl="0" indent="0" algn="r" defTabSz="438148" rtl="0" eaLnBrk="1" fontAlgn="base" latinLnBrk="0" hangingPunct="0">
                <a:lnSpc>
                  <a:spcPct val="100000"/>
                </a:lnSpc>
                <a:spcBef>
                  <a:spcPct val="0"/>
                </a:spcBef>
                <a:spcAft>
                  <a:spcPct val="0"/>
                </a:spcAft>
                <a:buClrTx/>
                <a:buSzTx/>
                <a:buFontTx/>
                <a:buNone/>
                <a:tabLst/>
                <a:defRPr/>
              </a:pPr>
              <a:t>6</a:t>
            </a:fld>
            <a:endParaRPr kumimoji="0" lang="en-US" sz="1012"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p:txBody>
      </p:sp>
    </p:spTree>
    <p:extLst>
      <p:ext uri="{BB962C8B-B14F-4D97-AF65-F5344CB8AC3E}">
        <p14:creationId xmlns:p14="http://schemas.microsoft.com/office/powerpoint/2010/main" val="406550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2135C-8FB8-DF51-3991-B0DA7BF671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4EF22A-1D5C-EC24-9639-3821F4FA4779}"/>
              </a:ext>
            </a:extLst>
          </p:cNvPr>
          <p:cNvSpPr>
            <a:spLocks noGrp="1"/>
          </p:cNvSpPr>
          <p:nvPr>
            <p:ph type="title"/>
          </p:nvPr>
        </p:nvSpPr>
        <p:spPr>
          <a:xfrm>
            <a:off x="894080" y="369646"/>
            <a:ext cx="11216640" cy="1365177"/>
          </a:xfrm>
        </p:spPr>
        <p:txBody>
          <a:bodyPr vert="horz" wrap="square" lIns="0" tIns="0" rIns="0" bIns="0" numCol="1" rtlCol="0" anchor="t" anchorCtr="0" compatLnSpc="1">
            <a:prstTxWarp prst="textNoShape">
              <a:avLst/>
            </a:prstTxWarp>
            <a:noAutofit/>
          </a:bodyPr>
          <a:lstStyle/>
          <a:p>
            <a:r>
              <a:rPr lang="en-US" sz="5400"/>
              <a:t>June Hospital Engagement Meeting</a:t>
            </a:r>
          </a:p>
        </p:txBody>
      </p:sp>
      <p:sp>
        <p:nvSpPr>
          <p:cNvPr id="3" name="Text Placeholder 2">
            <a:extLst>
              <a:ext uri="{FF2B5EF4-FFF2-40B4-BE49-F238E27FC236}">
                <a16:creationId xmlns:a16="http://schemas.microsoft.com/office/drawing/2014/main" id="{29F0AE6E-7425-22D3-5792-23085E529A9E}"/>
              </a:ext>
            </a:extLst>
          </p:cNvPr>
          <p:cNvSpPr>
            <a:spLocks noGrp="1"/>
          </p:cNvSpPr>
          <p:nvPr>
            <p:ph type="body" idx="1"/>
          </p:nvPr>
        </p:nvSpPr>
        <p:spPr>
          <a:xfrm>
            <a:off x="284438" y="2430246"/>
            <a:ext cx="12231719" cy="6465195"/>
          </a:xfrm>
        </p:spPr>
        <p:txBody>
          <a:bodyPr lIns="91440" tIns="45720" rIns="91440" bIns="45720" anchor="t"/>
          <a:lstStyle/>
          <a:p>
            <a:pPr marL="257160" indent="-257160">
              <a:spcBef>
                <a:spcPts val="576"/>
              </a:spcBef>
            </a:pPr>
            <a:r>
              <a:rPr lang="en-US" sz="3200" b="1">
                <a:latin typeface="+mn-lt"/>
              </a:rPr>
              <a:t>Department to host additional Hospital Stakeholder Meeting</a:t>
            </a:r>
          </a:p>
          <a:p>
            <a:pPr marL="805789" lvl="2" indent="-257160">
              <a:spcBef>
                <a:spcPts val="576"/>
              </a:spcBef>
              <a:buFont typeface="Arial" panose="020B0604020202020204" pitchFamily="34" charset="0"/>
              <a:buChar char="•"/>
            </a:pPr>
            <a:r>
              <a:rPr lang="en-US" sz="3200">
                <a:latin typeface="+mn-lt"/>
              </a:rPr>
              <a:t>June 13, 2025, 1:00 PM – 3:00 PM</a:t>
            </a:r>
          </a:p>
          <a:p>
            <a:pPr marL="805789" lvl="2" indent="-257160">
              <a:spcBef>
                <a:spcPts val="576"/>
              </a:spcBef>
              <a:buFont typeface="Arial" panose="020B0604020202020204" pitchFamily="34" charset="0"/>
              <a:buChar char="•"/>
            </a:pPr>
            <a:endParaRPr lang="en-US" sz="3200">
              <a:latin typeface="+mn-lt"/>
            </a:endParaRPr>
          </a:p>
          <a:p>
            <a:pPr marL="257160" indent="-257160">
              <a:spcBef>
                <a:spcPts val="576"/>
              </a:spcBef>
            </a:pPr>
            <a:r>
              <a:rPr lang="en-US" sz="3200" b="1">
                <a:latin typeface="+mn-lt"/>
              </a:rPr>
              <a:t>Topics to include:</a:t>
            </a:r>
          </a:p>
          <a:p>
            <a:pPr marL="805789" lvl="2" indent="-257160">
              <a:spcBef>
                <a:spcPts val="576"/>
              </a:spcBef>
              <a:buFont typeface="Arial" panose="020B0604020202020204" pitchFamily="34" charset="0"/>
              <a:buChar char="•"/>
            </a:pPr>
            <a:r>
              <a:rPr lang="en-US" sz="3200">
                <a:latin typeface="+mn-lt"/>
              </a:rPr>
              <a:t>Update on Inpatient Hospital Base Rates</a:t>
            </a:r>
          </a:p>
          <a:p>
            <a:pPr marL="805789" lvl="2" indent="-257160">
              <a:spcBef>
                <a:spcPts val="576"/>
              </a:spcBef>
              <a:buFont typeface="Arial" panose="020B0604020202020204" pitchFamily="34" charset="0"/>
              <a:buChar char="•"/>
            </a:pPr>
            <a:r>
              <a:rPr lang="en-US" sz="3200">
                <a:latin typeface="+mn-lt"/>
              </a:rPr>
              <a:t>Discussion of Transplant DRGs</a:t>
            </a:r>
          </a:p>
          <a:p>
            <a:pPr marL="1293459" lvl="3" indent="-257160">
              <a:spcBef>
                <a:spcPts val="576"/>
              </a:spcBef>
            </a:pPr>
            <a:r>
              <a:rPr lang="en-US" sz="2800">
                <a:latin typeface="+mn-lt"/>
              </a:rPr>
              <a:t>Transplant procedure costs</a:t>
            </a:r>
          </a:p>
          <a:p>
            <a:pPr marL="1293459" lvl="3" indent="-257160">
              <a:spcBef>
                <a:spcPts val="576"/>
              </a:spcBef>
            </a:pPr>
            <a:r>
              <a:rPr lang="en-US" sz="2800">
                <a:latin typeface="+mn-lt"/>
              </a:rPr>
              <a:t>Organ acquisition cost review</a:t>
            </a:r>
          </a:p>
          <a:p>
            <a:pPr marL="805789" lvl="2" indent="-257160">
              <a:spcBef>
                <a:spcPts val="576"/>
              </a:spcBef>
              <a:buFont typeface="Arial" panose="020B0604020202020204" pitchFamily="34" charset="0"/>
              <a:buChar char="•"/>
            </a:pPr>
            <a:r>
              <a:rPr lang="en-US" sz="3200">
                <a:latin typeface="+mn-lt"/>
              </a:rPr>
              <a:t>General Updates</a:t>
            </a:r>
          </a:p>
          <a:p>
            <a:pPr marL="805789" lvl="2" indent="-257160">
              <a:spcBef>
                <a:spcPts val="576"/>
              </a:spcBef>
              <a:buFont typeface="Arial" panose="020B0604020202020204" pitchFamily="34" charset="0"/>
              <a:buChar char="•"/>
            </a:pPr>
            <a:endParaRPr lang="en-US" sz="3200">
              <a:latin typeface="+mn-lt"/>
            </a:endParaRPr>
          </a:p>
          <a:p>
            <a:pPr marL="257160" lvl="1" indent="-257160">
              <a:spcBef>
                <a:spcPts val="576"/>
              </a:spcBef>
              <a:buFont typeface="Arial" panose="020B0604020202020204" pitchFamily="34" charset="0"/>
              <a:buChar char="•"/>
            </a:pPr>
            <a:r>
              <a:rPr lang="en-US" sz="3200" b="1">
                <a:latin typeface="+mn-lt"/>
              </a:rPr>
              <a:t>Meeting to be recorded, posted</a:t>
            </a:r>
          </a:p>
          <a:p>
            <a:pPr marL="1293459" lvl="3" indent="-257160">
              <a:spcBef>
                <a:spcPts val="576"/>
              </a:spcBef>
            </a:pPr>
            <a:endParaRPr lang="en-US" sz="2080">
              <a:latin typeface="+mn-lt"/>
            </a:endParaRPr>
          </a:p>
          <a:p>
            <a:pPr marL="0" indent="0">
              <a:spcBef>
                <a:spcPts val="0"/>
              </a:spcBef>
              <a:spcAft>
                <a:spcPts val="0"/>
              </a:spcAft>
              <a:buNone/>
            </a:pPr>
            <a:endParaRPr lang="en-US" sz="2000">
              <a:latin typeface="Tahoma"/>
            </a:endParaRPr>
          </a:p>
        </p:txBody>
      </p:sp>
      <p:sp>
        <p:nvSpPr>
          <p:cNvPr id="4" name="Slide Number Placeholder 3">
            <a:extLst>
              <a:ext uri="{FF2B5EF4-FFF2-40B4-BE49-F238E27FC236}">
                <a16:creationId xmlns:a16="http://schemas.microsoft.com/office/drawing/2014/main" id="{F440402E-6451-6B63-BF9F-6D824FD740D0}"/>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913427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87766-46AE-490C-D253-C064F52B3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3D656-5A6A-FAEC-9FD4-0A105D0F88E6}"/>
              </a:ext>
            </a:extLst>
          </p:cNvPr>
          <p:cNvSpPr>
            <a:spLocks noGrp="1"/>
          </p:cNvSpPr>
          <p:nvPr>
            <p:ph type="title"/>
          </p:nvPr>
        </p:nvSpPr>
        <p:spPr/>
        <p:txBody>
          <a:bodyPr vert="horz" wrap="square" lIns="0" tIns="0" rIns="0" bIns="0" numCol="1" rtlCol="0" anchor="t" anchorCtr="0" compatLnSpc="1">
            <a:prstTxWarp prst="textNoShape">
              <a:avLst/>
            </a:prstTxWarp>
            <a:normAutofit/>
          </a:bodyPr>
          <a:lstStyle/>
          <a:p>
            <a:r>
              <a:rPr lang="en-US"/>
              <a:t>Hospital Specialty Drugs</a:t>
            </a:r>
          </a:p>
        </p:txBody>
      </p:sp>
      <p:sp>
        <p:nvSpPr>
          <p:cNvPr id="3" name="Text Placeholder 2">
            <a:extLst>
              <a:ext uri="{FF2B5EF4-FFF2-40B4-BE49-F238E27FC236}">
                <a16:creationId xmlns:a16="http://schemas.microsoft.com/office/drawing/2014/main" id="{78813FBF-127C-C3F5-D3AB-3B959BA9528C}"/>
              </a:ext>
            </a:extLst>
          </p:cNvPr>
          <p:cNvSpPr>
            <a:spLocks noGrp="1"/>
          </p:cNvSpPr>
          <p:nvPr>
            <p:ph type="body" idx="1"/>
          </p:nvPr>
        </p:nvSpPr>
        <p:spPr>
          <a:xfrm>
            <a:off x="335051" y="1987087"/>
            <a:ext cx="12231719" cy="6628593"/>
          </a:xfrm>
        </p:spPr>
        <p:txBody>
          <a:bodyPr lIns="91440" tIns="45720" rIns="91440" bIns="45720" anchor="t"/>
          <a:lstStyle/>
          <a:p>
            <a:pPr marL="365125" indent="-365125">
              <a:spcBef>
                <a:spcPts val="0"/>
              </a:spcBef>
              <a:spcAft>
                <a:spcPts val="0"/>
              </a:spcAft>
            </a:pPr>
            <a:r>
              <a:rPr lang="en-US" sz="2000">
                <a:latin typeface="Tahoma"/>
              </a:rPr>
              <a:t>Hospital Specialty Drug Definition</a:t>
            </a:r>
            <a:endParaRPr lang="en-US"/>
          </a:p>
          <a:p>
            <a:pPr marL="730885" lvl="1" indent="-243205">
              <a:spcBef>
                <a:spcPts val="0"/>
              </a:spcBef>
              <a:spcAft>
                <a:spcPts val="0"/>
              </a:spcAft>
              <a:buFont typeface="Wingdings" panose="020B0604020202020204" pitchFamily="34" charset="0"/>
            </a:pPr>
            <a:r>
              <a:rPr lang="en-US" sz="1800">
                <a:latin typeface="Tahoma"/>
              </a:rPr>
              <a:t>Physician-administered drug (PAD) administered in an inpatient or outpatient hospital setting and billed on the UB-04 or 837I transaction </a:t>
            </a:r>
          </a:p>
          <a:p>
            <a:pPr marL="730885" lvl="1" indent="-243205">
              <a:spcBef>
                <a:spcPts val="0"/>
              </a:spcBef>
              <a:spcAft>
                <a:spcPts val="0"/>
              </a:spcAft>
              <a:buFont typeface="Wingdings" panose="020B0604020202020204" pitchFamily="34" charset="0"/>
            </a:pPr>
            <a:r>
              <a:rPr lang="en-US" sz="1800">
                <a:latin typeface="Tahoma"/>
              </a:rPr>
              <a:t>May also be referred to as a hospital-administered specialty drug </a:t>
            </a:r>
          </a:p>
          <a:p>
            <a:pPr marL="730885" lvl="1" indent="-243205">
              <a:spcBef>
                <a:spcPts val="0"/>
              </a:spcBef>
              <a:spcAft>
                <a:spcPts val="0"/>
              </a:spcAft>
              <a:buFont typeface="Wingdings" panose="020B0604020202020204" pitchFamily="34" charset="0"/>
              <a:buChar char="Ø"/>
            </a:pPr>
            <a:endParaRPr lang="en-US" sz="1800">
              <a:latin typeface="Tahoma"/>
            </a:endParaRPr>
          </a:p>
          <a:p>
            <a:pPr marL="365125" indent="-365125">
              <a:spcBef>
                <a:spcPts val="0"/>
              </a:spcBef>
              <a:spcAft>
                <a:spcPts val="0"/>
              </a:spcAft>
            </a:pPr>
            <a:endParaRPr lang="en-US" sz="2000">
              <a:latin typeface="Tahoma"/>
            </a:endParaRPr>
          </a:p>
          <a:p>
            <a:pPr marL="365125" indent="-365125">
              <a:spcBef>
                <a:spcPts val="0"/>
              </a:spcBef>
              <a:spcAft>
                <a:spcPts val="0"/>
              </a:spcAft>
            </a:pPr>
            <a:r>
              <a:rPr lang="en-US" sz="2000">
                <a:latin typeface="Tahoma"/>
              </a:rPr>
              <a:t>Approved Hospital Specialty Drugs are listed on </a:t>
            </a:r>
            <a:r>
              <a:rPr lang="en-US" sz="2000">
                <a:latin typeface="Tahoma"/>
                <a:hlinkClick r:id="rId2"/>
              </a:rPr>
              <a:t>Appendix Z</a:t>
            </a:r>
          </a:p>
          <a:p>
            <a:pPr marL="730885" lvl="1" indent="-243205">
              <a:spcBef>
                <a:spcPts val="0"/>
              </a:spcBef>
              <a:spcAft>
                <a:spcPts val="0"/>
              </a:spcAft>
            </a:pPr>
            <a:r>
              <a:rPr lang="en-US" sz="1800">
                <a:latin typeface="Tahoma"/>
              </a:rPr>
              <a:t>Claims are paid outside of the APR-DRG and EAPG methodologies</a:t>
            </a:r>
            <a:endParaRPr lang="en-US" sz="1800"/>
          </a:p>
          <a:p>
            <a:pPr marL="730885" lvl="1" indent="-243205">
              <a:spcBef>
                <a:spcPts val="0"/>
              </a:spcBef>
              <a:spcAft>
                <a:spcPts val="0"/>
              </a:spcAft>
            </a:pPr>
            <a:endParaRPr lang="en-US" sz="1800">
              <a:latin typeface="Tahoma"/>
            </a:endParaRPr>
          </a:p>
          <a:p>
            <a:pPr marL="730885" lvl="1" indent="-243205">
              <a:spcBef>
                <a:spcPts val="0"/>
              </a:spcBef>
              <a:spcAft>
                <a:spcPts val="0"/>
              </a:spcAft>
            </a:pPr>
            <a:endParaRPr lang="en-US" sz="1700">
              <a:latin typeface="Tahoma"/>
            </a:endParaRPr>
          </a:p>
          <a:p>
            <a:pPr marL="365125" indent="-365125">
              <a:spcBef>
                <a:spcPts val="0"/>
              </a:spcBef>
              <a:spcAft>
                <a:spcPts val="0"/>
              </a:spcAft>
            </a:pPr>
            <a:r>
              <a:rPr lang="en-US" sz="2000">
                <a:latin typeface="Tahoma"/>
              </a:rPr>
              <a:t>Member-specific prior authorization (PA) requests must be submitted directly to the Department</a:t>
            </a:r>
          </a:p>
          <a:p>
            <a:pPr marL="730885" lvl="1" indent="-243205">
              <a:spcBef>
                <a:spcPts val="0"/>
              </a:spcBef>
              <a:spcAft>
                <a:spcPts val="0"/>
              </a:spcAft>
            </a:pPr>
            <a:r>
              <a:rPr lang="en-US" sz="1800">
                <a:latin typeface="Tahoma"/>
              </a:rPr>
              <a:t>Most applicable request form is required, in addition to all clinical documentation</a:t>
            </a:r>
          </a:p>
          <a:p>
            <a:pPr marL="730885" lvl="1" indent="-243205">
              <a:spcBef>
                <a:spcPts val="0"/>
              </a:spcBef>
              <a:spcAft>
                <a:spcPts val="0"/>
              </a:spcAft>
            </a:pPr>
            <a:r>
              <a:rPr lang="en-US" sz="1800">
                <a:latin typeface="Tahoma"/>
              </a:rPr>
              <a:t>The PA must be approved prior to administration of the Hospital Specialty Drug </a:t>
            </a:r>
          </a:p>
          <a:p>
            <a:pPr marL="730885" lvl="1" indent="-243205">
              <a:spcBef>
                <a:spcPts val="0"/>
              </a:spcBef>
              <a:spcAft>
                <a:spcPts val="0"/>
              </a:spcAft>
            </a:pPr>
            <a:r>
              <a:rPr lang="en-US" sz="1800">
                <a:latin typeface="Tahoma"/>
              </a:rPr>
              <a:t>Retroactive requests are not usually considered</a:t>
            </a:r>
          </a:p>
          <a:p>
            <a:pPr marL="730885" lvl="1" indent="-243205">
              <a:spcBef>
                <a:spcPts val="0"/>
              </a:spcBef>
              <a:spcAft>
                <a:spcPts val="0"/>
              </a:spcAft>
            </a:pPr>
            <a:r>
              <a:rPr lang="en-US" sz="1800">
                <a:latin typeface="Tahoma"/>
              </a:rPr>
              <a:t>An approved PA does not guarantee payment</a:t>
            </a:r>
          </a:p>
          <a:p>
            <a:pPr marL="365125" indent="-365125">
              <a:spcBef>
                <a:spcPts val="0"/>
              </a:spcBef>
              <a:spcAft>
                <a:spcPts val="0"/>
              </a:spcAft>
            </a:pPr>
            <a:endParaRPr lang="en-US" sz="2000">
              <a:latin typeface="Tahoma"/>
            </a:endParaRPr>
          </a:p>
          <a:p>
            <a:pPr marL="365125" indent="-365125">
              <a:spcBef>
                <a:spcPts val="0"/>
              </a:spcBef>
              <a:spcAft>
                <a:spcPts val="0"/>
              </a:spcAft>
            </a:pPr>
            <a:endParaRPr lang="en-US" sz="2000">
              <a:latin typeface="Tahoma"/>
            </a:endParaRPr>
          </a:p>
          <a:p>
            <a:pPr marL="0" indent="0">
              <a:spcBef>
                <a:spcPts val="0"/>
              </a:spcBef>
              <a:spcAft>
                <a:spcPts val="0"/>
              </a:spcAft>
              <a:buNone/>
            </a:pPr>
            <a:r>
              <a:rPr lang="en-US" sz="2000" b="1">
                <a:latin typeface="Tahoma"/>
              </a:rPr>
              <a:t>Note</a:t>
            </a:r>
            <a:r>
              <a:rPr lang="en-US" sz="2000">
                <a:latin typeface="Tahoma"/>
              </a:rPr>
              <a:t>: </a:t>
            </a:r>
            <a:r>
              <a:rPr lang="en-US" sz="2000" err="1">
                <a:latin typeface="Tahoma"/>
              </a:rPr>
              <a:t>Acentra</a:t>
            </a:r>
            <a:r>
              <a:rPr lang="en-US" sz="2000">
                <a:latin typeface="Tahoma"/>
              </a:rPr>
              <a:t> does not currently process prior authorizations for Hospital Specialty Drugs </a:t>
            </a:r>
          </a:p>
          <a:p>
            <a:pPr marL="730885" lvl="1" indent="-243205">
              <a:spcBef>
                <a:spcPts val="0"/>
              </a:spcBef>
              <a:spcAft>
                <a:spcPts val="0"/>
              </a:spcAft>
            </a:pPr>
            <a:r>
              <a:rPr lang="en-US" sz="2000">
                <a:latin typeface="Tahoma"/>
              </a:rPr>
              <a:t>Any PA request submitted to and approved by </a:t>
            </a:r>
            <a:r>
              <a:rPr lang="en-US" sz="2000" err="1">
                <a:latin typeface="Tahoma"/>
              </a:rPr>
              <a:t>Acentra</a:t>
            </a:r>
            <a:r>
              <a:rPr lang="en-US" sz="2000">
                <a:latin typeface="Tahoma"/>
              </a:rPr>
              <a:t> for Hospital Specialty Drugs is not considered an approved PA </a:t>
            </a:r>
          </a:p>
          <a:p>
            <a:pPr marL="1279525" lvl="2" indent="-304165">
              <a:spcBef>
                <a:spcPts val="0"/>
              </a:spcBef>
              <a:spcAft>
                <a:spcPts val="0"/>
              </a:spcAft>
            </a:pPr>
            <a:r>
              <a:rPr lang="en-US" sz="2000">
                <a:latin typeface="Tahoma"/>
              </a:rPr>
              <a:t>An approved PA is on file when a PA authorization number is received directly from Department PAD staff </a:t>
            </a:r>
          </a:p>
          <a:p>
            <a:pPr marL="365125" indent="-365125">
              <a:spcBef>
                <a:spcPts val="0"/>
              </a:spcBef>
              <a:spcAft>
                <a:spcPts val="0"/>
              </a:spcAft>
            </a:pPr>
            <a:endParaRPr lang="en-US" sz="2000">
              <a:latin typeface="Tahoma"/>
            </a:endParaRPr>
          </a:p>
          <a:p>
            <a:pPr marL="365125" indent="-365125">
              <a:spcBef>
                <a:spcPts val="0"/>
              </a:spcBef>
              <a:spcAft>
                <a:spcPts val="0"/>
              </a:spcAft>
            </a:pPr>
            <a:endParaRPr lang="en-US" sz="2000">
              <a:latin typeface="Tahoma"/>
            </a:endParaRPr>
          </a:p>
        </p:txBody>
      </p:sp>
      <p:sp>
        <p:nvSpPr>
          <p:cNvPr id="4" name="Slide Number Placeholder 3">
            <a:extLst>
              <a:ext uri="{FF2B5EF4-FFF2-40B4-BE49-F238E27FC236}">
                <a16:creationId xmlns:a16="http://schemas.microsoft.com/office/drawing/2014/main" id="{A66C6147-F86B-303E-C9C2-0D930D7349D3}"/>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113146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A3F57-1B71-4A66-E556-71C870E17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EC670-E06A-F8E8-1A6E-2570C3BD22BA}"/>
              </a:ext>
            </a:extLst>
          </p:cNvPr>
          <p:cNvSpPr>
            <a:spLocks noGrp="1"/>
          </p:cNvSpPr>
          <p:nvPr>
            <p:ph type="title"/>
          </p:nvPr>
        </p:nvSpPr>
        <p:spPr>
          <a:xfrm>
            <a:off x="330391" y="243553"/>
            <a:ext cx="12344023" cy="1161289"/>
          </a:xfrm>
        </p:spPr>
        <p:txBody>
          <a:bodyPr/>
          <a:lstStyle/>
          <a:p>
            <a:r>
              <a:rPr lang="en-US" sz="4600"/>
              <a:t>Billing for OP and IP Administration</a:t>
            </a:r>
            <a:endParaRPr lang="en-US" err="1"/>
          </a:p>
        </p:txBody>
      </p:sp>
      <p:sp>
        <p:nvSpPr>
          <p:cNvPr id="5" name="Content Placeholder 4">
            <a:extLst>
              <a:ext uri="{FF2B5EF4-FFF2-40B4-BE49-F238E27FC236}">
                <a16:creationId xmlns:a16="http://schemas.microsoft.com/office/drawing/2014/main" id="{6B0C7CD2-4558-11B8-8B05-6B3E2744A7FF}"/>
              </a:ext>
            </a:extLst>
          </p:cNvPr>
          <p:cNvSpPr>
            <a:spLocks noGrp="1"/>
          </p:cNvSpPr>
          <p:nvPr>
            <p:ph sz="quarter" idx="10"/>
          </p:nvPr>
        </p:nvSpPr>
        <p:spPr>
          <a:xfrm>
            <a:off x="330388" y="1776391"/>
            <a:ext cx="5829122" cy="6834209"/>
          </a:xfrm>
        </p:spPr>
        <p:style>
          <a:lnRef idx="2">
            <a:schemeClr val="dk1"/>
          </a:lnRef>
          <a:fillRef idx="1">
            <a:schemeClr val="lt1"/>
          </a:fillRef>
          <a:effectRef idx="0">
            <a:schemeClr val="dk1"/>
          </a:effectRef>
          <a:fontRef idx="minor">
            <a:schemeClr val="dk1"/>
          </a:fontRef>
        </p:style>
        <p:txBody>
          <a:bodyPr lIns="91440" tIns="45720" rIns="91440" bIns="45720" anchor="t"/>
          <a:lstStyle/>
          <a:p>
            <a:pPr marL="0" indent="0">
              <a:spcBef>
                <a:spcPts val="0"/>
              </a:spcBef>
              <a:spcAft>
                <a:spcPts val="0"/>
              </a:spcAft>
            </a:pPr>
            <a:r>
              <a:rPr lang="en-US" sz="2800">
                <a:latin typeface="Tahoma"/>
              </a:rPr>
              <a:t>OP Administration </a:t>
            </a:r>
            <a:endParaRPr lang="en-US" sz="2800"/>
          </a:p>
          <a:p>
            <a:pPr marL="0" indent="0">
              <a:spcBef>
                <a:spcPts val="0"/>
              </a:spcBef>
              <a:spcAft>
                <a:spcPts val="0"/>
              </a:spcAft>
            </a:pPr>
            <a:endParaRPr lang="en-US" sz="2800">
              <a:latin typeface="Tahoma"/>
            </a:endParaRPr>
          </a:p>
          <a:p>
            <a:pPr marL="0" indent="0">
              <a:spcBef>
                <a:spcPts val="0"/>
              </a:spcBef>
              <a:spcAft>
                <a:spcPts val="0"/>
              </a:spcAft>
            </a:pPr>
            <a:r>
              <a:rPr lang="en-US" sz="2000">
                <a:latin typeface="Tahoma"/>
              </a:rPr>
              <a:t>OP claim is billed and includes the following </a:t>
            </a:r>
          </a:p>
          <a:p>
            <a:pPr marL="457200" indent="-457200">
              <a:spcBef>
                <a:spcPts val="0"/>
              </a:spcBef>
              <a:spcAft>
                <a:spcPts val="0"/>
              </a:spcAft>
              <a:buFont typeface="Arial"/>
              <a:buChar char="•"/>
            </a:pPr>
            <a:r>
              <a:rPr lang="en-US" sz="2000">
                <a:latin typeface="Tahoma"/>
              </a:rPr>
              <a:t>Amount billed</a:t>
            </a:r>
          </a:p>
          <a:p>
            <a:pPr marL="857250" lvl="1" indent="-400050">
              <a:spcBef>
                <a:spcPts val="0"/>
              </a:spcBef>
              <a:spcAft>
                <a:spcPts val="0"/>
              </a:spcAft>
              <a:buFont typeface="Arial"/>
              <a:buChar char="•"/>
            </a:pPr>
            <a:r>
              <a:rPr lang="en-US" sz="1800">
                <a:latin typeface="Tahoma"/>
              </a:rPr>
              <a:t>Acquisition cost </a:t>
            </a:r>
            <a:endParaRPr lang="en-US" sz="1800"/>
          </a:p>
          <a:p>
            <a:pPr marL="1028700" lvl="2" indent="-400050">
              <a:spcBef>
                <a:spcPts val="0"/>
              </a:spcBef>
              <a:spcAft>
                <a:spcPts val="0"/>
              </a:spcAft>
              <a:buFont typeface="Arial"/>
              <a:buChar char="•"/>
            </a:pPr>
            <a:r>
              <a:rPr lang="en-US" sz="1600">
                <a:latin typeface="Tahoma"/>
              </a:rPr>
              <a:t>Cost per NDC unit multiplied by the number of NDC units administered to the member</a:t>
            </a:r>
          </a:p>
          <a:p>
            <a:pPr marL="457200" indent="-457200">
              <a:spcBef>
                <a:spcPts val="0"/>
              </a:spcBef>
              <a:spcAft>
                <a:spcPts val="0"/>
              </a:spcAft>
              <a:buFont typeface="Arial"/>
              <a:buChar char="•"/>
            </a:pPr>
            <a:endParaRPr lang="en-US" sz="2000">
              <a:latin typeface="Tahoma"/>
            </a:endParaRPr>
          </a:p>
          <a:p>
            <a:pPr marL="457200" indent="-457200">
              <a:spcBef>
                <a:spcPts val="0"/>
              </a:spcBef>
              <a:spcAft>
                <a:spcPts val="0"/>
              </a:spcAft>
              <a:buFont typeface="Arial"/>
              <a:buChar char="•"/>
            </a:pPr>
            <a:r>
              <a:rPr lang="en-US" sz="2000">
                <a:latin typeface="Tahoma"/>
              </a:rPr>
              <a:t>NDC of the drug administered to the member </a:t>
            </a:r>
          </a:p>
          <a:p>
            <a:pPr marL="857250" indent="-457200">
              <a:spcBef>
                <a:spcPts val="0"/>
              </a:spcBef>
              <a:spcAft>
                <a:spcPts val="0"/>
              </a:spcAft>
              <a:buFont typeface="Arial"/>
              <a:buChar char="•"/>
            </a:pPr>
            <a:r>
              <a:rPr lang="en-US" sz="1800">
                <a:latin typeface="Tahoma"/>
              </a:rPr>
              <a:t>Claim must be billed for a valid and reimbursable HCPCS/NDC combination</a:t>
            </a:r>
            <a:endParaRPr lang="en-US" sz="1800"/>
          </a:p>
          <a:p>
            <a:pPr marL="457200" indent="-457200">
              <a:spcBef>
                <a:spcPts val="0"/>
              </a:spcBef>
              <a:spcAft>
                <a:spcPts val="0"/>
              </a:spcAft>
              <a:buFont typeface="Arial"/>
              <a:buChar char="•"/>
            </a:pPr>
            <a:endParaRPr lang="en-US" sz="2000">
              <a:latin typeface="Tahoma"/>
            </a:endParaRPr>
          </a:p>
          <a:p>
            <a:pPr marL="457200" indent="-457200">
              <a:spcBef>
                <a:spcPts val="0"/>
              </a:spcBef>
              <a:spcAft>
                <a:spcPts val="0"/>
              </a:spcAft>
              <a:buFont typeface="Arial"/>
              <a:buChar char="•"/>
            </a:pPr>
            <a:r>
              <a:rPr lang="en-US" sz="2000">
                <a:latin typeface="Tahoma"/>
              </a:rPr>
              <a:t>Units</a:t>
            </a:r>
            <a:endParaRPr lang="en-US" sz="1800">
              <a:latin typeface="Trebuchet MS"/>
            </a:endParaRPr>
          </a:p>
          <a:p>
            <a:pPr marL="857250" lvl="1" indent="-400050">
              <a:spcBef>
                <a:spcPts val="0"/>
              </a:spcBef>
              <a:spcAft>
                <a:spcPts val="0"/>
              </a:spcAft>
              <a:buFont typeface="Arial"/>
              <a:buChar char="•"/>
            </a:pPr>
            <a:r>
              <a:rPr lang="en-US" sz="1800">
                <a:latin typeface="Tahoma"/>
              </a:rPr>
              <a:t>Amount of drug administered to the member</a:t>
            </a:r>
            <a:endParaRPr lang="en-US" sz="1800">
              <a:latin typeface="Trebuchet MS"/>
            </a:endParaRPr>
          </a:p>
          <a:p>
            <a:pPr marL="1028700" lvl="2" indent="-400050">
              <a:spcBef>
                <a:spcPts val="0"/>
              </a:spcBef>
              <a:spcAft>
                <a:spcPts val="0"/>
              </a:spcAft>
              <a:buFont typeface="Arial"/>
              <a:buChar char="•"/>
            </a:pPr>
            <a:r>
              <a:rPr lang="en-US" sz="1600">
                <a:latin typeface="Tahoma"/>
              </a:rPr>
              <a:t>Both HCPCS and NDC units must be billed </a:t>
            </a:r>
            <a:endParaRPr lang="en-US" sz="1600"/>
          </a:p>
          <a:p>
            <a:pPr marL="457200" indent="-457200">
              <a:spcBef>
                <a:spcPts val="0"/>
              </a:spcBef>
              <a:spcAft>
                <a:spcPts val="0"/>
              </a:spcAft>
              <a:buFont typeface="Arial"/>
              <a:buChar char="•"/>
            </a:pPr>
            <a:endParaRPr lang="en-US" sz="2000">
              <a:latin typeface="Tahoma"/>
            </a:endParaRPr>
          </a:p>
          <a:p>
            <a:pPr marL="457200" indent="-457200">
              <a:spcBef>
                <a:spcPts val="0"/>
              </a:spcBef>
              <a:spcAft>
                <a:spcPts val="0"/>
              </a:spcAft>
              <a:buFont typeface="Arial"/>
              <a:buChar char="•"/>
            </a:pPr>
            <a:r>
              <a:rPr lang="en-US" sz="2000">
                <a:latin typeface="Tahoma"/>
              </a:rPr>
              <a:t>Invoice</a:t>
            </a:r>
          </a:p>
          <a:p>
            <a:pPr marL="857250" lvl="1" indent="-400050">
              <a:spcBef>
                <a:spcPts val="0"/>
              </a:spcBef>
              <a:spcAft>
                <a:spcPts val="0"/>
              </a:spcAft>
              <a:buFont typeface="Arial"/>
              <a:buChar char="•"/>
            </a:pPr>
            <a:r>
              <a:rPr lang="en-US" sz="1800">
                <a:latin typeface="Tahoma"/>
              </a:rPr>
              <a:t>Claim will be denied if no invoice is attached</a:t>
            </a:r>
            <a:r>
              <a:rPr lang="en-US" sz="1800">
                <a:latin typeface="Tahoma"/>
                <a:cs typeface="Arial"/>
              </a:rPr>
              <a:t> </a:t>
            </a:r>
            <a:r>
              <a:rPr lang="en-US" sz="1750">
                <a:latin typeface="Tahoma"/>
              </a:rPr>
              <a:t>  </a:t>
            </a:r>
            <a:endParaRPr lang="en-US" sz="1750"/>
          </a:p>
          <a:p>
            <a:pPr marL="457200" indent="-457200">
              <a:spcBef>
                <a:spcPts val="0"/>
              </a:spcBef>
              <a:spcAft>
                <a:spcPts val="0"/>
              </a:spcAft>
              <a:buFont typeface="Arial"/>
              <a:buChar char="•"/>
            </a:pPr>
            <a:endParaRPr lang="en-US" sz="2000">
              <a:latin typeface="Tahoma"/>
            </a:endParaRPr>
          </a:p>
          <a:p>
            <a:pPr marL="457200" indent="-457200">
              <a:spcBef>
                <a:spcPts val="0"/>
              </a:spcBef>
              <a:spcAft>
                <a:spcPts val="0"/>
              </a:spcAft>
              <a:buFont typeface="Arial"/>
              <a:buChar char="•"/>
            </a:pPr>
            <a:r>
              <a:rPr lang="en-US" sz="2000">
                <a:latin typeface="Tahoma"/>
              </a:rPr>
              <a:t>Applicable policies: PAD, 340B, and IP/OP</a:t>
            </a:r>
          </a:p>
          <a:p>
            <a:pPr marL="0" indent="0">
              <a:spcBef>
                <a:spcPts val="0"/>
              </a:spcBef>
              <a:spcAft>
                <a:spcPts val="0"/>
              </a:spcAft>
            </a:pPr>
            <a:r>
              <a:rPr lang="en-US" sz="2000">
                <a:latin typeface="Tahoma"/>
              </a:rPr>
              <a:t>  </a:t>
            </a:r>
            <a:endParaRPr lang="en-US"/>
          </a:p>
        </p:txBody>
      </p:sp>
      <p:sp>
        <p:nvSpPr>
          <p:cNvPr id="6" name="Content Placeholder 5">
            <a:extLst>
              <a:ext uri="{FF2B5EF4-FFF2-40B4-BE49-F238E27FC236}">
                <a16:creationId xmlns:a16="http://schemas.microsoft.com/office/drawing/2014/main" id="{7DD09C16-5BA9-18C9-18F8-FEBB605E8422}"/>
              </a:ext>
            </a:extLst>
          </p:cNvPr>
          <p:cNvSpPr>
            <a:spLocks noGrp="1"/>
          </p:cNvSpPr>
          <p:nvPr>
            <p:ph sz="quarter" idx="12"/>
          </p:nvPr>
        </p:nvSpPr>
        <p:spPr>
          <a:xfrm>
            <a:off x="6845289" y="1776391"/>
            <a:ext cx="5799700" cy="6834209"/>
          </a:xfrm>
          <a:ln/>
        </p:spPr>
        <p:style>
          <a:lnRef idx="2">
            <a:schemeClr val="dk1"/>
          </a:lnRef>
          <a:fillRef idx="1">
            <a:schemeClr val="lt1"/>
          </a:fillRef>
          <a:effectRef idx="0">
            <a:schemeClr val="dk1"/>
          </a:effectRef>
          <a:fontRef idx="minor">
            <a:schemeClr val="dk1"/>
          </a:fontRef>
        </p:style>
        <p:txBody>
          <a:bodyPr lIns="91440" tIns="45720" rIns="91440" bIns="45720" anchor="t"/>
          <a:lstStyle/>
          <a:p>
            <a:pPr marL="257175" indent="0">
              <a:spcBef>
                <a:spcPts val="0"/>
              </a:spcBef>
              <a:spcAft>
                <a:spcPts val="0"/>
              </a:spcAft>
            </a:pPr>
            <a:r>
              <a:rPr lang="en-US" sz="2800">
                <a:solidFill>
                  <a:srgbClr val="000000"/>
                </a:solidFill>
                <a:latin typeface="Tahoma"/>
              </a:rPr>
              <a:t>IP Administration</a:t>
            </a:r>
            <a:endParaRPr lang="en-US" sz="2800">
              <a:solidFill>
                <a:srgbClr val="FFFFFF"/>
              </a:solidFill>
              <a:latin typeface="Tahoma"/>
            </a:endParaRPr>
          </a:p>
          <a:p>
            <a:pPr marL="257175" indent="0">
              <a:spcBef>
                <a:spcPts val="0"/>
              </a:spcBef>
              <a:spcAft>
                <a:spcPts val="0"/>
              </a:spcAft>
            </a:pPr>
            <a:endParaRPr lang="en-US" sz="2000">
              <a:solidFill>
                <a:srgbClr val="000000"/>
              </a:solidFill>
              <a:latin typeface="Tahoma"/>
            </a:endParaRPr>
          </a:p>
          <a:p>
            <a:pPr marL="600075" indent="-342900">
              <a:spcBef>
                <a:spcPts val="0"/>
              </a:spcBef>
              <a:spcAft>
                <a:spcPts val="0"/>
              </a:spcAft>
              <a:buFont typeface="Arial"/>
              <a:buChar char="•"/>
            </a:pPr>
            <a:r>
              <a:rPr lang="en-US" sz="2000">
                <a:solidFill>
                  <a:srgbClr val="000000"/>
                </a:solidFill>
                <a:latin typeface="Tahoma"/>
              </a:rPr>
              <a:t>Inpatient hospital claim is billed</a:t>
            </a:r>
            <a:endParaRPr lang="en-US" sz="2000">
              <a:solidFill>
                <a:srgbClr val="FFFFFF"/>
              </a:solidFill>
              <a:latin typeface="Tahoma"/>
            </a:endParaRPr>
          </a:p>
          <a:p>
            <a:pPr marL="914400" lvl="1" indent="-285750">
              <a:spcBef>
                <a:spcPts val="0"/>
              </a:spcBef>
              <a:spcAft>
                <a:spcPts val="0"/>
              </a:spcAft>
              <a:buFont typeface="Arial"/>
              <a:buChar char="•"/>
            </a:pPr>
            <a:r>
              <a:rPr lang="en-US" sz="1800">
                <a:solidFill>
                  <a:srgbClr val="000000"/>
                </a:solidFill>
                <a:latin typeface="Tahoma"/>
              </a:rPr>
              <a:t>IP claim must be in paid status before the next steps can be completed </a:t>
            </a:r>
            <a:endParaRPr lang="en-US" sz="1800">
              <a:solidFill>
                <a:srgbClr val="FFFFFF"/>
              </a:solidFill>
              <a:latin typeface="Tahoma"/>
            </a:endParaRPr>
          </a:p>
          <a:p>
            <a:pPr marL="600075" indent="-342900">
              <a:spcBef>
                <a:spcPts val="0"/>
              </a:spcBef>
              <a:spcAft>
                <a:spcPts val="0"/>
              </a:spcAft>
              <a:buFont typeface="Arial"/>
              <a:buChar char="•"/>
            </a:pPr>
            <a:endParaRPr lang="en-US" sz="2000">
              <a:solidFill>
                <a:srgbClr val="000000"/>
              </a:solidFill>
              <a:latin typeface="Tahoma"/>
            </a:endParaRPr>
          </a:p>
          <a:p>
            <a:pPr marL="600075" indent="-342900">
              <a:spcBef>
                <a:spcPts val="0"/>
              </a:spcBef>
              <a:spcAft>
                <a:spcPts val="0"/>
              </a:spcAft>
              <a:buFont typeface="Arial"/>
              <a:buChar char="•"/>
            </a:pPr>
            <a:r>
              <a:rPr lang="en-US" sz="2000">
                <a:solidFill>
                  <a:srgbClr val="000000"/>
                </a:solidFill>
                <a:latin typeface="Tahoma"/>
              </a:rPr>
              <a:t>Outpatient hospital claim is billed </a:t>
            </a:r>
            <a:endParaRPr lang="en-US" sz="2000">
              <a:solidFill>
                <a:srgbClr val="FFFFFF"/>
              </a:solidFill>
              <a:latin typeface="Tahoma"/>
            </a:endParaRPr>
          </a:p>
          <a:p>
            <a:pPr marL="914400" lvl="1" indent="-285750">
              <a:spcBef>
                <a:spcPts val="0"/>
              </a:spcBef>
              <a:spcAft>
                <a:spcPts val="0"/>
              </a:spcAft>
              <a:buFont typeface="Arial"/>
              <a:buChar char="•"/>
            </a:pPr>
            <a:r>
              <a:rPr lang="en-US" sz="1800">
                <a:solidFill>
                  <a:srgbClr val="000000"/>
                </a:solidFill>
                <a:latin typeface="Tahoma"/>
              </a:rPr>
              <a:t>All requirements for OP administration apply </a:t>
            </a:r>
            <a:endParaRPr lang="en-US" sz="1800">
              <a:solidFill>
                <a:srgbClr val="FFFFFF"/>
              </a:solidFill>
              <a:latin typeface="Tahoma"/>
            </a:endParaRPr>
          </a:p>
          <a:p>
            <a:pPr marL="914400" lvl="1" indent="-285750">
              <a:spcBef>
                <a:spcPts val="0"/>
              </a:spcBef>
              <a:spcAft>
                <a:spcPts val="0"/>
              </a:spcAft>
              <a:buFont typeface="Arial"/>
              <a:buChar char="•"/>
            </a:pPr>
            <a:r>
              <a:rPr lang="en-US" sz="1800">
                <a:solidFill>
                  <a:srgbClr val="000000"/>
                </a:solidFill>
                <a:latin typeface="Tahoma"/>
              </a:rPr>
              <a:t>Date of Service must fall within FDOS and TDOS of IP claim</a:t>
            </a:r>
          </a:p>
          <a:p>
            <a:pPr marL="971550" lvl="1" indent="-400050">
              <a:spcBef>
                <a:spcPts val="0"/>
              </a:spcBef>
              <a:spcAft>
                <a:spcPts val="0"/>
              </a:spcAft>
              <a:buFont typeface="Arial"/>
              <a:buChar char="•"/>
            </a:pPr>
            <a:endParaRPr lang="en-US" sz="2000">
              <a:solidFill>
                <a:srgbClr val="000000"/>
              </a:solidFill>
              <a:latin typeface="Tahoma"/>
            </a:endParaRPr>
          </a:p>
          <a:p>
            <a:pPr marL="257175" indent="0">
              <a:spcBef>
                <a:spcPts val="0"/>
              </a:spcBef>
              <a:spcAft>
                <a:spcPts val="0"/>
              </a:spcAft>
            </a:pPr>
            <a:r>
              <a:rPr lang="en-US" sz="2000">
                <a:solidFill>
                  <a:srgbClr val="000000"/>
                </a:solidFill>
                <a:latin typeface="Tahoma"/>
              </a:rPr>
              <a:t>In addition:</a:t>
            </a:r>
          </a:p>
          <a:p>
            <a:pPr marL="257175" indent="-28575">
              <a:spcBef>
                <a:spcPts val="0"/>
              </a:spcBef>
              <a:spcAft>
                <a:spcPts val="0"/>
              </a:spcAft>
            </a:pPr>
            <a:endParaRPr lang="en-US" sz="2000">
              <a:solidFill>
                <a:srgbClr val="000000"/>
              </a:solidFill>
              <a:latin typeface="Tahoma"/>
            </a:endParaRPr>
          </a:p>
          <a:p>
            <a:pPr marL="600075" indent="-371475">
              <a:spcBef>
                <a:spcPts val="0"/>
              </a:spcBef>
              <a:spcAft>
                <a:spcPts val="0"/>
              </a:spcAft>
              <a:buFont typeface="Arial"/>
              <a:buChar char="•"/>
            </a:pPr>
            <a:r>
              <a:rPr lang="en-US" sz="2000">
                <a:solidFill>
                  <a:srgbClr val="000000"/>
                </a:solidFill>
                <a:latin typeface="Tahoma"/>
              </a:rPr>
              <a:t>Modifier “SE” must be billed on the OP claim line </a:t>
            </a:r>
            <a:endParaRPr lang="en-US" sz="2000">
              <a:solidFill>
                <a:srgbClr val="FFFFFF"/>
              </a:solidFill>
              <a:latin typeface="Tahoma"/>
            </a:endParaRPr>
          </a:p>
          <a:p>
            <a:pPr marL="600075" indent="-371475">
              <a:spcBef>
                <a:spcPts val="0"/>
              </a:spcBef>
              <a:spcAft>
                <a:spcPts val="0"/>
              </a:spcAft>
              <a:buFont typeface="Arial"/>
              <a:buChar char="•"/>
            </a:pPr>
            <a:endParaRPr lang="en-US" sz="2000">
              <a:solidFill>
                <a:srgbClr val="000000"/>
              </a:solidFill>
              <a:latin typeface="Tahoma"/>
            </a:endParaRPr>
          </a:p>
          <a:p>
            <a:pPr marL="600075" indent="-371475">
              <a:spcBef>
                <a:spcPts val="0"/>
              </a:spcBef>
              <a:spcAft>
                <a:spcPts val="0"/>
              </a:spcAft>
              <a:buFont typeface="Arial"/>
              <a:buChar char="•"/>
            </a:pPr>
            <a:r>
              <a:rPr lang="en-US" sz="2000">
                <a:solidFill>
                  <a:srgbClr val="000000"/>
                </a:solidFill>
                <a:latin typeface="Tahoma"/>
              </a:rPr>
              <a:t>PAD and IP/OP policies apply </a:t>
            </a:r>
            <a:endParaRPr lang="en-US" sz="2000">
              <a:solidFill>
                <a:srgbClr val="FFFFFF"/>
              </a:solidFill>
              <a:latin typeface="Tahoma"/>
            </a:endParaRPr>
          </a:p>
          <a:p>
            <a:pPr marL="914400" lvl="1" indent="-285750">
              <a:spcBef>
                <a:spcPts val="0"/>
              </a:spcBef>
              <a:spcAft>
                <a:spcPts val="0"/>
              </a:spcAft>
              <a:buFont typeface="Arial"/>
              <a:buChar char="•"/>
            </a:pPr>
            <a:r>
              <a:rPr lang="en-US" sz="1800">
                <a:solidFill>
                  <a:srgbClr val="000000"/>
                </a:solidFill>
                <a:latin typeface="Tahoma"/>
              </a:rPr>
              <a:t>340B exception </a:t>
            </a:r>
            <a:endParaRPr lang="en-US" sz="1800">
              <a:solidFill>
                <a:srgbClr val="FFFFFF"/>
              </a:solidFill>
              <a:latin typeface="Tahoma"/>
            </a:endParaRPr>
          </a:p>
          <a:p>
            <a:pPr marL="1085850" lvl="2" indent="-285750">
              <a:spcBef>
                <a:spcPts val="0"/>
              </a:spcBef>
              <a:spcAft>
                <a:spcPts val="0"/>
              </a:spcAft>
              <a:buFont typeface="Arial"/>
              <a:buChar char="•"/>
            </a:pPr>
            <a:r>
              <a:rPr lang="en-US" sz="1600">
                <a:solidFill>
                  <a:srgbClr val="000000"/>
                </a:solidFill>
                <a:latin typeface="Tahoma"/>
              </a:rPr>
              <a:t>340B inventory cannot be used when a Hospital Specialty Drug is administered in an Inpatient setting and billed on an Outpatient claim</a:t>
            </a:r>
            <a:endParaRPr lang="en-US" sz="1600">
              <a:latin typeface="Tahoma"/>
            </a:endParaRPr>
          </a:p>
        </p:txBody>
      </p:sp>
      <p:sp>
        <p:nvSpPr>
          <p:cNvPr id="4" name="Slide Number Placeholder 3">
            <a:extLst>
              <a:ext uri="{FF2B5EF4-FFF2-40B4-BE49-F238E27FC236}">
                <a16:creationId xmlns:a16="http://schemas.microsoft.com/office/drawing/2014/main" id="{8BD870FF-EB8A-CF85-0786-16747D24388B}"/>
              </a:ext>
            </a:extLst>
          </p:cNvPr>
          <p:cNvSpPr>
            <a:spLocks noGrp="1"/>
          </p:cNvSpPr>
          <p:nvPr>
            <p:ph type="sldNum" sz="quarter" idx="11"/>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3061416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989&quot;&gt;&lt;property id=&quot;20148&quot; value=&quot;5&quot;/&gt;&lt;property id=&quot;20300&quot; value=&quot;Slide 2 - &amp;quot;Presentation Title&amp;quot;&quot;/&gt;&lt;property id=&quot;20307&quot; value=&quot;256&quot;/&gt;&lt;/object&gt;&lt;object type=&quot;3&quot; unique_id=&quot;10990&quot;&gt;&lt;property id=&quot;20148&quot; value=&quot;5&quot;/&gt;&lt;property id=&quot;20300&quot; value=&quot;Slide 3 - &amp;quot;HCPF Mission&amp;quot;&quot;/&gt;&lt;property id=&quot;20307&quot; value=&quot;257&quot;/&gt;&lt;/object&gt;&lt;object type=&quot;3&quot; unique_id=&quot;10992&quot;&gt;&lt;property id=&quot;20148&quot; value=&quot;5&quot;/&gt;&lt;property id=&quot;20300&quot; value=&quot;Slide 7 - &amp;quot;Thank You!&amp;quot;&quot;/&gt;&lt;property id=&quot;20307&quot; value=&quot;259&quot;/&gt;&lt;/object&gt;&lt;object type=&quot;3&quot; unique_id=&quot;11267&quot;&gt;&lt;property id=&quot;20148&quot; value=&quot;5&quot;/&gt;&lt;property id=&quot;20300&quot; value=&quot;Slide 1 - &amp;quot;DELETE THIS SLIDE before sharing your presentation!&amp;quot;&quot;/&gt;&lt;property id=&quot;20307&quot; value=&quot;260&quot;/&gt;&lt;/object&gt;&lt;object type=&quot;3&quot; unique_id=&quot;11884&quot;&gt;&lt;property id=&quot;20148&quot; value=&quot;5&quot;/&gt;&lt;property id=&quot;20300&quot; value=&quot;Slide 4 - &amp;quot;List Your Objectives&amp;quot;&quot;/&gt;&lt;property id=&quot;20307&quot; value=&quot;263&quot;/&gt;&lt;/object&gt;&lt;object type=&quot;3&quot; unique_id=&quot;12201&quot;&gt;&lt;property id=&quot;20148&quot; value=&quot;5&quot;/&gt;&lt;property id=&quot;20300&quot; value=&quot;Slide 5 - &amp;quot;Questions or Concerns?&amp;quot;&quot;/&gt;&lt;property id=&quot;20307&quot; value=&quot;264&quot;/&gt;&lt;/object&gt;&lt;object type=&quot;3&quot; unique_id=&quot;14329&quot;&gt;&lt;property id=&quot;20148&quot; value=&quot;5&quot;/&gt;&lt;property id=&quot;20300&quot; value=&quot;Slide 6 - &amp;quot;Contact Information&amp;quot;&quot;/&gt;&lt;property id=&quot;20307&quot; value=&quot;265&quot;/&gt;&lt;/object&gt;&lt;/object&gt;&lt;object type=&quot;8&quot; unique_id=&quot;1008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7.12.2019 Hospital Engagement Meeting PPT" id="{3B12E169-D84F-4F0A-8602-1DE1405EA949}" vid="{BD2944A2-E627-42A1-9A09-0EE5E9CE7B24}"/>
    </a:ext>
  </a:extLst>
</a:theme>
</file>

<file path=ppt/theme/theme2.xml><?xml version="1.0" encoding="utf-8"?>
<a:theme xmlns:a="http://schemas.openxmlformats.org/drawingml/2006/main" name="Gradient Master Slide">
  <a:themeElements>
    <a:clrScheme name="HCPF2019">
      <a:dk1>
        <a:srgbClr val="00206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7.12.2019 Hospital Engagement Meeting PPT" id="{3B12E169-D84F-4F0A-8602-1DE1405EA949}" vid="{2BC5EC3A-6952-40C3-B843-3E2E7E591EE2}"/>
    </a:ext>
  </a:extLst>
</a:theme>
</file>

<file path=ppt/theme/theme3.xml><?xml version="1.0" encoding="utf-8"?>
<a:theme xmlns:a="http://schemas.openxmlformats.org/drawingml/2006/main" name="1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32000">
              <a:schemeClr val="accent3">
                <a:lumMod val="75000"/>
              </a:schemeClr>
            </a:gs>
            <a:gs pos="81000">
              <a:srgbClr val="6E4187"/>
            </a:gs>
            <a:gs pos="58000">
              <a:schemeClr val="accent5"/>
            </a:gs>
            <a:gs pos="100000">
              <a:schemeClr val="accent2">
                <a:lumMod val="75000"/>
              </a:schemeClr>
            </a:gs>
          </a:gsLst>
          <a:lin ang="3000000" scaled="0"/>
        </a:gradFill>
        <a:ln w="12700" cap="flat" cmpd="sng">
          <a:noFill/>
          <a:prstDash val="solid"/>
          <a:miter lim="0"/>
          <a:headEnd/>
          <a:tailEnd/>
        </a:ln>
        <a:effectLst/>
      </a:spPr>
      <a:bodyPr lIns="67735" tIns="67735" rIns="67735" bIns="67735"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7.12.2019 Hospital Engagement Meeting PPT" id="{3B12E169-D84F-4F0A-8602-1DE1405EA949}" vid="{C98720DE-7FBE-474B-BD51-5D6D3FB53FBE}"/>
    </a:ext>
  </a:extLst>
</a:theme>
</file>

<file path=ppt/theme/theme4.xml><?xml version="1.0" encoding="utf-8"?>
<a:theme xmlns:a="http://schemas.openxmlformats.org/drawingml/2006/main" name="2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32000">
              <a:schemeClr val="accent3">
                <a:lumMod val="75000"/>
              </a:schemeClr>
            </a:gs>
            <a:gs pos="81000">
              <a:srgbClr val="6E4187"/>
            </a:gs>
            <a:gs pos="58000">
              <a:schemeClr val="accent5"/>
            </a:gs>
            <a:gs pos="100000">
              <a:schemeClr val="accent2">
                <a:lumMod val="75000"/>
              </a:schemeClr>
            </a:gs>
          </a:gsLst>
          <a:lin ang="3000000" scaled="0"/>
        </a:gradFill>
        <a:ln w="12700" cap="flat" cmpd="sng">
          <a:noFill/>
          <a:prstDash val="solid"/>
          <a:miter lim="0"/>
          <a:headEnd/>
          <a:tailEnd/>
        </a:ln>
        <a:effectLst/>
      </a:spPr>
      <a:bodyPr lIns="67735" tIns="67735" rIns="67735" bIns="67735"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HCPF_Standard_Blue_June2019 [Read-Only]" id="{40D95C45-25C3-4AF3-B399-FFD9FA4BF04D}" vid="{B160529B-D12E-47D4-A3B6-C79F45273148}"/>
    </a:ext>
  </a:extLst>
</a:theme>
</file>

<file path=ppt/theme/theme5.xml><?xml version="1.0" encoding="utf-8"?>
<a:theme xmlns:a="http://schemas.openxmlformats.org/drawingml/2006/main" name="3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32000">
              <a:schemeClr val="accent3">
                <a:lumMod val="75000"/>
              </a:schemeClr>
            </a:gs>
            <a:gs pos="81000">
              <a:srgbClr val="6E4187"/>
            </a:gs>
            <a:gs pos="58000">
              <a:schemeClr val="accent5"/>
            </a:gs>
            <a:gs pos="100000">
              <a:schemeClr val="accent2">
                <a:lumMod val="75000"/>
              </a:schemeClr>
            </a:gs>
          </a:gsLst>
          <a:lin ang="3000000" scaled="0"/>
        </a:gradFill>
        <a:ln w="12700" cap="flat" cmpd="sng">
          <a:noFill/>
          <a:prstDash val="solid"/>
          <a:miter lim="0"/>
          <a:headEnd/>
          <a:tailEnd/>
        </a:ln>
        <a:effectLst/>
      </a:spPr>
      <a:bodyPr lIns="67735" tIns="67735" rIns="67735" bIns="67735"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7.12.2019 Hospital Engagement Meeting PPT" id="{3B12E169-D84F-4F0A-8602-1DE1405EA949}" vid="{C98720DE-7FBE-474B-BD51-5D6D3FB53FBE}"/>
    </a:ext>
  </a:extLst>
</a:theme>
</file>

<file path=ppt/theme/theme6.xml><?xml version="1.0" encoding="utf-8"?>
<a:theme xmlns:a="http://schemas.openxmlformats.org/drawingml/2006/main" name="3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32000">
              <a:schemeClr val="accent3">
                <a:lumMod val="75000"/>
              </a:schemeClr>
            </a:gs>
            <a:gs pos="81000">
              <a:srgbClr val="6E4187"/>
            </a:gs>
            <a:gs pos="58000">
              <a:schemeClr val="accent5"/>
            </a:gs>
            <a:gs pos="100000">
              <a:schemeClr val="accent2">
                <a:lumMod val="75000"/>
              </a:schemeClr>
            </a:gs>
          </a:gsLst>
          <a:lin ang="3000000" scaled="0"/>
        </a:gradFill>
        <a:ln w="12700" cap="flat" cmpd="sng">
          <a:noFill/>
          <a:prstDash val="solid"/>
          <a:miter lim="0"/>
          <a:headEnd/>
          <a:tailEnd/>
        </a:ln>
        <a:effectLst/>
      </a:spPr>
      <a:bodyPr lIns="67735" tIns="67735" rIns="67735" bIns="67735"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7.12.2019 Hospital Engagement Meeting PPT" id="{3B12E169-D84F-4F0A-8602-1DE1405EA949}" vid="{C98720DE-7FBE-474B-BD51-5D6D3FB53FBE}"/>
    </a:ext>
  </a:extLst>
</a:theme>
</file>

<file path=ppt/theme/theme7.xml><?xml version="1.0" encoding="utf-8"?>
<a:theme xmlns:a="http://schemas.openxmlformats.org/drawingml/2006/main" name="Office Theme">
  <a:themeElements>
    <a:clrScheme name="HCPF Brand Colors">
      <a:dk1>
        <a:srgbClr val="4E5758"/>
      </a:dk1>
      <a:lt1>
        <a:srgbClr val="FFFFFF"/>
      </a:lt1>
      <a:dk2>
        <a:srgbClr val="616264"/>
      </a:dk2>
      <a:lt2>
        <a:srgbClr val="FFFFFF"/>
      </a:lt2>
      <a:accent1>
        <a:srgbClr val="00A6CE"/>
      </a:accent1>
      <a:accent2>
        <a:srgbClr val="814C9E"/>
      </a:accent2>
      <a:accent3>
        <a:srgbClr val="009ADD"/>
      </a:accent3>
      <a:accent4>
        <a:srgbClr val="FDB714"/>
      </a:accent4>
      <a:accent5>
        <a:srgbClr val="3B5CAD"/>
      </a:accent5>
      <a:accent6>
        <a:srgbClr val="8011B3"/>
      </a:accent6>
      <a:hlink>
        <a:srgbClr val="24A5DC"/>
      </a:hlink>
      <a:folHlink>
        <a:srgbClr val="F632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ecc8aa5-329f-4415-a30f-f9455747c8b8">
      <UserInfo>
        <DisplayName>DeValois, Riley</DisplayName>
        <AccountId>1593</AccountId>
        <AccountType/>
      </UserInfo>
      <UserInfo>
        <DisplayName>Samora, Tyler</DisplayName>
        <AccountId>2709</AccountId>
        <AccountType/>
      </UserInfo>
      <UserInfo>
        <DisplayName>Wittreich, Jeff</DisplayName>
        <AccountId>255</AccountId>
        <AccountType/>
      </UserInfo>
      <UserInfo>
        <DisplayName>Tolchinsky, Kimberly</DisplayName>
        <AccountId>2720</AccountId>
        <AccountType/>
      </UserInfo>
      <UserInfo>
        <DisplayName>Cochran, Karola</DisplayName>
        <AccountId>2481</AccountId>
        <AccountType/>
      </UserInfo>
      <UserInfo>
        <DisplayName>Dolson, Nancy</DisplayName>
        <AccountId>206</AccountId>
        <AccountType/>
      </UserInfo>
      <UserInfo>
        <DisplayName>Graf, Taryn</DisplayName>
        <AccountId>831</AccountId>
        <AccountType/>
      </UserInfo>
      <UserInfo>
        <DisplayName>Vital, Chandra</DisplayName>
        <AccountId>203</AccountId>
        <AccountType/>
      </UserInfo>
      <UserInfo>
        <DisplayName>Henry, Raine</DisplayName>
        <AccountId>1260</AccountId>
        <AccountType/>
      </UserInfo>
      <UserInfo>
        <DisplayName>Abalos, Andrew</DisplayName>
        <AccountId>955</AccountId>
        <AccountType/>
      </UserInfo>
      <UserInfo>
        <DisplayName>Lambe, Diana</DisplayName>
        <AccountId>897</AccountId>
        <AccountType/>
      </UserInfo>
      <UserInfo>
        <DisplayName>Leo, Janna</DisplayName>
        <AccountId>2464</AccountId>
        <AccountType/>
      </UserInfo>
      <UserInfo>
        <DisplayName>Rempfer, Jonathan</DisplayName>
        <AccountId>2665</AccountId>
        <AccountType/>
      </UserInfo>
      <UserInfo>
        <DisplayName>Miranda, Julia</DisplayName>
        <AccountId>1140</AccountId>
        <AccountType/>
      </UserInfo>
      <UserInfo>
        <DisplayName>Adams, Justen</DisplayName>
        <AccountId>2506</AccountId>
        <AccountType/>
      </UserInfo>
      <UserInfo>
        <DisplayName>Martin, Kevin</DisplayName>
        <AccountId>1023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FD6F26E3C5004488EDE74D295E098C" ma:contentTypeVersion="9" ma:contentTypeDescription="Create a new document." ma:contentTypeScope="" ma:versionID="85f1e7db85bd072c9bd823f495e14efa">
  <xsd:schema xmlns:xsd="http://www.w3.org/2001/XMLSchema" xmlns:xs="http://www.w3.org/2001/XMLSchema" xmlns:p="http://schemas.microsoft.com/office/2006/metadata/properties" xmlns:ns2="36c5c4b8-f5e8-4b82-a660-18e4d176ea77" xmlns:ns3="aecc8aa5-329f-4415-a30f-f9455747c8b8" targetNamespace="http://schemas.microsoft.com/office/2006/metadata/properties" ma:root="true" ma:fieldsID="b0c4b9792e45ddba02083e82ce96acb4" ns2:_="" ns3:_="">
    <xsd:import namespace="36c5c4b8-f5e8-4b82-a660-18e4d176ea77"/>
    <xsd:import namespace="aecc8aa5-329f-4415-a30f-f9455747c8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c5c4b8-f5e8-4b82-a660-18e4d176ea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cc8aa5-329f-4415-a30f-f9455747c8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945F1F-DBDE-4308-82F5-00C0C1A0A17E}">
  <ds:schemaRefs>
    <ds:schemaRef ds:uri="http://schemas.microsoft.com/sharepoint/v3/contenttype/forms"/>
  </ds:schemaRefs>
</ds:datastoreItem>
</file>

<file path=customXml/itemProps2.xml><?xml version="1.0" encoding="utf-8"?>
<ds:datastoreItem xmlns:ds="http://schemas.openxmlformats.org/officeDocument/2006/customXml" ds:itemID="{60D32244-251C-49BD-B4AC-079A3367F6F2}">
  <ds:schemaRefs>
    <ds:schemaRef ds:uri="36c5c4b8-f5e8-4b82-a660-18e4d176ea77"/>
    <ds:schemaRef ds:uri="aecc8aa5-329f-4415-a30f-f9455747c8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4F37886-2A73-4600-AB02-3F03140506F6}">
  <ds:schemaRefs>
    <ds:schemaRef ds:uri="36c5c4b8-f5e8-4b82-a660-18e4d176ea77"/>
    <ds:schemaRef ds:uri="aecc8aa5-329f-4415-a30f-f9455747c8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7.12.2019 Hospital Engagement Meeting PPT</Template>
  <TotalTime>20</TotalTime>
  <Words>2123</Words>
  <Application>Microsoft Office PowerPoint</Application>
  <PresentationFormat>Custom</PresentationFormat>
  <Paragraphs>311</Paragraphs>
  <Slides>22</Slides>
  <Notes>7</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22</vt:i4>
      </vt:variant>
    </vt:vector>
  </HeadingPairs>
  <TitlesOfParts>
    <vt:vector size="37" baseType="lpstr">
      <vt:lpstr>Arial</vt:lpstr>
      <vt:lpstr>Arial,Sans-Serif</vt:lpstr>
      <vt:lpstr>Calibri</vt:lpstr>
      <vt:lpstr>Gill Sans</vt:lpstr>
      <vt:lpstr>Noto Sans Symbols</vt:lpstr>
      <vt:lpstr>Tahoma</vt:lpstr>
      <vt:lpstr>Trebuchet MS</vt:lpstr>
      <vt:lpstr>Wingdings</vt:lpstr>
      <vt:lpstr>Wingdings,Sans-Serif</vt:lpstr>
      <vt:lpstr>Master Slide</vt:lpstr>
      <vt:lpstr>Gradient Master Slide</vt:lpstr>
      <vt:lpstr>1_White Master Slide</vt:lpstr>
      <vt:lpstr>2_White Master Slide</vt:lpstr>
      <vt:lpstr>3_White Master Slide</vt:lpstr>
      <vt:lpstr>3_White Master Slide</vt:lpstr>
      <vt:lpstr>HOSPITAL STAKEHOLDER ENGAGEMENT MEETING</vt:lpstr>
      <vt:lpstr>Welcome &amp; Introductions</vt:lpstr>
      <vt:lpstr>About this Meeting</vt:lpstr>
      <vt:lpstr>Dates and Times for 2025 General Hospital Stakeholder Engagement Meetings</vt:lpstr>
      <vt:lpstr>AGENDA</vt:lpstr>
      <vt:lpstr>STAFFING UPDATE</vt:lpstr>
      <vt:lpstr>June Hospital Engagement Meeting</vt:lpstr>
      <vt:lpstr>Hospital Specialty Drugs</vt:lpstr>
      <vt:lpstr>Billing for OP and IP Administration</vt:lpstr>
      <vt:lpstr>Resources and Helpful Links</vt:lpstr>
      <vt:lpstr>Senate Bill 25-206 (Long Appropriations Bill)</vt:lpstr>
      <vt:lpstr>2nd 30-day Review of Select Inputs to Inpatient Rates Rebasing ends on May 22, 2025</vt:lpstr>
      <vt:lpstr>2nd 30-day Review of Select Inputs to Inpatient Rates Rebasing ends on May 22, 2025, cont’d</vt:lpstr>
      <vt:lpstr>Final Rule Changes allowing for CMS file availability changes</vt:lpstr>
      <vt:lpstr>Rule Changes suggested by the Attorney’s General Office</vt:lpstr>
      <vt:lpstr>Timeline on Inpatient Hospital Regulatory Changes</vt:lpstr>
      <vt:lpstr>Update to EAPG Version 3.18 Transition</vt:lpstr>
      <vt:lpstr>General EAPG Updates</vt:lpstr>
      <vt:lpstr>Regulatory updates</vt:lpstr>
      <vt:lpstr>Regulatory updates cont’d </vt:lpstr>
      <vt:lpstr>Questions?  Comments?  Solutions?</vt:lpstr>
      <vt:lpstr>Thank You!</vt:lpstr>
    </vt:vector>
  </TitlesOfParts>
  <Manager>yamairah.keller@hcpf.state.co.us</Manager>
  <Company>Colorado Department of Health Care Policy and Financing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Della Phan</dc:creator>
  <cp:keywords>Enter keywords for your presentation, separated by commas</cp:keywords>
  <dc:description>Updated colors for new HCPF and State logos</dc:description>
  <cp:lastModifiedBy>Phan, Della</cp:lastModifiedBy>
  <cp:revision>6</cp:revision>
  <dcterms:created xsi:type="dcterms:W3CDTF">2019-07-12T16:58:40Z</dcterms:created>
  <dcterms:modified xsi:type="dcterms:W3CDTF">2025-05-06T22:40:55Z</dcterms:modified>
  <cp:category>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0x01010028FD6F26E3C5004488EDE74D295E098C</vt:lpwstr>
  </property>
  <property fmtid="{D5CDD505-2E9C-101B-9397-08002B2CF9AE}" pid="4" name="Order">
    <vt:r8>21600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_CopySource">
    <vt:lpwstr>https://cohcpf.sharepoint.com/sites/FO/RAD/FFS1/HospitalEngagement/Documents/2025 Engagement Meetings/March 7, 2025/Hospital Stakeholder Engagement Meeting March 2025 PowerPoint.pptx</vt:lpwstr>
  </property>
</Properties>
</file>