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tags/tag2.xml" ContentType="application/vnd.openxmlformats-officedocument.presentationml.tags+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6.xml" ContentType="application/vnd.openxmlformats-officedocument.theme+xml"/>
  <Override PartName="/ppt/tags/tag3.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718" r:id="rId4"/>
    <p:sldMasterId id="2147483879" r:id="rId5"/>
    <p:sldMasterId id="2147483896" r:id="rId6"/>
    <p:sldMasterId id="2147483947" r:id="rId7"/>
    <p:sldMasterId id="2147483988" r:id="rId8"/>
    <p:sldMasterId id="2147483672" r:id="rId9"/>
  </p:sldMasterIdLst>
  <p:notesMasterIdLst>
    <p:notesMasterId r:id="rId44"/>
  </p:notesMasterIdLst>
  <p:handoutMasterIdLst>
    <p:handoutMasterId r:id="rId45"/>
  </p:handoutMasterIdLst>
  <p:sldIdLst>
    <p:sldId id="267" r:id="rId10"/>
    <p:sldId id="268" r:id="rId11"/>
    <p:sldId id="269" r:id="rId12"/>
    <p:sldId id="3299" r:id="rId13"/>
    <p:sldId id="3107" r:id="rId14"/>
    <p:sldId id="3311" r:id="rId15"/>
    <p:sldId id="3314" r:id="rId16"/>
    <p:sldId id="3315" r:id="rId17"/>
    <p:sldId id="3474" r:id="rId18"/>
    <p:sldId id="3473" r:id="rId19"/>
    <p:sldId id="3472" r:id="rId20"/>
    <p:sldId id="3471" r:id="rId21"/>
    <p:sldId id="3475" r:id="rId22"/>
    <p:sldId id="3476" r:id="rId23"/>
    <p:sldId id="3326" r:id="rId24"/>
    <p:sldId id="3298" r:id="rId25"/>
    <p:sldId id="3328" r:id="rId26"/>
    <p:sldId id="3294" r:id="rId27"/>
    <p:sldId id="3297" r:id="rId28"/>
    <p:sldId id="3319" r:id="rId29"/>
    <p:sldId id="3325" r:id="rId30"/>
    <p:sldId id="3324" r:id="rId31"/>
    <p:sldId id="3320" r:id="rId32"/>
    <p:sldId id="3321" r:id="rId33"/>
    <p:sldId id="3322" r:id="rId34"/>
    <p:sldId id="3323" r:id="rId35"/>
    <p:sldId id="3312" r:id="rId36"/>
    <p:sldId id="3252" r:id="rId37"/>
    <p:sldId id="3456" r:id="rId38"/>
    <p:sldId id="3467" r:id="rId39"/>
    <p:sldId id="3468" r:id="rId40"/>
    <p:sldId id="3469" r:id="rId41"/>
    <p:sldId id="3302" r:id="rId42"/>
    <p:sldId id="291" r:id="rId43"/>
  </p:sldIdLst>
  <p:sldSz cx="13004800" cy="9753600"/>
  <p:notesSz cx="6858000" cy="9144000"/>
  <p:custDataLst>
    <p:tags r:id="rId46"/>
  </p:custDataLst>
  <p:defaultTextStyle>
    <a:defPPr>
      <a:defRPr lang="en-US"/>
    </a:defPPr>
    <a:lvl1pPr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1pPr>
    <a:lvl2pPr marL="228600" indent="2286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2pPr>
    <a:lvl3pPr marL="457200" indent="4572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3pPr>
    <a:lvl4pPr marL="685800" indent="6858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4pPr>
    <a:lvl5pPr marL="914400" indent="9144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5pPr>
    <a:lvl6pPr marL="22860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6pPr>
    <a:lvl7pPr marL="27432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7pPr>
    <a:lvl8pPr marL="32004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8pPr>
    <a:lvl9pPr marL="36576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9pPr>
  </p:defaultTextStyle>
  <p:extLst>
    <p:ext uri="{EFAFB233-063F-42B5-8137-9DF3F51BA10A}">
      <p15:sldGuideLst xmlns:p15="http://schemas.microsoft.com/office/powerpoint/2012/main">
        <p15:guide id="1" orient="horz" pos="2832" userDrawn="1">
          <p15:clr>
            <a:srgbClr val="A4A3A4"/>
          </p15:clr>
        </p15:guide>
        <p15:guide id="2" pos="40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ambe, Diana" initials="LD" lastIdx="31" clrIdx="6">
    <p:extLst>
      <p:ext uri="{19B8F6BF-5375-455C-9EA6-DF929625EA0E}">
        <p15:presenceInfo xmlns:p15="http://schemas.microsoft.com/office/powerpoint/2012/main" userId="S::drlamb@hcpf.co.gov::2f887916-2834-45f8-a1d4-393635c52bd1" providerId="AD"/>
      </p:ext>
    </p:extLst>
  </p:cmAuthor>
  <p:cmAuthor id="1" name="Larsen, Jennifer" initials="LJ" lastIdx="21" clrIdx="0">
    <p:extLst>
      <p:ext uri="{19B8F6BF-5375-455C-9EA6-DF929625EA0E}">
        <p15:presenceInfo xmlns:p15="http://schemas.microsoft.com/office/powerpoint/2012/main" userId="S-1-5-21-931884190-1934562970-315576832-8819" providerId="AD"/>
      </p:ext>
    </p:extLst>
  </p:cmAuthor>
  <p:cmAuthor id="8" name="Parrott, Rebecca" initials="PR" lastIdx="10" clrIdx="7">
    <p:extLst>
      <p:ext uri="{19B8F6BF-5375-455C-9EA6-DF929625EA0E}">
        <p15:presenceInfo xmlns:p15="http://schemas.microsoft.com/office/powerpoint/2012/main" userId="S::reparr@hcpf.co.gov::813a3640-0aef-4f69-bc1c-6cef7ed35aa2" providerId="AD"/>
      </p:ext>
    </p:extLst>
  </p:cmAuthor>
  <p:cmAuthor id="2" name="Keller, Yamairah" initials="KY" lastIdx="10" clrIdx="1">
    <p:extLst>
      <p:ext uri="{19B8F6BF-5375-455C-9EA6-DF929625EA0E}">
        <p15:presenceInfo xmlns:p15="http://schemas.microsoft.com/office/powerpoint/2012/main" userId="S-1-5-21-931884190-1934562970-315576832-8234" providerId="AD"/>
      </p:ext>
    </p:extLst>
  </p:cmAuthor>
  <p:cmAuthor id="9" name="Vital, Chandra" initials="VC" lastIdx="3" clrIdx="8">
    <p:extLst>
      <p:ext uri="{19B8F6BF-5375-455C-9EA6-DF929625EA0E}">
        <p15:presenceInfo xmlns:p15="http://schemas.microsoft.com/office/powerpoint/2012/main" userId="S::clwill@hcpf.co.gov::c2d49152-c7c4-45ec-9985-9508853a0b4a" providerId="AD"/>
      </p:ext>
    </p:extLst>
  </p:cmAuthor>
  <p:cmAuthor id="3" name="Quaife, Elizabeth" initials="QE" lastIdx="1" clrIdx="2">
    <p:extLst>
      <p:ext uri="{19B8F6BF-5375-455C-9EA6-DF929625EA0E}">
        <p15:presenceInfo xmlns:p15="http://schemas.microsoft.com/office/powerpoint/2012/main" userId="S-1-5-21-931884190-1934562970-315576832-17900" providerId="AD"/>
      </p:ext>
    </p:extLst>
  </p:cmAuthor>
  <p:cmAuthor id="10" name="Graf, Taryn" initials="GT" lastIdx="2" clrIdx="9">
    <p:extLst>
      <p:ext uri="{19B8F6BF-5375-455C-9EA6-DF929625EA0E}">
        <p15:presenceInfo xmlns:p15="http://schemas.microsoft.com/office/powerpoint/2012/main" userId="S::tcgraf@hcpf.co.gov::258a9143-dfb8-430a-99af-016b953c9abf" providerId="AD"/>
      </p:ext>
    </p:extLst>
  </p:cmAuthor>
  <p:cmAuthor id="4" name="Martin, Kevin" initials="MK" lastIdx="2" clrIdx="3">
    <p:extLst>
      <p:ext uri="{19B8F6BF-5375-455C-9EA6-DF929625EA0E}">
        <p15:presenceInfo xmlns:p15="http://schemas.microsoft.com/office/powerpoint/2012/main" userId="S::kamart@hcpf.co.gov::75f721b4-2cfc-460b-ab16-d0f189ff6ead" providerId="AD"/>
      </p:ext>
    </p:extLst>
  </p:cmAuthor>
  <p:cmAuthor id="5" name="Quaife, Elizabeth" initials="QE [2]" lastIdx="1" clrIdx="4">
    <p:extLst>
      <p:ext uri="{19B8F6BF-5375-455C-9EA6-DF929625EA0E}">
        <p15:presenceInfo xmlns:p15="http://schemas.microsoft.com/office/powerpoint/2012/main" userId="S::exquai@hcpf.co.gov::7ff50435-04d9-4dc8-a68f-722c878c0124" providerId="AD"/>
      </p:ext>
    </p:extLst>
  </p:cmAuthor>
  <p:cmAuthor id="6" name="Abalos, Andrew" initials="AA" lastIdx="8" clrIdx="5">
    <p:extLst>
      <p:ext uri="{19B8F6BF-5375-455C-9EA6-DF929625EA0E}">
        <p15:presenceInfo xmlns:p15="http://schemas.microsoft.com/office/powerpoint/2012/main" userId="S::ajabal@hcpf.co.gov::8da616e8-c91b-4475-b82d-0293f9e3bd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0000"/>
    <a:srgbClr val="002DD1"/>
    <a:srgbClr val="577AF7"/>
    <a:srgbClr val="FFFF00"/>
    <a:srgbClr val="FFFFCC"/>
    <a:srgbClr val="E6E6E6"/>
    <a:srgbClr val="B2B2B2"/>
    <a:srgbClr val="AFC1FF"/>
    <a:srgbClr val="001970"/>
    <a:srgbClr val="7A85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B27674-644A-40FE-88D9-E92ADE68305A}" v="3008" dt="2025-03-07T15:44:08.543"/>
    <p1510:client id="{49802349-DA65-56FA-0371-79337AA53288}" v="157" dt="2025-03-06T23:04:04.667"/>
    <p1510:client id="{76A0644D-110A-4549-BFD0-61CD605D62F9}" v="1230" dt="2025-03-07T14:32:18.685"/>
    <p1510:client id="{963F73DE-0954-19FA-930B-F18003F99E50}" v="3" dt="2025-03-06T20:01:32.937"/>
  </p1510:revLst>
</p1510:revInfo>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1950" y="156"/>
      </p:cViewPr>
      <p:guideLst>
        <p:guide orient="horz" pos="2832"/>
        <p:guide pos="40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ags" Target="tags/tag1.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1DE7FB-2B22-4141-B112-84814D016CBE}" type="datetimeFigureOut">
              <a:rPr lang="en-US" smtClean="0"/>
              <a:t>3/10/2025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5460317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p:cNvSpPr>
            <a:spLocks noGrp="1" noRot="1" noChangeAspect="1"/>
          </p:cNvSpPr>
          <p:nvPr>
            <p:ph type="sldImg" idx="2"/>
          </p:nvPr>
        </p:nvSpPr>
        <p:spPr bwMode="auto">
          <a:xfrm>
            <a:off x="1143000" y="304800"/>
            <a:ext cx="4572000" cy="3429000"/>
          </a:xfrm>
          <a:prstGeom prst="rect">
            <a:avLst/>
          </a:prstGeom>
          <a:noFill/>
          <a:ln w="3175" cap="rnd">
            <a:solidFill>
              <a:schemeClr val="bg1"/>
            </a:solidFill>
            <a:round/>
            <a:headEnd/>
            <a:tailEnd/>
          </a:ln>
        </p:spPr>
      </p:sp>
      <p:sp>
        <p:nvSpPr>
          <p:cNvPr id="10242" name="Rectangle 2"/>
          <p:cNvSpPr>
            <a:spLocks noGrp="1"/>
          </p:cNvSpPr>
          <p:nvPr>
            <p:ph type="body" sz="quarter" idx="3"/>
          </p:nvPr>
        </p:nvSpPr>
        <p:spPr bwMode="auto">
          <a:xfrm>
            <a:off x="381000" y="3962400"/>
            <a:ext cx="6096000" cy="4495800"/>
          </a:xfrm>
          <a:prstGeom prst="rect">
            <a:avLst/>
          </a:prstGeom>
          <a:noFill/>
          <a:ln w="12700" cap="rnd"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lvl="0"/>
            <a:r>
              <a:rPr lang="en-US" noProof="0">
                <a:sym typeface="Avenir" charset="0"/>
              </a:rPr>
              <a:t>Click to edit Master text styles</a:t>
            </a:r>
          </a:p>
        </p:txBody>
      </p:sp>
      <p:sp>
        <p:nvSpPr>
          <p:cNvPr id="2" name="Slide Number Placeholder 1">
            <a:extLst>
              <a:ext uri="{FF2B5EF4-FFF2-40B4-BE49-F238E27FC236}">
                <a16:creationId xmlns:a16="http://schemas.microsoft.com/office/drawing/2014/main" id="{07CB1E1D-C865-4C49-A385-B79F0A7B7D4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ctr"/>
          <a:lstStyle>
            <a:lvl1pPr algn="r">
              <a:defRPr sz="1200">
                <a:solidFill>
                  <a:schemeClr val="accent2">
                    <a:lumMod val="75000"/>
                  </a:schemeClr>
                </a:solidFill>
              </a:defRPr>
            </a:lvl1pPr>
          </a:lstStyle>
          <a:p>
            <a:fld id="{3CF69CD7-F5FD-4D46-96EE-1EA000751919}" type="slidenum">
              <a:rPr lang="en-US" smtClean="0"/>
              <a:pPr/>
              <a:t>‹#›</a:t>
            </a:fld>
            <a:endParaRPr lang="en-US"/>
          </a:p>
        </p:txBody>
      </p:sp>
      <p:pic>
        <p:nvPicPr>
          <p:cNvPr id="5" name="Picture 4">
            <a:extLst>
              <a:ext uri="{FF2B5EF4-FFF2-40B4-BE49-F238E27FC236}">
                <a16:creationId xmlns:a16="http://schemas.microsoft.com/office/drawing/2014/main" id="{AC56948D-43F8-4B02-A84C-3CBE54472263}"/>
              </a:ext>
            </a:extLst>
          </p:cNvPr>
          <p:cNvPicPr>
            <a:picLocks noChangeAspect="1"/>
          </p:cNvPicPr>
          <p:nvPr/>
        </p:nvPicPr>
        <p:blipFill>
          <a:blip r:embed="rId2"/>
          <a:stretch>
            <a:fillRect/>
          </a:stretch>
        </p:blipFill>
        <p:spPr>
          <a:xfrm>
            <a:off x="152401" y="8777446"/>
            <a:ext cx="1515979" cy="274320"/>
          </a:xfrm>
          <a:prstGeom prst="rect">
            <a:avLst/>
          </a:prstGeom>
        </p:spPr>
      </p:pic>
    </p:spTree>
    <p:extLst>
      <p:ext uri="{BB962C8B-B14F-4D97-AF65-F5344CB8AC3E}">
        <p14:creationId xmlns:p14="http://schemas.microsoft.com/office/powerpoint/2010/main" val="3247773485"/>
      </p:ext>
    </p:extLst>
  </p:cSld>
  <p:clrMap bg1="lt1" tx1="dk1" bg2="lt2" tx2="dk2" accent1="accent1" accent2="accent2" accent3="accent3" accent4="accent4" accent5="accent5" accent6="accent6" hlink="hlink" folHlink="folHlink"/>
  <p:hf hdr="0" ftr="0" dt="0"/>
  <p:notesStyle>
    <a:lvl1pPr marL="174625" indent="-174625" algn="l" defTabSz="457200" rtl="0" eaLnBrk="0" fontAlgn="base" hangingPunct="0">
      <a:lnSpc>
        <a:spcPct val="125000"/>
      </a:lnSpc>
      <a:spcBef>
        <a:spcPct val="0"/>
      </a:spcBef>
      <a:spcAft>
        <a:spcPct val="0"/>
      </a:spcAft>
      <a:buFont typeface="Arial" panose="020B0604020202020204" pitchFamily="34" charset="0"/>
      <a:buChar char="•"/>
      <a:defRPr sz="1400" kern="1200">
        <a:solidFill>
          <a:schemeClr val="tx1">
            <a:lumMod val="50000"/>
          </a:schemeClr>
        </a:solidFill>
        <a:latin typeface="Trebuchet MS" panose="020B0603020202020204" pitchFamily="34" charset="0"/>
        <a:ea typeface="Tahoma" panose="020B0604030504040204" pitchFamily="34" charset="0"/>
        <a:cs typeface="Tahoma" panose="020B0604030504040204" pitchFamily="34" charset="0"/>
        <a:sym typeface="Avenir" charset="0"/>
      </a:defRPr>
    </a:lvl1pPr>
    <a:lvl2pPr marL="228600" algn="l" defTabSz="457200" rtl="0" eaLnBrk="0" fontAlgn="base" hangingPunct="0">
      <a:lnSpc>
        <a:spcPct val="125000"/>
      </a:lnSpc>
      <a:spcBef>
        <a:spcPct val="0"/>
      </a:spcBef>
      <a:spcAft>
        <a:spcPct val="0"/>
      </a:spcAft>
      <a:defRPr sz="1400" kern="1200">
        <a:solidFill>
          <a:srgbClr val="000000"/>
        </a:solidFill>
        <a:latin typeface="Tahoma" panose="020B0604030504040204" pitchFamily="34" charset="0"/>
        <a:ea typeface="Tahoma" panose="020B0604030504040204" pitchFamily="34" charset="0"/>
        <a:cs typeface="Tahoma" panose="020B0604030504040204" pitchFamily="34" charset="0"/>
        <a:sym typeface="Avenir" charset="0"/>
      </a:defRPr>
    </a:lvl2pPr>
    <a:lvl3pPr marL="457200" algn="l" defTabSz="457200" rtl="0" eaLnBrk="0" fontAlgn="base" hangingPunct="0">
      <a:lnSpc>
        <a:spcPct val="125000"/>
      </a:lnSpc>
      <a:spcBef>
        <a:spcPct val="0"/>
      </a:spcBef>
      <a:spcAft>
        <a:spcPct val="0"/>
      </a:spcAft>
      <a:defRPr sz="1400" kern="1200">
        <a:solidFill>
          <a:srgbClr val="000000"/>
        </a:solidFill>
        <a:latin typeface="Tahoma" panose="020B0604030504040204" pitchFamily="34" charset="0"/>
        <a:ea typeface="Tahoma" panose="020B0604030504040204" pitchFamily="34" charset="0"/>
        <a:cs typeface="Tahoma" panose="020B0604030504040204" pitchFamily="34" charset="0"/>
        <a:sym typeface="Avenir" charset="0"/>
      </a:defRPr>
    </a:lvl3pPr>
    <a:lvl4pPr marL="685800" algn="l" defTabSz="457200" rtl="0" eaLnBrk="0" fontAlgn="base" hangingPunct="0">
      <a:lnSpc>
        <a:spcPct val="125000"/>
      </a:lnSpc>
      <a:spcBef>
        <a:spcPct val="0"/>
      </a:spcBef>
      <a:spcAft>
        <a:spcPct val="0"/>
      </a:spcAft>
      <a:defRPr sz="1400" kern="1200">
        <a:solidFill>
          <a:srgbClr val="000000"/>
        </a:solidFill>
        <a:latin typeface="Tahoma" panose="020B0604030504040204" pitchFamily="34" charset="0"/>
        <a:ea typeface="Tahoma" panose="020B0604030504040204" pitchFamily="34" charset="0"/>
        <a:cs typeface="Tahoma" panose="020B0604030504040204" pitchFamily="34" charset="0"/>
        <a:sym typeface="Avenir" charset="0"/>
      </a:defRPr>
    </a:lvl4pPr>
    <a:lvl5pPr marL="914400" algn="l" defTabSz="457200" rtl="0" eaLnBrk="0" fontAlgn="base" hangingPunct="0">
      <a:lnSpc>
        <a:spcPct val="125000"/>
      </a:lnSpc>
      <a:spcBef>
        <a:spcPct val="0"/>
      </a:spcBef>
      <a:spcAft>
        <a:spcPct val="0"/>
      </a:spcAft>
      <a:defRPr sz="1400" kern="1200">
        <a:solidFill>
          <a:srgbClr val="000000"/>
        </a:solidFill>
        <a:latin typeface="Tahoma" panose="020B0604030504040204" pitchFamily="34" charset="0"/>
        <a:ea typeface="Tahoma" panose="020B0604030504040204" pitchFamily="34" charset="0"/>
        <a:cs typeface="Tahoma" panose="020B0604030504040204" pitchFamily="34" charset="0"/>
        <a:sym typeface="Avenir"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7F9F38B-0FAD-4B62-BD39-597FF071E102}" type="slidenum">
              <a:rPr lang="en-US" smtClean="0"/>
              <a:pPr>
                <a:defRPr/>
              </a:pPr>
              <a:t>1</a:t>
            </a:fld>
            <a:endParaRPr lang="en-US"/>
          </a:p>
        </p:txBody>
      </p:sp>
    </p:spTree>
    <p:extLst>
      <p:ext uri="{BB962C8B-B14F-4D97-AF65-F5344CB8AC3E}">
        <p14:creationId xmlns:p14="http://schemas.microsoft.com/office/powerpoint/2010/main" val="3619097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5518" indent="-165518">
              <a:buFontTx/>
              <a:buChar char="-"/>
            </a:pPr>
            <a:endParaRPr lang="en-US"/>
          </a:p>
        </p:txBody>
      </p:sp>
      <p:sp>
        <p:nvSpPr>
          <p:cNvPr id="4" name="Slide Number Placeholder 3"/>
          <p:cNvSpPr>
            <a:spLocks noGrp="1"/>
          </p:cNvSpPr>
          <p:nvPr>
            <p:ph type="sldNum" sz="quarter" idx="10"/>
          </p:nvPr>
        </p:nvSpPr>
        <p:spPr/>
        <p:txBody>
          <a:bodyPr/>
          <a:lstStyle/>
          <a:p>
            <a:pPr>
              <a:defRPr/>
            </a:pPr>
            <a:fld id="{47F9F38B-0FAD-4B62-BD39-597FF071E102}" type="slidenum">
              <a:rPr lang="en-US" smtClean="0"/>
              <a:pPr>
                <a:defRPr/>
              </a:pPr>
              <a:t>2</a:t>
            </a:fld>
            <a:endParaRPr lang="en-US"/>
          </a:p>
        </p:txBody>
      </p:sp>
    </p:spTree>
    <p:extLst>
      <p:ext uri="{BB962C8B-B14F-4D97-AF65-F5344CB8AC3E}">
        <p14:creationId xmlns:p14="http://schemas.microsoft.com/office/powerpoint/2010/main" val="904338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7F9F38B-0FAD-4B62-BD39-597FF071E102}" type="slidenum">
              <a:rPr lang="en-US" smtClean="0"/>
              <a:pPr>
                <a:defRPr/>
              </a:pPr>
              <a:t>3</a:t>
            </a:fld>
            <a:endParaRPr lang="en-US"/>
          </a:p>
        </p:txBody>
      </p:sp>
    </p:spTree>
    <p:extLst>
      <p:ext uri="{BB962C8B-B14F-4D97-AF65-F5344CB8AC3E}">
        <p14:creationId xmlns:p14="http://schemas.microsoft.com/office/powerpoint/2010/main" val="3040335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7F9F38B-0FAD-4B62-BD39-597FF071E102}" type="slidenum">
              <a:rPr lang="en-US" smtClean="0"/>
              <a:pPr>
                <a:defRPr/>
              </a:pPr>
              <a:t>4</a:t>
            </a:fld>
            <a:endParaRPr lang="en-US"/>
          </a:p>
        </p:txBody>
      </p:sp>
    </p:spTree>
    <p:extLst>
      <p:ext uri="{BB962C8B-B14F-4D97-AF65-F5344CB8AC3E}">
        <p14:creationId xmlns:p14="http://schemas.microsoft.com/office/powerpoint/2010/main" val="3259089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584200" rtl="0" eaLnBrk="1" fontAlgn="base" latinLnBrk="0" hangingPunct="0">
              <a:lnSpc>
                <a:spcPct val="100000"/>
              </a:lnSpc>
              <a:spcBef>
                <a:spcPct val="0"/>
              </a:spcBef>
              <a:spcAft>
                <a:spcPct val="0"/>
              </a:spcAft>
              <a:buClrTx/>
              <a:buSzTx/>
              <a:buFontTx/>
              <a:buNone/>
              <a:tabLst/>
              <a:defRPr/>
            </a:pPr>
            <a:fld id="{47F9F38B-0FAD-4B62-BD39-597FF071E102}" type="slidenum">
              <a:rPr kumimoji="0" lang="en-US" sz="1200" b="0" i="0" u="none" strike="noStrike" kern="1200" cap="none" spc="0" normalizeH="0" baseline="0" noProof="0" smtClean="0">
                <a:ln>
                  <a:noFill/>
                </a:ln>
                <a:solidFill>
                  <a:srgbClr val="814C9E">
                    <a:lumMod val="75000"/>
                  </a:srgbClr>
                </a:solidFill>
                <a:effectLst/>
                <a:uLnTx/>
                <a:uFillTx/>
                <a:latin typeface="Trebuchet MS" pitchFamily="-100" charset="0"/>
                <a:ea typeface="+mn-ea"/>
                <a:cs typeface="+mn-cs"/>
                <a:sym typeface="Trebuchet MS" pitchFamily="-100" charset="0"/>
              </a:rPr>
              <a:pPr marL="0" marR="0" lvl="0" indent="0" algn="r" defTabSz="584200" rtl="0" eaLnBrk="1"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814C9E">
                  <a:lumMod val="75000"/>
                </a:srgbClr>
              </a:solidFill>
              <a:effectLst/>
              <a:uLnTx/>
              <a:uFillTx/>
              <a:latin typeface="Trebuchet MS" pitchFamily="-100" charset="0"/>
              <a:ea typeface="+mn-ea"/>
              <a:cs typeface="+mn-cs"/>
              <a:sym typeface="Trebuchet MS" pitchFamily="-100" charset="0"/>
            </a:endParaRPr>
          </a:p>
        </p:txBody>
      </p:sp>
    </p:spTree>
    <p:extLst>
      <p:ext uri="{BB962C8B-B14F-4D97-AF65-F5344CB8AC3E}">
        <p14:creationId xmlns:p14="http://schemas.microsoft.com/office/powerpoint/2010/main" val="3665070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7F9F38B-0FAD-4B62-BD39-597FF071E102}" type="slidenum">
              <a:rPr lang="en-US" smtClean="0"/>
              <a:pPr>
                <a:defRPr/>
              </a:pPr>
              <a:t>34</a:t>
            </a:fld>
            <a:endParaRPr lang="en-US"/>
          </a:p>
        </p:txBody>
      </p:sp>
    </p:spTree>
    <p:extLst>
      <p:ext uri="{BB962C8B-B14F-4D97-AF65-F5344CB8AC3E}">
        <p14:creationId xmlns:p14="http://schemas.microsoft.com/office/powerpoint/2010/main" val="52512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Placeholder"/>
          <p:cNvSpPr>
            <a:spLocks noGrp="1"/>
          </p:cNvSpPr>
          <p:nvPr>
            <p:ph type="title" hasCustomPrompt="1"/>
          </p:nvPr>
        </p:nvSpPr>
        <p:spPr bwMode="auto">
          <a:xfrm>
            <a:off x="635000" y="1595196"/>
            <a:ext cx="11734800" cy="1833809"/>
          </a:xfrm>
          <a:prstGeom prst="rect">
            <a:avLst/>
          </a:prstGeom>
          <a:noFill/>
          <a:ln w="3175">
            <a:noFill/>
            <a:miter lim="0"/>
            <a:headEnd/>
            <a:tailEnd/>
          </a:ln>
        </p:spPr>
        <p:txBody>
          <a:bodyPr vert="horz" wrap="square" lIns="0" tIns="0" rIns="0" bIns="0" numCol="1" anchor="ctr" anchorCtr="0" compatLnSpc="1">
            <a:prstTxWarp prst="textNoShape">
              <a:avLst/>
            </a:prstTxWarp>
            <a:normAutofit/>
          </a:bodyPr>
          <a:lstStyle>
            <a:lvl1pPr>
              <a:defRPr sz="7200">
                <a:solidFill>
                  <a:schemeClr val="bg1"/>
                </a:solidFill>
              </a:defRPr>
            </a:lvl1pPr>
          </a:lstStyle>
          <a:p>
            <a:pPr lvl="0"/>
            <a:r>
              <a:rPr lang="en-US">
                <a:sym typeface="Trebuchet MS" pitchFamily="-100" charset="0"/>
              </a:rPr>
              <a:t>Your Presentation Title</a:t>
            </a:r>
          </a:p>
        </p:txBody>
      </p:sp>
      <p:sp>
        <p:nvSpPr>
          <p:cNvPr id="8" name="Text Placeholder 7"/>
          <p:cNvSpPr>
            <a:spLocks noGrp="1"/>
          </p:cNvSpPr>
          <p:nvPr>
            <p:ph type="body" sz="quarter" idx="10" hasCustomPrompt="1"/>
          </p:nvPr>
        </p:nvSpPr>
        <p:spPr>
          <a:xfrm>
            <a:off x="1624077" y="3944112"/>
            <a:ext cx="9756648" cy="1161288"/>
          </a:xfrm>
          <a:prstGeom prst="rect">
            <a:avLst/>
          </a:prstGeom>
        </p:spPr>
        <p:txBody>
          <a:bodyPr anchor="ctr"/>
          <a:lstStyle>
            <a:lvl1pPr algn="ctr">
              <a:defRPr sz="4950" b="1" baseline="0">
                <a:solidFill>
                  <a:schemeClr val="bg1"/>
                </a:solidFill>
              </a:defRPr>
            </a:lvl1pPr>
            <a:lvl2pPr algn="r">
              <a:defRPr baseline="0">
                <a:solidFill>
                  <a:schemeClr val="bg1"/>
                </a:solidFill>
              </a:defRPr>
            </a:lvl2pPr>
          </a:lstStyle>
          <a:p>
            <a:pPr lvl="0"/>
            <a:r>
              <a:rPr lang="en-US"/>
              <a:t>Your Subtitle</a:t>
            </a:r>
          </a:p>
        </p:txBody>
      </p:sp>
      <p:sp>
        <p:nvSpPr>
          <p:cNvPr id="3" name="Text Placeholder 2"/>
          <p:cNvSpPr>
            <a:spLocks noGrp="1"/>
          </p:cNvSpPr>
          <p:nvPr>
            <p:ph type="body" sz="quarter" idx="11" hasCustomPrompt="1"/>
          </p:nvPr>
        </p:nvSpPr>
        <p:spPr>
          <a:xfrm>
            <a:off x="3110738" y="5943600"/>
            <a:ext cx="6783324" cy="585216"/>
          </a:xfrm>
          <a:prstGeom prst="rect">
            <a:avLst/>
          </a:prstGeom>
        </p:spPr>
        <p:txBody>
          <a:bodyPr anchor="ctr"/>
          <a:lstStyle>
            <a:lvl1pPr marL="0" algn="ctr">
              <a:spcBef>
                <a:spcPts val="0"/>
              </a:spcBef>
              <a:defRPr sz="3300" b="0" baseline="0">
                <a:solidFill>
                  <a:schemeClr val="bg1"/>
                </a:solidFill>
              </a:defRPr>
            </a:lvl1pPr>
          </a:lstStyle>
          <a:p>
            <a:pPr lvl="0"/>
            <a:r>
              <a:rPr lang="en-US"/>
              <a:t>Presented by: Name of Presenter</a:t>
            </a:r>
          </a:p>
        </p:txBody>
      </p:sp>
      <p:sp>
        <p:nvSpPr>
          <p:cNvPr id="2" name="Slide Number Placeholder 1"/>
          <p:cNvSpPr>
            <a:spLocks noGrp="1"/>
          </p:cNvSpPr>
          <p:nvPr>
            <p:ph type="sldNum" sz="quarter" idx="12"/>
          </p:nvPr>
        </p:nvSpPr>
        <p:spPr/>
        <p:txBody>
          <a:bodyPr/>
          <a:lstStyle/>
          <a:p>
            <a:fld id="{88E71DEA-C72C-42CF-90F7-E467E0733BC8}" type="slidenum">
              <a:rPr lang="en-US" smtClean="0"/>
              <a:pPr/>
              <a:t>‹#›</a:t>
            </a:fld>
            <a:endParaRPr lang="en-US"/>
          </a:p>
        </p:txBody>
      </p:sp>
      <p:sp>
        <p:nvSpPr>
          <p:cNvPr id="9" name="Date Placeholder 2">
            <a:extLst>
              <a:ext uri="{FF2B5EF4-FFF2-40B4-BE49-F238E27FC236}">
                <a16:creationId xmlns:a16="http://schemas.microsoft.com/office/drawing/2014/main" id="{D30E7B30-A8EC-4B57-8C04-DB24765E6516}"/>
              </a:ext>
            </a:extLst>
          </p:cNvPr>
          <p:cNvSpPr>
            <a:spLocks noGrp="1"/>
          </p:cNvSpPr>
          <p:nvPr>
            <p:ph type="dt" sz="half" idx="2"/>
          </p:nvPr>
        </p:nvSpPr>
        <p:spPr>
          <a:xfrm>
            <a:off x="5039519" y="7253288"/>
            <a:ext cx="2925762" cy="519112"/>
          </a:xfrm>
          <a:prstGeom prst="rect">
            <a:avLst/>
          </a:prstGeom>
        </p:spPr>
        <p:txBody>
          <a:bodyPr vert="horz" lIns="91440" tIns="45720" rIns="91440" bIns="45720" rtlCol="0" anchor="ctr"/>
          <a:lstStyle>
            <a:lvl1pPr algn="ctr">
              <a:defRPr sz="2000">
                <a:solidFill>
                  <a:schemeClr val="bg1"/>
                </a:solidFill>
              </a:defRPr>
            </a:lvl1pPr>
          </a:lstStyle>
          <a:p>
            <a:fld id="{720F2E81-9F3D-42A6-A086-4D144BCEA8F3}" type="datetime7">
              <a:rPr lang="en-US" smtClean="0"/>
              <a:pPr/>
              <a:t>Mar-25</a:t>
            </a:fld>
            <a:endParaRPr lang="en-US"/>
          </a:p>
        </p:txBody>
      </p:sp>
    </p:spTree>
    <p:extLst>
      <p:ext uri="{BB962C8B-B14F-4D97-AF65-F5344CB8AC3E}">
        <p14:creationId xmlns:p14="http://schemas.microsoft.com/office/powerpoint/2010/main" val="1179653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s Slide 2">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
        <p:nvSpPr>
          <p:cNvPr id="33" name="Text Placeholder 3">
            <a:extLst>
              <a:ext uri="{FF2B5EF4-FFF2-40B4-BE49-F238E27FC236}">
                <a16:creationId xmlns:a16="http://schemas.microsoft.com/office/drawing/2014/main" id="{0139F5D8-CB16-4F96-9EA5-1A604E1348A3}"/>
              </a:ext>
            </a:extLst>
          </p:cNvPr>
          <p:cNvSpPr>
            <a:spLocks noGrp="1"/>
          </p:cNvSpPr>
          <p:nvPr>
            <p:ph type="body" sz="quarter" idx="11" hasCustomPrompt="1"/>
          </p:nvPr>
        </p:nvSpPr>
        <p:spPr>
          <a:xfrm>
            <a:off x="6103434" y="3867917"/>
            <a:ext cx="6229754" cy="1947229"/>
          </a:xfrm>
          <a:prstGeom prst="rect">
            <a:avLst/>
          </a:prstGeom>
          <a:noFill/>
          <a:ln w="3175">
            <a:noFill/>
            <a:miter lim="0"/>
            <a:headEnd/>
            <a:tailEnd/>
          </a:ln>
        </p:spPr>
        <p:txBody>
          <a:bodyPr vert="horz" wrap="square" lIns="0" tIns="0" rIns="0" bIns="0" numCol="1" rtlCol="0" anchor="ctr" anchorCtr="0" compatLnSpc="1">
            <a:prstTxWarp prst="textNoShape">
              <a:avLst/>
            </a:prstTxWarp>
            <a:noAutofit/>
          </a:bodyPr>
          <a:lstStyle>
            <a:lvl1pPr>
              <a:defRPr lang="en-US" sz="9001" b="1" i="0" u="none" kern="0" baseline="0" dirty="0">
                <a:solidFill>
                  <a:schemeClr val="bg1"/>
                </a:solidFill>
                <a:latin typeface="+mj-lt"/>
                <a:ea typeface="+mj-ea"/>
                <a:cs typeface="+mj-cs"/>
              </a:defRPr>
            </a:lvl1pPr>
          </a:lstStyle>
          <a:p>
            <a:pPr lvl="0">
              <a:spcBef>
                <a:spcPct val="0"/>
              </a:spcBef>
            </a:pPr>
            <a:r>
              <a:rPr lang="en-US"/>
              <a:t>Questions?</a:t>
            </a:r>
          </a:p>
        </p:txBody>
      </p:sp>
      <p:pic>
        <p:nvPicPr>
          <p:cNvPr id="5" name="Graphic 4" descr="Help">
            <a:extLst>
              <a:ext uri="{FF2B5EF4-FFF2-40B4-BE49-F238E27FC236}">
                <a16:creationId xmlns:a16="http://schemas.microsoft.com/office/drawing/2014/main" id="{4B90E12E-1648-4ECB-BE68-A29F5E9B220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4687" y="2286000"/>
            <a:ext cx="5257639" cy="5067300"/>
          </a:xfrm>
          <a:prstGeom prst="rect">
            <a:avLst/>
          </a:prstGeom>
        </p:spPr>
      </p:pic>
    </p:spTree>
    <p:extLst>
      <p:ext uri="{BB962C8B-B14F-4D97-AF65-F5344CB8AC3E}">
        <p14:creationId xmlns:p14="http://schemas.microsoft.com/office/powerpoint/2010/main" val="33490680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1_Content Slide 2">
  <p:cSld name="1_Content Slide 2">
    <p:spTree>
      <p:nvGrpSpPr>
        <p:cNvPr id="1" name="Shape 30"/>
        <p:cNvGrpSpPr/>
        <p:nvPr/>
      </p:nvGrpSpPr>
      <p:grpSpPr>
        <a:xfrm>
          <a:off x="0" y="0"/>
          <a:ext cx="0" cy="0"/>
          <a:chOff x="0" y="0"/>
          <a:chExt cx="0" cy="0"/>
        </a:xfrm>
      </p:grpSpPr>
      <p:sp>
        <p:nvSpPr>
          <p:cNvPr id="31" name="Google Shape;31;p23"/>
          <p:cNvSpPr txBox="1">
            <a:spLocks noGrp="1"/>
          </p:cNvSpPr>
          <p:nvPr>
            <p:ph type="body" idx="1"/>
          </p:nvPr>
        </p:nvSpPr>
        <p:spPr>
          <a:xfrm>
            <a:off x="330389" y="2438400"/>
            <a:ext cx="12344000" cy="6172160"/>
          </a:xfrm>
          <a:prstGeom prst="rect">
            <a:avLst/>
          </a:prstGeom>
          <a:noFill/>
          <a:ln>
            <a:noFill/>
          </a:ln>
        </p:spPr>
        <p:txBody>
          <a:bodyPr spcFirstLastPara="1" wrap="square" lIns="64275" tIns="32125" rIns="64275" bIns="32125" anchor="t" anchorCtr="0">
            <a:noAutofit/>
          </a:bodyPr>
          <a:lstStyle>
            <a:lvl1pPr marL="365750" marR="0" lvl="0" indent="-182876" algn="l">
              <a:lnSpc>
                <a:spcPct val="100000"/>
              </a:lnSpc>
              <a:spcBef>
                <a:spcPts val="0"/>
              </a:spcBef>
              <a:spcAft>
                <a:spcPts val="0"/>
              </a:spcAft>
              <a:buClr>
                <a:srgbClr val="000000"/>
              </a:buClr>
              <a:buSzPts val="1000"/>
              <a:buFont typeface="Arial"/>
              <a:buNone/>
              <a:defRPr sz="2719" b="0" i="0" u="none" strike="noStrike" cap="none">
                <a:solidFill>
                  <a:schemeClr val="dk1"/>
                </a:solidFill>
                <a:latin typeface="Arial"/>
                <a:ea typeface="Arial"/>
                <a:cs typeface="Arial"/>
                <a:sym typeface="Arial"/>
              </a:defRPr>
            </a:lvl1pPr>
            <a:lvl2pPr marL="731503" marR="0" lvl="1" indent="-182876" algn="l">
              <a:lnSpc>
                <a:spcPct val="100000"/>
              </a:lnSpc>
              <a:spcBef>
                <a:spcPts val="0"/>
              </a:spcBef>
              <a:spcAft>
                <a:spcPts val="0"/>
              </a:spcAft>
              <a:buClr>
                <a:srgbClr val="000000"/>
              </a:buClr>
              <a:buSzPts val="1000"/>
              <a:buFont typeface="Arial"/>
              <a:buNone/>
              <a:defRPr sz="2480" b="0" i="0" u="none" strike="noStrike" cap="none">
                <a:solidFill>
                  <a:schemeClr val="dk1"/>
                </a:solidFill>
                <a:latin typeface="Arial"/>
                <a:ea typeface="Arial"/>
                <a:cs typeface="Arial"/>
                <a:sym typeface="Arial"/>
              </a:defRPr>
            </a:lvl2pPr>
            <a:lvl3pPr marL="1097254" marR="0" lvl="2" indent="-182876" algn="l">
              <a:lnSpc>
                <a:spcPct val="100000"/>
              </a:lnSpc>
              <a:spcBef>
                <a:spcPts val="0"/>
              </a:spcBef>
              <a:spcAft>
                <a:spcPts val="0"/>
              </a:spcAft>
              <a:buClr>
                <a:srgbClr val="000000"/>
              </a:buClr>
              <a:buSzPts val="1000"/>
              <a:buFont typeface="Arial"/>
              <a:buNone/>
              <a:defRPr sz="2000" b="0" i="0" u="none" strike="noStrike" cap="none">
                <a:solidFill>
                  <a:schemeClr val="dk1"/>
                </a:solidFill>
                <a:latin typeface="Arial"/>
                <a:ea typeface="Arial"/>
                <a:cs typeface="Arial"/>
                <a:sym typeface="Arial"/>
              </a:defRPr>
            </a:lvl3pPr>
            <a:lvl4pPr marL="1463004" marR="0" lvl="3" indent="-264154" algn="l">
              <a:lnSpc>
                <a:spcPct val="100000"/>
              </a:lnSpc>
              <a:spcBef>
                <a:spcPts val="0"/>
              </a:spcBef>
              <a:spcAft>
                <a:spcPts val="0"/>
              </a:spcAft>
              <a:buClr>
                <a:srgbClr val="000000"/>
              </a:buClr>
              <a:buSzPts val="1600"/>
              <a:buFont typeface="Noto Sans Symbols"/>
              <a:buChar char="❖"/>
              <a:defRPr sz="1759" b="0" i="0" u="none" strike="noStrike" cap="none">
                <a:solidFill>
                  <a:schemeClr val="dk1"/>
                </a:solidFill>
                <a:latin typeface="Arial"/>
                <a:ea typeface="Arial"/>
                <a:cs typeface="Arial"/>
                <a:sym typeface="Arial"/>
              </a:defRPr>
            </a:lvl4pPr>
            <a:lvl5pPr marL="1828756" marR="0" lvl="4" indent="-182876" algn="l">
              <a:lnSpc>
                <a:spcPct val="100000"/>
              </a:lnSpc>
              <a:spcBef>
                <a:spcPts val="0"/>
              </a:spcBef>
              <a:spcAft>
                <a:spcPts val="0"/>
              </a:spcAft>
              <a:buClr>
                <a:srgbClr val="000000"/>
              </a:buClr>
              <a:buSzPts val="1000"/>
              <a:buFont typeface="Arial"/>
              <a:buNone/>
              <a:defRPr sz="1119" b="0" i="0" u="none" strike="noStrike" cap="none">
                <a:solidFill>
                  <a:srgbClr val="000000"/>
                </a:solidFill>
                <a:latin typeface="Arial"/>
                <a:ea typeface="Arial"/>
                <a:cs typeface="Arial"/>
                <a:sym typeface="Arial"/>
              </a:defRPr>
            </a:lvl5pPr>
            <a:lvl6pPr marL="2194507" marR="0" lvl="5" indent="-182876" algn="l">
              <a:lnSpc>
                <a:spcPct val="100000"/>
              </a:lnSpc>
              <a:spcBef>
                <a:spcPts val="0"/>
              </a:spcBef>
              <a:spcAft>
                <a:spcPts val="0"/>
              </a:spcAft>
              <a:buClr>
                <a:srgbClr val="000000"/>
              </a:buClr>
              <a:buSzPts val="1000"/>
              <a:buFont typeface="Arial"/>
              <a:buNone/>
              <a:defRPr sz="1119" b="0" i="0" u="none" strike="noStrike" cap="none">
                <a:solidFill>
                  <a:srgbClr val="000000"/>
                </a:solidFill>
                <a:latin typeface="Arial"/>
                <a:ea typeface="Arial"/>
                <a:cs typeface="Arial"/>
                <a:sym typeface="Arial"/>
              </a:defRPr>
            </a:lvl6pPr>
            <a:lvl7pPr marL="2560259" marR="0" lvl="6" indent="-182876" algn="l">
              <a:lnSpc>
                <a:spcPct val="100000"/>
              </a:lnSpc>
              <a:spcBef>
                <a:spcPts val="0"/>
              </a:spcBef>
              <a:spcAft>
                <a:spcPts val="0"/>
              </a:spcAft>
              <a:buClr>
                <a:srgbClr val="000000"/>
              </a:buClr>
              <a:buSzPts val="1000"/>
              <a:buFont typeface="Arial"/>
              <a:buNone/>
              <a:defRPr sz="1119" b="0" i="0" u="none" strike="noStrike" cap="none">
                <a:solidFill>
                  <a:srgbClr val="000000"/>
                </a:solidFill>
                <a:latin typeface="Arial"/>
                <a:ea typeface="Arial"/>
                <a:cs typeface="Arial"/>
                <a:sym typeface="Arial"/>
              </a:defRPr>
            </a:lvl7pPr>
            <a:lvl8pPr marL="2926009" marR="0" lvl="7" indent="-182876" algn="l">
              <a:lnSpc>
                <a:spcPct val="100000"/>
              </a:lnSpc>
              <a:spcBef>
                <a:spcPts val="0"/>
              </a:spcBef>
              <a:spcAft>
                <a:spcPts val="0"/>
              </a:spcAft>
              <a:buClr>
                <a:srgbClr val="000000"/>
              </a:buClr>
              <a:buSzPts val="1000"/>
              <a:buFont typeface="Arial"/>
              <a:buNone/>
              <a:defRPr sz="1119" b="0" i="0" u="none" strike="noStrike" cap="none">
                <a:solidFill>
                  <a:srgbClr val="000000"/>
                </a:solidFill>
                <a:latin typeface="Arial"/>
                <a:ea typeface="Arial"/>
                <a:cs typeface="Arial"/>
                <a:sym typeface="Arial"/>
              </a:defRPr>
            </a:lvl8pPr>
            <a:lvl9pPr marL="3291760" marR="0" lvl="8" indent="-182876" algn="l">
              <a:lnSpc>
                <a:spcPct val="100000"/>
              </a:lnSpc>
              <a:spcBef>
                <a:spcPts val="0"/>
              </a:spcBef>
              <a:spcAft>
                <a:spcPts val="0"/>
              </a:spcAft>
              <a:buClr>
                <a:srgbClr val="000000"/>
              </a:buClr>
              <a:buSzPts val="1000"/>
              <a:buFont typeface="Arial"/>
              <a:buNone/>
              <a:defRPr sz="1119" b="0" i="0" u="none" strike="noStrike" cap="none">
                <a:solidFill>
                  <a:srgbClr val="000000"/>
                </a:solidFill>
                <a:latin typeface="Arial"/>
                <a:ea typeface="Arial"/>
                <a:cs typeface="Arial"/>
                <a:sym typeface="Arial"/>
              </a:defRPr>
            </a:lvl9pPr>
          </a:lstStyle>
          <a:p>
            <a:endParaRPr/>
          </a:p>
        </p:txBody>
      </p:sp>
      <p:sp>
        <p:nvSpPr>
          <p:cNvPr id="32" name="Google Shape;32;p23"/>
          <p:cNvSpPr txBox="1">
            <a:spLocks noGrp="1"/>
          </p:cNvSpPr>
          <p:nvPr>
            <p:ph type="sldNum" idx="12"/>
          </p:nvPr>
        </p:nvSpPr>
        <p:spPr>
          <a:xfrm>
            <a:off x="10502785" y="9137971"/>
            <a:ext cx="2145920" cy="519253"/>
          </a:xfrm>
          <a:prstGeom prst="rect">
            <a:avLst/>
          </a:prstGeom>
          <a:noFill/>
          <a:ln>
            <a:noFill/>
          </a:ln>
        </p:spPr>
        <p:txBody>
          <a:bodyPr spcFirstLastPara="1" wrap="square" lIns="64275" tIns="32125" rIns="64275" bIns="32125" anchor="ctr" anchorCtr="0">
            <a:noAutofit/>
          </a:bodyPr>
          <a:lstStyle>
            <a:lvl1pPr marL="0" marR="0" lvl="0"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9pPr>
          </a:lstStyle>
          <a:p>
            <a:fld id="{00000000-1234-1234-1234-123412341234}" type="slidenum">
              <a:rPr lang="en-US" smtClean="0"/>
              <a:pPr/>
              <a:t>‹#›</a:t>
            </a:fld>
            <a:endParaRPr lang="en-US"/>
          </a:p>
        </p:txBody>
      </p:sp>
      <p:sp>
        <p:nvSpPr>
          <p:cNvPr id="33" name="Google Shape;33;p23"/>
          <p:cNvSpPr txBox="1">
            <a:spLocks noGrp="1"/>
          </p:cNvSpPr>
          <p:nvPr>
            <p:ph type="title"/>
          </p:nvPr>
        </p:nvSpPr>
        <p:spPr>
          <a:xfrm>
            <a:off x="330389" y="624523"/>
            <a:ext cx="12344000" cy="1161387"/>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rgbClr val="001254"/>
              </a:buClr>
              <a:buSzPts val="1000"/>
              <a:buFont typeface="Trebuchet MS"/>
              <a:buNone/>
              <a:defRPr sz="4959">
                <a:solidFill>
                  <a:srgbClr val="001254"/>
                </a:solidFill>
              </a:defRPr>
            </a:lvl1pPr>
            <a:lvl2pPr lvl="1" algn="ctr">
              <a:lnSpc>
                <a:spcPct val="100000"/>
              </a:lnSpc>
              <a:spcBef>
                <a:spcPts val="0"/>
              </a:spcBef>
              <a:spcAft>
                <a:spcPts val="0"/>
              </a:spcAft>
              <a:buClr>
                <a:srgbClr val="FFFFFF"/>
              </a:buClr>
              <a:buSzPts val="1000"/>
              <a:buFont typeface="Trebuchet MS"/>
              <a:buNone/>
              <a:defRPr sz="799"/>
            </a:lvl2pPr>
            <a:lvl3pPr lvl="2" algn="ctr">
              <a:lnSpc>
                <a:spcPct val="100000"/>
              </a:lnSpc>
              <a:spcBef>
                <a:spcPts val="0"/>
              </a:spcBef>
              <a:spcAft>
                <a:spcPts val="0"/>
              </a:spcAft>
              <a:buClr>
                <a:srgbClr val="FFFFFF"/>
              </a:buClr>
              <a:buSzPts val="1000"/>
              <a:buFont typeface="Trebuchet MS"/>
              <a:buNone/>
              <a:defRPr sz="799"/>
            </a:lvl3pPr>
            <a:lvl4pPr lvl="3" algn="ctr">
              <a:lnSpc>
                <a:spcPct val="100000"/>
              </a:lnSpc>
              <a:spcBef>
                <a:spcPts val="0"/>
              </a:spcBef>
              <a:spcAft>
                <a:spcPts val="0"/>
              </a:spcAft>
              <a:buClr>
                <a:srgbClr val="FFFFFF"/>
              </a:buClr>
              <a:buSzPts val="1000"/>
              <a:buFont typeface="Trebuchet MS"/>
              <a:buNone/>
              <a:defRPr sz="799"/>
            </a:lvl4pPr>
            <a:lvl5pPr lvl="4" algn="ctr">
              <a:lnSpc>
                <a:spcPct val="100000"/>
              </a:lnSpc>
              <a:spcBef>
                <a:spcPts val="0"/>
              </a:spcBef>
              <a:spcAft>
                <a:spcPts val="0"/>
              </a:spcAft>
              <a:buClr>
                <a:srgbClr val="FFFFFF"/>
              </a:buClr>
              <a:buSzPts val="1000"/>
              <a:buFont typeface="Trebuchet MS"/>
              <a:buNone/>
              <a:defRPr sz="799"/>
            </a:lvl5pPr>
            <a:lvl6pPr lvl="5" algn="ctr">
              <a:lnSpc>
                <a:spcPct val="100000"/>
              </a:lnSpc>
              <a:spcBef>
                <a:spcPts val="0"/>
              </a:spcBef>
              <a:spcAft>
                <a:spcPts val="0"/>
              </a:spcAft>
              <a:buClr>
                <a:srgbClr val="FFFFFF"/>
              </a:buClr>
              <a:buSzPts val="1000"/>
              <a:buFont typeface="Trebuchet MS"/>
              <a:buNone/>
              <a:defRPr sz="799"/>
            </a:lvl6pPr>
            <a:lvl7pPr lvl="6" algn="ctr">
              <a:lnSpc>
                <a:spcPct val="100000"/>
              </a:lnSpc>
              <a:spcBef>
                <a:spcPts val="0"/>
              </a:spcBef>
              <a:spcAft>
                <a:spcPts val="0"/>
              </a:spcAft>
              <a:buClr>
                <a:srgbClr val="FFFFFF"/>
              </a:buClr>
              <a:buSzPts val="1000"/>
              <a:buFont typeface="Trebuchet MS"/>
              <a:buNone/>
              <a:defRPr sz="799"/>
            </a:lvl7pPr>
            <a:lvl8pPr lvl="7" algn="ctr">
              <a:lnSpc>
                <a:spcPct val="100000"/>
              </a:lnSpc>
              <a:spcBef>
                <a:spcPts val="0"/>
              </a:spcBef>
              <a:spcAft>
                <a:spcPts val="0"/>
              </a:spcAft>
              <a:buClr>
                <a:srgbClr val="FFFFFF"/>
              </a:buClr>
              <a:buSzPts val="1000"/>
              <a:buFont typeface="Trebuchet MS"/>
              <a:buNone/>
              <a:defRPr sz="799"/>
            </a:lvl8pPr>
            <a:lvl9pPr lvl="8" algn="ctr">
              <a:lnSpc>
                <a:spcPct val="100000"/>
              </a:lnSpc>
              <a:spcBef>
                <a:spcPts val="0"/>
              </a:spcBef>
              <a:spcAft>
                <a:spcPts val="0"/>
              </a:spcAft>
              <a:buClr>
                <a:srgbClr val="FFFFFF"/>
              </a:buClr>
              <a:buSzPts val="1000"/>
              <a:buFont typeface="Trebuchet MS"/>
              <a:buNone/>
              <a:defRPr sz="799"/>
            </a:lvl9pPr>
          </a:lstStyle>
          <a:p>
            <a:endParaRPr/>
          </a:p>
        </p:txBody>
      </p:sp>
    </p:spTree>
    <p:extLst>
      <p:ext uri="{BB962C8B-B14F-4D97-AF65-F5344CB8AC3E}">
        <p14:creationId xmlns:p14="http://schemas.microsoft.com/office/powerpoint/2010/main" val="36775353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410AB-AC56-4595-B364-28782088C9FF}"/>
              </a:ext>
            </a:extLst>
          </p:cNvPr>
          <p:cNvSpPr>
            <a:spLocks noGrp="1"/>
          </p:cNvSpPr>
          <p:nvPr>
            <p:ph type="title" hasCustomPrompt="1"/>
          </p:nvPr>
        </p:nvSpPr>
        <p:spPr>
          <a:xfrm>
            <a:off x="894080" y="622912"/>
            <a:ext cx="11216640" cy="1365177"/>
          </a:xfrm>
        </p:spPr>
        <p:txBody>
          <a:bodyPr anchor="b"/>
          <a:lstStyle>
            <a:lvl1pPr algn="ctr">
              <a:defRPr sz="6400"/>
            </a:lvl1pPr>
          </a:lstStyle>
          <a:p>
            <a:r>
              <a:rPr lang="en-US"/>
              <a:t>Click to Edit Slide Title</a:t>
            </a:r>
          </a:p>
        </p:txBody>
      </p:sp>
      <p:sp>
        <p:nvSpPr>
          <p:cNvPr id="3" name="Text Placeholder 2">
            <a:extLst>
              <a:ext uri="{FF2B5EF4-FFF2-40B4-BE49-F238E27FC236}">
                <a16:creationId xmlns:a16="http://schemas.microsoft.com/office/drawing/2014/main" id="{1D4CA2F5-15F7-44E8-BF1D-F70805530DFA}"/>
              </a:ext>
            </a:extLst>
          </p:cNvPr>
          <p:cNvSpPr>
            <a:spLocks noGrp="1"/>
          </p:cNvSpPr>
          <p:nvPr>
            <p:ph type="body" idx="1" hasCustomPrompt="1"/>
          </p:nvPr>
        </p:nvSpPr>
        <p:spPr>
          <a:xfrm>
            <a:off x="894080" y="2634385"/>
            <a:ext cx="11216640" cy="5981295"/>
          </a:xfrm>
          <a:prstGeom prst="rect">
            <a:avLst/>
          </a:prstGeom>
        </p:spPr>
        <p:txBody>
          <a:bodyPr/>
          <a:lstStyle>
            <a:lvl1pPr marL="365753" indent="-365753">
              <a:buFont typeface="Arial" panose="020B0604020202020204" pitchFamily="34" charset="0"/>
              <a:buChar char="•"/>
              <a:defRPr sz="3840">
                <a:solidFill>
                  <a:schemeClr val="tx1"/>
                </a:solidFill>
                <a:latin typeface="Trebuchet MS" panose="020B0603020202020204" pitchFamily="34" charset="0"/>
              </a:defRPr>
            </a:lvl1pPr>
            <a:lvl2pPr marL="731506" indent="-243836">
              <a:buSzPct val="70000"/>
              <a:buFont typeface="Wingdings" panose="05000000000000000000" pitchFamily="2" charset="2"/>
              <a:buChar char="Ø"/>
              <a:defRPr sz="3520">
                <a:solidFill>
                  <a:schemeClr val="tx1"/>
                </a:solidFill>
                <a:latin typeface="Trebuchet MS" panose="020B0603020202020204" pitchFamily="34" charset="0"/>
              </a:defRPr>
            </a:lvl2pPr>
            <a:lvl3pPr marL="1280135" indent="-304795">
              <a:buFont typeface="Wingdings" panose="05000000000000000000" pitchFamily="2" charset="2"/>
              <a:buChar char="§"/>
              <a:defRPr sz="2880">
                <a:solidFill>
                  <a:schemeClr val="tx1"/>
                </a:solidFill>
                <a:latin typeface="Trebuchet MS" panose="020B0603020202020204" pitchFamily="34" charset="0"/>
              </a:defRPr>
            </a:lvl3pPr>
            <a:lvl4pPr marL="1767805" indent="-304795">
              <a:buFont typeface="Arial" panose="020B0604020202020204" pitchFamily="34" charset="0"/>
              <a:buChar char="•"/>
              <a:defRPr sz="2560">
                <a:solidFill>
                  <a:schemeClr val="tx1"/>
                </a:solidFill>
                <a:latin typeface="Trebuchet MS" panose="020B0603020202020204" pitchFamily="34" charset="0"/>
              </a:defRPr>
            </a:lvl4pPr>
            <a:lvl5pPr marL="1950681" indent="0">
              <a:buNone/>
              <a:defRPr sz="1707">
                <a:solidFill>
                  <a:schemeClr val="tx1">
                    <a:tint val="75000"/>
                  </a:schemeClr>
                </a:solidFill>
              </a:defRPr>
            </a:lvl5pPr>
            <a:lvl6pPr marL="2438351" indent="0">
              <a:buNone/>
              <a:defRPr sz="1707">
                <a:solidFill>
                  <a:schemeClr val="tx1">
                    <a:tint val="75000"/>
                  </a:schemeClr>
                </a:solidFill>
              </a:defRPr>
            </a:lvl6pPr>
            <a:lvl7pPr marL="2926021" indent="0">
              <a:buNone/>
              <a:defRPr sz="1707">
                <a:solidFill>
                  <a:schemeClr val="tx1">
                    <a:tint val="75000"/>
                  </a:schemeClr>
                </a:solidFill>
              </a:defRPr>
            </a:lvl7pPr>
            <a:lvl8pPr marL="3413692" indent="0">
              <a:buNone/>
              <a:defRPr sz="1707">
                <a:solidFill>
                  <a:schemeClr val="tx1">
                    <a:tint val="75000"/>
                  </a:schemeClr>
                </a:solidFill>
              </a:defRPr>
            </a:lvl8pPr>
            <a:lvl9pPr marL="3901362" indent="0">
              <a:buNone/>
              <a:defRPr sz="1707">
                <a:solidFill>
                  <a:schemeClr val="tx1">
                    <a:tint val="75000"/>
                  </a:schemeClr>
                </a:solidFill>
              </a:defRPr>
            </a:lvl9pPr>
          </a:lstStyle>
          <a:p>
            <a:pPr lvl="0"/>
            <a:r>
              <a:rPr lang="en-US"/>
              <a:t>Use bullet points sparingly</a:t>
            </a:r>
          </a:p>
          <a:p>
            <a:pPr lvl="1"/>
            <a:r>
              <a:rPr lang="en-US"/>
              <a:t> 3 - 5 per slide</a:t>
            </a:r>
          </a:p>
          <a:p>
            <a:pPr lvl="0"/>
            <a:r>
              <a:rPr lang="en-US"/>
              <a:t>Examine your font size</a:t>
            </a:r>
          </a:p>
          <a:p>
            <a:pPr lvl="1"/>
            <a:r>
              <a:rPr lang="en-US"/>
              <a:t> Stay above 20 point</a:t>
            </a:r>
          </a:p>
          <a:p>
            <a:pPr lvl="0"/>
            <a:r>
              <a:rPr lang="en-US"/>
              <a:t>Add relevant images/media</a:t>
            </a:r>
          </a:p>
          <a:p>
            <a:pPr lvl="1"/>
            <a:r>
              <a:rPr lang="en-US"/>
              <a:t> 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339CEEC3-7E7E-4E0A-B28A-7EEE3F4B0849}"/>
              </a:ext>
            </a:extLst>
          </p:cNvPr>
          <p:cNvSpPr>
            <a:spLocks noGrp="1"/>
          </p:cNvSpPr>
          <p:nvPr>
            <p:ph type="sldNum" sz="quarter" idx="12"/>
          </p:nvPr>
        </p:nvSpPr>
        <p:spPr/>
        <p:txBody>
          <a:bodyPr/>
          <a:lstStyle/>
          <a:p>
            <a:fld id="{330EA680-D336-4FF7-8B7A-9848BB0A1C32}" type="slidenum">
              <a:rPr lang="en-US" smtClean="0"/>
              <a:t>‹#›</a:t>
            </a:fld>
            <a:endParaRPr lang="en-US"/>
          </a:p>
        </p:txBody>
      </p:sp>
    </p:spTree>
    <p:custDataLst>
      <p:tags r:id="rId1"/>
    </p:custDataLst>
    <p:extLst>
      <p:ext uri="{BB962C8B-B14F-4D97-AF65-F5344CB8AC3E}">
        <p14:creationId xmlns:p14="http://schemas.microsoft.com/office/powerpoint/2010/main" val="1175303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t Slide">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530975" y="3205485"/>
            <a:ext cx="6143437" cy="3342641"/>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l">
              <a:defRPr sz="8626" baseline="0"/>
            </a:lvl1pPr>
          </a:lstStyle>
          <a:p>
            <a:pPr lvl="0"/>
            <a:r>
              <a:rPr lang="en-US">
                <a:sym typeface="Trebuchet MS" pitchFamily="-100" charset="0"/>
              </a:rPr>
              <a:t>Discuss or Chat</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pic>
        <p:nvPicPr>
          <p:cNvPr id="7" name="Graphic 6" descr="Chat">
            <a:extLst>
              <a:ext uri="{FF2B5EF4-FFF2-40B4-BE49-F238E27FC236}">
                <a16:creationId xmlns:a16="http://schemas.microsoft.com/office/drawing/2014/main" id="{30BEAD9C-9BCD-4A44-AB39-F65FDB5C41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1095" y="1333497"/>
            <a:ext cx="7029236" cy="7086605"/>
          </a:xfrm>
          <a:prstGeom prst="rect">
            <a:avLst/>
          </a:prstGeom>
        </p:spPr>
      </p:pic>
    </p:spTree>
    <p:extLst>
      <p:ext uri="{BB962C8B-B14F-4D97-AF65-F5344CB8AC3E}">
        <p14:creationId xmlns:p14="http://schemas.microsoft.com/office/powerpoint/2010/main" val="3241647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Info Slide">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630936"/>
            <a:ext cx="11734800" cy="1161288"/>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a:sym typeface="Trebuchet MS" pitchFamily="-100" charset="0"/>
              </a:rPr>
              <a:t>Click to Edit Slide Title</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
        <p:nvSpPr>
          <p:cNvPr id="11" name="Text Placeholder 10"/>
          <p:cNvSpPr>
            <a:spLocks noGrp="1"/>
          </p:cNvSpPr>
          <p:nvPr>
            <p:ph type="body" sz="quarter" idx="12" hasCustomPrompt="1"/>
          </p:nvPr>
        </p:nvSpPr>
        <p:spPr>
          <a:xfrm>
            <a:off x="635000" y="2133601"/>
            <a:ext cx="11734800" cy="5486398"/>
          </a:xfrm>
          <a:prstGeom prst="rect">
            <a:avLst/>
          </a:prstGeom>
        </p:spPr>
        <p:txBody>
          <a:bodyPr anchor="ctr"/>
          <a:lstStyle>
            <a:lvl1pPr algn="ctr">
              <a:spcBef>
                <a:spcPts val="0"/>
              </a:spcBef>
              <a:defRPr sz="3600" b="0" baseline="0">
                <a:solidFill>
                  <a:schemeClr val="bg1"/>
                </a:solidFill>
                <a:latin typeface="+mj-lt"/>
                <a:ea typeface="Tahoma" panose="020B0604030504040204" pitchFamily="34" charset="0"/>
                <a:cs typeface="Tahoma" panose="020B0604030504040204" pitchFamily="34" charset="0"/>
              </a:defRPr>
            </a:lvl1pPr>
          </a:lstStyle>
          <a:p>
            <a:pPr lvl="0"/>
            <a:r>
              <a:rPr lang="en-US" b="1"/>
              <a:t>Contact Name #1 (required)</a:t>
            </a:r>
          </a:p>
          <a:p>
            <a:pPr lvl="0"/>
            <a:r>
              <a:rPr lang="en-US" b="0"/>
              <a:t>Position</a:t>
            </a:r>
          </a:p>
          <a:p>
            <a:pPr lvl="0"/>
            <a:r>
              <a:rPr lang="en-US" b="0"/>
              <a:t>Email address</a:t>
            </a:r>
          </a:p>
          <a:p>
            <a:pPr lvl="0"/>
            <a:endParaRPr lang="en-US" b="0"/>
          </a:p>
          <a:p>
            <a:pPr lvl="0"/>
            <a:r>
              <a:rPr lang="en-US" b="1"/>
              <a:t>Contact Name #2 (optional)</a:t>
            </a:r>
          </a:p>
          <a:p>
            <a:pPr lvl="0"/>
            <a:r>
              <a:rPr lang="en-US" b="0"/>
              <a:t>Position</a:t>
            </a:r>
          </a:p>
          <a:p>
            <a:pPr lvl="0"/>
            <a:r>
              <a:rPr lang="en-US" b="0"/>
              <a:t>Email address</a:t>
            </a:r>
            <a:endParaRPr lang="en-US"/>
          </a:p>
        </p:txBody>
      </p:sp>
    </p:spTree>
    <p:extLst>
      <p:ext uri="{BB962C8B-B14F-4D97-AF65-F5344CB8AC3E}">
        <p14:creationId xmlns:p14="http://schemas.microsoft.com/office/powerpoint/2010/main" val="1539733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3720312"/>
            <a:ext cx="11734800" cy="2312987"/>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defRPr sz="7200" baseline="0"/>
            </a:lvl1pPr>
          </a:lstStyle>
          <a:p>
            <a:pPr lvl="0"/>
            <a:r>
              <a:rPr lang="en-US">
                <a:sym typeface="Trebuchet MS" pitchFamily="-100" charset="0"/>
              </a:rPr>
              <a:t>Click to Add Thank You</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Tree>
    <p:extLst>
      <p:ext uri="{BB962C8B-B14F-4D97-AF65-F5344CB8AC3E}">
        <p14:creationId xmlns:p14="http://schemas.microsoft.com/office/powerpoint/2010/main" val="2954201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dient Blank Slide">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A700A686-43CC-41B9-AED0-04315377EE21}"/>
              </a:ext>
            </a:extLst>
          </p:cNvPr>
          <p:cNvSpPr>
            <a:spLocks noGrp="1"/>
          </p:cNvSpPr>
          <p:nvPr>
            <p:ph type="sldNum" sz="quarter" idx="4"/>
          </p:nvPr>
        </p:nvSpPr>
        <p:spPr>
          <a:xfrm>
            <a:off x="10502780" y="9137971"/>
            <a:ext cx="2145811" cy="519112"/>
          </a:xfrm>
          <a:prstGeom prst="rect">
            <a:avLst/>
          </a:prstGeom>
        </p:spPr>
        <p:txBody>
          <a:bodyPr vert="horz" lIns="91440" tIns="45720" rIns="91440" bIns="45720" rtlCol="0" anchor="ctr"/>
          <a:lstStyle>
            <a:lvl1pPr algn="r">
              <a:defRPr sz="1350" b="1">
                <a:solidFill>
                  <a:schemeClr val="bg1"/>
                </a:solidFill>
              </a:defRPr>
            </a:lvl1pPr>
          </a:lstStyle>
          <a:p>
            <a:fld id="{7CD4B2A3-DF06-4EAB-85AB-0641A4D150A0}" type="slidenum">
              <a:rPr lang="en-US" smtClean="0"/>
              <a:pPr/>
              <a:t>‹#›</a:t>
            </a:fld>
            <a:endParaRPr lang="en-US"/>
          </a:p>
        </p:txBody>
      </p:sp>
    </p:spTree>
    <p:extLst>
      <p:ext uri="{BB962C8B-B14F-4D97-AF65-F5344CB8AC3E}">
        <p14:creationId xmlns:p14="http://schemas.microsoft.com/office/powerpoint/2010/main" val="331410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4" name="Title Placeholder"/>
          <p:cNvSpPr>
            <a:spLocks noGrp="1"/>
          </p:cNvSpPr>
          <p:nvPr>
            <p:ph type="title" hasCustomPrompt="1"/>
          </p:nvPr>
        </p:nvSpPr>
        <p:spPr bwMode="auto">
          <a:xfrm>
            <a:off x="635000" y="1595196"/>
            <a:ext cx="11734800" cy="1833809"/>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ctr">
              <a:defRPr sz="7200">
                <a:solidFill>
                  <a:schemeClr val="accent1">
                    <a:lumMod val="75000"/>
                  </a:schemeClr>
                </a:solidFill>
              </a:defRPr>
            </a:lvl1pPr>
          </a:lstStyle>
          <a:p>
            <a:pPr lvl="0"/>
            <a:r>
              <a:rPr lang="en-US">
                <a:sym typeface="Trebuchet MS" pitchFamily="-100" charset="0"/>
              </a:rPr>
              <a:t>Your Presentation Title</a:t>
            </a:r>
          </a:p>
        </p:txBody>
      </p:sp>
      <p:sp>
        <p:nvSpPr>
          <p:cNvPr id="8" name="Text Placeholder 7"/>
          <p:cNvSpPr>
            <a:spLocks noGrp="1"/>
          </p:cNvSpPr>
          <p:nvPr>
            <p:ph type="body" sz="quarter" idx="10" hasCustomPrompt="1"/>
          </p:nvPr>
        </p:nvSpPr>
        <p:spPr>
          <a:xfrm>
            <a:off x="1624077" y="3944112"/>
            <a:ext cx="9756648" cy="1161288"/>
          </a:xfrm>
          <a:prstGeom prst="rect">
            <a:avLst/>
          </a:prstGeom>
        </p:spPr>
        <p:txBody>
          <a:bodyPr anchor="ctr"/>
          <a:lstStyle>
            <a:lvl1pPr algn="ctr">
              <a:defRPr sz="4950" b="1" baseline="0">
                <a:solidFill>
                  <a:schemeClr val="accent1">
                    <a:lumMod val="75000"/>
                  </a:schemeClr>
                </a:solidFill>
              </a:defRPr>
            </a:lvl1pPr>
            <a:lvl2pPr algn="r">
              <a:defRPr baseline="0">
                <a:solidFill>
                  <a:schemeClr val="bg1"/>
                </a:solidFill>
              </a:defRPr>
            </a:lvl2pPr>
          </a:lstStyle>
          <a:p>
            <a:pPr lvl="0"/>
            <a:r>
              <a:rPr lang="en-US"/>
              <a:t>Your Subtitle</a:t>
            </a:r>
          </a:p>
        </p:txBody>
      </p:sp>
      <p:sp>
        <p:nvSpPr>
          <p:cNvPr id="3" name="Text Placeholder 2"/>
          <p:cNvSpPr>
            <a:spLocks noGrp="1"/>
          </p:cNvSpPr>
          <p:nvPr>
            <p:ph type="body" sz="quarter" idx="11" hasCustomPrompt="1"/>
          </p:nvPr>
        </p:nvSpPr>
        <p:spPr>
          <a:xfrm>
            <a:off x="3110738" y="5943600"/>
            <a:ext cx="6783324" cy="585216"/>
          </a:xfrm>
          <a:prstGeom prst="rect">
            <a:avLst/>
          </a:prstGeom>
        </p:spPr>
        <p:txBody>
          <a:bodyPr anchor="ctr"/>
          <a:lstStyle>
            <a:lvl1pPr marL="0" algn="ctr">
              <a:spcBef>
                <a:spcPts val="0"/>
              </a:spcBef>
              <a:defRPr sz="3300" b="0" baseline="0">
                <a:solidFill>
                  <a:schemeClr val="tx1"/>
                </a:solidFill>
              </a:defRPr>
            </a:lvl1pPr>
          </a:lstStyle>
          <a:p>
            <a:pPr lvl="0"/>
            <a:r>
              <a:rPr lang="en-US"/>
              <a:t>Presented by: Name of Presenter</a:t>
            </a:r>
          </a:p>
        </p:txBody>
      </p:sp>
      <p:sp>
        <p:nvSpPr>
          <p:cNvPr id="2" name="Slide Number Placeholder 1"/>
          <p:cNvSpPr>
            <a:spLocks noGrp="1"/>
          </p:cNvSpPr>
          <p:nvPr>
            <p:ph type="sldNum" sz="quarter" idx="12"/>
          </p:nvPr>
        </p:nvSpPr>
        <p:spPr/>
        <p:txBody>
          <a:bodyPr/>
          <a:lstStyle/>
          <a:p>
            <a:fld id="{88E71DEA-C72C-42CF-90F7-E467E0733BC8}" type="slidenum">
              <a:rPr lang="en-US" smtClean="0"/>
              <a:pPr/>
              <a:t>‹#›</a:t>
            </a:fld>
            <a:endParaRPr lang="en-US"/>
          </a:p>
        </p:txBody>
      </p:sp>
      <p:sp>
        <p:nvSpPr>
          <p:cNvPr id="9" name="Date Placeholder 2">
            <a:extLst>
              <a:ext uri="{FF2B5EF4-FFF2-40B4-BE49-F238E27FC236}">
                <a16:creationId xmlns:a16="http://schemas.microsoft.com/office/drawing/2014/main" id="{D30E7B30-A8EC-4B57-8C04-DB24765E6516}"/>
              </a:ext>
            </a:extLst>
          </p:cNvPr>
          <p:cNvSpPr>
            <a:spLocks noGrp="1"/>
          </p:cNvSpPr>
          <p:nvPr>
            <p:ph type="dt" sz="half" idx="2"/>
          </p:nvPr>
        </p:nvSpPr>
        <p:spPr>
          <a:xfrm>
            <a:off x="5039519" y="7253288"/>
            <a:ext cx="2925762" cy="519112"/>
          </a:xfrm>
          <a:prstGeom prst="rect">
            <a:avLst/>
          </a:prstGeom>
        </p:spPr>
        <p:txBody>
          <a:bodyPr vert="horz" lIns="91440" tIns="45720" rIns="91440" bIns="45720" rtlCol="0" anchor="ctr"/>
          <a:lstStyle>
            <a:lvl1pPr algn="ctr">
              <a:defRPr sz="2000">
                <a:solidFill>
                  <a:schemeClr val="tx1"/>
                </a:solidFill>
              </a:defRPr>
            </a:lvl1pPr>
          </a:lstStyle>
          <a:p>
            <a:fld id="{720F2E81-9F3D-42A6-A086-4D144BCEA8F3}" type="datetime7">
              <a:rPr lang="en-US" smtClean="0"/>
              <a:pPr/>
              <a:t>Mar-25</a:t>
            </a:fld>
            <a:endParaRPr lang="en-US"/>
          </a:p>
        </p:txBody>
      </p:sp>
    </p:spTree>
    <p:extLst>
      <p:ext uri="{BB962C8B-B14F-4D97-AF65-F5344CB8AC3E}">
        <p14:creationId xmlns:p14="http://schemas.microsoft.com/office/powerpoint/2010/main" val="3438549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hite Mission Slide">
    <p:spTree>
      <p:nvGrpSpPr>
        <p:cNvPr id="1" name=""/>
        <p:cNvGrpSpPr/>
        <p:nvPr/>
      </p:nvGrpSpPr>
      <p:grpSpPr>
        <a:xfrm>
          <a:off x="0" y="0"/>
          <a:ext cx="0" cy="0"/>
          <a:chOff x="0" y="0"/>
          <a:chExt cx="0" cy="0"/>
        </a:xfrm>
      </p:grpSpPr>
      <p:sp>
        <p:nvSpPr>
          <p:cNvPr id="6" name="TextBox 5"/>
          <p:cNvSpPr txBox="1"/>
          <p:nvPr userDrawn="1"/>
        </p:nvSpPr>
        <p:spPr>
          <a:xfrm>
            <a:off x="234808" y="1120253"/>
            <a:ext cx="10896600" cy="1107996"/>
          </a:xfrm>
          <a:prstGeom prst="rect">
            <a:avLst/>
          </a:prstGeom>
          <a:noFill/>
        </p:spPr>
        <p:txBody>
          <a:bodyPr wrap="square" rtlCol="0" anchor="ctr">
            <a:spAutoFit/>
          </a:bodyPr>
          <a:lstStyle/>
          <a:p>
            <a:r>
              <a:rPr lang="en-US" sz="6600" b="1" i="0">
                <a:solidFill>
                  <a:schemeClr val="accent1">
                    <a:lumMod val="75000"/>
                  </a:schemeClr>
                </a:solidFill>
              </a:rPr>
              <a:t>Our Mission</a:t>
            </a:r>
          </a:p>
        </p:txBody>
      </p:sp>
      <p:sp>
        <p:nvSpPr>
          <p:cNvPr id="5" name="TextBox 4"/>
          <p:cNvSpPr txBox="1"/>
          <p:nvPr userDrawn="1"/>
        </p:nvSpPr>
        <p:spPr>
          <a:xfrm>
            <a:off x="900858" y="3139622"/>
            <a:ext cx="11203084" cy="4524315"/>
          </a:xfrm>
          <a:prstGeom prst="rect">
            <a:avLst/>
          </a:prstGeom>
          <a:noFill/>
        </p:spPr>
        <p:txBody>
          <a:bodyPr wrap="square" rtlCol="0" anchor="ctr">
            <a:spAutoFit/>
          </a:bodyPr>
          <a:lstStyle/>
          <a:p>
            <a:pPr marL="0" marR="0" lvl="0" indent="0" algn="ctr" defTabSz="584318" rtl="0" eaLnBrk="1" fontAlgn="base" latinLnBrk="0" hangingPunct="0">
              <a:lnSpc>
                <a:spcPct val="100000"/>
              </a:lnSpc>
              <a:spcBef>
                <a:spcPct val="0"/>
              </a:spcBef>
              <a:spcAft>
                <a:spcPct val="0"/>
              </a:spcAft>
              <a:buClrTx/>
              <a:buSzTx/>
              <a:buFontTx/>
              <a:buNone/>
              <a:tabLst/>
              <a:defRPr/>
            </a:pPr>
            <a:r>
              <a:rPr lang="en-US" sz="6000" b="1">
                <a:solidFill>
                  <a:schemeClr val="tx1"/>
                </a:solidFill>
              </a:rPr>
              <a:t>Improving</a:t>
            </a:r>
            <a:r>
              <a:rPr lang="en-US" sz="6000" b="0">
                <a:solidFill>
                  <a:schemeClr val="tx1"/>
                </a:solidFill>
              </a:rPr>
              <a:t> </a:t>
            </a:r>
            <a:r>
              <a:rPr lang="en-US" sz="5400" b="0">
                <a:solidFill>
                  <a:schemeClr val="tx1"/>
                </a:solidFill>
              </a:rPr>
              <a:t>health care access and outcomes for the </a:t>
            </a:r>
            <a:r>
              <a:rPr lang="en-US" sz="6000" b="1">
                <a:solidFill>
                  <a:schemeClr val="tx1"/>
                </a:solidFill>
              </a:rPr>
              <a:t>people</a:t>
            </a:r>
            <a:r>
              <a:rPr lang="en-US" sz="6000" b="0">
                <a:solidFill>
                  <a:schemeClr val="tx1"/>
                </a:solidFill>
              </a:rPr>
              <a:t> </a:t>
            </a:r>
            <a:r>
              <a:rPr lang="en-US" sz="5400" b="0">
                <a:solidFill>
                  <a:schemeClr val="tx1"/>
                </a:solidFill>
              </a:rPr>
              <a:t>we serve </a:t>
            </a:r>
            <a:br>
              <a:rPr lang="en-US" sz="5400" b="0">
                <a:solidFill>
                  <a:schemeClr val="tx1"/>
                </a:solidFill>
              </a:rPr>
            </a:br>
            <a:r>
              <a:rPr lang="en-US" sz="5400" b="0">
                <a:solidFill>
                  <a:schemeClr val="tx1"/>
                </a:solidFill>
              </a:rPr>
              <a:t>while demonstrating sound stewardship of financial </a:t>
            </a:r>
            <a:r>
              <a:rPr lang="en-US" sz="6000" b="1">
                <a:solidFill>
                  <a:schemeClr val="tx1"/>
                </a:solidFill>
              </a:rPr>
              <a:t>resources</a:t>
            </a:r>
            <a:endParaRPr lang="en-US" sz="5400" b="1">
              <a:solidFill>
                <a:schemeClr val="tx1"/>
              </a:solidFill>
            </a:endParaRP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Tree>
    <p:extLst>
      <p:ext uri="{BB962C8B-B14F-4D97-AF65-F5344CB8AC3E}">
        <p14:creationId xmlns:p14="http://schemas.microsoft.com/office/powerpoint/2010/main" val="3846538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330390" y="2438400"/>
            <a:ext cx="12344023" cy="6172200"/>
          </a:xfrm>
          <a:prstGeom prst="rect">
            <a:avLst/>
          </a:prstGeom>
        </p:spPr>
        <p:txBody>
          <a:bodyPr/>
          <a:lstStyle>
            <a:lvl1pPr>
              <a:defRPr lang="en-US" sz="3600" baseline="0" dirty="0" smtClean="0">
                <a:solidFill>
                  <a:schemeClr val="tx1"/>
                </a:solidFill>
              </a:defRPr>
            </a:lvl1pPr>
            <a:lvl2pPr>
              <a:defRPr lang="en-US" sz="3300" baseline="0" dirty="0" smtClean="0">
                <a:solidFill>
                  <a:schemeClr val="tx1"/>
                </a:solidFill>
              </a:defRPr>
            </a:lvl2pPr>
            <a:lvl3pPr>
              <a:defRPr lang="en-US" sz="2700" dirty="0" smtClean="0">
                <a:solidFill>
                  <a:schemeClr val="tx1"/>
                </a:solidFill>
              </a:defRPr>
            </a:lvl3pPr>
            <a:lvl4pPr marL="1605233" indent="-342917">
              <a:buFont typeface="Wingdings" panose="05000000000000000000" pitchFamily="2" charset="2"/>
              <a:buChar char="v"/>
              <a:defRPr lang="en-US" sz="2400" dirty="0" smtClean="0">
                <a:solidFill>
                  <a:schemeClr val="tx1"/>
                </a:solidFill>
              </a:defRPr>
            </a:lvl4pPr>
          </a:lstStyle>
          <a:p>
            <a:pPr lvl="0">
              <a:spcBef>
                <a:spcPts val="768"/>
              </a:spcBef>
              <a:buFont typeface="Arial" panose="020B0604020202020204" pitchFamily="34" charset="0"/>
              <a:buChar char="•"/>
            </a:pPr>
            <a:r>
              <a:rPr lang="en-US"/>
              <a:t>Use bullet points sparingly</a:t>
            </a:r>
          </a:p>
          <a:p>
            <a:pPr marL="800260" lvl="1" indent="-342971">
              <a:spcBef>
                <a:spcPts val="768"/>
              </a:spcBef>
              <a:buSzPct val="75000"/>
              <a:buFont typeface="Wingdings" panose="05000000000000000000" pitchFamily="2" charset="2"/>
              <a:buChar char="Ø"/>
            </a:pPr>
            <a:r>
              <a:rPr lang="en-US"/>
              <a:t>3 – 5 per slide</a:t>
            </a:r>
          </a:p>
          <a:p>
            <a:pPr lvl="0">
              <a:spcBef>
                <a:spcPts val="768"/>
              </a:spcBef>
              <a:buFont typeface="Arial" panose="020B0604020202020204" pitchFamily="34" charset="0"/>
              <a:buChar char="•"/>
            </a:pPr>
            <a:r>
              <a:rPr lang="en-US"/>
              <a:t>Examine your font size</a:t>
            </a:r>
          </a:p>
          <a:p>
            <a:pPr marL="800260" lvl="1" indent="-342971">
              <a:spcBef>
                <a:spcPts val="768"/>
              </a:spcBef>
              <a:buSzPct val="75000"/>
              <a:buFont typeface="Wingdings" panose="05000000000000000000" pitchFamily="2" charset="2"/>
              <a:buChar char="Ø"/>
            </a:pPr>
            <a:r>
              <a:rPr lang="en-US"/>
              <a:t>Stay above 20 point</a:t>
            </a:r>
          </a:p>
          <a:p>
            <a:pPr lvl="0">
              <a:spcBef>
                <a:spcPts val="768"/>
              </a:spcBef>
              <a:buFont typeface="Arial" panose="020B0604020202020204" pitchFamily="34" charset="0"/>
              <a:buChar char="•"/>
            </a:pPr>
            <a:r>
              <a:rPr lang="en-US"/>
              <a:t>Add relevant images/media</a:t>
            </a:r>
          </a:p>
          <a:p>
            <a:pPr marL="800260" lvl="1" indent="-342971">
              <a:spcBef>
                <a:spcPts val="768"/>
              </a:spcBef>
              <a:buSzPct val="75000"/>
              <a:buFont typeface="Wingdings" panose="05000000000000000000" pitchFamily="2" charset="2"/>
              <a:buChar char="Ø"/>
            </a:pPr>
            <a:r>
              <a:rPr lang="en-US"/>
              <a:t>Second level</a:t>
            </a:r>
          </a:p>
          <a:p>
            <a:pPr marL="1200390" lvl="2" indent="-285809">
              <a:spcBef>
                <a:spcPts val="768"/>
              </a:spcBef>
              <a:buSzPct val="75000"/>
              <a:buFont typeface="Wingdings" panose="05000000000000000000" pitchFamily="2" charset="2"/>
              <a:buChar char="§"/>
            </a:pPr>
            <a:r>
              <a:rPr lang="en-US"/>
              <a:t>Third level</a:t>
            </a:r>
          </a:p>
          <a:p>
            <a:pPr marL="1481434" lvl="3" indent="-219119">
              <a:spcBef>
                <a:spcPts val="768"/>
              </a:spcBef>
              <a:buFont typeface="Arial" panose="020B0604020202020204" pitchFamily="34" charset="0"/>
              <a:buChar char="•"/>
            </a:pPr>
            <a:r>
              <a:rPr lang="en-US"/>
              <a:t>Fourth level</a:t>
            </a:r>
          </a:p>
        </p:txBody>
      </p:sp>
      <p:sp>
        <p:nvSpPr>
          <p:cNvPr id="3" name="Slide Number Placeholder 2"/>
          <p:cNvSpPr>
            <a:spLocks noGrp="1"/>
          </p:cNvSpPr>
          <p:nvPr>
            <p:ph type="sldNum" sz="quarter" idx="11"/>
          </p:nvPr>
        </p:nvSpPr>
        <p:spPr/>
        <p:txBody>
          <a:bodyPr/>
          <a:lstStyle/>
          <a:p>
            <a:fld id="{88E71DEA-C72C-42CF-90F7-E467E0733BC8}" type="slidenum">
              <a:rPr lang="en-US" smtClean="0"/>
              <a:pPr/>
              <a:t>‹#›</a:t>
            </a:fld>
            <a:endParaRPr lang="en-US"/>
          </a:p>
        </p:txBody>
      </p:sp>
      <p:sp>
        <p:nvSpPr>
          <p:cNvPr id="29" name="Title 1">
            <a:extLst>
              <a:ext uri="{FF2B5EF4-FFF2-40B4-BE49-F238E27FC236}">
                <a16:creationId xmlns:a16="http://schemas.microsoft.com/office/drawing/2014/main" id="{40CE97B1-57EA-4888-86E2-E66E4425E591}"/>
              </a:ext>
            </a:extLst>
          </p:cNvPr>
          <p:cNvSpPr>
            <a:spLocks noGrp="1"/>
          </p:cNvSpPr>
          <p:nvPr>
            <p:ph type="title" hasCustomPrompt="1"/>
          </p:nvPr>
        </p:nvSpPr>
        <p:spPr>
          <a:xfrm>
            <a:off x="330390" y="624523"/>
            <a:ext cx="12344023" cy="1161288"/>
          </a:xfrm>
          <a:prstGeom prst="rect">
            <a:avLst/>
          </a:prstGeom>
        </p:spPr>
        <p:txBody>
          <a:bodyPr anchor="ctr">
            <a:noAutofit/>
          </a:bodyPr>
          <a:lstStyle>
            <a:lvl1pPr algn="ctr">
              <a:defRPr sz="6600">
                <a:solidFill>
                  <a:schemeClr val="accent1">
                    <a:lumMod val="75000"/>
                  </a:schemeClr>
                </a:solidFill>
              </a:defRPr>
            </a:lvl1pPr>
          </a:lstStyle>
          <a:p>
            <a:r>
              <a:rPr lang="en-US"/>
              <a:t>Click to Edit Slide Title</a:t>
            </a:r>
          </a:p>
        </p:txBody>
      </p:sp>
    </p:spTree>
    <p:extLst>
      <p:ext uri="{BB962C8B-B14F-4D97-AF65-F5344CB8AC3E}">
        <p14:creationId xmlns:p14="http://schemas.microsoft.com/office/powerpoint/2010/main" val="1994965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de-by-Side Content Slide 2">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330388" y="2438400"/>
            <a:ext cx="5829122" cy="6172200"/>
          </a:xfrm>
          <a:prstGeom prst="rect">
            <a:avLst/>
          </a:prstGeom>
          <a:ln w="57150">
            <a:noFill/>
          </a:ln>
        </p:spPr>
        <p:txBody>
          <a:bodyPr/>
          <a:lstStyle>
            <a:lvl1pPr>
              <a:defRPr lang="en-US" sz="3000" baseline="0" dirty="0" smtClean="0">
                <a:solidFill>
                  <a:schemeClr val="tx1"/>
                </a:solidFill>
              </a:defRPr>
            </a:lvl1pPr>
            <a:lvl2pPr>
              <a:defRPr lang="en-US" sz="2700" baseline="0" dirty="0" smtClean="0">
                <a:solidFill>
                  <a:schemeClr val="tx1"/>
                </a:solidFill>
              </a:defRPr>
            </a:lvl2pPr>
            <a:lvl3pPr>
              <a:defRPr lang="en-US" sz="2400" dirty="0" smtClean="0">
                <a:solidFill>
                  <a:schemeClr val="tx1"/>
                </a:solidFill>
              </a:defRPr>
            </a:lvl3pPr>
            <a:lvl4pPr marL="1605233" indent="-342917">
              <a:buFont typeface="Wingdings" panose="05000000000000000000" pitchFamily="2" charset="2"/>
              <a:buChar char="v"/>
              <a:defRPr lang="en-US" sz="2100" dirty="0" smtClean="0">
                <a:solidFill>
                  <a:schemeClr val="tx1"/>
                </a:solidFill>
              </a:defRPr>
            </a:lvl4pPr>
          </a:lstStyle>
          <a:p>
            <a:pPr lvl="0">
              <a:spcBef>
                <a:spcPts val="768"/>
              </a:spcBef>
              <a:buFont typeface="Arial" panose="020B0604020202020204" pitchFamily="34" charset="0"/>
              <a:buChar char="•"/>
            </a:pPr>
            <a:r>
              <a:rPr lang="en-US"/>
              <a:t>Use bullet points sparingly</a:t>
            </a:r>
          </a:p>
          <a:p>
            <a:pPr marL="800260" lvl="1" indent="-342971">
              <a:spcBef>
                <a:spcPts val="768"/>
              </a:spcBef>
              <a:buSzPct val="75000"/>
              <a:buFont typeface="Wingdings" panose="05000000000000000000" pitchFamily="2" charset="2"/>
              <a:buChar char="Ø"/>
            </a:pPr>
            <a:r>
              <a:rPr lang="en-US"/>
              <a:t>3 – 5 per slide</a:t>
            </a:r>
          </a:p>
          <a:p>
            <a:pPr lvl="0">
              <a:spcBef>
                <a:spcPts val="768"/>
              </a:spcBef>
              <a:buFont typeface="Arial" panose="020B0604020202020204" pitchFamily="34" charset="0"/>
              <a:buChar char="•"/>
            </a:pPr>
            <a:r>
              <a:rPr lang="en-US"/>
              <a:t>Examine your font size</a:t>
            </a:r>
          </a:p>
          <a:p>
            <a:pPr marL="800260" lvl="1" indent="-342971">
              <a:spcBef>
                <a:spcPts val="768"/>
              </a:spcBef>
              <a:buSzPct val="75000"/>
              <a:buFont typeface="Wingdings" panose="05000000000000000000" pitchFamily="2" charset="2"/>
              <a:buChar char="Ø"/>
            </a:pPr>
            <a:r>
              <a:rPr lang="en-US"/>
              <a:t>Stay above 20 point</a:t>
            </a:r>
          </a:p>
          <a:p>
            <a:pPr lvl="0">
              <a:spcBef>
                <a:spcPts val="768"/>
              </a:spcBef>
              <a:buFont typeface="Arial" panose="020B0604020202020204" pitchFamily="34" charset="0"/>
              <a:buChar char="•"/>
            </a:pPr>
            <a:r>
              <a:rPr lang="en-US"/>
              <a:t>Add relevant images/media</a:t>
            </a:r>
          </a:p>
          <a:p>
            <a:pPr marL="800260" lvl="1" indent="-342971">
              <a:spcBef>
                <a:spcPts val="768"/>
              </a:spcBef>
              <a:buSzPct val="75000"/>
              <a:buFont typeface="Wingdings" panose="05000000000000000000" pitchFamily="2" charset="2"/>
              <a:buChar char="Ø"/>
            </a:pPr>
            <a:r>
              <a:rPr lang="en-US"/>
              <a:t>Second level</a:t>
            </a:r>
          </a:p>
          <a:p>
            <a:pPr marL="1200390" lvl="2" indent="-285809">
              <a:spcBef>
                <a:spcPts val="768"/>
              </a:spcBef>
              <a:buSzPct val="75000"/>
              <a:buFont typeface="Wingdings" panose="05000000000000000000" pitchFamily="2" charset="2"/>
              <a:buChar char="§"/>
            </a:pPr>
            <a:r>
              <a:rPr lang="en-US"/>
              <a:t>Third level</a:t>
            </a:r>
          </a:p>
          <a:p>
            <a:pPr marL="1481434" lvl="3" indent="-219119">
              <a:spcBef>
                <a:spcPts val="768"/>
              </a:spcBef>
              <a:buFont typeface="Arial" panose="020B0604020202020204" pitchFamily="34" charset="0"/>
              <a:buChar char="•"/>
            </a:pPr>
            <a:r>
              <a:rPr lang="en-US"/>
              <a:t>Fourth level</a:t>
            </a:r>
          </a:p>
        </p:txBody>
      </p:sp>
      <p:sp>
        <p:nvSpPr>
          <p:cNvPr id="3" name="Slide Number Placeholder 2"/>
          <p:cNvSpPr>
            <a:spLocks noGrp="1"/>
          </p:cNvSpPr>
          <p:nvPr>
            <p:ph type="sldNum" sz="quarter" idx="11"/>
          </p:nvPr>
        </p:nvSpPr>
        <p:spPr/>
        <p:txBody>
          <a:bodyPr/>
          <a:lstStyle/>
          <a:p>
            <a:fld id="{88E71DEA-C72C-42CF-90F7-E467E0733BC8}" type="slidenum">
              <a:rPr lang="en-US" smtClean="0"/>
              <a:pPr/>
              <a:t>‹#›</a:t>
            </a:fld>
            <a:endParaRPr lang="en-US"/>
          </a:p>
        </p:txBody>
      </p:sp>
      <p:sp>
        <p:nvSpPr>
          <p:cNvPr id="29" name="Title 1">
            <a:extLst>
              <a:ext uri="{FF2B5EF4-FFF2-40B4-BE49-F238E27FC236}">
                <a16:creationId xmlns:a16="http://schemas.microsoft.com/office/drawing/2014/main" id="{40CE97B1-57EA-4888-86E2-E66E4425E591}"/>
              </a:ext>
            </a:extLst>
          </p:cNvPr>
          <p:cNvSpPr>
            <a:spLocks noGrp="1"/>
          </p:cNvSpPr>
          <p:nvPr>
            <p:ph type="title" hasCustomPrompt="1"/>
          </p:nvPr>
        </p:nvSpPr>
        <p:spPr>
          <a:xfrm>
            <a:off x="330390" y="624523"/>
            <a:ext cx="12344023" cy="1161288"/>
          </a:xfrm>
          <a:prstGeom prst="rect">
            <a:avLst/>
          </a:prstGeom>
        </p:spPr>
        <p:txBody>
          <a:bodyPr anchor="ctr">
            <a:noAutofit/>
          </a:bodyPr>
          <a:lstStyle>
            <a:lvl1pPr algn="ctr">
              <a:defRPr sz="6600">
                <a:solidFill>
                  <a:schemeClr val="accent1">
                    <a:lumMod val="75000"/>
                  </a:schemeClr>
                </a:solidFill>
              </a:defRPr>
            </a:lvl1pPr>
          </a:lstStyle>
          <a:p>
            <a:r>
              <a:rPr lang="en-US"/>
              <a:t>Click to Edit Slide Title</a:t>
            </a:r>
          </a:p>
        </p:txBody>
      </p:sp>
      <p:sp>
        <p:nvSpPr>
          <p:cNvPr id="5" name="Content Placeholder 3">
            <a:extLst>
              <a:ext uri="{FF2B5EF4-FFF2-40B4-BE49-F238E27FC236}">
                <a16:creationId xmlns:a16="http://schemas.microsoft.com/office/drawing/2014/main" id="{25FF5EAB-AD08-4EAC-81DF-1F08A71581EB}"/>
              </a:ext>
            </a:extLst>
          </p:cNvPr>
          <p:cNvSpPr>
            <a:spLocks noGrp="1"/>
          </p:cNvSpPr>
          <p:nvPr>
            <p:ph sz="quarter" idx="12" hasCustomPrompt="1"/>
          </p:nvPr>
        </p:nvSpPr>
        <p:spPr>
          <a:xfrm>
            <a:off x="6845289" y="2438400"/>
            <a:ext cx="5829122" cy="6172200"/>
          </a:xfrm>
          <a:prstGeom prst="rect">
            <a:avLst/>
          </a:prstGeom>
          <a:solidFill>
            <a:schemeClr val="accent5"/>
          </a:solidFill>
        </p:spPr>
        <p:txBody>
          <a:bodyPr/>
          <a:lstStyle>
            <a:lvl1pPr>
              <a:defRPr lang="en-US" sz="3000" baseline="0" dirty="0" smtClean="0">
                <a:solidFill>
                  <a:schemeClr val="bg1"/>
                </a:solidFill>
              </a:defRPr>
            </a:lvl1pPr>
            <a:lvl2pPr>
              <a:defRPr lang="en-US" sz="2700" baseline="0" dirty="0" smtClean="0">
                <a:solidFill>
                  <a:schemeClr val="bg1"/>
                </a:solidFill>
              </a:defRPr>
            </a:lvl2pPr>
            <a:lvl3pPr>
              <a:defRPr lang="en-US" sz="2400" dirty="0" smtClean="0">
                <a:solidFill>
                  <a:schemeClr val="bg1"/>
                </a:solidFill>
              </a:defRPr>
            </a:lvl3pPr>
            <a:lvl4pPr marL="1605233" indent="-342917">
              <a:buFont typeface="Wingdings" panose="05000000000000000000" pitchFamily="2" charset="2"/>
              <a:buChar char="v"/>
              <a:defRPr lang="en-US" sz="2100" dirty="0" smtClean="0">
                <a:solidFill>
                  <a:schemeClr val="bg1"/>
                </a:solidFill>
              </a:defRPr>
            </a:lvl4pPr>
          </a:lstStyle>
          <a:p>
            <a:pPr lvl="0">
              <a:spcBef>
                <a:spcPts val="768"/>
              </a:spcBef>
              <a:buFont typeface="Arial" panose="020B0604020202020204" pitchFamily="34" charset="0"/>
              <a:buChar char="•"/>
            </a:pPr>
            <a:r>
              <a:rPr lang="en-US"/>
              <a:t>Use bullet points sparingly</a:t>
            </a:r>
          </a:p>
          <a:p>
            <a:pPr marL="800260" lvl="1" indent="-342971">
              <a:spcBef>
                <a:spcPts val="768"/>
              </a:spcBef>
              <a:buSzPct val="75000"/>
              <a:buFont typeface="Wingdings" panose="05000000000000000000" pitchFamily="2" charset="2"/>
              <a:buChar char="Ø"/>
            </a:pPr>
            <a:r>
              <a:rPr lang="en-US"/>
              <a:t>3 – 5 per slide</a:t>
            </a:r>
          </a:p>
          <a:p>
            <a:pPr lvl="0">
              <a:spcBef>
                <a:spcPts val="768"/>
              </a:spcBef>
              <a:buFont typeface="Arial" panose="020B0604020202020204" pitchFamily="34" charset="0"/>
              <a:buChar char="•"/>
            </a:pPr>
            <a:r>
              <a:rPr lang="en-US"/>
              <a:t>Examine your font size</a:t>
            </a:r>
          </a:p>
          <a:p>
            <a:pPr marL="800260" lvl="1" indent="-342971">
              <a:spcBef>
                <a:spcPts val="768"/>
              </a:spcBef>
              <a:buSzPct val="75000"/>
              <a:buFont typeface="Wingdings" panose="05000000000000000000" pitchFamily="2" charset="2"/>
              <a:buChar char="Ø"/>
            </a:pPr>
            <a:r>
              <a:rPr lang="en-US"/>
              <a:t>Stay above 20 point</a:t>
            </a:r>
          </a:p>
          <a:p>
            <a:pPr lvl="0">
              <a:spcBef>
                <a:spcPts val="768"/>
              </a:spcBef>
              <a:buFont typeface="Arial" panose="020B0604020202020204" pitchFamily="34" charset="0"/>
              <a:buChar char="•"/>
            </a:pPr>
            <a:r>
              <a:rPr lang="en-US"/>
              <a:t>Add relevant images/media</a:t>
            </a:r>
          </a:p>
          <a:p>
            <a:pPr marL="800260" lvl="1" indent="-342971">
              <a:spcBef>
                <a:spcPts val="768"/>
              </a:spcBef>
              <a:buSzPct val="75000"/>
              <a:buFont typeface="Wingdings" panose="05000000000000000000" pitchFamily="2" charset="2"/>
              <a:buChar char="Ø"/>
            </a:pPr>
            <a:r>
              <a:rPr lang="en-US"/>
              <a:t>Second level</a:t>
            </a:r>
          </a:p>
          <a:p>
            <a:pPr marL="1200390" lvl="2" indent="-285809">
              <a:spcBef>
                <a:spcPts val="768"/>
              </a:spcBef>
              <a:buSzPct val="75000"/>
              <a:buFont typeface="Wingdings" panose="05000000000000000000" pitchFamily="2" charset="2"/>
              <a:buChar char="§"/>
            </a:pPr>
            <a:r>
              <a:rPr lang="en-US"/>
              <a:t>Third level</a:t>
            </a:r>
          </a:p>
          <a:p>
            <a:pPr marL="1481434" lvl="3" indent="-219119">
              <a:spcBef>
                <a:spcPts val="768"/>
              </a:spcBef>
              <a:buFont typeface="Arial" panose="020B0604020202020204" pitchFamily="34" charset="0"/>
              <a:buChar char="•"/>
            </a:pPr>
            <a:r>
              <a:rPr lang="en-US"/>
              <a:t>Fourth level</a:t>
            </a:r>
          </a:p>
        </p:txBody>
      </p:sp>
    </p:spTree>
    <p:extLst>
      <p:ext uri="{BB962C8B-B14F-4D97-AF65-F5344CB8AC3E}">
        <p14:creationId xmlns:p14="http://schemas.microsoft.com/office/powerpoint/2010/main" val="2297763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Examples Slide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
        <p:nvSpPr>
          <p:cNvPr id="5" name="Content Placeholder 4"/>
          <p:cNvSpPr>
            <a:spLocks noGrp="1"/>
          </p:cNvSpPr>
          <p:nvPr>
            <p:ph sz="quarter" idx="20" hasCustomPrompt="1"/>
          </p:nvPr>
        </p:nvSpPr>
        <p:spPr>
          <a:xfrm>
            <a:off x="330388" y="2171705"/>
            <a:ext cx="4095308" cy="6512053"/>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0" name="Content Placeholder 4"/>
          <p:cNvSpPr>
            <a:spLocks noGrp="1"/>
          </p:cNvSpPr>
          <p:nvPr>
            <p:ph sz="quarter" idx="21" hasCustomPrompt="1"/>
          </p:nvPr>
        </p:nvSpPr>
        <p:spPr>
          <a:xfrm>
            <a:off x="8494778" y="2171705"/>
            <a:ext cx="4179635" cy="6512053"/>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2" name="Content Placeholder 4"/>
          <p:cNvSpPr>
            <a:spLocks noGrp="1"/>
          </p:cNvSpPr>
          <p:nvPr>
            <p:ph sz="quarter" idx="22" hasCustomPrompt="1"/>
          </p:nvPr>
        </p:nvSpPr>
        <p:spPr>
          <a:xfrm>
            <a:off x="4659884" y="2171705"/>
            <a:ext cx="3685032" cy="2872739"/>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6" name="Content Placeholder 4"/>
          <p:cNvSpPr>
            <a:spLocks noGrp="1"/>
          </p:cNvSpPr>
          <p:nvPr>
            <p:ph sz="quarter" idx="23" hasCustomPrompt="1"/>
          </p:nvPr>
        </p:nvSpPr>
        <p:spPr>
          <a:xfrm>
            <a:off x="4659884" y="5407153"/>
            <a:ext cx="3685032" cy="3276600"/>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8" name="Title 1">
            <a:extLst>
              <a:ext uri="{FF2B5EF4-FFF2-40B4-BE49-F238E27FC236}">
                <a16:creationId xmlns:a16="http://schemas.microsoft.com/office/drawing/2014/main" id="{F21FABD1-B807-4C07-9D13-989ADF61BC87}"/>
              </a:ext>
            </a:extLst>
          </p:cNvPr>
          <p:cNvSpPr>
            <a:spLocks noGrp="1"/>
          </p:cNvSpPr>
          <p:nvPr>
            <p:ph type="title" hasCustomPrompt="1"/>
          </p:nvPr>
        </p:nvSpPr>
        <p:spPr>
          <a:xfrm>
            <a:off x="330390" y="627890"/>
            <a:ext cx="12344023" cy="1161288"/>
          </a:xfrm>
          <a:prstGeom prst="rect">
            <a:avLst/>
          </a:prstGeom>
        </p:spPr>
        <p:txBody>
          <a:bodyPr vert="horz" lIns="91440" tIns="45720" rIns="91440" bIns="45720" rtlCol="0" anchor="ctr">
            <a:noAutofit/>
          </a:bodyPr>
          <a:lstStyle>
            <a:lvl1pPr algn="ctr">
              <a:defRPr lang="en-US" dirty="0"/>
            </a:lvl1pPr>
          </a:lstStyle>
          <a:p>
            <a:pPr lvl="0"/>
            <a:r>
              <a:rPr lang="en-US"/>
              <a:t>Click to Edit Slide Title</a:t>
            </a:r>
          </a:p>
        </p:txBody>
      </p:sp>
    </p:spTree>
    <p:extLst>
      <p:ext uri="{BB962C8B-B14F-4D97-AF65-F5344CB8AC3E}">
        <p14:creationId xmlns:p14="http://schemas.microsoft.com/office/powerpoint/2010/main" val="1153494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ssion Slide">
    <p:spTree>
      <p:nvGrpSpPr>
        <p:cNvPr id="1" name=""/>
        <p:cNvGrpSpPr/>
        <p:nvPr/>
      </p:nvGrpSpPr>
      <p:grpSpPr>
        <a:xfrm>
          <a:off x="0" y="0"/>
          <a:ext cx="0" cy="0"/>
          <a:chOff x="0" y="0"/>
          <a:chExt cx="0" cy="0"/>
        </a:xfrm>
      </p:grpSpPr>
      <p:sp>
        <p:nvSpPr>
          <p:cNvPr id="6" name="TextBox 5"/>
          <p:cNvSpPr txBox="1"/>
          <p:nvPr userDrawn="1"/>
        </p:nvSpPr>
        <p:spPr>
          <a:xfrm>
            <a:off x="234808" y="1120253"/>
            <a:ext cx="10896600" cy="1107996"/>
          </a:xfrm>
          <a:prstGeom prst="rect">
            <a:avLst/>
          </a:prstGeom>
          <a:noFill/>
        </p:spPr>
        <p:txBody>
          <a:bodyPr wrap="square" rtlCol="0" anchor="ctr">
            <a:spAutoFit/>
          </a:bodyPr>
          <a:lstStyle/>
          <a:p>
            <a:r>
              <a:rPr lang="en-US" sz="6600" b="1" i="0">
                <a:solidFill>
                  <a:schemeClr val="bg1"/>
                </a:solidFill>
              </a:rPr>
              <a:t>Our Mission</a:t>
            </a:r>
          </a:p>
        </p:txBody>
      </p:sp>
      <p:sp>
        <p:nvSpPr>
          <p:cNvPr id="5" name="TextBox 4"/>
          <p:cNvSpPr txBox="1"/>
          <p:nvPr userDrawn="1"/>
        </p:nvSpPr>
        <p:spPr>
          <a:xfrm>
            <a:off x="900858" y="3139622"/>
            <a:ext cx="11203084" cy="4524315"/>
          </a:xfrm>
          <a:prstGeom prst="rect">
            <a:avLst/>
          </a:prstGeom>
          <a:noFill/>
        </p:spPr>
        <p:txBody>
          <a:bodyPr wrap="square" rtlCol="0" anchor="ctr">
            <a:spAutoFit/>
          </a:bodyPr>
          <a:lstStyle/>
          <a:p>
            <a:pPr marL="0" marR="0" lvl="0" indent="0" algn="ctr" defTabSz="584318" rtl="0" eaLnBrk="1" fontAlgn="base" latinLnBrk="0" hangingPunct="0">
              <a:lnSpc>
                <a:spcPct val="100000"/>
              </a:lnSpc>
              <a:spcBef>
                <a:spcPct val="0"/>
              </a:spcBef>
              <a:spcAft>
                <a:spcPct val="0"/>
              </a:spcAft>
              <a:buClrTx/>
              <a:buSzTx/>
              <a:buFontTx/>
              <a:buNone/>
              <a:tabLst/>
              <a:defRPr/>
            </a:pPr>
            <a:r>
              <a:rPr lang="en-US" sz="6000" b="1">
                <a:solidFill>
                  <a:schemeClr val="bg1"/>
                </a:solidFill>
              </a:rPr>
              <a:t>Improving</a:t>
            </a:r>
            <a:r>
              <a:rPr lang="en-US" sz="6000" b="0">
                <a:solidFill>
                  <a:schemeClr val="bg1"/>
                </a:solidFill>
              </a:rPr>
              <a:t> </a:t>
            </a:r>
            <a:r>
              <a:rPr lang="en-US" sz="5400" b="0">
                <a:solidFill>
                  <a:schemeClr val="bg1"/>
                </a:solidFill>
              </a:rPr>
              <a:t>health care access and outcomes for the </a:t>
            </a:r>
            <a:r>
              <a:rPr lang="en-US" sz="6000" b="1">
                <a:solidFill>
                  <a:schemeClr val="bg1"/>
                </a:solidFill>
              </a:rPr>
              <a:t>people</a:t>
            </a:r>
            <a:r>
              <a:rPr lang="en-US" sz="6000" b="0">
                <a:solidFill>
                  <a:schemeClr val="bg1"/>
                </a:solidFill>
              </a:rPr>
              <a:t> </a:t>
            </a:r>
            <a:r>
              <a:rPr lang="en-US" sz="5400" b="0">
                <a:solidFill>
                  <a:schemeClr val="bg1"/>
                </a:solidFill>
              </a:rPr>
              <a:t>we serve </a:t>
            </a:r>
            <a:br>
              <a:rPr lang="en-US" sz="5400" b="0">
                <a:solidFill>
                  <a:schemeClr val="bg1"/>
                </a:solidFill>
              </a:rPr>
            </a:br>
            <a:r>
              <a:rPr lang="en-US" sz="5400" b="0">
                <a:solidFill>
                  <a:schemeClr val="bg1"/>
                </a:solidFill>
              </a:rPr>
              <a:t>while demonstrating sound stewardship of financial </a:t>
            </a:r>
            <a:r>
              <a:rPr lang="en-US" sz="6000" b="1">
                <a:solidFill>
                  <a:schemeClr val="bg1"/>
                </a:solidFill>
              </a:rPr>
              <a:t>resources</a:t>
            </a:r>
            <a:endParaRPr lang="en-US" sz="5400" b="1">
              <a:solidFill>
                <a:schemeClr val="bg1"/>
              </a:solidFill>
            </a:endParaRP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Tree>
    <p:extLst>
      <p:ext uri="{BB962C8B-B14F-4D97-AF65-F5344CB8AC3E}">
        <p14:creationId xmlns:p14="http://schemas.microsoft.com/office/powerpoint/2010/main" val="3897124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hite Main + Supporting Slide">
    <p:spTree>
      <p:nvGrpSpPr>
        <p:cNvPr id="1" name=""/>
        <p:cNvGrpSpPr/>
        <p:nvPr/>
      </p:nvGrpSpPr>
      <p:grpSpPr>
        <a:xfrm>
          <a:off x="0" y="0"/>
          <a:ext cx="0" cy="0"/>
          <a:chOff x="0" y="0"/>
          <a:chExt cx="0" cy="0"/>
        </a:xfrm>
      </p:grpSpPr>
      <p:sp>
        <p:nvSpPr>
          <p:cNvPr id="4" name="Text Placeholder 4"/>
          <p:cNvSpPr>
            <a:spLocks noGrp="1"/>
          </p:cNvSpPr>
          <p:nvPr>
            <p:ph type="body" sz="quarter" idx="11" hasCustomPrompt="1"/>
          </p:nvPr>
        </p:nvSpPr>
        <p:spPr>
          <a:xfrm>
            <a:off x="273243" y="3582080"/>
            <a:ext cx="4933758" cy="2589451"/>
          </a:xfrm>
          <a:prstGeom prst="rect">
            <a:avLst/>
          </a:prstGeom>
        </p:spPr>
        <p:txBody>
          <a:bodyPr anchor="ctr"/>
          <a:lstStyle>
            <a:lvl1pPr marL="0" indent="0">
              <a:buNone/>
              <a:defRPr sz="6600" b="1">
                <a:solidFill>
                  <a:schemeClr val="accent1">
                    <a:lumMod val="75000"/>
                  </a:schemeClr>
                </a:solidFill>
                <a:latin typeface="+mj-lt"/>
                <a:ea typeface="Verdana" panose="020B0604030504040204" pitchFamily="34" charset="0"/>
                <a:cs typeface="Verdana" panose="020B0604030504040204" pitchFamily="34" charset="0"/>
              </a:defRPr>
            </a:lvl1pPr>
          </a:lstStyle>
          <a:p>
            <a:pPr lvl="0"/>
            <a:r>
              <a:rPr lang="en-US"/>
              <a:t>YOUR MAIN IDEA</a:t>
            </a:r>
          </a:p>
        </p:txBody>
      </p:sp>
      <p:sp>
        <p:nvSpPr>
          <p:cNvPr id="7" name="Text Placeholder 6"/>
          <p:cNvSpPr>
            <a:spLocks noGrp="1"/>
          </p:cNvSpPr>
          <p:nvPr>
            <p:ph type="body" sz="quarter" idx="12" hasCustomPrompt="1"/>
          </p:nvPr>
        </p:nvSpPr>
        <p:spPr>
          <a:xfrm>
            <a:off x="6559549" y="2133600"/>
            <a:ext cx="6114863" cy="5486400"/>
          </a:xfrm>
          <a:prstGeom prst="rect">
            <a:avLst/>
          </a:prstGeom>
        </p:spPr>
        <p:txBody>
          <a:bodyPr/>
          <a:lstStyle>
            <a:lvl1pPr>
              <a:defRPr lang="en-US" sz="4050" baseline="0" smtClean="0">
                <a:solidFill>
                  <a:schemeClr val="tx1"/>
                </a:solidFill>
              </a:defRPr>
            </a:lvl1pPr>
            <a:lvl2pPr>
              <a:defRPr lang="en-US" sz="3300" baseline="0" smtClean="0">
                <a:solidFill>
                  <a:schemeClr val="tx1"/>
                </a:solidFill>
              </a:defRPr>
            </a:lvl2pPr>
            <a:lvl3pPr>
              <a:defRPr lang="en-US" sz="3000" smtClean="0">
                <a:solidFill>
                  <a:schemeClr val="tx1"/>
                </a:solidFill>
              </a:defRPr>
            </a:lvl3pPr>
            <a:lvl4pPr>
              <a:defRPr lang="en-US" sz="2700" smtClean="0">
                <a:solidFill>
                  <a:schemeClr val="tx1"/>
                </a:solidFill>
              </a:defRPr>
            </a:lvl4pPr>
            <a:lvl5pPr>
              <a:defRPr lang="en-US">
                <a:solidFill>
                  <a:schemeClr val="bg1"/>
                </a:solidFill>
              </a:defRPr>
            </a:lvl5pPr>
          </a:lstStyle>
          <a:p>
            <a:pPr lvl="0">
              <a:spcBef>
                <a:spcPts val="768"/>
              </a:spcBef>
              <a:buFont typeface="Arial" panose="020B0604020202020204" pitchFamily="34" charset="0"/>
              <a:buChar char="•"/>
            </a:pPr>
            <a:r>
              <a:rPr lang="en-US"/>
              <a:t>Add supporting text</a:t>
            </a:r>
          </a:p>
          <a:p>
            <a:pPr marL="800260" lvl="1" indent="-342971">
              <a:spcBef>
                <a:spcPts val="768"/>
              </a:spcBef>
              <a:buSzPct val="75000"/>
              <a:buFont typeface="Wingdings" panose="05000000000000000000" pitchFamily="2" charset="2"/>
              <a:buChar char="Ø"/>
            </a:pPr>
            <a:r>
              <a:rPr lang="en-US"/>
              <a:t>Second level</a:t>
            </a:r>
          </a:p>
          <a:p>
            <a:pPr marL="1200390" lvl="2" indent="-285809">
              <a:spcBef>
                <a:spcPts val="768"/>
              </a:spcBef>
              <a:buSzPct val="75000"/>
              <a:buFont typeface="Wingdings" panose="05000000000000000000" pitchFamily="2" charset="2"/>
              <a:buChar char="§"/>
            </a:pPr>
            <a:r>
              <a:rPr lang="en-US"/>
              <a:t>Third level</a:t>
            </a:r>
          </a:p>
          <a:p>
            <a:pPr marL="1481434" lvl="3" indent="-219119">
              <a:spcBef>
                <a:spcPts val="768"/>
              </a:spcBef>
              <a:buFont typeface="Arial" panose="020B0604020202020204" pitchFamily="34" charset="0"/>
              <a:buChar char="•"/>
            </a:pPr>
            <a:r>
              <a:rPr lang="en-US"/>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pic>
        <p:nvPicPr>
          <p:cNvPr id="6" name="Picture 5">
            <a:extLst>
              <a:ext uri="{FF2B5EF4-FFF2-40B4-BE49-F238E27FC236}">
                <a16:creationId xmlns:a16="http://schemas.microsoft.com/office/drawing/2014/main" id="{14A5E044-5010-421F-B90C-80967742E8ED}"/>
              </a:ext>
            </a:extLst>
          </p:cNvPr>
          <p:cNvPicPr>
            <a:picLocks/>
          </p:cNvPicPr>
          <p:nvPr userDrawn="1"/>
        </p:nvPicPr>
        <p:blipFill>
          <a:blip r:embed="rId2"/>
          <a:stretch>
            <a:fillRect/>
          </a:stretch>
        </p:blipFill>
        <p:spPr>
          <a:xfrm>
            <a:off x="5262606" y="2667000"/>
            <a:ext cx="1239794" cy="4267200"/>
          </a:xfrm>
          <a:prstGeom prst="rect">
            <a:avLst/>
          </a:prstGeom>
          <a:solidFill>
            <a:srgbClr val="FFFFFF"/>
          </a:solidFill>
        </p:spPr>
      </p:pic>
    </p:spTree>
    <p:extLst>
      <p:ext uri="{BB962C8B-B14F-4D97-AF65-F5344CB8AC3E}">
        <p14:creationId xmlns:p14="http://schemas.microsoft.com/office/powerpoint/2010/main" val="1367410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 Main + Image Slide">
    <p:spTree>
      <p:nvGrpSpPr>
        <p:cNvPr id="1" name=""/>
        <p:cNvGrpSpPr/>
        <p:nvPr/>
      </p:nvGrpSpPr>
      <p:grpSpPr>
        <a:xfrm>
          <a:off x="0" y="0"/>
          <a:ext cx="0" cy="0"/>
          <a:chOff x="0" y="0"/>
          <a:chExt cx="0" cy="0"/>
        </a:xfrm>
      </p:grpSpPr>
      <p:sp>
        <p:nvSpPr>
          <p:cNvPr id="4" name="Rectangle 3" descr="&quot;&quot;"/>
          <p:cNvSpPr/>
          <p:nvPr userDrawn="1"/>
        </p:nvSpPr>
        <p:spPr>
          <a:xfrm>
            <a:off x="-1" y="2882705"/>
            <a:ext cx="13004801" cy="39882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algn="ctr"/>
            <a:endParaRPr lang="en-US">
              <a:solidFill>
                <a:schemeClr val="accent1">
                  <a:lumMod val="75000"/>
                </a:schemeClr>
              </a:solidFill>
            </a:endParaRPr>
          </a:p>
        </p:txBody>
      </p:sp>
      <p:sp>
        <p:nvSpPr>
          <p:cNvPr id="5" name="Content Placeholder 4"/>
          <p:cNvSpPr>
            <a:spLocks noGrp="1"/>
          </p:cNvSpPr>
          <p:nvPr>
            <p:ph sz="quarter" idx="12" hasCustomPrompt="1"/>
          </p:nvPr>
        </p:nvSpPr>
        <p:spPr>
          <a:xfrm>
            <a:off x="6102362" y="762001"/>
            <a:ext cx="6229160" cy="7766370"/>
          </a:xfrm>
          <a:prstGeom prst="rect">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marL="428647" indent="-428647" algn="l">
              <a:buFont typeface="Arial" panose="020B0604020202020204" pitchFamily="34" charset="0"/>
              <a:buChar char="•"/>
              <a:defRPr lang="en-US" sz="2844" b="0" i="1" baseline="0" dirty="0">
                <a:solidFill>
                  <a:schemeClr val="bg1">
                    <a:lumMod val="50000"/>
                  </a:schemeClr>
                </a:solidFill>
                <a:effectLst/>
              </a:defRPr>
            </a:lvl1pPr>
          </a:lstStyle>
          <a:p>
            <a:pPr marL="0" marR="0" lvl="0" indent="0" algn="ctr" defTabSz="1167267" fontAlgn="auto" latinLnBrk="0">
              <a:lnSpc>
                <a:spcPct val="100000"/>
              </a:lnSpc>
              <a:spcBef>
                <a:spcPct val="20000"/>
              </a:spcBef>
              <a:spcAft>
                <a:spcPts val="0"/>
              </a:spcAft>
              <a:buClrTx/>
              <a:buSzTx/>
              <a:buFont typeface="Arial" pitchFamily="34" charset="0"/>
              <a:buNone/>
              <a:tabLst/>
            </a:pPr>
            <a:r>
              <a:rPr lang="en-US"/>
              <a:t>Click to add image or other media</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
        <p:nvSpPr>
          <p:cNvPr id="12" name="Text Placeholder 11">
            <a:extLst>
              <a:ext uri="{FF2B5EF4-FFF2-40B4-BE49-F238E27FC236}">
                <a16:creationId xmlns:a16="http://schemas.microsoft.com/office/drawing/2014/main" id="{3D015D75-5F7F-4371-93AE-F3C246627D45}"/>
              </a:ext>
            </a:extLst>
          </p:cNvPr>
          <p:cNvSpPr>
            <a:spLocks noGrp="1"/>
          </p:cNvSpPr>
          <p:nvPr>
            <p:ph type="body" sz="quarter" idx="13" hasCustomPrompt="1"/>
          </p:nvPr>
        </p:nvSpPr>
        <p:spPr>
          <a:xfrm>
            <a:off x="330390" y="3429000"/>
            <a:ext cx="5486231" cy="2895600"/>
          </a:xfrm>
          <a:prstGeom prst="rect">
            <a:avLst/>
          </a:prstGeom>
        </p:spPr>
        <p:txBody>
          <a:bodyPr anchor="ctr"/>
          <a:lstStyle>
            <a:lvl1pPr marL="0" indent="0">
              <a:defRPr sz="6600" b="1">
                <a:solidFill>
                  <a:schemeClr val="bg1"/>
                </a:solidFill>
              </a:defRPr>
            </a:lvl1pPr>
          </a:lstStyle>
          <a:p>
            <a:pPr lvl="0"/>
            <a:r>
              <a:rPr lang="en-US"/>
              <a:t>Insert Main Idea Here</a:t>
            </a:r>
          </a:p>
        </p:txBody>
      </p:sp>
    </p:spTree>
    <p:extLst>
      <p:ext uri="{BB962C8B-B14F-4D97-AF65-F5344CB8AC3E}">
        <p14:creationId xmlns:p14="http://schemas.microsoft.com/office/powerpoint/2010/main" val="21993975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hite Images + Text Slide">
    <p:spTree>
      <p:nvGrpSpPr>
        <p:cNvPr id="1" name=""/>
        <p:cNvGrpSpPr/>
        <p:nvPr/>
      </p:nvGrpSpPr>
      <p:grpSpPr>
        <a:xfrm>
          <a:off x="0" y="0"/>
          <a:ext cx="0" cy="0"/>
          <a:chOff x="0" y="0"/>
          <a:chExt cx="0" cy="0"/>
        </a:xfrm>
      </p:grpSpPr>
      <p:sp>
        <p:nvSpPr>
          <p:cNvPr id="7" name="Rectangle 6" descr="&quot;&quot;"/>
          <p:cNvSpPr/>
          <p:nvPr userDrawn="1"/>
        </p:nvSpPr>
        <p:spPr>
          <a:xfrm>
            <a:off x="896113" y="2396806"/>
            <a:ext cx="12108690" cy="11453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lgn="ctr"/>
            <a:endParaRPr lang="en-US"/>
          </a:p>
        </p:txBody>
      </p:sp>
      <p:sp>
        <p:nvSpPr>
          <p:cNvPr id="6" name="Rectangle 5" descr="&quot;&quot;"/>
          <p:cNvSpPr/>
          <p:nvPr userDrawn="1"/>
        </p:nvSpPr>
        <p:spPr>
          <a:xfrm>
            <a:off x="896113" y="4797106"/>
            <a:ext cx="12108690" cy="11453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lgn="ctr"/>
            <a:endParaRPr lang="en-US"/>
          </a:p>
        </p:txBody>
      </p:sp>
      <p:sp>
        <p:nvSpPr>
          <p:cNvPr id="5" name="Rectangle 4" descr="&quot;&quot;"/>
          <p:cNvSpPr/>
          <p:nvPr userDrawn="1"/>
        </p:nvSpPr>
        <p:spPr>
          <a:xfrm>
            <a:off x="896113" y="7197406"/>
            <a:ext cx="12108690" cy="11453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lgn="ctr"/>
            <a:endParaRPr lang="en-US"/>
          </a:p>
        </p:txBody>
      </p:sp>
      <p:sp>
        <p:nvSpPr>
          <p:cNvPr id="12" name="Text Placeholder 7"/>
          <p:cNvSpPr>
            <a:spLocks noGrp="1"/>
          </p:cNvSpPr>
          <p:nvPr>
            <p:ph type="body" sz="quarter" idx="15" hasCustomPrompt="1"/>
          </p:nvPr>
        </p:nvSpPr>
        <p:spPr>
          <a:xfrm>
            <a:off x="896112" y="609600"/>
            <a:ext cx="11219688" cy="1161288"/>
          </a:xfrm>
          <a:prstGeom prst="rect">
            <a:avLst/>
          </a:prstGeom>
        </p:spPr>
        <p:txBody>
          <a:bodyPr vert="horz" lIns="91440" tIns="45720" rIns="91440" bIns="45720" rtlCol="0" anchor="ctr">
            <a:noAutofit/>
          </a:bodyPr>
          <a:lstStyle>
            <a:lvl1pPr>
              <a:defRPr lang="en-US" sz="6600" b="1" i="0" u="none" dirty="0">
                <a:solidFill>
                  <a:schemeClr val="accent1">
                    <a:lumMod val="75000"/>
                  </a:schemeClr>
                </a:solidFill>
                <a:latin typeface="+mj-lt"/>
                <a:ea typeface="+mj-ea"/>
                <a:cs typeface="+mj-cs"/>
              </a:defRPr>
            </a:lvl1pPr>
          </a:lstStyle>
          <a:p>
            <a:pPr lvl="0" algn="ctr">
              <a:spcBef>
                <a:spcPct val="0"/>
              </a:spcBef>
            </a:pPr>
            <a:r>
              <a:rPr lang="en-US"/>
              <a:t>List 3 Main Concerns</a:t>
            </a:r>
          </a:p>
        </p:txBody>
      </p:sp>
      <p:sp>
        <p:nvSpPr>
          <p:cNvPr id="29" name="Content Placeholder 28"/>
          <p:cNvSpPr>
            <a:spLocks noGrp="1"/>
          </p:cNvSpPr>
          <p:nvPr>
            <p:ph sz="quarter" idx="25" hasCustomPrompt="1"/>
          </p:nvPr>
        </p:nvSpPr>
        <p:spPr>
          <a:xfrm>
            <a:off x="331068" y="2133600"/>
            <a:ext cx="1680613" cy="167177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700" b="0" i="1" baseline="0" dirty="0">
                <a:solidFill>
                  <a:schemeClr val="bg1">
                    <a:lumMod val="50000"/>
                  </a:schemeClr>
                </a:solidFill>
                <a:effectLst/>
              </a:defRPr>
            </a:lvl1pPr>
          </a:lstStyle>
          <a:p>
            <a:pPr marL="0" marR="0" lvl="0" indent="0" algn="ctr" defTabSz="1167267"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21" name="Text Placeholder 20"/>
          <p:cNvSpPr>
            <a:spLocks noGrp="1"/>
          </p:cNvSpPr>
          <p:nvPr>
            <p:ph type="body" sz="quarter" idx="20" hasCustomPrompt="1"/>
          </p:nvPr>
        </p:nvSpPr>
        <p:spPr>
          <a:xfrm>
            <a:off x="2289115" y="2370555"/>
            <a:ext cx="10385297" cy="1197864"/>
          </a:xfrm>
          <a:prstGeom prst="rect">
            <a:avLst/>
          </a:prstGeom>
        </p:spPr>
        <p:txBody>
          <a:bodyPr anchor="ctr"/>
          <a:lstStyle>
            <a:lvl1pPr>
              <a:defRPr lang="en-US" sz="4400" dirty="0">
                <a:solidFill>
                  <a:schemeClr val="bg1"/>
                </a:solidFill>
              </a:defRPr>
            </a:lvl1pPr>
          </a:lstStyle>
          <a:p>
            <a:pPr marL="571615" lvl="0" indent="-571615">
              <a:buFont typeface="Calibri" panose="020F0502020204030204" pitchFamily="34" charset="0"/>
              <a:buChar char="→"/>
            </a:pPr>
            <a:r>
              <a:rPr lang="en-US"/>
              <a:t>Click to add text</a:t>
            </a:r>
          </a:p>
        </p:txBody>
      </p:sp>
      <p:sp>
        <p:nvSpPr>
          <p:cNvPr id="30" name="Content Placeholder 28"/>
          <p:cNvSpPr>
            <a:spLocks noGrp="1"/>
          </p:cNvSpPr>
          <p:nvPr>
            <p:ph sz="quarter" idx="26" hasCustomPrompt="1"/>
          </p:nvPr>
        </p:nvSpPr>
        <p:spPr>
          <a:xfrm>
            <a:off x="325987" y="4563880"/>
            <a:ext cx="1680613" cy="161181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700" b="0" i="1" baseline="0" dirty="0">
                <a:solidFill>
                  <a:schemeClr val="bg1">
                    <a:lumMod val="50000"/>
                  </a:schemeClr>
                </a:solidFill>
                <a:effectLst/>
              </a:defRPr>
            </a:lvl1pPr>
          </a:lstStyle>
          <a:p>
            <a:pPr marL="0" marR="0" lvl="0" indent="0" algn="ctr" defTabSz="1167267"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23" name="Text Placeholder 22"/>
          <p:cNvSpPr>
            <a:spLocks noGrp="1"/>
          </p:cNvSpPr>
          <p:nvPr>
            <p:ph type="body" sz="quarter" idx="21" hasCustomPrompt="1"/>
          </p:nvPr>
        </p:nvSpPr>
        <p:spPr>
          <a:xfrm>
            <a:off x="2273430" y="4770855"/>
            <a:ext cx="10385297" cy="1197864"/>
          </a:xfrm>
          <a:prstGeom prst="rect">
            <a:avLst/>
          </a:prstGeom>
        </p:spPr>
        <p:txBody>
          <a:bodyPr anchor="ctr"/>
          <a:lstStyle>
            <a:lvl1pPr>
              <a:defRPr lang="en-US" sz="4400" dirty="0">
                <a:solidFill>
                  <a:schemeClr val="bg1"/>
                </a:solidFill>
              </a:defRPr>
            </a:lvl1pPr>
          </a:lstStyle>
          <a:p>
            <a:pPr marL="571615" lvl="0" indent="-571615">
              <a:buFont typeface="Calibri" panose="020F0502020204030204" pitchFamily="34" charset="0"/>
              <a:buChar char="→"/>
            </a:pPr>
            <a:r>
              <a:rPr lang="en-US"/>
              <a:t>Click to add text</a:t>
            </a:r>
          </a:p>
        </p:txBody>
      </p:sp>
      <p:sp>
        <p:nvSpPr>
          <p:cNvPr id="31" name="Content Placeholder 28"/>
          <p:cNvSpPr>
            <a:spLocks noGrp="1"/>
          </p:cNvSpPr>
          <p:nvPr>
            <p:ph sz="quarter" idx="27" hasCustomPrompt="1"/>
          </p:nvPr>
        </p:nvSpPr>
        <p:spPr>
          <a:xfrm>
            <a:off x="325987" y="6934200"/>
            <a:ext cx="1680613" cy="167177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700" b="0" i="1" baseline="0" dirty="0">
                <a:solidFill>
                  <a:schemeClr val="bg1">
                    <a:lumMod val="50000"/>
                  </a:schemeClr>
                </a:solidFill>
                <a:effectLst/>
              </a:defRPr>
            </a:lvl1pPr>
          </a:lstStyle>
          <a:p>
            <a:pPr marL="0" marR="0" lvl="0" indent="0" algn="ctr" defTabSz="1167267"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4" name="Text Placeholder 3"/>
          <p:cNvSpPr>
            <a:spLocks noGrp="1"/>
          </p:cNvSpPr>
          <p:nvPr>
            <p:ph type="body" sz="quarter" idx="19" hasCustomPrompt="1"/>
          </p:nvPr>
        </p:nvSpPr>
        <p:spPr>
          <a:xfrm>
            <a:off x="2273430" y="7171155"/>
            <a:ext cx="10385297" cy="1197864"/>
          </a:xfrm>
          <a:prstGeom prst="rect">
            <a:avLst/>
          </a:prstGeom>
        </p:spPr>
        <p:txBody>
          <a:bodyPr anchor="ctr"/>
          <a:lstStyle>
            <a:lvl1pPr marL="571615" indent="-571615">
              <a:buFont typeface="Calibri" panose="020F0502020204030204" pitchFamily="34" charset="0"/>
              <a:buChar char="→"/>
              <a:defRPr sz="4400">
                <a:solidFill>
                  <a:schemeClr val="bg1"/>
                </a:solidFill>
              </a:defRPr>
            </a:lvl1pPr>
          </a:lstStyle>
          <a:p>
            <a:pPr lvl="0"/>
            <a:r>
              <a:rPr lang="en-US"/>
              <a:t>Click to add text</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Tree>
    <p:extLst>
      <p:ext uri="{BB962C8B-B14F-4D97-AF65-F5344CB8AC3E}">
        <p14:creationId xmlns:p14="http://schemas.microsoft.com/office/powerpoint/2010/main" val="32967218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 Image + Supporting Text Slide">
    <p:spTree>
      <p:nvGrpSpPr>
        <p:cNvPr id="1" name=""/>
        <p:cNvGrpSpPr/>
        <p:nvPr/>
      </p:nvGrpSpPr>
      <p:grpSpPr>
        <a:xfrm>
          <a:off x="0" y="0"/>
          <a:ext cx="0" cy="0"/>
          <a:chOff x="0" y="0"/>
          <a:chExt cx="0" cy="0"/>
        </a:xfrm>
      </p:grpSpPr>
      <p:sp>
        <p:nvSpPr>
          <p:cNvPr id="11" name="Text Placeholder 7"/>
          <p:cNvSpPr>
            <a:spLocks noGrp="1"/>
          </p:cNvSpPr>
          <p:nvPr>
            <p:ph type="body" sz="quarter" idx="15" hasCustomPrompt="1"/>
          </p:nvPr>
        </p:nvSpPr>
        <p:spPr>
          <a:xfrm>
            <a:off x="892556" y="627890"/>
            <a:ext cx="11219688" cy="1161288"/>
          </a:xfrm>
          <a:prstGeom prst="rect">
            <a:avLst/>
          </a:prstGeom>
        </p:spPr>
        <p:txBody>
          <a:bodyPr vert="horz" lIns="91440" tIns="45720" rIns="91440" bIns="45720" rtlCol="0" anchor="ctr">
            <a:noAutofit/>
          </a:bodyPr>
          <a:lstStyle>
            <a:lvl1pPr>
              <a:defRPr lang="en-US" sz="6600" b="1" i="0" u="none" baseline="0" dirty="0">
                <a:solidFill>
                  <a:schemeClr val="accent1">
                    <a:lumMod val="75000"/>
                  </a:schemeClr>
                </a:solidFill>
                <a:latin typeface="+mj-lt"/>
                <a:ea typeface="+mj-ea"/>
                <a:cs typeface="+mj-cs"/>
              </a:defRPr>
            </a:lvl1pPr>
          </a:lstStyle>
          <a:p>
            <a:pPr lvl="0" algn="ctr">
              <a:spcBef>
                <a:spcPct val="0"/>
              </a:spcBef>
            </a:pPr>
            <a:r>
              <a:rPr lang="en-US"/>
              <a:t>Click to Edit Slide Title</a:t>
            </a:r>
          </a:p>
        </p:txBody>
      </p:sp>
      <p:sp>
        <p:nvSpPr>
          <p:cNvPr id="5" name="Content Placeholder 4"/>
          <p:cNvSpPr>
            <a:spLocks noGrp="1"/>
          </p:cNvSpPr>
          <p:nvPr>
            <p:ph sz="quarter" idx="11" hasCustomPrompt="1"/>
          </p:nvPr>
        </p:nvSpPr>
        <p:spPr>
          <a:xfrm>
            <a:off x="330389" y="2087659"/>
            <a:ext cx="6200586" cy="6446745"/>
          </a:xfrm>
          <a:prstGeom prst="rect">
            <a:avLst/>
          </a:prstGeom>
          <a:ln w="57150">
            <a:solidFill>
              <a:schemeClr val="accent2"/>
            </a:solidFill>
          </a:ln>
          <a:effectLst/>
        </p:spPr>
        <p:style>
          <a:lnRef idx="2">
            <a:schemeClr val="accent6"/>
          </a:lnRef>
          <a:fillRef idx="1">
            <a:schemeClr val="lt1"/>
          </a:fillRef>
          <a:effectRef idx="0">
            <a:schemeClr val="accent6"/>
          </a:effectRef>
          <a:fontRef idx="none"/>
        </p:style>
        <p:txBody>
          <a:bodyPr anchor="ctr"/>
          <a:lstStyle>
            <a:lvl1pPr algn="ctr">
              <a:buNone/>
              <a:defRPr sz="2400" b="0" i="1">
                <a:solidFill>
                  <a:schemeClr val="bg1">
                    <a:lumMod val="50000"/>
                  </a:schemeClr>
                </a:solidFill>
              </a:defRPr>
            </a:lvl1pPr>
            <a:lvl2pPr>
              <a:buNone/>
              <a:defRPr i="1"/>
            </a:lvl2pPr>
            <a:lvl3pPr>
              <a:buNone/>
              <a:defRPr i="1"/>
            </a:lvl3pPr>
            <a:lvl4pPr>
              <a:buNone/>
              <a:defRPr i="1"/>
            </a:lvl4pPr>
            <a:lvl5pPr>
              <a:buNone/>
              <a:defRPr i="1"/>
            </a:lvl5pPr>
          </a:lstStyle>
          <a:p>
            <a:pPr lvl="0"/>
            <a:r>
              <a:rPr lang="en-US" sz="2844" i="1"/>
              <a:t>Insert image or Clip Art</a:t>
            </a:r>
            <a:endParaRPr lang="en-US"/>
          </a:p>
        </p:txBody>
      </p:sp>
      <p:sp>
        <p:nvSpPr>
          <p:cNvPr id="4" name="Text Placeholder 3"/>
          <p:cNvSpPr>
            <a:spLocks noGrp="1"/>
          </p:cNvSpPr>
          <p:nvPr>
            <p:ph type="body" sz="quarter" idx="16" hasCustomPrompt="1"/>
          </p:nvPr>
        </p:nvSpPr>
        <p:spPr>
          <a:xfrm>
            <a:off x="7216753" y="2112271"/>
            <a:ext cx="5457658" cy="6422133"/>
          </a:xfrm>
          <a:prstGeom prst="rect">
            <a:avLst/>
          </a:prstGeom>
        </p:spPr>
        <p:txBody>
          <a:bodyPr/>
          <a:lstStyle>
            <a:lvl1pPr>
              <a:defRPr lang="en-US" sz="4050" baseline="0" smtClean="0">
                <a:solidFill>
                  <a:schemeClr val="tx1"/>
                </a:solidFill>
              </a:defRPr>
            </a:lvl1pPr>
            <a:lvl2pPr>
              <a:defRPr lang="en-US" sz="3300" baseline="0" smtClean="0">
                <a:solidFill>
                  <a:schemeClr val="tx1"/>
                </a:solidFill>
              </a:defRPr>
            </a:lvl2pPr>
            <a:lvl3pPr>
              <a:defRPr lang="en-US" smtClean="0">
                <a:solidFill>
                  <a:schemeClr val="tx1"/>
                </a:solidFill>
              </a:defRPr>
            </a:lvl3pPr>
            <a:lvl4pPr>
              <a:defRPr lang="en-US" sz="2700" smtClean="0">
                <a:solidFill>
                  <a:schemeClr val="tx1"/>
                </a:solidFill>
              </a:defRPr>
            </a:lvl4pPr>
          </a:lstStyle>
          <a:p>
            <a:pPr lvl="0">
              <a:spcBef>
                <a:spcPts val="768"/>
              </a:spcBef>
              <a:buFont typeface="Arial" panose="020B0604020202020204" pitchFamily="34" charset="0"/>
              <a:buChar char="•"/>
            </a:pPr>
            <a:r>
              <a:rPr lang="en-US"/>
              <a:t>Add supporting text</a:t>
            </a:r>
          </a:p>
          <a:p>
            <a:pPr marL="800260" lvl="1" indent="-342971">
              <a:spcBef>
                <a:spcPts val="768"/>
              </a:spcBef>
              <a:buSzPct val="75000"/>
              <a:buFont typeface="Wingdings" panose="05000000000000000000" pitchFamily="2" charset="2"/>
              <a:buChar char="Ø"/>
            </a:pPr>
            <a:r>
              <a:rPr lang="en-US"/>
              <a:t>Second level</a:t>
            </a:r>
          </a:p>
          <a:p>
            <a:pPr marL="1200390" lvl="2" indent="-285809">
              <a:spcBef>
                <a:spcPts val="768"/>
              </a:spcBef>
              <a:buSzPct val="75000"/>
              <a:buFont typeface="Wingdings" panose="05000000000000000000" pitchFamily="2" charset="2"/>
              <a:buChar char="§"/>
            </a:pPr>
            <a:r>
              <a:rPr lang="en-US"/>
              <a:t>Third level</a:t>
            </a:r>
          </a:p>
          <a:p>
            <a:pPr marL="1481434" lvl="3" indent="-219119">
              <a:spcBef>
                <a:spcPts val="768"/>
              </a:spcBef>
              <a:buFont typeface="Arial" panose="020B0604020202020204" pitchFamily="34" charset="0"/>
              <a:buChar char="•"/>
            </a:pPr>
            <a:r>
              <a:rPr lang="en-US"/>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Tree>
    <p:extLst>
      <p:ext uri="{BB962C8B-B14F-4D97-AF65-F5344CB8AC3E}">
        <p14:creationId xmlns:p14="http://schemas.microsoft.com/office/powerpoint/2010/main" val="33542137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ite Questions Slide 1">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530974" y="3733800"/>
            <a:ext cx="5740193" cy="3290760"/>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l">
              <a:defRPr sz="8626" baseline="0">
                <a:solidFill>
                  <a:schemeClr val="tx2"/>
                </a:solidFill>
              </a:defRPr>
            </a:lvl1pPr>
          </a:lstStyle>
          <a:p>
            <a:pPr lvl="0"/>
            <a:r>
              <a:rPr lang="en-US">
                <a:sym typeface="Trebuchet MS" pitchFamily="-100" charset="0"/>
              </a:rPr>
              <a:t>Questions?</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pic>
        <p:nvPicPr>
          <p:cNvPr id="7" name="Picture 6">
            <a:extLst>
              <a:ext uri="{FF2B5EF4-FFF2-40B4-BE49-F238E27FC236}">
                <a16:creationId xmlns:a16="http://schemas.microsoft.com/office/drawing/2014/main" id="{8399FA09-FEF2-46EE-8935-90657E8B3EA2}"/>
              </a:ext>
            </a:extLst>
          </p:cNvPr>
          <p:cNvPicPr>
            <a:picLocks/>
          </p:cNvPicPr>
          <p:nvPr userDrawn="1"/>
        </p:nvPicPr>
        <p:blipFill>
          <a:blip r:embed="rId2">
            <a:duotone>
              <a:schemeClr val="accent5">
                <a:shade val="45000"/>
                <a:satMod val="135000"/>
              </a:schemeClr>
              <a:prstClr val="white"/>
            </a:duotone>
          </a:blip>
          <a:stretch>
            <a:fillRect/>
          </a:stretch>
        </p:blipFill>
        <p:spPr>
          <a:xfrm>
            <a:off x="258119" y="762000"/>
            <a:ext cx="8468037" cy="8305800"/>
          </a:xfrm>
          <a:prstGeom prst="rect">
            <a:avLst/>
          </a:prstGeom>
        </p:spPr>
      </p:pic>
    </p:spTree>
    <p:extLst>
      <p:ext uri="{BB962C8B-B14F-4D97-AF65-F5344CB8AC3E}">
        <p14:creationId xmlns:p14="http://schemas.microsoft.com/office/powerpoint/2010/main" val="406358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ite Questions Slide 2">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
        <p:nvSpPr>
          <p:cNvPr id="7" name="Text Placeholder 3">
            <a:extLst>
              <a:ext uri="{FF2B5EF4-FFF2-40B4-BE49-F238E27FC236}">
                <a16:creationId xmlns:a16="http://schemas.microsoft.com/office/drawing/2014/main" id="{72FC97D4-6B4D-43C2-A418-FA4FD0932491}"/>
              </a:ext>
            </a:extLst>
          </p:cNvPr>
          <p:cNvSpPr>
            <a:spLocks noGrp="1"/>
          </p:cNvSpPr>
          <p:nvPr>
            <p:ph type="body" sz="quarter" idx="11" hasCustomPrompt="1"/>
          </p:nvPr>
        </p:nvSpPr>
        <p:spPr>
          <a:xfrm>
            <a:off x="6104902" y="3870690"/>
            <a:ext cx="5903255" cy="2012220"/>
          </a:xfrm>
          <a:prstGeom prst="rect">
            <a:avLst/>
          </a:prstGeom>
          <a:noFill/>
          <a:ln w="3175">
            <a:noFill/>
            <a:miter lim="0"/>
            <a:headEnd/>
            <a:tailEnd/>
          </a:ln>
        </p:spPr>
        <p:txBody>
          <a:bodyPr vert="horz" wrap="square" lIns="0" tIns="0" rIns="0" bIns="0" numCol="1" rtlCol="0" anchor="ctr" anchorCtr="0" compatLnSpc="1">
            <a:prstTxWarp prst="textNoShape">
              <a:avLst/>
            </a:prstTxWarp>
            <a:noAutofit/>
          </a:bodyPr>
          <a:lstStyle>
            <a:lvl1pPr>
              <a:defRPr lang="en-US" sz="9001" b="1" i="0" u="none" kern="0" baseline="0" dirty="0">
                <a:solidFill>
                  <a:schemeClr val="tx2"/>
                </a:solidFill>
                <a:latin typeface="+mj-lt"/>
                <a:ea typeface="+mj-ea"/>
                <a:cs typeface="+mj-cs"/>
              </a:defRPr>
            </a:lvl1pPr>
          </a:lstStyle>
          <a:p>
            <a:pPr lvl="0" eaLnBrk="1" hangingPunct="1">
              <a:spcBef>
                <a:spcPct val="0"/>
              </a:spcBef>
            </a:pPr>
            <a:r>
              <a:rPr lang="en-US"/>
              <a:t>Questions?</a:t>
            </a:r>
          </a:p>
        </p:txBody>
      </p:sp>
      <p:pic>
        <p:nvPicPr>
          <p:cNvPr id="5" name="Graphic 4" descr="Help">
            <a:extLst>
              <a:ext uri="{FF2B5EF4-FFF2-40B4-BE49-F238E27FC236}">
                <a16:creationId xmlns:a16="http://schemas.microsoft.com/office/drawing/2014/main" id="{8D1DAB01-50C4-4D9D-962D-5E8EA3F8DE9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800" y="2091530"/>
            <a:ext cx="6290469" cy="6290469"/>
          </a:xfrm>
          <a:prstGeom prst="rect">
            <a:avLst/>
          </a:prstGeom>
        </p:spPr>
      </p:pic>
    </p:spTree>
    <p:extLst>
      <p:ext uri="{BB962C8B-B14F-4D97-AF65-F5344CB8AC3E}">
        <p14:creationId xmlns:p14="http://schemas.microsoft.com/office/powerpoint/2010/main" val="40375656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ite Chat Slide">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530975" y="3205485"/>
            <a:ext cx="6143437" cy="3342641"/>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l">
              <a:defRPr sz="8626" baseline="0">
                <a:solidFill>
                  <a:schemeClr val="tx2"/>
                </a:solidFill>
              </a:defRPr>
            </a:lvl1pPr>
          </a:lstStyle>
          <a:p>
            <a:pPr lvl="0"/>
            <a:r>
              <a:rPr lang="en-US">
                <a:sym typeface="Trebuchet MS" pitchFamily="-100" charset="0"/>
              </a:rPr>
              <a:t>Discuss or Chat</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pic>
        <p:nvPicPr>
          <p:cNvPr id="6" name="Graphic 5" descr="Chat">
            <a:extLst>
              <a:ext uri="{FF2B5EF4-FFF2-40B4-BE49-F238E27FC236}">
                <a16:creationId xmlns:a16="http://schemas.microsoft.com/office/drawing/2014/main" id="{EB12BC41-D3C0-42C3-B816-98E6CBAE4D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79400" y="1045765"/>
            <a:ext cx="7183835" cy="7183835"/>
          </a:xfrm>
          <a:prstGeom prst="rect">
            <a:avLst/>
          </a:prstGeom>
        </p:spPr>
      </p:pic>
    </p:spTree>
    <p:extLst>
      <p:ext uri="{BB962C8B-B14F-4D97-AF65-F5344CB8AC3E}">
        <p14:creationId xmlns:p14="http://schemas.microsoft.com/office/powerpoint/2010/main" val="33546496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ite Contact Info Slide">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630936"/>
            <a:ext cx="11734800" cy="1161288"/>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a:sym typeface="Trebuchet MS" pitchFamily="-100" charset="0"/>
              </a:rPr>
              <a:t>Click to Edit Slide Title</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
        <p:nvSpPr>
          <p:cNvPr id="11" name="Text Placeholder 10"/>
          <p:cNvSpPr>
            <a:spLocks noGrp="1"/>
          </p:cNvSpPr>
          <p:nvPr>
            <p:ph type="body" sz="quarter" idx="12" hasCustomPrompt="1"/>
          </p:nvPr>
        </p:nvSpPr>
        <p:spPr>
          <a:xfrm>
            <a:off x="635000" y="2133601"/>
            <a:ext cx="11734800" cy="5486398"/>
          </a:xfrm>
          <a:prstGeom prst="rect">
            <a:avLst/>
          </a:prstGeom>
        </p:spPr>
        <p:txBody>
          <a:bodyPr anchor="ctr"/>
          <a:lstStyle>
            <a:lvl1pPr algn="ctr">
              <a:spcBef>
                <a:spcPts val="0"/>
              </a:spcBef>
              <a:defRPr sz="3600" b="0" baseline="0">
                <a:solidFill>
                  <a:schemeClr val="tx1"/>
                </a:solidFill>
                <a:latin typeface="+mj-lt"/>
                <a:ea typeface="Tahoma" panose="020B0604030504040204" pitchFamily="34" charset="0"/>
                <a:cs typeface="Tahoma" panose="020B0604030504040204" pitchFamily="34" charset="0"/>
              </a:defRPr>
            </a:lvl1pPr>
          </a:lstStyle>
          <a:p>
            <a:pPr lvl="0"/>
            <a:r>
              <a:rPr lang="en-US" b="1"/>
              <a:t>Contact Name #1 (required)</a:t>
            </a:r>
          </a:p>
          <a:p>
            <a:pPr lvl="0"/>
            <a:r>
              <a:rPr lang="en-US" b="0"/>
              <a:t>Position</a:t>
            </a:r>
          </a:p>
          <a:p>
            <a:pPr lvl="0"/>
            <a:r>
              <a:rPr lang="en-US" b="0"/>
              <a:t>Email address</a:t>
            </a:r>
          </a:p>
          <a:p>
            <a:pPr lvl="0"/>
            <a:endParaRPr lang="en-US" b="0"/>
          </a:p>
          <a:p>
            <a:pPr lvl="0"/>
            <a:r>
              <a:rPr lang="en-US" b="1"/>
              <a:t>Contact Name #2 (optional)</a:t>
            </a:r>
          </a:p>
          <a:p>
            <a:pPr lvl="0"/>
            <a:r>
              <a:rPr lang="en-US" b="0"/>
              <a:t>Position</a:t>
            </a:r>
          </a:p>
          <a:p>
            <a:pPr lvl="0"/>
            <a:r>
              <a:rPr lang="en-US" b="0"/>
              <a:t>Email address</a:t>
            </a:r>
            <a:endParaRPr lang="en-US"/>
          </a:p>
        </p:txBody>
      </p:sp>
    </p:spTree>
    <p:extLst>
      <p:ext uri="{BB962C8B-B14F-4D97-AF65-F5344CB8AC3E}">
        <p14:creationId xmlns:p14="http://schemas.microsoft.com/office/powerpoint/2010/main" val="39546390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hite Thank You">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3720312"/>
            <a:ext cx="11734800" cy="2312987"/>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ctr">
              <a:defRPr sz="7200" baseline="0"/>
            </a:lvl1pPr>
          </a:lstStyle>
          <a:p>
            <a:pPr lvl="0"/>
            <a:r>
              <a:rPr lang="en-US">
                <a:sym typeface="Trebuchet MS" pitchFamily="-100" charset="0"/>
              </a:rPr>
              <a:t>Click to Add Thank You</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Tree>
    <p:extLst>
      <p:ext uri="{BB962C8B-B14F-4D97-AF65-F5344CB8AC3E}">
        <p14:creationId xmlns:p14="http://schemas.microsoft.com/office/powerpoint/2010/main" val="19862934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 Blank White Logo">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EC4C10-3428-4022-9B73-AD3426E542EB}"/>
              </a:ext>
            </a:extLst>
          </p:cNvPr>
          <p:cNvSpPr>
            <a:spLocks noGrp="1"/>
          </p:cNvSpPr>
          <p:nvPr>
            <p:ph type="sldNum" sz="quarter" idx="4"/>
          </p:nvPr>
        </p:nvSpPr>
        <p:spPr>
          <a:xfrm>
            <a:off x="10502780" y="9137971"/>
            <a:ext cx="2145811" cy="519112"/>
          </a:xfrm>
          <a:prstGeom prst="rect">
            <a:avLst/>
          </a:prstGeom>
        </p:spPr>
        <p:txBody>
          <a:bodyPr vert="horz" lIns="91440" tIns="45720" rIns="91440" bIns="45720" rtlCol="0" anchor="ctr"/>
          <a:lstStyle>
            <a:lvl1pPr algn="r">
              <a:defRPr sz="1350" b="1">
                <a:solidFill>
                  <a:schemeClr val="bg1"/>
                </a:solidFill>
              </a:defRPr>
            </a:lvl1pPr>
          </a:lstStyle>
          <a:p>
            <a:fld id="{7CD4B2A3-DF06-4EAB-85AB-0641A4D150A0}" type="slidenum">
              <a:rPr lang="en-US" smtClean="0"/>
              <a:pPr/>
              <a:t>‹#›</a:t>
            </a:fld>
            <a:endParaRPr lang="en-US"/>
          </a:p>
        </p:txBody>
      </p:sp>
    </p:spTree>
    <p:extLst>
      <p:ext uri="{BB962C8B-B14F-4D97-AF65-F5344CB8AC3E}">
        <p14:creationId xmlns:p14="http://schemas.microsoft.com/office/powerpoint/2010/main" val="193596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330390" y="2438400"/>
            <a:ext cx="12344023" cy="6172200"/>
          </a:xfrm>
          <a:prstGeom prst="rect">
            <a:avLst/>
          </a:prstGeom>
        </p:spPr>
        <p:txBody>
          <a:bodyPr/>
          <a:lstStyle>
            <a:lvl1pPr>
              <a:defRPr lang="en-US" sz="3600" baseline="0" dirty="0" smtClean="0">
                <a:solidFill>
                  <a:schemeClr val="bg1"/>
                </a:solidFill>
              </a:defRPr>
            </a:lvl1pPr>
            <a:lvl2pPr>
              <a:defRPr lang="en-US" sz="3300" baseline="0" dirty="0" smtClean="0">
                <a:solidFill>
                  <a:schemeClr val="bg1"/>
                </a:solidFill>
              </a:defRPr>
            </a:lvl2pPr>
            <a:lvl3pPr>
              <a:defRPr lang="en-US" sz="2700" dirty="0" smtClean="0">
                <a:solidFill>
                  <a:schemeClr val="bg1"/>
                </a:solidFill>
              </a:defRPr>
            </a:lvl3pPr>
            <a:lvl4pPr marL="1605233" indent="-342917">
              <a:buFont typeface="Wingdings" panose="05000000000000000000" pitchFamily="2" charset="2"/>
              <a:buChar char="v"/>
              <a:defRPr lang="en-US" sz="2400" dirty="0" smtClean="0">
                <a:solidFill>
                  <a:schemeClr val="bg1"/>
                </a:solidFill>
              </a:defRPr>
            </a:lvl4pPr>
          </a:lstStyle>
          <a:p>
            <a:pPr lvl="0">
              <a:spcBef>
                <a:spcPts val="768"/>
              </a:spcBef>
              <a:buFont typeface="Arial" panose="020B0604020202020204" pitchFamily="34" charset="0"/>
              <a:buChar char="•"/>
            </a:pPr>
            <a:r>
              <a:rPr lang="en-US"/>
              <a:t>Use bullet points sparingly</a:t>
            </a:r>
          </a:p>
          <a:p>
            <a:pPr marL="800260" lvl="1" indent="-342971">
              <a:spcBef>
                <a:spcPts val="768"/>
              </a:spcBef>
              <a:buSzPct val="75000"/>
              <a:buFont typeface="Wingdings" panose="05000000000000000000" pitchFamily="2" charset="2"/>
              <a:buChar char="Ø"/>
            </a:pPr>
            <a:r>
              <a:rPr lang="en-US"/>
              <a:t>3 – 5 per slide</a:t>
            </a:r>
          </a:p>
          <a:p>
            <a:pPr lvl="0">
              <a:spcBef>
                <a:spcPts val="768"/>
              </a:spcBef>
              <a:buFont typeface="Arial" panose="020B0604020202020204" pitchFamily="34" charset="0"/>
              <a:buChar char="•"/>
            </a:pPr>
            <a:r>
              <a:rPr lang="en-US"/>
              <a:t>Examine your font size</a:t>
            </a:r>
          </a:p>
          <a:p>
            <a:pPr marL="800260" lvl="1" indent="-342971">
              <a:spcBef>
                <a:spcPts val="768"/>
              </a:spcBef>
              <a:buSzPct val="75000"/>
              <a:buFont typeface="Wingdings" panose="05000000000000000000" pitchFamily="2" charset="2"/>
              <a:buChar char="Ø"/>
            </a:pPr>
            <a:r>
              <a:rPr lang="en-US"/>
              <a:t>Stay above 20 point</a:t>
            </a:r>
          </a:p>
          <a:p>
            <a:pPr lvl="0">
              <a:spcBef>
                <a:spcPts val="768"/>
              </a:spcBef>
              <a:buFont typeface="Arial" panose="020B0604020202020204" pitchFamily="34" charset="0"/>
              <a:buChar char="•"/>
            </a:pPr>
            <a:r>
              <a:rPr lang="en-US"/>
              <a:t>Add relevant images/media</a:t>
            </a:r>
          </a:p>
          <a:p>
            <a:pPr marL="800260" lvl="1" indent="-342971">
              <a:spcBef>
                <a:spcPts val="768"/>
              </a:spcBef>
              <a:buSzPct val="75000"/>
              <a:buFont typeface="Wingdings" panose="05000000000000000000" pitchFamily="2" charset="2"/>
              <a:buChar char="Ø"/>
            </a:pPr>
            <a:r>
              <a:rPr lang="en-US"/>
              <a:t>Second level</a:t>
            </a:r>
          </a:p>
          <a:p>
            <a:pPr marL="1200390" lvl="2" indent="-285809">
              <a:spcBef>
                <a:spcPts val="768"/>
              </a:spcBef>
              <a:buSzPct val="75000"/>
              <a:buFont typeface="Wingdings" panose="05000000000000000000" pitchFamily="2" charset="2"/>
              <a:buChar char="§"/>
            </a:pPr>
            <a:r>
              <a:rPr lang="en-US"/>
              <a:t>Third level</a:t>
            </a:r>
          </a:p>
          <a:p>
            <a:pPr marL="1481434" lvl="3" indent="-219119">
              <a:spcBef>
                <a:spcPts val="768"/>
              </a:spcBef>
              <a:buFont typeface="Arial" panose="020B0604020202020204" pitchFamily="34" charset="0"/>
              <a:buChar char="•"/>
            </a:pPr>
            <a:r>
              <a:rPr lang="en-US"/>
              <a:t>Fourth level</a:t>
            </a:r>
          </a:p>
        </p:txBody>
      </p:sp>
      <p:sp>
        <p:nvSpPr>
          <p:cNvPr id="3" name="Slide Number Placeholder 2"/>
          <p:cNvSpPr>
            <a:spLocks noGrp="1"/>
          </p:cNvSpPr>
          <p:nvPr>
            <p:ph type="sldNum" sz="quarter" idx="11"/>
          </p:nvPr>
        </p:nvSpPr>
        <p:spPr/>
        <p:txBody>
          <a:bodyPr/>
          <a:lstStyle/>
          <a:p>
            <a:fld id="{88E71DEA-C72C-42CF-90F7-E467E0733BC8}" type="slidenum">
              <a:rPr lang="en-US" smtClean="0"/>
              <a:pPr/>
              <a:t>‹#›</a:t>
            </a:fld>
            <a:endParaRPr lang="en-US"/>
          </a:p>
        </p:txBody>
      </p:sp>
      <p:sp>
        <p:nvSpPr>
          <p:cNvPr id="29" name="Title 1">
            <a:extLst>
              <a:ext uri="{FF2B5EF4-FFF2-40B4-BE49-F238E27FC236}">
                <a16:creationId xmlns:a16="http://schemas.microsoft.com/office/drawing/2014/main" id="{40CE97B1-57EA-4888-86E2-E66E4425E591}"/>
              </a:ext>
            </a:extLst>
          </p:cNvPr>
          <p:cNvSpPr>
            <a:spLocks noGrp="1"/>
          </p:cNvSpPr>
          <p:nvPr>
            <p:ph type="title" hasCustomPrompt="1"/>
          </p:nvPr>
        </p:nvSpPr>
        <p:spPr>
          <a:xfrm>
            <a:off x="330390" y="624523"/>
            <a:ext cx="12344023" cy="1161288"/>
          </a:xfrm>
          <a:prstGeom prst="rect">
            <a:avLst/>
          </a:prstGeom>
        </p:spPr>
        <p:txBody>
          <a:bodyPr anchor="ctr">
            <a:noAutofit/>
          </a:bodyPr>
          <a:lstStyle>
            <a:lvl1pPr algn="ctr">
              <a:defRPr sz="6600">
                <a:solidFill>
                  <a:schemeClr val="bg1"/>
                </a:solidFill>
              </a:defRPr>
            </a:lvl1pPr>
          </a:lstStyle>
          <a:p>
            <a:r>
              <a:rPr lang="en-US"/>
              <a:t>Click to Edit Slide Title</a:t>
            </a:r>
          </a:p>
        </p:txBody>
      </p:sp>
    </p:spTree>
    <p:extLst>
      <p:ext uri="{BB962C8B-B14F-4D97-AF65-F5344CB8AC3E}">
        <p14:creationId xmlns:p14="http://schemas.microsoft.com/office/powerpoint/2010/main" val="22951429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hite Blank Color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1AE6FB-43F4-4CC8-96BF-48D63AC6520D}"/>
              </a:ext>
            </a:extLst>
          </p:cNvPr>
          <p:cNvSpPr/>
          <p:nvPr userDrawn="1"/>
        </p:nvSpPr>
        <p:spPr bwMode="auto">
          <a:xfrm>
            <a:off x="0" y="9067800"/>
            <a:ext cx="13004800" cy="685800"/>
          </a:xfrm>
          <a:prstGeom prst="rect">
            <a:avLst/>
          </a:prstGeom>
          <a:solidFill>
            <a:schemeClr val="bg1"/>
          </a:solidFill>
          <a:ln w="12700" cap="flat" cmpd="sng" algn="ctr">
            <a:noFill/>
            <a:prstDash val="solid"/>
            <a:miter lim="0"/>
            <a:headEnd type="none" w="med" len="med"/>
            <a:tailEnd type="none" w="med" len="med"/>
          </a:ln>
          <a:effectLst/>
        </p:spPr>
        <p:txBody>
          <a:bodyPr vert="horz" wrap="square" lIns="38099" tIns="38099" rIns="38099" bIns="38099" numCol="1" rtlCol="0" anchor="ctr" anchorCtr="0" compatLnSpc="1">
            <a:prstTxWarp prst="textNoShape">
              <a:avLst/>
            </a:prstTxWarp>
          </a:bodyPr>
          <a:lstStyle/>
          <a:p>
            <a:pPr marL="171458" marR="0" indent="0" algn="l" defTabSz="438172" rtl="0" eaLnBrk="1" fontAlgn="base" latinLnBrk="0" hangingPunct="0">
              <a:lnSpc>
                <a:spcPct val="100000"/>
              </a:lnSpc>
              <a:spcBef>
                <a:spcPct val="0"/>
              </a:spcBef>
              <a:spcAft>
                <a:spcPct val="0"/>
              </a:spcAft>
              <a:buClrTx/>
              <a:buSzTx/>
              <a:buFontTx/>
              <a:buNone/>
              <a:tabLst/>
            </a:pPr>
            <a:endParaRPr kumimoji="0" lang="en-US" sz="135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endParaRPr>
          </a:p>
        </p:txBody>
      </p:sp>
      <p:pic>
        <p:nvPicPr>
          <p:cNvPr id="7" name="Picture 6">
            <a:extLst>
              <a:ext uri="{FF2B5EF4-FFF2-40B4-BE49-F238E27FC236}">
                <a16:creationId xmlns:a16="http://schemas.microsoft.com/office/drawing/2014/main" id="{AF794370-8F77-4973-8E54-E4FE7CACBEA4}"/>
              </a:ext>
            </a:extLst>
          </p:cNvPr>
          <p:cNvPicPr>
            <a:picLocks noChangeAspect="1"/>
          </p:cNvPicPr>
          <p:nvPr userDrawn="1"/>
        </p:nvPicPr>
        <p:blipFill>
          <a:blip r:embed="rId2"/>
          <a:stretch>
            <a:fillRect/>
          </a:stretch>
        </p:blipFill>
        <p:spPr>
          <a:xfrm>
            <a:off x="329177" y="9250003"/>
            <a:ext cx="1894915" cy="318345"/>
          </a:xfrm>
          <a:prstGeom prst="rect">
            <a:avLst/>
          </a:prstGeom>
        </p:spPr>
      </p:pic>
      <p:sp>
        <p:nvSpPr>
          <p:cNvPr id="4" name="Slide Number Placeholder 1">
            <a:extLst>
              <a:ext uri="{FF2B5EF4-FFF2-40B4-BE49-F238E27FC236}">
                <a16:creationId xmlns:a16="http://schemas.microsoft.com/office/drawing/2014/main" id="{B3FD6A34-4DB6-4092-939B-D71DCDFA8857}"/>
              </a:ext>
            </a:extLst>
          </p:cNvPr>
          <p:cNvSpPr>
            <a:spLocks noGrp="1"/>
          </p:cNvSpPr>
          <p:nvPr>
            <p:ph type="sldNum" sz="quarter" idx="4"/>
          </p:nvPr>
        </p:nvSpPr>
        <p:spPr>
          <a:xfrm>
            <a:off x="10528602" y="9151144"/>
            <a:ext cx="2145811" cy="519112"/>
          </a:xfrm>
          <a:prstGeom prst="rect">
            <a:avLst/>
          </a:prstGeom>
        </p:spPr>
        <p:txBody>
          <a:bodyPr vert="horz" lIns="91440" tIns="45720" rIns="91440" bIns="45720" rtlCol="0" anchor="ctr"/>
          <a:lstStyle>
            <a:lvl1pPr algn="r">
              <a:defRPr sz="1350" b="1">
                <a:solidFill>
                  <a:schemeClr val="tx1"/>
                </a:solidFill>
              </a:defRPr>
            </a:lvl1pPr>
          </a:lstStyle>
          <a:p>
            <a:fld id="{88E71DEA-C72C-42CF-90F7-E467E0733BC8}" type="slidenum">
              <a:rPr lang="en-US" smtClean="0"/>
              <a:pPr/>
              <a:t>‹#›</a:t>
            </a:fld>
            <a:endParaRPr lang="en-US"/>
          </a:p>
        </p:txBody>
      </p:sp>
    </p:spTree>
    <p:extLst>
      <p:ext uri="{BB962C8B-B14F-4D97-AF65-F5344CB8AC3E}">
        <p14:creationId xmlns:p14="http://schemas.microsoft.com/office/powerpoint/2010/main" val="41043321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rebuchet-White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3764" y="914400"/>
            <a:ext cx="11217274" cy="1156322"/>
          </a:xfrm>
          <a:prstGeom prst="rect">
            <a:avLst/>
          </a:prstGeom>
        </p:spPr>
        <p:txBody>
          <a:bodyPr anchor="ctr"/>
          <a:lstStyle>
            <a:lvl1pPr algn="ctr">
              <a:defRPr sz="6000">
                <a:solidFill>
                  <a:schemeClr val="tx1"/>
                </a:solidFill>
              </a:defRPr>
            </a:lvl1pPr>
          </a:lstStyle>
          <a:p>
            <a:r>
              <a:rPr lang="en-US"/>
              <a:t>Click to edit Slide title</a:t>
            </a:r>
          </a:p>
        </p:txBody>
      </p:sp>
      <p:sp>
        <p:nvSpPr>
          <p:cNvPr id="4" name="Content Placeholder 3"/>
          <p:cNvSpPr>
            <a:spLocks noGrp="1"/>
          </p:cNvSpPr>
          <p:nvPr>
            <p:ph sz="quarter" idx="10" hasCustomPrompt="1"/>
          </p:nvPr>
        </p:nvSpPr>
        <p:spPr>
          <a:xfrm>
            <a:off x="893764" y="2438401"/>
            <a:ext cx="11217274" cy="6022848"/>
          </a:xfrm>
          <a:prstGeom prst="rect">
            <a:avLst/>
          </a:prstGeom>
        </p:spPr>
        <p:txBody>
          <a:bodyPr/>
          <a:lstStyle>
            <a:lvl1pPr marL="342882" indent="-342882">
              <a:spcBef>
                <a:spcPts val="768"/>
              </a:spcBef>
              <a:buFont typeface="Arial" panose="020B0604020202020204" pitchFamily="34" charset="0"/>
              <a:buChar char="•"/>
              <a:defRPr sz="3600" baseline="0">
                <a:solidFill>
                  <a:schemeClr val="tx1"/>
                </a:solidFill>
              </a:defRPr>
            </a:lvl1pPr>
            <a:lvl2pPr marL="800059" indent="-342882">
              <a:spcBef>
                <a:spcPts val="768"/>
              </a:spcBef>
              <a:buSzPct val="75000"/>
              <a:buFont typeface="Wingdings" panose="05000000000000000000" pitchFamily="2" charset="2"/>
              <a:buChar char="Ø"/>
              <a:defRPr sz="3200" baseline="0">
                <a:solidFill>
                  <a:schemeClr val="tx1"/>
                </a:solidFill>
              </a:defRPr>
            </a:lvl2pPr>
            <a:lvl3pPr marL="1200088" indent="-285736">
              <a:spcBef>
                <a:spcPts val="768"/>
              </a:spcBef>
              <a:buSzPct val="75000"/>
              <a:buFont typeface="Wingdings" panose="05000000000000000000" pitchFamily="2" charset="2"/>
              <a:buChar char="§"/>
              <a:defRPr sz="2800">
                <a:solidFill>
                  <a:schemeClr val="tx1"/>
                </a:solidFill>
              </a:defRPr>
            </a:lvl3pPr>
            <a:lvl4pPr marL="1481062" indent="-219064">
              <a:spcBef>
                <a:spcPts val="768"/>
              </a:spcBef>
              <a:buFont typeface="Arial" panose="020B0604020202020204" pitchFamily="34" charset="0"/>
              <a:buChar char="•"/>
              <a:defRPr sz="2399">
                <a:solidFill>
                  <a:schemeClr val="tx1"/>
                </a:solidFill>
              </a:defRPr>
            </a:lvl4pPr>
            <a:lvl5pPr marL="1371530" indent="-457176">
              <a:spcBef>
                <a:spcPts val="768"/>
              </a:spcBef>
              <a:buFont typeface="Arial" panose="020B0604020202020204" pitchFamily="34" charset="0"/>
              <a:buChar char="•"/>
              <a:defRPr sz="2000"/>
            </a:lvl5pPr>
          </a:lstStyle>
          <a:p>
            <a:pPr lvl="0"/>
            <a:r>
              <a:rPr lang="en-US"/>
              <a:t>Use bullet points sparingly</a:t>
            </a:r>
          </a:p>
          <a:p>
            <a:pPr lvl="1"/>
            <a:r>
              <a:rPr lang="en-US"/>
              <a:t>Try to keep it at 3 – 5 per slide</a:t>
            </a:r>
          </a:p>
          <a:p>
            <a:pPr lvl="0"/>
            <a:r>
              <a:rPr lang="en-US"/>
              <a:t>Only represent key ideas</a:t>
            </a:r>
          </a:p>
          <a:p>
            <a:pPr lvl="0"/>
            <a:r>
              <a:rPr lang="en-US"/>
              <a:t>Examine your font size</a:t>
            </a:r>
          </a:p>
          <a:p>
            <a:pPr lvl="1"/>
            <a:r>
              <a:rPr lang="en-US"/>
              <a:t>Don’t go below 20 </a:t>
            </a:r>
          </a:p>
          <a:p>
            <a:pPr lvl="0"/>
            <a:r>
              <a:rPr lang="en-US"/>
              <a:t>Only add images/other media if relevant</a:t>
            </a:r>
          </a:p>
          <a:p>
            <a:pPr lvl="1"/>
            <a:r>
              <a:rPr lang="en-US"/>
              <a:t>Second level</a:t>
            </a:r>
          </a:p>
          <a:p>
            <a:pPr lvl="2"/>
            <a:r>
              <a:rPr lang="en-US"/>
              <a:t>Third level</a:t>
            </a:r>
          </a:p>
          <a:p>
            <a:pPr lvl="3"/>
            <a:r>
              <a:rPr lang="en-US"/>
              <a:t>Fourth level (if you MUST)</a:t>
            </a:r>
          </a:p>
        </p:txBody>
      </p:sp>
      <p:sp>
        <p:nvSpPr>
          <p:cNvPr id="3" name="Slide Number Placeholder 2"/>
          <p:cNvSpPr>
            <a:spLocks noGrp="1"/>
          </p:cNvSpPr>
          <p:nvPr>
            <p:ph type="sldNum" sz="quarter" idx="11"/>
          </p:nvPr>
        </p:nvSpPr>
        <p:spPr/>
        <p:txBody>
          <a:bodyPr/>
          <a:lstStyle/>
          <a:p>
            <a:fld id="{7CD4B2A3-DF06-4EAB-85AB-0641A4D150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985059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rebuchet-White Thank You">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1" y="2362201"/>
            <a:ext cx="11734800" cy="2312987"/>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solidFill>
                  <a:schemeClr val="tx1"/>
                </a:solidFill>
              </a:defRPr>
            </a:lvl1pPr>
          </a:lstStyle>
          <a:p>
            <a:pPr lvl="0"/>
            <a:r>
              <a:rPr lang="en-US">
                <a:sym typeface="Trebuchet MS" pitchFamily="-100" charset="0"/>
              </a:rPr>
              <a:t>Click to add Thank You</a:t>
            </a:r>
          </a:p>
        </p:txBody>
      </p:sp>
      <p:sp>
        <p:nvSpPr>
          <p:cNvPr id="2" name="Slide Number Placeholder 1"/>
          <p:cNvSpPr>
            <a:spLocks noGrp="1"/>
          </p:cNvSpPr>
          <p:nvPr>
            <p:ph type="sldNum" sz="quarter" idx="10"/>
          </p:nvPr>
        </p:nvSpPr>
        <p:spPr/>
        <p:txBody>
          <a:bodyPr/>
          <a:lstStyle/>
          <a:p>
            <a:fld id="{7CD4B2A3-DF06-4EAB-85AB-0641A4D150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30057936"/>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1"/>
        <p:cNvGrpSpPr/>
        <p:nvPr/>
      </p:nvGrpSpPr>
      <p:grpSpPr>
        <a:xfrm>
          <a:off x="0" y="0"/>
          <a:ext cx="0" cy="0"/>
          <a:chOff x="0" y="0"/>
          <a:chExt cx="0" cy="0"/>
        </a:xfrm>
      </p:grpSpPr>
      <p:sp>
        <p:nvSpPr>
          <p:cNvPr id="22" name="Google Shape;22;p21"/>
          <p:cNvSpPr/>
          <p:nvPr/>
        </p:nvSpPr>
        <p:spPr>
          <a:xfrm>
            <a:off x="1" y="0"/>
            <a:ext cx="3274849" cy="9753600"/>
          </a:xfrm>
          <a:prstGeom prst="rect">
            <a:avLst/>
          </a:prstGeom>
          <a:solidFill>
            <a:schemeClr val="accent2"/>
          </a:solidFill>
          <a:ln w="12700" cap="flat" cmpd="sng">
            <a:solidFill>
              <a:srgbClr val="001251"/>
            </a:solidFill>
            <a:prstDash val="solid"/>
            <a:round/>
            <a:headEnd type="none" w="sm" len="sm"/>
            <a:tailEnd type="none" w="sm" len="sm"/>
          </a:ln>
        </p:spPr>
        <p:txBody>
          <a:bodyPr spcFirstLastPara="1" wrap="square" lIns="97520" tIns="48747" rIns="97520" bIns="48747"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920" b="0" i="0" u="none" strike="noStrike" cap="none">
              <a:solidFill>
                <a:schemeClr val="lt1"/>
              </a:solidFill>
              <a:latin typeface="Gill Sans"/>
              <a:ea typeface="Gill Sans"/>
              <a:cs typeface="Gill Sans"/>
              <a:sym typeface="Gill Sans"/>
            </a:endParaRPr>
          </a:p>
        </p:txBody>
      </p:sp>
      <p:sp>
        <p:nvSpPr>
          <p:cNvPr id="23" name="Google Shape;23;p21"/>
          <p:cNvSpPr txBox="1">
            <a:spLocks noGrp="1"/>
          </p:cNvSpPr>
          <p:nvPr>
            <p:ph type="ftr" idx="11"/>
          </p:nvPr>
        </p:nvSpPr>
        <p:spPr>
          <a:xfrm>
            <a:off x="4307841" y="9040145"/>
            <a:ext cx="4389120" cy="51925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Gill Sans"/>
              <a:buNone/>
              <a:defRPr sz="1920" b="0" i="0" u="none" strike="noStrike" cap="none">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chemeClr val="dk1"/>
              </a:buClr>
              <a:buSzPts val="1400"/>
              <a:buFont typeface="Gill Sans"/>
              <a:buNone/>
              <a:defRPr sz="192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chemeClr val="dk1"/>
              </a:buClr>
              <a:buSzPts val="1400"/>
              <a:buFont typeface="Gill Sans"/>
              <a:buNone/>
              <a:defRPr sz="192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chemeClr val="dk1"/>
              </a:buClr>
              <a:buSzPts val="1400"/>
              <a:buFont typeface="Gill Sans"/>
              <a:buNone/>
              <a:defRPr sz="192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chemeClr val="dk1"/>
              </a:buClr>
              <a:buSzPts val="1400"/>
              <a:buFont typeface="Gill Sans"/>
              <a:buNone/>
              <a:defRPr sz="192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chemeClr val="dk1"/>
              </a:buClr>
              <a:buSzPts val="1400"/>
              <a:buFont typeface="Gill Sans"/>
              <a:buNone/>
              <a:defRPr sz="192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chemeClr val="dk1"/>
              </a:buClr>
              <a:buSzPts val="1400"/>
              <a:buFont typeface="Gill Sans"/>
              <a:buNone/>
              <a:defRPr sz="192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chemeClr val="dk1"/>
              </a:buClr>
              <a:buSzPts val="1400"/>
              <a:buFont typeface="Gill Sans"/>
              <a:buNone/>
              <a:defRPr sz="192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chemeClr val="dk1"/>
              </a:buClr>
              <a:buSzPts val="1400"/>
              <a:buFont typeface="Gill Sans"/>
              <a:buNone/>
              <a:defRPr sz="1920" b="0" i="0" u="none" strike="noStrike" cap="none">
                <a:solidFill>
                  <a:schemeClr val="dk1"/>
                </a:solidFill>
                <a:latin typeface="Gill Sans"/>
                <a:ea typeface="Gill Sans"/>
                <a:cs typeface="Gill Sans"/>
                <a:sym typeface="Gill Sans"/>
              </a:defRPr>
            </a:lvl9pPr>
          </a:lstStyle>
          <a:p>
            <a:endParaRPr/>
          </a:p>
        </p:txBody>
      </p:sp>
      <p:sp>
        <p:nvSpPr>
          <p:cNvPr id="24" name="Google Shape;24;p21"/>
          <p:cNvSpPr txBox="1">
            <a:spLocks noGrp="1"/>
          </p:cNvSpPr>
          <p:nvPr>
            <p:ph type="sldNum" idx="12"/>
          </p:nvPr>
        </p:nvSpPr>
        <p:spPr>
          <a:xfrm>
            <a:off x="9184640" y="9040145"/>
            <a:ext cx="2926080" cy="51925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100"/>
              <a:buFont typeface="Gill Sans"/>
              <a:buNone/>
              <a:defRPr sz="1173"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FFFFFF"/>
              </a:buClr>
              <a:buSzPts val="1100"/>
              <a:buFont typeface="Gill Sans"/>
              <a:buNone/>
              <a:defRPr sz="1173"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FFFFFF"/>
              </a:buClr>
              <a:buSzPts val="1100"/>
              <a:buFont typeface="Gill Sans"/>
              <a:buNone/>
              <a:defRPr sz="1173"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FFFFFF"/>
              </a:buClr>
              <a:buSzPts val="1100"/>
              <a:buFont typeface="Gill Sans"/>
              <a:buNone/>
              <a:defRPr sz="1173"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FFFFFF"/>
              </a:buClr>
              <a:buSzPts val="1100"/>
              <a:buFont typeface="Gill Sans"/>
              <a:buNone/>
              <a:defRPr sz="1173"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FFFFFF"/>
              </a:buClr>
              <a:buSzPts val="1100"/>
              <a:buFont typeface="Gill Sans"/>
              <a:buNone/>
              <a:defRPr sz="1173"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FFFFFF"/>
              </a:buClr>
              <a:buSzPts val="1100"/>
              <a:buFont typeface="Gill Sans"/>
              <a:buNone/>
              <a:defRPr sz="1173"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FFFFFF"/>
              </a:buClr>
              <a:buSzPts val="1100"/>
              <a:buFont typeface="Gill Sans"/>
              <a:buNone/>
              <a:defRPr sz="1173"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FFFFFF"/>
              </a:buClr>
              <a:buSzPts val="1100"/>
              <a:buFont typeface="Gill Sans"/>
              <a:buNone/>
              <a:defRPr sz="1173" b="0" i="0" u="none" strike="noStrike" cap="none">
                <a:solidFill>
                  <a:srgbClr val="FFFFFF"/>
                </a:solidFill>
                <a:latin typeface="Gill Sans"/>
                <a:ea typeface="Gill Sans"/>
                <a:cs typeface="Gill Sans"/>
                <a:sym typeface="Gill Sans"/>
              </a:defRPr>
            </a:lvl9pPr>
          </a:lstStyle>
          <a:p>
            <a:fld id="{00000000-1234-1234-1234-123412341234}" type="slidenum">
              <a:rPr lang="en-US" smtClean="0"/>
              <a:pPr/>
              <a:t>‹#›</a:t>
            </a:fld>
            <a:endParaRPr lang="en-US"/>
          </a:p>
        </p:txBody>
      </p:sp>
      <p:pic>
        <p:nvPicPr>
          <p:cNvPr id="25" name="Google Shape;25;p21"/>
          <p:cNvPicPr preferRelativeResize="0"/>
          <p:nvPr/>
        </p:nvPicPr>
        <p:blipFill rotWithShape="1">
          <a:blip r:embed="rId2">
            <a:alphaModFix/>
          </a:blip>
          <a:srcRect/>
          <a:stretch/>
        </p:blipFill>
        <p:spPr>
          <a:xfrm>
            <a:off x="423010" y="8990860"/>
            <a:ext cx="2568720" cy="579945"/>
          </a:xfrm>
          <a:prstGeom prst="rect">
            <a:avLst/>
          </a:prstGeom>
          <a:noFill/>
          <a:ln>
            <a:noFill/>
          </a:ln>
        </p:spPr>
      </p:pic>
    </p:spTree>
    <p:extLst>
      <p:ext uri="{BB962C8B-B14F-4D97-AF65-F5344CB8AC3E}">
        <p14:creationId xmlns:p14="http://schemas.microsoft.com/office/powerpoint/2010/main" val="23374463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Content Slide 2">
  <p:cSld name="1_Content Slide 2">
    <p:spTree>
      <p:nvGrpSpPr>
        <p:cNvPr id="1" name="Shape 30"/>
        <p:cNvGrpSpPr/>
        <p:nvPr/>
      </p:nvGrpSpPr>
      <p:grpSpPr>
        <a:xfrm>
          <a:off x="0" y="0"/>
          <a:ext cx="0" cy="0"/>
          <a:chOff x="0" y="0"/>
          <a:chExt cx="0" cy="0"/>
        </a:xfrm>
      </p:grpSpPr>
      <p:sp>
        <p:nvSpPr>
          <p:cNvPr id="31" name="Google Shape;31;p23"/>
          <p:cNvSpPr txBox="1">
            <a:spLocks noGrp="1"/>
          </p:cNvSpPr>
          <p:nvPr>
            <p:ph type="body" idx="1"/>
          </p:nvPr>
        </p:nvSpPr>
        <p:spPr>
          <a:xfrm>
            <a:off x="330388" y="2438400"/>
            <a:ext cx="12344000" cy="6172160"/>
          </a:xfrm>
          <a:prstGeom prst="rect">
            <a:avLst/>
          </a:prstGeom>
          <a:noFill/>
          <a:ln>
            <a:noFill/>
          </a:ln>
        </p:spPr>
        <p:txBody>
          <a:bodyPr spcFirstLastPara="1" wrap="square" lIns="64275" tIns="32125" rIns="64275" bIns="32125" anchor="t" anchorCtr="0">
            <a:noAutofit/>
          </a:bodyPr>
          <a:lstStyle>
            <a:lvl1pPr marL="487695" marR="0" lvl="0" indent="-243848" algn="l">
              <a:lnSpc>
                <a:spcPct val="100000"/>
              </a:lnSpc>
              <a:spcBef>
                <a:spcPts val="0"/>
              </a:spcBef>
              <a:spcAft>
                <a:spcPts val="0"/>
              </a:spcAft>
              <a:buClr>
                <a:srgbClr val="000000"/>
              </a:buClr>
              <a:buSzPts val="1000"/>
              <a:buFont typeface="Arial"/>
              <a:buNone/>
              <a:defRPr sz="3627" b="0" i="0" u="none" strike="noStrike" cap="none">
                <a:solidFill>
                  <a:schemeClr val="dk1"/>
                </a:solidFill>
                <a:latin typeface="Arial"/>
                <a:ea typeface="Arial"/>
                <a:cs typeface="Arial"/>
                <a:sym typeface="Arial"/>
              </a:defRPr>
            </a:lvl1pPr>
            <a:lvl2pPr marL="975390" marR="0" lvl="1" indent="-243848" algn="l">
              <a:lnSpc>
                <a:spcPct val="100000"/>
              </a:lnSpc>
              <a:spcBef>
                <a:spcPts val="0"/>
              </a:spcBef>
              <a:spcAft>
                <a:spcPts val="0"/>
              </a:spcAft>
              <a:buClr>
                <a:srgbClr val="000000"/>
              </a:buClr>
              <a:buSzPts val="1000"/>
              <a:buFont typeface="Arial"/>
              <a:buNone/>
              <a:defRPr sz="3307" b="0" i="0" u="none" strike="noStrike" cap="none">
                <a:solidFill>
                  <a:schemeClr val="dk1"/>
                </a:solidFill>
                <a:latin typeface="Arial"/>
                <a:ea typeface="Arial"/>
                <a:cs typeface="Arial"/>
                <a:sym typeface="Arial"/>
              </a:defRPr>
            </a:lvl2pPr>
            <a:lvl3pPr marL="1463086" marR="0" lvl="2" indent="-243848" algn="l">
              <a:lnSpc>
                <a:spcPct val="100000"/>
              </a:lnSpc>
              <a:spcBef>
                <a:spcPts val="0"/>
              </a:spcBef>
              <a:spcAft>
                <a:spcPts val="0"/>
              </a:spcAft>
              <a:buClr>
                <a:srgbClr val="000000"/>
              </a:buClr>
              <a:buSzPts val="1000"/>
              <a:buFont typeface="Arial"/>
              <a:buNone/>
              <a:defRPr sz="2667" b="0" i="0" u="none" strike="noStrike" cap="none">
                <a:solidFill>
                  <a:schemeClr val="dk1"/>
                </a:solidFill>
                <a:latin typeface="Arial"/>
                <a:ea typeface="Arial"/>
                <a:cs typeface="Arial"/>
                <a:sym typeface="Arial"/>
              </a:defRPr>
            </a:lvl3pPr>
            <a:lvl4pPr marL="1950781" marR="0" lvl="3" indent="-352224" algn="l">
              <a:lnSpc>
                <a:spcPct val="100000"/>
              </a:lnSpc>
              <a:spcBef>
                <a:spcPts val="0"/>
              </a:spcBef>
              <a:spcAft>
                <a:spcPts val="0"/>
              </a:spcAft>
              <a:buClr>
                <a:srgbClr val="000000"/>
              </a:buClr>
              <a:buSzPts val="1600"/>
              <a:buFont typeface="Noto Sans Symbols"/>
              <a:buChar char="❖"/>
              <a:defRPr sz="2347" b="0" i="0" u="none" strike="noStrike" cap="none">
                <a:solidFill>
                  <a:schemeClr val="dk1"/>
                </a:solidFill>
                <a:latin typeface="Arial"/>
                <a:ea typeface="Arial"/>
                <a:cs typeface="Arial"/>
                <a:sym typeface="Arial"/>
              </a:defRPr>
            </a:lvl4pPr>
            <a:lvl5pPr marL="2438476" marR="0" lvl="4" indent="-243848" algn="l">
              <a:lnSpc>
                <a:spcPct val="100000"/>
              </a:lnSpc>
              <a:spcBef>
                <a:spcPts val="0"/>
              </a:spcBef>
              <a:spcAft>
                <a:spcPts val="0"/>
              </a:spcAft>
              <a:buClr>
                <a:srgbClr val="000000"/>
              </a:buClr>
              <a:buSzPts val="1000"/>
              <a:buFont typeface="Arial"/>
              <a:buNone/>
              <a:defRPr sz="1493" b="0" i="0" u="none" strike="noStrike" cap="none">
                <a:solidFill>
                  <a:srgbClr val="000000"/>
                </a:solidFill>
                <a:latin typeface="Arial"/>
                <a:ea typeface="Arial"/>
                <a:cs typeface="Arial"/>
                <a:sym typeface="Arial"/>
              </a:defRPr>
            </a:lvl5pPr>
            <a:lvl6pPr marL="2926171" marR="0" lvl="5" indent="-243848" algn="l">
              <a:lnSpc>
                <a:spcPct val="100000"/>
              </a:lnSpc>
              <a:spcBef>
                <a:spcPts val="0"/>
              </a:spcBef>
              <a:spcAft>
                <a:spcPts val="0"/>
              </a:spcAft>
              <a:buClr>
                <a:srgbClr val="000000"/>
              </a:buClr>
              <a:buSzPts val="1000"/>
              <a:buFont typeface="Arial"/>
              <a:buNone/>
              <a:defRPr sz="1493" b="0" i="0" u="none" strike="noStrike" cap="none">
                <a:solidFill>
                  <a:srgbClr val="000000"/>
                </a:solidFill>
                <a:latin typeface="Arial"/>
                <a:ea typeface="Arial"/>
                <a:cs typeface="Arial"/>
                <a:sym typeface="Arial"/>
              </a:defRPr>
            </a:lvl6pPr>
            <a:lvl7pPr marL="3413867" marR="0" lvl="6" indent="-243848" algn="l">
              <a:lnSpc>
                <a:spcPct val="100000"/>
              </a:lnSpc>
              <a:spcBef>
                <a:spcPts val="0"/>
              </a:spcBef>
              <a:spcAft>
                <a:spcPts val="0"/>
              </a:spcAft>
              <a:buClr>
                <a:srgbClr val="000000"/>
              </a:buClr>
              <a:buSzPts val="1000"/>
              <a:buFont typeface="Arial"/>
              <a:buNone/>
              <a:defRPr sz="1493" b="0" i="0" u="none" strike="noStrike" cap="none">
                <a:solidFill>
                  <a:srgbClr val="000000"/>
                </a:solidFill>
                <a:latin typeface="Arial"/>
                <a:ea typeface="Arial"/>
                <a:cs typeface="Arial"/>
                <a:sym typeface="Arial"/>
              </a:defRPr>
            </a:lvl7pPr>
            <a:lvl8pPr marL="3901562" marR="0" lvl="7" indent="-243848" algn="l">
              <a:lnSpc>
                <a:spcPct val="100000"/>
              </a:lnSpc>
              <a:spcBef>
                <a:spcPts val="0"/>
              </a:spcBef>
              <a:spcAft>
                <a:spcPts val="0"/>
              </a:spcAft>
              <a:buClr>
                <a:srgbClr val="000000"/>
              </a:buClr>
              <a:buSzPts val="1000"/>
              <a:buFont typeface="Arial"/>
              <a:buNone/>
              <a:defRPr sz="1493" b="0" i="0" u="none" strike="noStrike" cap="none">
                <a:solidFill>
                  <a:srgbClr val="000000"/>
                </a:solidFill>
                <a:latin typeface="Arial"/>
                <a:ea typeface="Arial"/>
                <a:cs typeface="Arial"/>
                <a:sym typeface="Arial"/>
              </a:defRPr>
            </a:lvl8pPr>
            <a:lvl9pPr marL="4389257" marR="0" lvl="8" indent="-243848" algn="l">
              <a:lnSpc>
                <a:spcPct val="100000"/>
              </a:lnSpc>
              <a:spcBef>
                <a:spcPts val="0"/>
              </a:spcBef>
              <a:spcAft>
                <a:spcPts val="0"/>
              </a:spcAft>
              <a:buClr>
                <a:srgbClr val="000000"/>
              </a:buClr>
              <a:buSzPts val="1000"/>
              <a:buFont typeface="Arial"/>
              <a:buNone/>
              <a:defRPr sz="1493" b="0" i="0" u="none" strike="noStrike" cap="none">
                <a:solidFill>
                  <a:srgbClr val="000000"/>
                </a:solidFill>
                <a:latin typeface="Arial"/>
                <a:ea typeface="Arial"/>
                <a:cs typeface="Arial"/>
                <a:sym typeface="Arial"/>
              </a:defRPr>
            </a:lvl9pPr>
          </a:lstStyle>
          <a:p>
            <a:endParaRPr/>
          </a:p>
        </p:txBody>
      </p:sp>
      <p:sp>
        <p:nvSpPr>
          <p:cNvPr id="32" name="Google Shape;32;p23"/>
          <p:cNvSpPr txBox="1">
            <a:spLocks noGrp="1"/>
          </p:cNvSpPr>
          <p:nvPr>
            <p:ph type="sldNum" idx="12"/>
          </p:nvPr>
        </p:nvSpPr>
        <p:spPr>
          <a:xfrm>
            <a:off x="10502785" y="9137971"/>
            <a:ext cx="2145920" cy="519253"/>
          </a:xfrm>
          <a:prstGeom prst="rect">
            <a:avLst/>
          </a:prstGeom>
          <a:noFill/>
          <a:ln>
            <a:noFill/>
          </a:ln>
        </p:spPr>
        <p:txBody>
          <a:bodyPr spcFirstLastPara="1" wrap="square" lIns="64275" tIns="32125" rIns="64275" bIns="32125" anchor="ctr" anchorCtr="0">
            <a:noAutofit/>
          </a:bodyPr>
          <a:lstStyle>
            <a:lvl1pPr marL="0" marR="0" lvl="0" indent="0" algn="r">
              <a:lnSpc>
                <a:spcPct val="100000"/>
              </a:lnSpc>
              <a:spcBef>
                <a:spcPts val="0"/>
              </a:spcBef>
              <a:spcAft>
                <a:spcPts val="0"/>
              </a:spcAft>
              <a:buClr>
                <a:srgbClr val="000000"/>
              </a:buClr>
              <a:buSzPts val="800"/>
              <a:buFont typeface="Arial"/>
              <a:buNone/>
              <a:defRPr sz="1387" b="1" i="0" u="none" strike="noStrike" cap="none">
                <a:solidFill>
                  <a:schemeClr val="l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800"/>
              <a:buFont typeface="Arial"/>
              <a:buNone/>
              <a:defRPr sz="1387" b="1" i="0" u="none" strike="noStrike" cap="none">
                <a:solidFill>
                  <a:schemeClr val="l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800"/>
              <a:buFont typeface="Arial"/>
              <a:buNone/>
              <a:defRPr sz="1387" b="1" i="0" u="none" strike="noStrike" cap="none">
                <a:solidFill>
                  <a:schemeClr val="l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800"/>
              <a:buFont typeface="Arial"/>
              <a:buNone/>
              <a:defRPr sz="1387" b="1" i="0" u="none" strike="noStrike" cap="none">
                <a:solidFill>
                  <a:schemeClr val="l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800"/>
              <a:buFont typeface="Arial"/>
              <a:buNone/>
              <a:defRPr sz="1387" b="1" i="0" u="none" strike="noStrike" cap="none">
                <a:solidFill>
                  <a:schemeClr val="l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800"/>
              <a:buFont typeface="Arial"/>
              <a:buNone/>
              <a:defRPr sz="1387" b="1" i="0" u="none" strike="noStrike" cap="none">
                <a:solidFill>
                  <a:schemeClr val="l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800"/>
              <a:buFont typeface="Arial"/>
              <a:buNone/>
              <a:defRPr sz="1387" b="1" i="0" u="none" strike="noStrike" cap="none">
                <a:solidFill>
                  <a:schemeClr val="l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800"/>
              <a:buFont typeface="Arial"/>
              <a:buNone/>
              <a:defRPr sz="1387" b="1" i="0" u="none" strike="noStrike" cap="none">
                <a:solidFill>
                  <a:schemeClr val="l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800"/>
              <a:buFont typeface="Arial"/>
              <a:buNone/>
              <a:defRPr sz="1387" b="1" i="0" u="none" strike="noStrike" cap="none">
                <a:solidFill>
                  <a:schemeClr val="lt1"/>
                </a:solidFill>
                <a:latin typeface="Trebuchet MS"/>
                <a:ea typeface="Trebuchet MS"/>
                <a:cs typeface="Trebuchet MS"/>
                <a:sym typeface="Trebuchet MS"/>
              </a:defRPr>
            </a:lvl9pPr>
          </a:lstStyle>
          <a:p>
            <a:fld id="{00000000-1234-1234-1234-123412341234}" type="slidenum">
              <a:rPr lang="en-US" smtClean="0"/>
              <a:pPr/>
              <a:t>‹#›</a:t>
            </a:fld>
            <a:endParaRPr lang="en-US"/>
          </a:p>
        </p:txBody>
      </p:sp>
      <p:sp>
        <p:nvSpPr>
          <p:cNvPr id="33" name="Google Shape;33;p23"/>
          <p:cNvSpPr txBox="1">
            <a:spLocks noGrp="1"/>
          </p:cNvSpPr>
          <p:nvPr>
            <p:ph type="title"/>
          </p:nvPr>
        </p:nvSpPr>
        <p:spPr>
          <a:xfrm>
            <a:off x="330388" y="624523"/>
            <a:ext cx="12344000" cy="1161387"/>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rgbClr val="001254"/>
              </a:buClr>
              <a:buSzPts val="1000"/>
              <a:buFont typeface="Trebuchet MS"/>
              <a:buNone/>
              <a:defRPr sz="6614">
                <a:solidFill>
                  <a:srgbClr val="001254"/>
                </a:solidFill>
              </a:defRPr>
            </a:lvl1pPr>
            <a:lvl2pPr lvl="1" algn="ctr">
              <a:lnSpc>
                <a:spcPct val="100000"/>
              </a:lnSpc>
              <a:spcBef>
                <a:spcPts val="0"/>
              </a:spcBef>
              <a:spcAft>
                <a:spcPts val="0"/>
              </a:spcAft>
              <a:buClr>
                <a:srgbClr val="FFFFFF"/>
              </a:buClr>
              <a:buSzPts val="1000"/>
              <a:buFont typeface="Trebuchet MS"/>
              <a:buNone/>
              <a:defRPr sz="1067"/>
            </a:lvl2pPr>
            <a:lvl3pPr lvl="2" algn="ctr">
              <a:lnSpc>
                <a:spcPct val="100000"/>
              </a:lnSpc>
              <a:spcBef>
                <a:spcPts val="0"/>
              </a:spcBef>
              <a:spcAft>
                <a:spcPts val="0"/>
              </a:spcAft>
              <a:buClr>
                <a:srgbClr val="FFFFFF"/>
              </a:buClr>
              <a:buSzPts val="1000"/>
              <a:buFont typeface="Trebuchet MS"/>
              <a:buNone/>
              <a:defRPr sz="1067"/>
            </a:lvl3pPr>
            <a:lvl4pPr lvl="3" algn="ctr">
              <a:lnSpc>
                <a:spcPct val="100000"/>
              </a:lnSpc>
              <a:spcBef>
                <a:spcPts val="0"/>
              </a:spcBef>
              <a:spcAft>
                <a:spcPts val="0"/>
              </a:spcAft>
              <a:buClr>
                <a:srgbClr val="FFFFFF"/>
              </a:buClr>
              <a:buSzPts val="1000"/>
              <a:buFont typeface="Trebuchet MS"/>
              <a:buNone/>
              <a:defRPr sz="1067"/>
            </a:lvl4pPr>
            <a:lvl5pPr lvl="4" algn="ctr">
              <a:lnSpc>
                <a:spcPct val="100000"/>
              </a:lnSpc>
              <a:spcBef>
                <a:spcPts val="0"/>
              </a:spcBef>
              <a:spcAft>
                <a:spcPts val="0"/>
              </a:spcAft>
              <a:buClr>
                <a:srgbClr val="FFFFFF"/>
              </a:buClr>
              <a:buSzPts val="1000"/>
              <a:buFont typeface="Trebuchet MS"/>
              <a:buNone/>
              <a:defRPr sz="1067"/>
            </a:lvl5pPr>
            <a:lvl6pPr lvl="5" algn="ctr">
              <a:lnSpc>
                <a:spcPct val="100000"/>
              </a:lnSpc>
              <a:spcBef>
                <a:spcPts val="0"/>
              </a:spcBef>
              <a:spcAft>
                <a:spcPts val="0"/>
              </a:spcAft>
              <a:buClr>
                <a:srgbClr val="FFFFFF"/>
              </a:buClr>
              <a:buSzPts val="1000"/>
              <a:buFont typeface="Trebuchet MS"/>
              <a:buNone/>
              <a:defRPr sz="1067"/>
            </a:lvl6pPr>
            <a:lvl7pPr lvl="6" algn="ctr">
              <a:lnSpc>
                <a:spcPct val="100000"/>
              </a:lnSpc>
              <a:spcBef>
                <a:spcPts val="0"/>
              </a:spcBef>
              <a:spcAft>
                <a:spcPts val="0"/>
              </a:spcAft>
              <a:buClr>
                <a:srgbClr val="FFFFFF"/>
              </a:buClr>
              <a:buSzPts val="1000"/>
              <a:buFont typeface="Trebuchet MS"/>
              <a:buNone/>
              <a:defRPr sz="1067"/>
            </a:lvl7pPr>
            <a:lvl8pPr lvl="7" algn="ctr">
              <a:lnSpc>
                <a:spcPct val="100000"/>
              </a:lnSpc>
              <a:spcBef>
                <a:spcPts val="0"/>
              </a:spcBef>
              <a:spcAft>
                <a:spcPts val="0"/>
              </a:spcAft>
              <a:buClr>
                <a:srgbClr val="FFFFFF"/>
              </a:buClr>
              <a:buSzPts val="1000"/>
              <a:buFont typeface="Trebuchet MS"/>
              <a:buNone/>
              <a:defRPr sz="1067"/>
            </a:lvl8pPr>
            <a:lvl9pPr lvl="8" algn="ctr">
              <a:lnSpc>
                <a:spcPct val="100000"/>
              </a:lnSpc>
              <a:spcBef>
                <a:spcPts val="0"/>
              </a:spcBef>
              <a:spcAft>
                <a:spcPts val="0"/>
              </a:spcAft>
              <a:buClr>
                <a:srgbClr val="FFFFFF"/>
              </a:buClr>
              <a:buSzPts val="1000"/>
              <a:buFont typeface="Trebuchet MS"/>
              <a:buNone/>
              <a:defRPr sz="1067"/>
            </a:lvl9pPr>
          </a:lstStyle>
          <a:p>
            <a:endParaRPr/>
          </a:p>
        </p:txBody>
      </p:sp>
    </p:spTree>
    <p:extLst>
      <p:ext uri="{BB962C8B-B14F-4D97-AF65-F5344CB8AC3E}">
        <p14:creationId xmlns:p14="http://schemas.microsoft.com/office/powerpoint/2010/main" val="8181752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2EFC07-23DE-42DC-8898-3D23F50E7CD6}"/>
              </a:ext>
            </a:extLst>
          </p:cNvPr>
          <p:cNvSpPr>
            <a:spLocks noGrp="1"/>
          </p:cNvSpPr>
          <p:nvPr>
            <p:ph type="dt" sz="half" idx="10"/>
          </p:nvPr>
        </p:nvSpPr>
        <p:spPr/>
        <p:txBody>
          <a:bodyPr/>
          <a:lstStyle/>
          <a:p>
            <a:fld id="{FB1E6291-269F-4017-8EF3-5876289F47E8}" type="datetimeFigureOut">
              <a:rPr lang="en-US" smtClean="0"/>
              <a:t>3/10/2025</a:t>
            </a:fld>
            <a:endParaRPr lang="en-US"/>
          </a:p>
        </p:txBody>
      </p:sp>
      <p:sp>
        <p:nvSpPr>
          <p:cNvPr id="3" name="Footer Placeholder 2">
            <a:extLst>
              <a:ext uri="{FF2B5EF4-FFF2-40B4-BE49-F238E27FC236}">
                <a16:creationId xmlns:a16="http://schemas.microsoft.com/office/drawing/2014/main" id="{65A54AAF-0D39-41F9-A739-48D8AC24C9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C40F39-43DB-40AC-88DF-DB040AB0E77B}"/>
              </a:ext>
            </a:extLst>
          </p:cNvPr>
          <p:cNvSpPr>
            <a:spLocks noGrp="1"/>
          </p:cNvSpPr>
          <p:nvPr>
            <p:ph type="sldNum" sz="quarter" idx="12"/>
          </p:nvPr>
        </p:nvSpPr>
        <p:spPr/>
        <p:txBody>
          <a:bodyPr/>
          <a:lstStyle/>
          <a:p>
            <a:fld id="{7823D4CB-B0FD-47F7-BD03-A2F41CD6399B}" type="slidenum">
              <a:rPr lang="en-US" smtClean="0"/>
              <a:t>‹#›</a:t>
            </a:fld>
            <a:endParaRPr lang="en-US"/>
          </a:p>
        </p:txBody>
      </p:sp>
    </p:spTree>
    <p:extLst>
      <p:ext uri="{BB962C8B-B14F-4D97-AF65-F5344CB8AC3E}">
        <p14:creationId xmlns:p14="http://schemas.microsoft.com/office/powerpoint/2010/main" val="4971427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4" name="Title Placeholder"/>
          <p:cNvSpPr>
            <a:spLocks noGrp="1"/>
          </p:cNvSpPr>
          <p:nvPr>
            <p:ph type="title" hasCustomPrompt="1"/>
          </p:nvPr>
        </p:nvSpPr>
        <p:spPr bwMode="auto">
          <a:xfrm>
            <a:off x="635001" y="1595198"/>
            <a:ext cx="11734800" cy="1833809"/>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ctr">
              <a:defRPr sz="5400">
                <a:solidFill>
                  <a:schemeClr val="accent1">
                    <a:lumMod val="75000"/>
                  </a:schemeClr>
                </a:solidFill>
              </a:defRPr>
            </a:lvl1pPr>
          </a:lstStyle>
          <a:p>
            <a:pPr lvl="0"/>
            <a:r>
              <a:rPr lang="en-US">
                <a:sym typeface="Trebuchet MS" pitchFamily="-100" charset="0"/>
              </a:rPr>
              <a:t>Your Presentation Title</a:t>
            </a:r>
          </a:p>
        </p:txBody>
      </p:sp>
      <p:sp>
        <p:nvSpPr>
          <p:cNvPr id="8" name="Text Placeholder 7"/>
          <p:cNvSpPr>
            <a:spLocks noGrp="1"/>
          </p:cNvSpPr>
          <p:nvPr>
            <p:ph type="body" sz="quarter" idx="10" hasCustomPrompt="1"/>
          </p:nvPr>
        </p:nvSpPr>
        <p:spPr>
          <a:xfrm>
            <a:off x="1624077" y="3944113"/>
            <a:ext cx="9756649" cy="1161289"/>
          </a:xfrm>
          <a:prstGeom prst="rect">
            <a:avLst/>
          </a:prstGeom>
        </p:spPr>
        <p:txBody>
          <a:bodyPr anchor="ctr"/>
          <a:lstStyle>
            <a:lvl1pPr algn="ctr">
              <a:defRPr sz="3712" b="1" baseline="0">
                <a:solidFill>
                  <a:schemeClr val="accent1">
                    <a:lumMod val="75000"/>
                  </a:schemeClr>
                </a:solidFill>
              </a:defRPr>
            </a:lvl1pPr>
            <a:lvl2pPr algn="r">
              <a:defRPr baseline="0">
                <a:solidFill>
                  <a:schemeClr val="bg1"/>
                </a:solidFill>
              </a:defRPr>
            </a:lvl2pPr>
          </a:lstStyle>
          <a:p>
            <a:pPr lvl="0"/>
            <a:r>
              <a:rPr lang="en-US"/>
              <a:t>Your Subtitle</a:t>
            </a:r>
          </a:p>
        </p:txBody>
      </p:sp>
      <p:sp>
        <p:nvSpPr>
          <p:cNvPr id="3" name="Text Placeholder 2"/>
          <p:cNvSpPr>
            <a:spLocks noGrp="1"/>
          </p:cNvSpPr>
          <p:nvPr>
            <p:ph type="body" sz="quarter" idx="11" hasCustomPrompt="1"/>
          </p:nvPr>
        </p:nvSpPr>
        <p:spPr>
          <a:xfrm>
            <a:off x="3110738" y="5943600"/>
            <a:ext cx="6783324" cy="585216"/>
          </a:xfrm>
          <a:prstGeom prst="rect">
            <a:avLst/>
          </a:prstGeom>
        </p:spPr>
        <p:txBody>
          <a:bodyPr anchor="ctr"/>
          <a:lstStyle>
            <a:lvl1pPr marL="0" algn="ctr">
              <a:spcBef>
                <a:spcPts val="0"/>
              </a:spcBef>
              <a:defRPr sz="2475" b="0" baseline="0">
                <a:solidFill>
                  <a:schemeClr val="tx1"/>
                </a:solidFill>
              </a:defRPr>
            </a:lvl1pPr>
          </a:lstStyle>
          <a:p>
            <a:pPr lvl="0"/>
            <a:r>
              <a:rPr lang="en-US"/>
              <a:t>Presented by: Name of Presenter</a:t>
            </a:r>
          </a:p>
        </p:txBody>
      </p:sp>
      <p:sp>
        <p:nvSpPr>
          <p:cNvPr id="2" name="Slide Number Placeholder 1"/>
          <p:cNvSpPr>
            <a:spLocks noGrp="1"/>
          </p:cNvSpPr>
          <p:nvPr>
            <p:ph type="sldNum" sz="quarter" idx="12"/>
          </p:nvPr>
        </p:nvSpPr>
        <p:spPr/>
        <p:txBody>
          <a:bodyPr/>
          <a:lstStyle/>
          <a:p>
            <a:fld id="{88E71DEA-C72C-42CF-90F7-E467E0733BC8}" type="slidenum">
              <a:rPr lang="en-US" smtClean="0"/>
              <a:pPr/>
              <a:t>‹#›</a:t>
            </a:fld>
            <a:endParaRPr lang="en-US"/>
          </a:p>
        </p:txBody>
      </p:sp>
      <p:sp>
        <p:nvSpPr>
          <p:cNvPr id="9" name="Date Placeholder 2">
            <a:extLst>
              <a:ext uri="{FF2B5EF4-FFF2-40B4-BE49-F238E27FC236}">
                <a16:creationId xmlns:a16="http://schemas.microsoft.com/office/drawing/2014/main" id="{D30E7B30-A8EC-4B57-8C04-DB24765E6516}"/>
              </a:ext>
            </a:extLst>
          </p:cNvPr>
          <p:cNvSpPr>
            <a:spLocks noGrp="1"/>
          </p:cNvSpPr>
          <p:nvPr>
            <p:ph type="dt" sz="half" idx="2"/>
          </p:nvPr>
        </p:nvSpPr>
        <p:spPr>
          <a:xfrm>
            <a:off x="5039519" y="7253288"/>
            <a:ext cx="2925762" cy="519113"/>
          </a:xfrm>
          <a:prstGeom prst="rect">
            <a:avLst/>
          </a:prstGeom>
        </p:spPr>
        <p:txBody>
          <a:bodyPr vert="horz" lIns="91440" tIns="45720" rIns="91440" bIns="45720" rtlCol="0" anchor="ctr"/>
          <a:lstStyle>
            <a:lvl1pPr algn="ctr">
              <a:defRPr sz="1500">
                <a:solidFill>
                  <a:schemeClr val="tx1"/>
                </a:solidFill>
              </a:defRPr>
            </a:lvl1pPr>
          </a:lstStyle>
          <a:p>
            <a:fld id="{720F2E81-9F3D-42A6-A086-4D144BCEA8F3}" type="datetime7">
              <a:rPr lang="en-US" smtClean="0"/>
              <a:pPr/>
              <a:t>Mar-25</a:t>
            </a:fld>
            <a:endParaRPr lang="en-US"/>
          </a:p>
        </p:txBody>
      </p:sp>
    </p:spTree>
    <p:extLst>
      <p:ext uri="{BB962C8B-B14F-4D97-AF65-F5344CB8AC3E}">
        <p14:creationId xmlns:p14="http://schemas.microsoft.com/office/powerpoint/2010/main" val="38619845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 Mission Slide">
    <p:spTree>
      <p:nvGrpSpPr>
        <p:cNvPr id="1" name=""/>
        <p:cNvGrpSpPr/>
        <p:nvPr/>
      </p:nvGrpSpPr>
      <p:grpSpPr>
        <a:xfrm>
          <a:off x="0" y="0"/>
          <a:ext cx="0" cy="0"/>
          <a:chOff x="0" y="0"/>
          <a:chExt cx="0" cy="0"/>
        </a:xfrm>
      </p:grpSpPr>
      <p:sp>
        <p:nvSpPr>
          <p:cNvPr id="6" name="TextBox 5"/>
          <p:cNvSpPr txBox="1"/>
          <p:nvPr userDrawn="1"/>
        </p:nvSpPr>
        <p:spPr>
          <a:xfrm>
            <a:off x="234808" y="1247277"/>
            <a:ext cx="10896601" cy="853952"/>
          </a:xfrm>
          <a:prstGeom prst="rect">
            <a:avLst/>
          </a:prstGeom>
          <a:noFill/>
        </p:spPr>
        <p:txBody>
          <a:bodyPr wrap="square" rtlCol="0" anchor="ctr">
            <a:spAutoFit/>
          </a:bodyPr>
          <a:lstStyle/>
          <a:p>
            <a:r>
              <a:rPr lang="en-US" sz="4949" b="1" i="0">
                <a:solidFill>
                  <a:schemeClr val="accent1">
                    <a:lumMod val="75000"/>
                  </a:schemeClr>
                </a:solidFill>
              </a:rPr>
              <a:t>Our Mission</a:t>
            </a:r>
          </a:p>
        </p:txBody>
      </p:sp>
      <p:sp>
        <p:nvSpPr>
          <p:cNvPr id="5" name="TextBox 4"/>
          <p:cNvSpPr txBox="1"/>
          <p:nvPr userDrawn="1"/>
        </p:nvSpPr>
        <p:spPr>
          <a:xfrm>
            <a:off x="900859" y="4005246"/>
            <a:ext cx="11203084" cy="2793072"/>
          </a:xfrm>
          <a:prstGeom prst="rect">
            <a:avLst/>
          </a:prstGeom>
          <a:noFill/>
        </p:spPr>
        <p:txBody>
          <a:bodyPr wrap="square" rtlCol="0" anchor="ctr">
            <a:spAutoFit/>
          </a:bodyPr>
          <a:lstStyle/>
          <a:p>
            <a:pPr marL="0" marR="0" lvl="0" indent="0" algn="ctr" defTabSz="438237" rtl="0" eaLnBrk="1" fontAlgn="base" latinLnBrk="0" hangingPunct="0">
              <a:lnSpc>
                <a:spcPct val="100000"/>
              </a:lnSpc>
              <a:spcBef>
                <a:spcPct val="0"/>
              </a:spcBef>
              <a:spcAft>
                <a:spcPct val="0"/>
              </a:spcAft>
              <a:buClrTx/>
              <a:buSzTx/>
              <a:buFontTx/>
              <a:buNone/>
              <a:tabLst/>
              <a:defRPr/>
            </a:pPr>
            <a:r>
              <a:rPr lang="en-US" sz="4500" b="1">
                <a:solidFill>
                  <a:schemeClr val="tx1"/>
                </a:solidFill>
              </a:rPr>
              <a:t>Improving</a:t>
            </a:r>
            <a:r>
              <a:rPr lang="en-US" sz="4500" b="0">
                <a:solidFill>
                  <a:schemeClr val="tx1"/>
                </a:solidFill>
              </a:rPr>
              <a:t> </a:t>
            </a:r>
            <a:r>
              <a:rPr lang="en-US" sz="4050" b="0">
                <a:solidFill>
                  <a:schemeClr val="tx1"/>
                </a:solidFill>
              </a:rPr>
              <a:t>health care access and outcomes for the </a:t>
            </a:r>
            <a:r>
              <a:rPr lang="en-US" sz="4500" b="1">
                <a:solidFill>
                  <a:schemeClr val="tx1"/>
                </a:solidFill>
              </a:rPr>
              <a:t>people</a:t>
            </a:r>
            <a:r>
              <a:rPr lang="en-US" sz="4500" b="0">
                <a:solidFill>
                  <a:schemeClr val="tx1"/>
                </a:solidFill>
              </a:rPr>
              <a:t> </a:t>
            </a:r>
            <a:r>
              <a:rPr lang="en-US" sz="4050" b="0">
                <a:solidFill>
                  <a:schemeClr val="tx1"/>
                </a:solidFill>
              </a:rPr>
              <a:t>we serve </a:t>
            </a:r>
            <a:br>
              <a:rPr lang="en-US" sz="4050" b="0">
                <a:solidFill>
                  <a:schemeClr val="tx1"/>
                </a:solidFill>
              </a:rPr>
            </a:br>
            <a:r>
              <a:rPr lang="en-US" sz="4050" b="0">
                <a:solidFill>
                  <a:schemeClr val="tx1"/>
                </a:solidFill>
              </a:rPr>
              <a:t>while demonstrating sound stewardship of financial </a:t>
            </a:r>
            <a:r>
              <a:rPr lang="en-US" sz="4500" b="1">
                <a:solidFill>
                  <a:schemeClr val="tx1"/>
                </a:solidFill>
              </a:rPr>
              <a:t>resources</a:t>
            </a:r>
            <a:endParaRPr lang="en-US" sz="4050" b="1">
              <a:solidFill>
                <a:schemeClr val="tx1"/>
              </a:solidFill>
            </a:endParaRP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Tree>
    <p:extLst>
      <p:ext uri="{BB962C8B-B14F-4D97-AF65-F5344CB8AC3E}">
        <p14:creationId xmlns:p14="http://schemas.microsoft.com/office/powerpoint/2010/main" val="30214612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330391" y="2438400"/>
            <a:ext cx="12344023" cy="6172200"/>
          </a:xfrm>
          <a:prstGeom prst="rect">
            <a:avLst/>
          </a:prstGeom>
        </p:spPr>
        <p:txBody>
          <a:bodyPr/>
          <a:lstStyle>
            <a:lvl1pPr>
              <a:defRPr lang="en-US" sz="2700" baseline="0" dirty="0" smtClean="0">
                <a:solidFill>
                  <a:schemeClr val="tx1"/>
                </a:solidFill>
              </a:defRPr>
            </a:lvl1pPr>
            <a:lvl2pPr>
              <a:defRPr lang="en-US" sz="2475" baseline="0" dirty="0" smtClean="0">
                <a:solidFill>
                  <a:schemeClr val="tx1"/>
                </a:solidFill>
              </a:defRPr>
            </a:lvl2pPr>
            <a:lvl3pPr>
              <a:defRPr lang="en-US" sz="2025" dirty="0" smtClean="0">
                <a:solidFill>
                  <a:schemeClr val="tx1"/>
                </a:solidFill>
              </a:defRPr>
            </a:lvl3pPr>
            <a:lvl4pPr marL="1203919" indent="-257187">
              <a:buFont typeface="Wingdings" panose="05000000000000000000" pitchFamily="2" charset="2"/>
              <a:buChar char="v"/>
              <a:defRPr lang="en-US" sz="1800" dirty="0" smtClean="0">
                <a:solidFill>
                  <a:schemeClr val="tx1"/>
                </a:solidFill>
              </a:defRPr>
            </a:lvl4pPr>
          </a:lstStyle>
          <a:p>
            <a:pPr lvl="0">
              <a:spcBef>
                <a:spcPts val="576"/>
              </a:spcBef>
              <a:buFont typeface="Arial" panose="020B0604020202020204" pitchFamily="34" charset="0"/>
              <a:buChar char="•"/>
            </a:pPr>
            <a:r>
              <a:rPr lang="en-US"/>
              <a:t>Use bullet points sparingly</a:t>
            </a:r>
          </a:p>
          <a:p>
            <a:pPr marL="600193" lvl="1" indent="-257227">
              <a:spcBef>
                <a:spcPts val="576"/>
              </a:spcBef>
              <a:buSzPct val="75000"/>
              <a:buFont typeface="Wingdings" panose="05000000000000000000" pitchFamily="2" charset="2"/>
              <a:buChar char="Ø"/>
            </a:pPr>
            <a:r>
              <a:rPr lang="en-US"/>
              <a:t>3 – 5 per slide</a:t>
            </a:r>
          </a:p>
          <a:p>
            <a:pPr lvl="0">
              <a:spcBef>
                <a:spcPts val="576"/>
              </a:spcBef>
              <a:buFont typeface="Arial" panose="020B0604020202020204" pitchFamily="34" charset="0"/>
              <a:buChar char="•"/>
            </a:pPr>
            <a:r>
              <a:rPr lang="en-US"/>
              <a:t>Examine your font size</a:t>
            </a:r>
          </a:p>
          <a:p>
            <a:pPr marL="600193" lvl="1" indent="-257227">
              <a:spcBef>
                <a:spcPts val="576"/>
              </a:spcBef>
              <a:buSzPct val="75000"/>
              <a:buFont typeface="Wingdings" panose="05000000000000000000" pitchFamily="2" charset="2"/>
              <a:buChar char="Ø"/>
            </a:pPr>
            <a:r>
              <a:rPr lang="en-US"/>
              <a:t>Stay above 20 point</a:t>
            </a:r>
          </a:p>
          <a:p>
            <a:pPr lvl="0">
              <a:spcBef>
                <a:spcPts val="576"/>
              </a:spcBef>
              <a:buFont typeface="Arial" panose="020B0604020202020204" pitchFamily="34" charset="0"/>
              <a:buChar char="•"/>
            </a:pPr>
            <a:r>
              <a:rPr lang="en-US"/>
              <a:t>Add relevant images/media</a:t>
            </a:r>
          </a:p>
          <a:p>
            <a:pPr marL="600193" lvl="1" indent="-257227">
              <a:spcBef>
                <a:spcPts val="576"/>
              </a:spcBef>
              <a:buSzPct val="75000"/>
              <a:buFont typeface="Wingdings" panose="05000000000000000000" pitchFamily="2" charset="2"/>
              <a:buChar char="Ø"/>
            </a:pPr>
            <a:r>
              <a:rPr lang="en-US"/>
              <a:t>Second level</a:t>
            </a:r>
          </a:p>
          <a:p>
            <a:pPr marL="900288" lvl="2" indent="-214355">
              <a:spcBef>
                <a:spcPts val="576"/>
              </a:spcBef>
              <a:buSzPct val="75000"/>
              <a:buFont typeface="Wingdings" panose="05000000000000000000" pitchFamily="2" charset="2"/>
              <a:buChar char="§"/>
            </a:pPr>
            <a:r>
              <a:rPr lang="en-US"/>
              <a:t>Third level</a:t>
            </a:r>
          </a:p>
          <a:p>
            <a:pPr marL="1111070" lvl="3" indent="-164339">
              <a:spcBef>
                <a:spcPts val="576"/>
              </a:spcBef>
              <a:buFont typeface="Arial" panose="020B0604020202020204" pitchFamily="34" charset="0"/>
              <a:buChar char="•"/>
            </a:pPr>
            <a:r>
              <a:rPr lang="en-US"/>
              <a:t>Fourth level</a:t>
            </a:r>
          </a:p>
        </p:txBody>
      </p:sp>
      <p:sp>
        <p:nvSpPr>
          <p:cNvPr id="3" name="Slide Number Placeholder 2"/>
          <p:cNvSpPr>
            <a:spLocks noGrp="1"/>
          </p:cNvSpPr>
          <p:nvPr>
            <p:ph type="sldNum" sz="quarter" idx="11"/>
          </p:nvPr>
        </p:nvSpPr>
        <p:spPr/>
        <p:txBody>
          <a:bodyPr/>
          <a:lstStyle/>
          <a:p>
            <a:fld id="{88E71DEA-C72C-42CF-90F7-E467E0733BC8}" type="slidenum">
              <a:rPr lang="en-US" smtClean="0"/>
              <a:pPr/>
              <a:t>‹#›</a:t>
            </a:fld>
            <a:endParaRPr lang="en-US"/>
          </a:p>
        </p:txBody>
      </p:sp>
      <p:sp>
        <p:nvSpPr>
          <p:cNvPr id="29" name="Title 1">
            <a:extLst>
              <a:ext uri="{FF2B5EF4-FFF2-40B4-BE49-F238E27FC236}">
                <a16:creationId xmlns:a16="http://schemas.microsoft.com/office/drawing/2014/main" id="{40CE97B1-57EA-4888-86E2-E66E4425E591}"/>
              </a:ext>
            </a:extLst>
          </p:cNvPr>
          <p:cNvSpPr>
            <a:spLocks noGrp="1"/>
          </p:cNvSpPr>
          <p:nvPr>
            <p:ph type="title" hasCustomPrompt="1"/>
          </p:nvPr>
        </p:nvSpPr>
        <p:spPr>
          <a:xfrm>
            <a:off x="330391" y="624524"/>
            <a:ext cx="12344023" cy="1161289"/>
          </a:xfrm>
          <a:prstGeom prst="rect">
            <a:avLst/>
          </a:prstGeom>
        </p:spPr>
        <p:txBody>
          <a:bodyPr anchor="ctr">
            <a:noAutofit/>
          </a:bodyPr>
          <a:lstStyle>
            <a:lvl1pPr algn="ctr">
              <a:defRPr sz="4949">
                <a:solidFill>
                  <a:schemeClr val="accent1">
                    <a:lumMod val="75000"/>
                  </a:schemeClr>
                </a:solidFill>
              </a:defRPr>
            </a:lvl1pPr>
          </a:lstStyle>
          <a:p>
            <a:r>
              <a:rPr lang="en-US"/>
              <a:t>Click to Edit Slide Title</a:t>
            </a:r>
          </a:p>
        </p:txBody>
      </p:sp>
    </p:spTree>
    <p:extLst>
      <p:ext uri="{BB962C8B-B14F-4D97-AF65-F5344CB8AC3E}">
        <p14:creationId xmlns:p14="http://schemas.microsoft.com/office/powerpoint/2010/main" val="3478443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de-by-Side Content Slide 2">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330388" y="2438400"/>
            <a:ext cx="5829122" cy="6172200"/>
          </a:xfrm>
          <a:prstGeom prst="rect">
            <a:avLst/>
          </a:prstGeom>
          <a:ln w="57150">
            <a:noFill/>
          </a:ln>
        </p:spPr>
        <p:txBody>
          <a:bodyPr/>
          <a:lstStyle>
            <a:lvl1pPr>
              <a:defRPr lang="en-US" sz="2250" baseline="0" dirty="0" smtClean="0">
                <a:solidFill>
                  <a:schemeClr val="tx1"/>
                </a:solidFill>
              </a:defRPr>
            </a:lvl1pPr>
            <a:lvl2pPr>
              <a:defRPr lang="en-US" sz="2025" baseline="0" dirty="0" smtClean="0">
                <a:solidFill>
                  <a:schemeClr val="tx1"/>
                </a:solidFill>
              </a:defRPr>
            </a:lvl2pPr>
            <a:lvl3pPr>
              <a:defRPr lang="en-US" sz="1800" dirty="0" smtClean="0">
                <a:solidFill>
                  <a:schemeClr val="tx1"/>
                </a:solidFill>
              </a:defRPr>
            </a:lvl3pPr>
            <a:lvl4pPr marL="1203919" indent="-257187">
              <a:buFont typeface="Wingdings" panose="05000000000000000000" pitchFamily="2" charset="2"/>
              <a:buChar char="v"/>
              <a:defRPr lang="en-US" sz="1576" dirty="0" smtClean="0">
                <a:solidFill>
                  <a:schemeClr val="tx1"/>
                </a:solidFill>
              </a:defRPr>
            </a:lvl4pPr>
          </a:lstStyle>
          <a:p>
            <a:pPr lvl="0">
              <a:spcBef>
                <a:spcPts val="576"/>
              </a:spcBef>
              <a:buFont typeface="Arial" panose="020B0604020202020204" pitchFamily="34" charset="0"/>
              <a:buChar char="•"/>
            </a:pPr>
            <a:r>
              <a:rPr lang="en-US"/>
              <a:t>Use bullet points sparingly</a:t>
            </a:r>
          </a:p>
          <a:p>
            <a:pPr marL="600193" lvl="1" indent="-257227">
              <a:spcBef>
                <a:spcPts val="576"/>
              </a:spcBef>
              <a:buSzPct val="75000"/>
              <a:buFont typeface="Wingdings" panose="05000000000000000000" pitchFamily="2" charset="2"/>
              <a:buChar char="Ø"/>
            </a:pPr>
            <a:r>
              <a:rPr lang="en-US"/>
              <a:t>3 – 5 per slide</a:t>
            </a:r>
          </a:p>
          <a:p>
            <a:pPr lvl="0">
              <a:spcBef>
                <a:spcPts val="576"/>
              </a:spcBef>
              <a:buFont typeface="Arial" panose="020B0604020202020204" pitchFamily="34" charset="0"/>
              <a:buChar char="•"/>
            </a:pPr>
            <a:r>
              <a:rPr lang="en-US"/>
              <a:t>Examine your font size</a:t>
            </a:r>
          </a:p>
          <a:p>
            <a:pPr marL="600193" lvl="1" indent="-257227">
              <a:spcBef>
                <a:spcPts val="576"/>
              </a:spcBef>
              <a:buSzPct val="75000"/>
              <a:buFont typeface="Wingdings" panose="05000000000000000000" pitchFamily="2" charset="2"/>
              <a:buChar char="Ø"/>
            </a:pPr>
            <a:r>
              <a:rPr lang="en-US"/>
              <a:t>Stay above 20 point</a:t>
            </a:r>
          </a:p>
          <a:p>
            <a:pPr lvl="0">
              <a:spcBef>
                <a:spcPts val="576"/>
              </a:spcBef>
              <a:buFont typeface="Arial" panose="020B0604020202020204" pitchFamily="34" charset="0"/>
              <a:buChar char="•"/>
            </a:pPr>
            <a:r>
              <a:rPr lang="en-US"/>
              <a:t>Add relevant images/media</a:t>
            </a:r>
          </a:p>
          <a:p>
            <a:pPr marL="600193" lvl="1" indent="-257227">
              <a:spcBef>
                <a:spcPts val="576"/>
              </a:spcBef>
              <a:buSzPct val="75000"/>
              <a:buFont typeface="Wingdings" panose="05000000000000000000" pitchFamily="2" charset="2"/>
              <a:buChar char="Ø"/>
            </a:pPr>
            <a:r>
              <a:rPr lang="en-US"/>
              <a:t>Second level</a:t>
            </a:r>
          </a:p>
          <a:p>
            <a:pPr marL="900288" lvl="2" indent="-214355">
              <a:spcBef>
                <a:spcPts val="576"/>
              </a:spcBef>
              <a:buSzPct val="75000"/>
              <a:buFont typeface="Wingdings" panose="05000000000000000000" pitchFamily="2" charset="2"/>
              <a:buChar char="§"/>
            </a:pPr>
            <a:r>
              <a:rPr lang="en-US"/>
              <a:t>Third level</a:t>
            </a:r>
          </a:p>
          <a:p>
            <a:pPr marL="1111070" lvl="3" indent="-164339">
              <a:spcBef>
                <a:spcPts val="576"/>
              </a:spcBef>
              <a:buFont typeface="Arial" panose="020B0604020202020204" pitchFamily="34" charset="0"/>
              <a:buChar char="•"/>
            </a:pPr>
            <a:r>
              <a:rPr lang="en-US"/>
              <a:t>Fourth level</a:t>
            </a:r>
          </a:p>
        </p:txBody>
      </p:sp>
      <p:sp>
        <p:nvSpPr>
          <p:cNvPr id="3" name="Slide Number Placeholder 2"/>
          <p:cNvSpPr>
            <a:spLocks noGrp="1"/>
          </p:cNvSpPr>
          <p:nvPr>
            <p:ph type="sldNum" sz="quarter" idx="11"/>
          </p:nvPr>
        </p:nvSpPr>
        <p:spPr/>
        <p:txBody>
          <a:bodyPr/>
          <a:lstStyle/>
          <a:p>
            <a:fld id="{88E71DEA-C72C-42CF-90F7-E467E0733BC8}" type="slidenum">
              <a:rPr lang="en-US" smtClean="0"/>
              <a:pPr/>
              <a:t>‹#›</a:t>
            </a:fld>
            <a:endParaRPr lang="en-US"/>
          </a:p>
        </p:txBody>
      </p:sp>
      <p:sp>
        <p:nvSpPr>
          <p:cNvPr id="29" name="Title 1">
            <a:extLst>
              <a:ext uri="{FF2B5EF4-FFF2-40B4-BE49-F238E27FC236}">
                <a16:creationId xmlns:a16="http://schemas.microsoft.com/office/drawing/2014/main" id="{40CE97B1-57EA-4888-86E2-E66E4425E591}"/>
              </a:ext>
            </a:extLst>
          </p:cNvPr>
          <p:cNvSpPr>
            <a:spLocks noGrp="1"/>
          </p:cNvSpPr>
          <p:nvPr>
            <p:ph type="title" hasCustomPrompt="1"/>
          </p:nvPr>
        </p:nvSpPr>
        <p:spPr>
          <a:xfrm>
            <a:off x="330391" y="624524"/>
            <a:ext cx="12344023" cy="1161289"/>
          </a:xfrm>
          <a:prstGeom prst="rect">
            <a:avLst/>
          </a:prstGeom>
        </p:spPr>
        <p:txBody>
          <a:bodyPr anchor="ctr">
            <a:noAutofit/>
          </a:bodyPr>
          <a:lstStyle>
            <a:lvl1pPr algn="ctr">
              <a:defRPr sz="4949">
                <a:solidFill>
                  <a:schemeClr val="accent1">
                    <a:lumMod val="75000"/>
                  </a:schemeClr>
                </a:solidFill>
              </a:defRPr>
            </a:lvl1pPr>
          </a:lstStyle>
          <a:p>
            <a:r>
              <a:rPr lang="en-US"/>
              <a:t>Click to Edit Slide Title</a:t>
            </a:r>
          </a:p>
        </p:txBody>
      </p:sp>
      <p:sp>
        <p:nvSpPr>
          <p:cNvPr id="5" name="Content Placeholder 3">
            <a:extLst>
              <a:ext uri="{FF2B5EF4-FFF2-40B4-BE49-F238E27FC236}">
                <a16:creationId xmlns:a16="http://schemas.microsoft.com/office/drawing/2014/main" id="{25FF5EAB-AD08-4EAC-81DF-1F08A71581EB}"/>
              </a:ext>
            </a:extLst>
          </p:cNvPr>
          <p:cNvSpPr>
            <a:spLocks noGrp="1"/>
          </p:cNvSpPr>
          <p:nvPr>
            <p:ph sz="quarter" idx="12" hasCustomPrompt="1"/>
          </p:nvPr>
        </p:nvSpPr>
        <p:spPr>
          <a:xfrm>
            <a:off x="6845289" y="2438400"/>
            <a:ext cx="5829122" cy="6172200"/>
          </a:xfrm>
          <a:prstGeom prst="rect">
            <a:avLst/>
          </a:prstGeom>
          <a:solidFill>
            <a:schemeClr val="accent5"/>
          </a:solidFill>
        </p:spPr>
        <p:txBody>
          <a:bodyPr/>
          <a:lstStyle>
            <a:lvl1pPr>
              <a:defRPr lang="en-US" sz="2250" baseline="0" dirty="0" smtClean="0">
                <a:solidFill>
                  <a:schemeClr val="bg1"/>
                </a:solidFill>
              </a:defRPr>
            </a:lvl1pPr>
            <a:lvl2pPr>
              <a:defRPr lang="en-US" sz="2025" baseline="0" dirty="0" smtClean="0">
                <a:solidFill>
                  <a:schemeClr val="bg1"/>
                </a:solidFill>
              </a:defRPr>
            </a:lvl2pPr>
            <a:lvl3pPr>
              <a:defRPr lang="en-US" sz="1800" dirty="0" smtClean="0">
                <a:solidFill>
                  <a:schemeClr val="bg1"/>
                </a:solidFill>
              </a:defRPr>
            </a:lvl3pPr>
            <a:lvl4pPr marL="1203919" indent="-257187">
              <a:buFont typeface="Wingdings" panose="05000000000000000000" pitchFamily="2" charset="2"/>
              <a:buChar char="v"/>
              <a:defRPr lang="en-US" sz="1576" dirty="0" smtClean="0">
                <a:solidFill>
                  <a:schemeClr val="bg1"/>
                </a:solidFill>
              </a:defRPr>
            </a:lvl4pPr>
          </a:lstStyle>
          <a:p>
            <a:pPr lvl="0">
              <a:spcBef>
                <a:spcPts val="576"/>
              </a:spcBef>
              <a:buFont typeface="Arial" panose="020B0604020202020204" pitchFamily="34" charset="0"/>
              <a:buChar char="•"/>
            </a:pPr>
            <a:r>
              <a:rPr lang="en-US"/>
              <a:t>Use bullet points sparingly</a:t>
            </a:r>
          </a:p>
          <a:p>
            <a:pPr marL="600193" lvl="1" indent="-257227">
              <a:spcBef>
                <a:spcPts val="576"/>
              </a:spcBef>
              <a:buSzPct val="75000"/>
              <a:buFont typeface="Wingdings" panose="05000000000000000000" pitchFamily="2" charset="2"/>
              <a:buChar char="Ø"/>
            </a:pPr>
            <a:r>
              <a:rPr lang="en-US"/>
              <a:t>3 – 5 per slide</a:t>
            </a:r>
          </a:p>
          <a:p>
            <a:pPr lvl="0">
              <a:spcBef>
                <a:spcPts val="576"/>
              </a:spcBef>
              <a:buFont typeface="Arial" panose="020B0604020202020204" pitchFamily="34" charset="0"/>
              <a:buChar char="•"/>
            </a:pPr>
            <a:r>
              <a:rPr lang="en-US"/>
              <a:t>Examine your font size</a:t>
            </a:r>
          </a:p>
          <a:p>
            <a:pPr marL="600193" lvl="1" indent="-257227">
              <a:spcBef>
                <a:spcPts val="576"/>
              </a:spcBef>
              <a:buSzPct val="75000"/>
              <a:buFont typeface="Wingdings" panose="05000000000000000000" pitchFamily="2" charset="2"/>
              <a:buChar char="Ø"/>
            </a:pPr>
            <a:r>
              <a:rPr lang="en-US"/>
              <a:t>Stay above 20 point</a:t>
            </a:r>
          </a:p>
          <a:p>
            <a:pPr lvl="0">
              <a:spcBef>
                <a:spcPts val="576"/>
              </a:spcBef>
              <a:buFont typeface="Arial" panose="020B0604020202020204" pitchFamily="34" charset="0"/>
              <a:buChar char="•"/>
            </a:pPr>
            <a:r>
              <a:rPr lang="en-US"/>
              <a:t>Add relevant images/media</a:t>
            </a:r>
          </a:p>
          <a:p>
            <a:pPr marL="600193" lvl="1" indent="-257227">
              <a:spcBef>
                <a:spcPts val="576"/>
              </a:spcBef>
              <a:buSzPct val="75000"/>
              <a:buFont typeface="Wingdings" panose="05000000000000000000" pitchFamily="2" charset="2"/>
              <a:buChar char="Ø"/>
            </a:pPr>
            <a:r>
              <a:rPr lang="en-US"/>
              <a:t>Second level</a:t>
            </a:r>
          </a:p>
          <a:p>
            <a:pPr marL="900288" lvl="2" indent="-214355">
              <a:spcBef>
                <a:spcPts val="576"/>
              </a:spcBef>
              <a:buSzPct val="75000"/>
              <a:buFont typeface="Wingdings" panose="05000000000000000000" pitchFamily="2" charset="2"/>
              <a:buChar char="§"/>
            </a:pPr>
            <a:r>
              <a:rPr lang="en-US"/>
              <a:t>Third level</a:t>
            </a:r>
          </a:p>
          <a:p>
            <a:pPr marL="1111070" lvl="3" indent="-164339">
              <a:spcBef>
                <a:spcPts val="576"/>
              </a:spcBef>
              <a:buFont typeface="Arial" panose="020B0604020202020204" pitchFamily="34" charset="0"/>
              <a:buChar char="•"/>
            </a:pPr>
            <a:r>
              <a:rPr lang="en-US"/>
              <a:t>Fourth level</a:t>
            </a:r>
          </a:p>
        </p:txBody>
      </p:sp>
    </p:spTree>
    <p:extLst>
      <p:ext uri="{BB962C8B-B14F-4D97-AF65-F5344CB8AC3E}">
        <p14:creationId xmlns:p14="http://schemas.microsoft.com/office/powerpoint/2010/main" val="3189254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Examples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
        <p:nvSpPr>
          <p:cNvPr id="5" name="Content Placeholder 4"/>
          <p:cNvSpPr>
            <a:spLocks noGrp="1"/>
          </p:cNvSpPr>
          <p:nvPr>
            <p:ph sz="quarter" idx="20" hasCustomPrompt="1"/>
          </p:nvPr>
        </p:nvSpPr>
        <p:spPr>
          <a:xfrm>
            <a:off x="330388" y="2171705"/>
            <a:ext cx="4095308" cy="6512053"/>
          </a:xfrm>
          <a:prstGeom prst="rect">
            <a:avLst/>
          </a:prstGeom>
          <a:ln w="38100">
            <a:solidFill>
              <a:schemeClr val="bg1"/>
            </a:solidFill>
          </a:ln>
          <a:effectLst/>
        </p:spPr>
        <p:txBody>
          <a:bodyPr/>
          <a:lstStyle>
            <a:lvl1pPr>
              <a:defRPr lang="en-US" i="1" baseline="0" smtClean="0">
                <a:solidFill>
                  <a:schemeClr val="bg1"/>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0" name="Content Placeholder 4"/>
          <p:cNvSpPr>
            <a:spLocks noGrp="1"/>
          </p:cNvSpPr>
          <p:nvPr>
            <p:ph sz="quarter" idx="21" hasCustomPrompt="1"/>
          </p:nvPr>
        </p:nvSpPr>
        <p:spPr>
          <a:xfrm>
            <a:off x="8494778" y="2171705"/>
            <a:ext cx="4179635" cy="6512053"/>
          </a:xfrm>
          <a:prstGeom prst="rect">
            <a:avLst/>
          </a:prstGeom>
          <a:ln w="38100">
            <a:solidFill>
              <a:schemeClr val="bg1"/>
            </a:solidFill>
          </a:ln>
          <a:effectLst/>
        </p:spPr>
        <p:txBody>
          <a:bodyPr/>
          <a:lstStyle>
            <a:lvl1pPr>
              <a:defRPr lang="en-US" i="1" baseline="0" smtClean="0">
                <a:solidFill>
                  <a:schemeClr val="bg1"/>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2" name="Content Placeholder 4"/>
          <p:cNvSpPr>
            <a:spLocks noGrp="1"/>
          </p:cNvSpPr>
          <p:nvPr>
            <p:ph sz="quarter" idx="22" hasCustomPrompt="1"/>
          </p:nvPr>
        </p:nvSpPr>
        <p:spPr>
          <a:xfrm>
            <a:off x="4659884" y="2171705"/>
            <a:ext cx="3685032" cy="2872739"/>
          </a:xfrm>
          <a:prstGeom prst="rect">
            <a:avLst/>
          </a:prstGeom>
          <a:ln w="38100">
            <a:solidFill>
              <a:schemeClr val="bg1"/>
            </a:solidFill>
          </a:ln>
          <a:effectLst/>
        </p:spPr>
        <p:txBody>
          <a:bodyPr/>
          <a:lstStyle>
            <a:lvl1pPr>
              <a:defRPr lang="en-US" i="1" baseline="0" smtClean="0">
                <a:solidFill>
                  <a:schemeClr val="bg1"/>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6" name="Content Placeholder 4"/>
          <p:cNvSpPr>
            <a:spLocks noGrp="1"/>
          </p:cNvSpPr>
          <p:nvPr>
            <p:ph sz="quarter" idx="23" hasCustomPrompt="1"/>
          </p:nvPr>
        </p:nvSpPr>
        <p:spPr>
          <a:xfrm>
            <a:off x="4659884" y="5407153"/>
            <a:ext cx="3685032" cy="3276600"/>
          </a:xfrm>
          <a:prstGeom prst="rect">
            <a:avLst/>
          </a:prstGeom>
          <a:ln w="38100">
            <a:solidFill>
              <a:schemeClr val="bg1"/>
            </a:solidFill>
          </a:ln>
          <a:effectLst/>
        </p:spPr>
        <p:txBody>
          <a:bodyPr/>
          <a:lstStyle>
            <a:lvl1pPr>
              <a:defRPr lang="en-US" i="1" baseline="0" smtClean="0">
                <a:solidFill>
                  <a:schemeClr val="bg1"/>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8" name="Title 1">
            <a:extLst>
              <a:ext uri="{FF2B5EF4-FFF2-40B4-BE49-F238E27FC236}">
                <a16:creationId xmlns:a16="http://schemas.microsoft.com/office/drawing/2014/main" id="{F21FABD1-B807-4C07-9D13-989ADF61BC87}"/>
              </a:ext>
            </a:extLst>
          </p:cNvPr>
          <p:cNvSpPr>
            <a:spLocks noGrp="1"/>
          </p:cNvSpPr>
          <p:nvPr>
            <p:ph type="title" hasCustomPrompt="1"/>
          </p:nvPr>
        </p:nvSpPr>
        <p:spPr>
          <a:xfrm>
            <a:off x="330390" y="627890"/>
            <a:ext cx="12344023" cy="1161288"/>
          </a:xfrm>
          <a:prstGeom prst="rect">
            <a:avLst/>
          </a:prstGeom>
        </p:spPr>
        <p:txBody>
          <a:bodyPr vert="horz" lIns="91440" tIns="45720" rIns="91440" bIns="45720" rtlCol="0" anchor="ctr">
            <a:noAutofit/>
          </a:bodyPr>
          <a:lstStyle>
            <a:lvl1pPr>
              <a:defRPr lang="en-US" dirty="0"/>
            </a:lvl1pPr>
          </a:lstStyle>
          <a:p>
            <a:pPr lvl="0"/>
            <a:r>
              <a:rPr lang="en-US"/>
              <a:t>Click to Edit Slide Title</a:t>
            </a:r>
          </a:p>
        </p:txBody>
      </p:sp>
    </p:spTree>
    <p:extLst>
      <p:ext uri="{BB962C8B-B14F-4D97-AF65-F5344CB8AC3E}">
        <p14:creationId xmlns:p14="http://schemas.microsoft.com/office/powerpoint/2010/main" val="36761958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Examples Slide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
        <p:nvSpPr>
          <p:cNvPr id="5" name="Content Placeholder 4"/>
          <p:cNvSpPr>
            <a:spLocks noGrp="1"/>
          </p:cNvSpPr>
          <p:nvPr>
            <p:ph sz="quarter" idx="20" hasCustomPrompt="1"/>
          </p:nvPr>
        </p:nvSpPr>
        <p:spPr>
          <a:xfrm>
            <a:off x="330389" y="2171707"/>
            <a:ext cx="4095308" cy="6512053"/>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0" name="Content Placeholder 4"/>
          <p:cNvSpPr>
            <a:spLocks noGrp="1"/>
          </p:cNvSpPr>
          <p:nvPr>
            <p:ph sz="quarter" idx="21" hasCustomPrompt="1"/>
          </p:nvPr>
        </p:nvSpPr>
        <p:spPr>
          <a:xfrm>
            <a:off x="8494779" y="2171707"/>
            <a:ext cx="4179635" cy="6512053"/>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2" name="Content Placeholder 4"/>
          <p:cNvSpPr>
            <a:spLocks noGrp="1"/>
          </p:cNvSpPr>
          <p:nvPr>
            <p:ph sz="quarter" idx="22" hasCustomPrompt="1"/>
          </p:nvPr>
        </p:nvSpPr>
        <p:spPr>
          <a:xfrm>
            <a:off x="4659884" y="2171705"/>
            <a:ext cx="3685033" cy="2872740"/>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6" name="Content Placeholder 4"/>
          <p:cNvSpPr>
            <a:spLocks noGrp="1"/>
          </p:cNvSpPr>
          <p:nvPr>
            <p:ph sz="quarter" idx="23" hasCustomPrompt="1"/>
          </p:nvPr>
        </p:nvSpPr>
        <p:spPr>
          <a:xfrm>
            <a:off x="4659884" y="5407155"/>
            <a:ext cx="3685033" cy="3276599"/>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8" name="Title 1">
            <a:extLst>
              <a:ext uri="{FF2B5EF4-FFF2-40B4-BE49-F238E27FC236}">
                <a16:creationId xmlns:a16="http://schemas.microsoft.com/office/drawing/2014/main" id="{F21FABD1-B807-4C07-9D13-989ADF61BC87}"/>
              </a:ext>
            </a:extLst>
          </p:cNvPr>
          <p:cNvSpPr>
            <a:spLocks noGrp="1"/>
          </p:cNvSpPr>
          <p:nvPr>
            <p:ph type="title" hasCustomPrompt="1"/>
          </p:nvPr>
        </p:nvSpPr>
        <p:spPr>
          <a:xfrm>
            <a:off x="330391" y="627890"/>
            <a:ext cx="12344023" cy="1161289"/>
          </a:xfrm>
          <a:prstGeom prst="rect">
            <a:avLst/>
          </a:prstGeom>
        </p:spPr>
        <p:txBody>
          <a:bodyPr vert="horz" lIns="91440" tIns="45720" rIns="91440" bIns="45720" rtlCol="0" anchor="ctr">
            <a:noAutofit/>
          </a:bodyPr>
          <a:lstStyle>
            <a:lvl1pPr algn="ctr">
              <a:defRPr lang="en-US" dirty="0"/>
            </a:lvl1pPr>
          </a:lstStyle>
          <a:p>
            <a:pPr lvl="0"/>
            <a:r>
              <a:rPr lang="en-US"/>
              <a:t>Click to Edit Slide Title</a:t>
            </a:r>
          </a:p>
        </p:txBody>
      </p:sp>
    </p:spTree>
    <p:extLst>
      <p:ext uri="{BB962C8B-B14F-4D97-AF65-F5344CB8AC3E}">
        <p14:creationId xmlns:p14="http://schemas.microsoft.com/office/powerpoint/2010/main" val="3971580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 Main + Supporting Slide">
    <p:spTree>
      <p:nvGrpSpPr>
        <p:cNvPr id="1" name=""/>
        <p:cNvGrpSpPr/>
        <p:nvPr/>
      </p:nvGrpSpPr>
      <p:grpSpPr>
        <a:xfrm>
          <a:off x="0" y="0"/>
          <a:ext cx="0" cy="0"/>
          <a:chOff x="0" y="0"/>
          <a:chExt cx="0" cy="0"/>
        </a:xfrm>
      </p:grpSpPr>
      <p:sp>
        <p:nvSpPr>
          <p:cNvPr id="4" name="Text Placeholder 4"/>
          <p:cNvSpPr>
            <a:spLocks noGrp="1"/>
          </p:cNvSpPr>
          <p:nvPr>
            <p:ph type="body" sz="quarter" idx="11" hasCustomPrompt="1"/>
          </p:nvPr>
        </p:nvSpPr>
        <p:spPr>
          <a:xfrm>
            <a:off x="273243" y="3582080"/>
            <a:ext cx="4933758" cy="2589451"/>
          </a:xfrm>
          <a:prstGeom prst="rect">
            <a:avLst/>
          </a:prstGeom>
        </p:spPr>
        <p:txBody>
          <a:bodyPr anchor="ctr"/>
          <a:lstStyle>
            <a:lvl1pPr marL="0" indent="0">
              <a:buNone/>
              <a:defRPr sz="4949" b="1">
                <a:solidFill>
                  <a:schemeClr val="accent1">
                    <a:lumMod val="75000"/>
                  </a:schemeClr>
                </a:solidFill>
                <a:latin typeface="+mj-lt"/>
                <a:ea typeface="Verdana" panose="020B0604030504040204" pitchFamily="34" charset="0"/>
                <a:cs typeface="Verdana" panose="020B0604030504040204" pitchFamily="34" charset="0"/>
              </a:defRPr>
            </a:lvl1pPr>
          </a:lstStyle>
          <a:p>
            <a:pPr lvl="0"/>
            <a:r>
              <a:rPr lang="en-US"/>
              <a:t>YOUR MAIN IDEA</a:t>
            </a:r>
          </a:p>
        </p:txBody>
      </p:sp>
      <p:sp>
        <p:nvSpPr>
          <p:cNvPr id="7" name="Text Placeholder 6"/>
          <p:cNvSpPr>
            <a:spLocks noGrp="1"/>
          </p:cNvSpPr>
          <p:nvPr>
            <p:ph type="body" sz="quarter" idx="12" hasCustomPrompt="1"/>
          </p:nvPr>
        </p:nvSpPr>
        <p:spPr>
          <a:xfrm>
            <a:off x="6559550" y="2133601"/>
            <a:ext cx="6114863" cy="5486400"/>
          </a:xfrm>
          <a:prstGeom prst="rect">
            <a:avLst/>
          </a:prstGeom>
        </p:spPr>
        <p:txBody>
          <a:bodyPr/>
          <a:lstStyle>
            <a:lvl1pPr>
              <a:defRPr lang="en-US" sz="3038" baseline="0" smtClean="0">
                <a:solidFill>
                  <a:schemeClr val="tx1"/>
                </a:solidFill>
              </a:defRPr>
            </a:lvl1pPr>
            <a:lvl2pPr>
              <a:defRPr lang="en-US" sz="2475" baseline="0" smtClean="0">
                <a:solidFill>
                  <a:schemeClr val="tx1"/>
                </a:solidFill>
              </a:defRPr>
            </a:lvl2pPr>
            <a:lvl3pPr>
              <a:defRPr lang="en-US" sz="2250" smtClean="0">
                <a:solidFill>
                  <a:schemeClr val="tx1"/>
                </a:solidFill>
              </a:defRPr>
            </a:lvl3pPr>
            <a:lvl4pPr>
              <a:defRPr lang="en-US" sz="2025" smtClean="0">
                <a:solidFill>
                  <a:schemeClr val="tx1"/>
                </a:solidFill>
              </a:defRPr>
            </a:lvl4pPr>
            <a:lvl5pPr>
              <a:defRPr lang="en-US">
                <a:solidFill>
                  <a:schemeClr val="bg1"/>
                </a:solidFill>
              </a:defRPr>
            </a:lvl5pPr>
          </a:lstStyle>
          <a:p>
            <a:pPr lvl="0">
              <a:spcBef>
                <a:spcPts val="576"/>
              </a:spcBef>
              <a:buFont typeface="Arial" panose="020B0604020202020204" pitchFamily="34" charset="0"/>
              <a:buChar char="•"/>
            </a:pPr>
            <a:r>
              <a:rPr lang="en-US"/>
              <a:t>Add supporting text</a:t>
            </a:r>
          </a:p>
          <a:p>
            <a:pPr marL="600193" lvl="1" indent="-257227">
              <a:spcBef>
                <a:spcPts val="576"/>
              </a:spcBef>
              <a:buSzPct val="75000"/>
              <a:buFont typeface="Wingdings" panose="05000000000000000000" pitchFamily="2" charset="2"/>
              <a:buChar char="Ø"/>
            </a:pPr>
            <a:r>
              <a:rPr lang="en-US"/>
              <a:t>Second level</a:t>
            </a:r>
          </a:p>
          <a:p>
            <a:pPr marL="900288" lvl="2" indent="-214355">
              <a:spcBef>
                <a:spcPts val="576"/>
              </a:spcBef>
              <a:buSzPct val="75000"/>
              <a:buFont typeface="Wingdings" panose="05000000000000000000" pitchFamily="2" charset="2"/>
              <a:buChar char="§"/>
            </a:pPr>
            <a:r>
              <a:rPr lang="en-US"/>
              <a:t>Third level</a:t>
            </a:r>
          </a:p>
          <a:p>
            <a:pPr marL="1111070" lvl="3" indent="-164339">
              <a:spcBef>
                <a:spcPts val="576"/>
              </a:spcBef>
              <a:buFont typeface="Arial" panose="020B0604020202020204" pitchFamily="34" charset="0"/>
              <a:buChar char="•"/>
            </a:pPr>
            <a:r>
              <a:rPr lang="en-US"/>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pic>
        <p:nvPicPr>
          <p:cNvPr id="6" name="Picture 5">
            <a:extLst>
              <a:ext uri="{FF2B5EF4-FFF2-40B4-BE49-F238E27FC236}">
                <a16:creationId xmlns:a16="http://schemas.microsoft.com/office/drawing/2014/main" id="{14A5E044-5010-421F-B90C-80967742E8ED}"/>
              </a:ext>
            </a:extLst>
          </p:cNvPr>
          <p:cNvPicPr>
            <a:picLocks/>
          </p:cNvPicPr>
          <p:nvPr userDrawn="1"/>
        </p:nvPicPr>
        <p:blipFill>
          <a:blip r:embed="rId2"/>
          <a:stretch>
            <a:fillRect/>
          </a:stretch>
        </p:blipFill>
        <p:spPr>
          <a:xfrm>
            <a:off x="5262606" y="2667000"/>
            <a:ext cx="1239794" cy="4267200"/>
          </a:xfrm>
          <a:prstGeom prst="rect">
            <a:avLst/>
          </a:prstGeom>
          <a:solidFill>
            <a:srgbClr val="FFFFFF"/>
          </a:solidFill>
        </p:spPr>
      </p:pic>
    </p:spTree>
    <p:extLst>
      <p:ext uri="{BB962C8B-B14F-4D97-AF65-F5344CB8AC3E}">
        <p14:creationId xmlns:p14="http://schemas.microsoft.com/office/powerpoint/2010/main" val="8233319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White Main + Image Slide">
    <p:spTree>
      <p:nvGrpSpPr>
        <p:cNvPr id="1" name=""/>
        <p:cNvGrpSpPr/>
        <p:nvPr/>
      </p:nvGrpSpPr>
      <p:grpSpPr>
        <a:xfrm>
          <a:off x="0" y="0"/>
          <a:ext cx="0" cy="0"/>
          <a:chOff x="0" y="0"/>
          <a:chExt cx="0" cy="0"/>
        </a:xfrm>
      </p:grpSpPr>
      <p:sp>
        <p:nvSpPr>
          <p:cNvPr id="4" name="Rectangle 3" descr="&quot;&quot;"/>
          <p:cNvSpPr/>
          <p:nvPr userDrawn="1"/>
        </p:nvSpPr>
        <p:spPr>
          <a:xfrm>
            <a:off x="-1" y="2882705"/>
            <a:ext cx="13004801" cy="39882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7529" tIns="43764" rIns="87529" bIns="43764" rtlCol="0" anchor="ctr"/>
          <a:lstStyle/>
          <a:p>
            <a:pPr algn="ctr"/>
            <a:endParaRPr lang="en-US" sz="1350">
              <a:solidFill>
                <a:schemeClr val="accent1">
                  <a:lumMod val="75000"/>
                </a:schemeClr>
              </a:solidFill>
            </a:endParaRPr>
          </a:p>
        </p:txBody>
      </p:sp>
      <p:sp>
        <p:nvSpPr>
          <p:cNvPr id="5" name="Content Placeholder 4"/>
          <p:cNvSpPr>
            <a:spLocks noGrp="1"/>
          </p:cNvSpPr>
          <p:nvPr>
            <p:ph sz="quarter" idx="12" hasCustomPrompt="1"/>
          </p:nvPr>
        </p:nvSpPr>
        <p:spPr>
          <a:xfrm>
            <a:off x="6102361" y="762002"/>
            <a:ext cx="6229161" cy="7766370"/>
          </a:xfrm>
          <a:prstGeom prst="rect">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marL="321484" indent="-321484" algn="l">
              <a:buFont typeface="Arial" panose="020B0604020202020204" pitchFamily="34" charset="0"/>
              <a:buChar char="•"/>
              <a:defRPr lang="en-US" sz="2133" b="0" i="1" baseline="0" dirty="0">
                <a:solidFill>
                  <a:schemeClr val="bg1">
                    <a:lumMod val="50000"/>
                  </a:schemeClr>
                </a:solidFill>
                <a:effectLst/>
              </a:defRPr>
            </a:lvl1pPr>
          </a:lstStyle>
          <a:p>
            <a:pPr marL="0" marR="0" lvl="0" indent="0" algn="ctr" defTabSz="875446" fontAlgn="auto" latinLnBrk="0">
              <a:lnSpc>
                <a:spcPct val="100000"/>
              </a:lnSpc>
              <a:spcBef>
                <a:spcPct val="20000"/>
              </a:spcBef>
              <a:spcAft>
                <a:spcPts val="0"/>
              </a:spcAft>
              <a:buClrTx/>
              <a:buSzTx/>
              <a:buFont typeface="Arial" pitchFamily="34" charset="0"/>
              <a:buNone/>
              <a:tabLst/>
            </a:pPr>
            <a:r>
              <a:rPr lang="en-US"/>
              <a:t>Click to add image or other media</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
        <p:nvSpPr>
          <p:cNvPr id="12" name="Text Placeholder 11">
            <a:extLst>
              <a:ext uri="{FF2B5EF4-FFF2-40B4-BE49-F238E27FC236}">
                <a16:creationId xmlns:a16="http://schemas.microsoft.com/office/drawing/2014/main" id="{3D015D75-5F7F-4371-93AE-F3C246627D45}"/>
              </a:ext>
            </a:extLst>
          </p:cNvPr>
          <p:cNvSpPr>
            <a:spLocks noGrp="1"/>
          </p:cNvSpPr>
          <p:nvPr>
            <p:ph type="body" sz="quarter" idx="13" hasCustomPrompt="1"/>
          </p:nvPr>
        </p:nvSpPr>
        <p:spPr>
          <a:xfrm>
            <a:off x="330391" y="3429001"/>
            <a:ext cx="5486231" cy="2895600"/>
          </a:xfrm>
          <a:prstGeom prst="rect">
            <a:avLst/>
          </a:prstGeom>
        </p:spPr>
        <p:txBody>
          <a:bodyPr anchor="ctr"/>
          <a:lstStyle>
            <a:lvl1pPr marL="0" indent="0">
              <a:defRPr sz="4949" b="1">
                <a:solidFill>
                  <a:schemeClr val="bg1"/>
                </a:solidFill>
              </a:defRPr>
            </a:lvl1pPr>
          </a:lstStyle>
          <a:p>
            <a:pPr lvl="0"/>
            <a:r>
              <a:rPr lang="en-US"/>
              <a:t>Insert Main Idea Here</a:t>
            </a:r>
          </a:p>
        </p:txBody>
      </p:sp>
    </p:spTree>
    <p:extLst>
      <p:ext uri="{BB962C8B-B14F-4D97-AF65-F5344CB8AC3E}">
        <p14:creationId xmlns:p14="http://schemas.microsoft.com/office/powerpoint/2010/main" val="15957027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White Images + Text Slide">
    <p:spTree>
      <p:nvGrpSpPr>
        <p:cNvPr id="1" name=""/>
        <p:cNvGrpSpPr/>
        <p:nvPr/>
      </p:nvGrpSpPr>
      <p:grpSpPr>
        <a:xfrm>
          <a:off x="0" y="0"/>
          <a:ext cx="0" cy="0"/>
          <a:chOff x="0" y="0"/>
          <a:chExt cx="0" cy="0"/>
        </a:xfrm>
      </p:grpSpPr>
      <p:sp>
        <p:nvSpPr>
          <p:cNvPr id="7" name="Rectangle 6" descr="&quot;&quot;"/>
          <p:cNvSpPr/>
          <p:nvPr userDrawn="1"/>
        </p:nvSpPr>
        <p:spPr>
          <a:xfrm>
            <a:off x="896114" y="2396807"/>
            <a:ext cx="12108690" cy="11453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7529" tIns="43764" rIns="87529" bIns="43764" rtlCol="0" anchor="ctr"/>
          <a:lstStyle/>
          <a:p>
            <a:pPr lvl="0" algn="ctr"/>
            <a:endParaRPr lang="en-US" sz="1350"/>
          </a:p>
        </p:txBody>
      </p:sp>
      <p:sp>
        <p:nvSpPr>
          <p:cNvPr id="6" name="Rectangle 5" descr="&quot;&quot;"/>
          <p:cNvSpPr/>
          <p:nvPr userDrawn="1"/>
        </p:nvSpPr>
        <p:spPr>
          <a:xfrm>
            <a:off x="896114" y="4797107"/>
            <a:ext cx="12108690" cy="11453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7529" tIns="43764" rIns="87529" bIns="43764" rtlCol="0" anchor="ctr"/>
          <a:lstStyle/>
          <a:p>
            <a:pPr lvl="0" algn="ctr"/>
            <a:endParaRPr lang="en-US" sz="1350"/>
          </a:p>
        </p:txBody>
      </p:sp>
      <p:sp>
        <p:nvSpPr>
          <p:cNvPr id="5" name="Rectangle 4" descr="&quot;&quot;"/>
          <p:cNvSpPr/>
          <p:nvPr userDrawn="1"/>
        </p:nvSpPr>
        <p:spPr>
          <a:xfrm>
            <a:off x="896114" y="7197407"/>
            <a:ext cx="12108690" cy="11453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7529" tIns="43764" rIns="87529" bIns="43764" rtlCol="0" anchor="ctr"/>
          <a:lstStyle/>
          <a:p>
            <a:pPr lvl="0" algn="ctr"/>
            <a:endParaRPr lang="en-US" sz="1350"/>
          </a:p>
        </p:txBody>
      </p:sp>
      <p:sp>
        <p:nvSpPr>
          <p:cNvPr id="12" name="Text Placeholder 7"/>
          <p:cNvSpPr>
            <a:spLocks noGrp="1"/>
          </p:cNvSpPr>
          <p:nvPr>
            <p:ph type="body" sz="quarter" idx="15" hasCustomPrompt="1"/>
          </p:nvPr>
        </p:nvSpPr>
        <p:spPr>
          <a:xfrm>
            <a:off x="896112" y="609600"/>
            <a:ext cx="11219689" cy="1161289"/>
          </a:xfrm>
          <a:prstGeom prst="rect">
            <a:avLst/>
          </a:prstGeom>
        </p:spPr>
        <p:txBody>
          <a:bodyPr vert="horz" lIns="91440" tIns="45720" rIns="91440" bIns="45720" rtlCol="0" anchor="ctr">
            <a:noAutofit/>
          </a:bodyPr>
          <a:lstStyle>
            <a:lvl1pPr>
              <a:defRPr lang="en-US" sz="4949" b="1" i="0" u="none" dirty="0">
                <a:solidFill>
                  <a:schemeClr val="accent1">
                    <a:lumMod val="75000"/>
                  </a:schemeClr>
                </a:solidFill>
                <a:latin typeface="+mj-lt"/>
                <a:ea typeface="+mj-ea"/>
                <a:cs typeface="+mj-cs"/>
              </a:defRPr>
            </a:lvl1pPr>
          </a:lstStyle>
          <a:p>
            <a:pPr lvl="0" algn="ctr">
              <a:spcBef>
                <a:spcPct val="0"/>
              </a:spcBef>
            </a:pPr>
            <a:r>
              <a:rPr lang="en-US"/>
              <a:t>List 3 Main Concerns</a:t>
            </a:r>
          </a:p>
        </p:txBody>
      </p:sp>
      <p:sp>
        <p:nvSpPr>
          <p:cNvPr id="29" name="Content Placeholder 28"/>
          <p:cNvSpPr>
            <a:spLocks noGrp="1"/>
          </p:cNvSpPr>
          <p:nvPr>
            <p:ph sz="quarter" idx="25" hasCustomPrompt="1"/>
          </p:nvPr>
        </p:nvSpPr>
        <p:spPr>
          <a:xfrm>
            <a:off x="331070" y="2133601"/>
            <a:ext cx="1680613" cy="167177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025" b="0" i="1" baseline="0" dirty="0">
                <a:solidFill>
                  <a:schemeClr val="bg1">
                    <a:lumMod val="50000"/>
                  </a:schemeClr>
                </a:solidFill>
                <a:effectLst/>
              </a:defRPr>
            </a:lvl1pPr>
          </a:lstStyle>
          <a:p>
            <a:pPr marL="0" marR="0" lvl="0" indent="0" algn="ctr" defTabSz="875446"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21" name="Text Placeholder 20"/>
          <p:cNvSpPr>
            <a:spLocks noGrp="1"/>
          </p:cNvSpPr>
          <p:nvPr>
            <p:ph type="body" sz="quarter" idx="20" hasCustomPrompt="1"/>
          </p:nvPr>
        </p:nvSpPr>
        <p:spPr>
          <a:xfrm>
            <a:off x="2289116" y="2370556"/>
            <a:ext cx="10385297" cy="1197864"/>
          </a:xfrm>
          <a:prstGeom prst="rect">
            <a:avLst/>
          </a:prstGeom>
        </p:spPr>
        <p:txBody>
          <a:bodyPr anchor="ctr"/>
          <a:lstStyle>
            <a:lvl1pPr>
              <a:defRPr lang="en-US" sz="3300" dirty="0">
                <a:solidFill>
                  <a:schemeClr val="bg1"/>
                </a:solidFill>
              </a:defRPr>
            </a:lvl1pPr>
          </a:lstStyle>
          <a:p>
            <a:pPr marL="428710" lvl="0" indent="-428710">
              <a:buFont typeface="Calibri" panose="020F0502020204030204" pitchFamily="34" charset="0"/>
              <a:buChar char="→"/>
            </a:pPr>
            <a:r>
              <a:rPr lang="en-US"/>
              <a:t>Click to add text</a:t>
            </a:r>
          </a:p>
        </p:txBody>
      </p:sp>
      <p:sp>
        <p:nvSpPr>
          <p:cNvPr id="30" name="Content Placeholder 28"/>
          <p:cNvSpPr>
            <a:spLocks noGrp="1"/>
          </p:cNvSpPr>
          <p:nvPr>
            <p:ph sz="quarter" idx="26" hasCustomPrompt="1"/>
          </p:nvPr>
        </p:nvSpPr>
        <p:spPr>
          <a:xfrm>
            <a:off x="325988" y="4563881"/>
            <a:ext cx="1680613" cy="161181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025" b="0" i="1" baseline="0" dirty="0">
                <a:solidFill>
                  <a:schemeClr val="bg1">
                    <a:lumMod val="50000"/>
                  </a:schemeClr>
                </a:solidFill>
                <a:effectLst/>
              </a:defRPr>
            </a:lvl1pPr>
          </a:lstStyle>
          <a:p>
            <a:pPr marL="0" marR="0" lvl="0" indent="0" algn="ctr" defTabSz="875446"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23" name="Text Placeholder 22"/>
          <p:cNvSpPr>
            <a:spLocks noGrp="1"/>
          </p:cNvSpPr>
          <p:nvPr>
            <p:ph type="body" sz="quarter" idx="21" hasCustomPrompt="1"/>
          </p:nvPr>
        </p:nvSpPr>
        <p:spPr>
          <a:xfrm>
            <a:off x="2273430" y="4770854"/>
            <a:ext cx="10385297" cy="1197864"/>
          </a:xfrm>
          <a:prstGeom prst="rect">
            <a:avLst/>
          </a:prstGeom>
        </p:spPr>
        <p:txBody>
          <a:bodyPr anchor="ctr"/>
          <a:lstStyle>
            <a:lvl1pPr>
              <a:defRPr lang="en-US" sz="3300" dirty="0">
                <a:solidFill>
                  <a:schemeClr val="bg1"/>
                </a:solidFill>
              </a:defRPr>
            </a:lvl1pPr>
          </a:lstStyle>
          <a:p>
            <a:pPr marL="428710" lvl="0" indent="-428710">
              <a:buFont typeface="Calibri" panose="020F0502020204030204" pitchFamily="34" charset="0"/>
              <a:buChar char="→"/>
            </a:pPr>
            <a:r>
              <a:rPr lang="en-US"/>
              <a:t>Click to add text</a:t>
            </a:r>
          </a:p>
        </p:txBody>
      </p:sp>
      <p:sp>
        <p:nvSpPr>
          <p:cNvPr id="31" name="Content Placeholder 28"/>
          <p:cNvSpPr>
            <a:spLocks noGrp="1"/>
          </p:cNvSpPr>
          <p:nvPr>
            <p:ph sz="quarter" idx="27" hasCustomPrompt="1"/>
          </p:nvPr>
        </p:nvSpPr>
        <p:spPr>
          <a:xfrm>
            <a:off x="325988" y="6934199"/>
            <a:ext cx="1680613" cy="167177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025" b="0" i="1" baseline="0" dirty="0">
                <a:solidFill>
                  <a:schemeClr val="bg1">
                    <a:lumMod val="50000"/>
                  </a:schemeClr>
                </a:solidFill>
                <a:effectLst/>
              </a:defRPr>
            </a:lvl1pPr>
          </a:lstStyle>
          <a:p>
            <a:pPr marL="0" marR="0" lvl="0" indent="0" algn="ctr" defTabSz="875446"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4" name="Text Placeholder 3"/>
          <p:cNvSpPr>
            <a:spLocks noGrp="1"/>
          </p:cNvSpPr>
          <p:nvPr>
            <p:ph type="body" sz="quarter" idx="19" hasCustomPrompt="1"/>
          </p:nvPr>
        </p:nvSpPr>
        <p:spPr>
          <a:xfrm>
            <a:off x="2273430" y="7171154"/>
            <a:ext cx="10385297" cy="1197864"/>
          </a:xfrm>
          <a:prstGeom prst="rect">
            <a:avLst/>
          </a:prstGeom>
        </p:spPr>
        <p:txBody>
          <a:bodyPr anchor="ctr"/>
          <a:lstStyle>
            <a:lvl1pPr marL="428710" indent="-428710">
              <a:buFont typeface="Calibri" panose="020F0502020204030204" pitchFamily="34" charset="0"/>
              <a:buChar char="→"/>
              <a:defRPr sz="3300">
                <a:solidFill>
                  <a:schemeClr val="bg1"/>
                </a:solidFill>
              </a:defRPr>
            </a:lvl1pPr>
          </a:lstStyle>
          <a:p>
            <a:pPr lvl="0"/>
            <a:r>
              <a:rPr lang="en-US"/>
              <a:t>Click to add text</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Tree>
    <p:extLst>
      <p:ext uri="{BB962C8B-B14F-4D97-AF65-F5344CB8AC3E}">
        <p14:creationId xmlns:p14="http://schemas.microsoft.com/office/powerpoint/2010/main" val="9464565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hite Image + Supporting Text Slide">
    <p:spTree>
      <p:nvGrpSpPr>
        <p:cNvPr id="1" name=""/>
        <p:cNvGrpSpPr/>
        <p:nvPr/>
      </p:nvGrpSpPr>
      <p:grpSpPr>
        <a:xfrm>
          <a:off x="0" y="0"/>
          <a:ext cx="0" cy="0"/>
          <a:chOff x="0" y="0"/>
          <a:chExt cx="0" cy="0"/>
        </a:xfrm>
      </p:grpSpPr>
      <p:sp>
        <p:nvSpPr>
          <p:cNvPr id="11" name="Text Placeholder 7"/>
          <p:cNvSpPr>
            <a:spLocks noGrp="1"/>
          </p:cNvSpPr>
          <p:nvPr>
            <p:ph type="body" sz="quarter" idx="15" hasCustomPrompt="1"/>
          </p:nvPr>
        </p:nvSpPr>
        <p:spPr>
          <a:xfrm>
            <a:off x="892556" y="627890"/>
            <a:ext cx="11219689" cy="1161289"/>
          </a:xfrm>
          <a:prstGeom prst="rect">
            <a:avLst/>
          </a:prstGeom>
        </p:spPr>
        <p:txBody>
          <a:bodyPr vert="horz" lIns="91440" tIns="45720" rIns="91440" bIns="45720" rtlCol="0" anchor="ctr">
            <a:noAutofit/>
          </a:bodyPr>
          <a:lstStyle>
            <a:lvl1pPr>
              <a:defRPr lang="en-US" sz="4949" b="1" i="0" u="none" baseline="0" dirty="0">
                <a:solidFill>
                  <a:schemeClr val="accent1">
                    <a:lumMod val="75000"/>
                  </a:schemeClr>
                </a:solidFill>
                <a:latin typeface="+mj-lt"/>
                <a:ea typeface="+mj-ea"/>
                <a:cs typeface="+mj-cs"/>
              </a:defRPr>
            </a:lvl1pPr>
          </a:lstStyle>
          <a:p>
            <a:pPr lvl="0" algn="ctr">
              <a:spcBef>
                <a:spcPct val="0"/>
              </a:spcBef>
            </a:pPr>
            <a:r>
              <a:rPr lang="en-US"/>
              <a:t>Click to Edit Slide Title</a:t>
            </a:r>
          </a:p>
        </p:txBody>
      </p:sp>
      <p:sp>
        <p:nvSpPr>
          <p:cNvPr id="5" name="Content Placeholder 4"/>
          <p:cNvSpPr>
            <a:spLocks noGrp="1"/>
          </p:cNvSpPr>
          <p:nvPr>
            <p:ph sz="quarter" idx="11" hasCustomPrompt="1"/>
          </p:nvPr>
        </p:nvSpPr>
        <p:spPr>
          <a:xfrm>
            <a:off x="330390" y="2087658"/>
            <a:ext cx="6200586" cy="6446746"/>
          </a:xfrm>
          <a:prstGeom prst="rect">
            <a:avLst/>
          </a:prstGeom>
          <a:ln w="57150">
            <a:solidFill>
              <a:schemeClr val="accent2"/>
            </a:solidFill>
          </a:ln>
          <a:effectLst/>
        </p:spPr>
        <p:style>
          <a:lnRef idx="2">
            <a:schemeClr val="accent6"/>
          </a:lnRef>
          <a:fillRef idx="1">
            <a:schemeClr val="lt1"/>
          </a:fillRef>
          <a:effectRef idx="0">
            <a:schemeClr val="accent6"/>
          </a:effectRef>
          <a:fontRef idx="none"/>
        </p:style>
        <p:txBody>
          <a:bodyPr anchor="ctr"/>
          <a:lstStyle>
            <a:lvl1pPr algn="ctr">
              <a:buNone/>
              <a:defRPr sz="1800" b="0" i="1">
                <a:solidFill>
                  <a:schemeClr val="bg1">
                    <a:lumMod val="50000"/>
                  </a:schemeClr>
                </a:solidFill>
              </a:defRPr>
            </a:lvl1pPr>
            <a:lvl2pPr>
              <a:buNone/>
              <a:defRPr i="1"/>
            </a:lvl2pPr>
            <a:lvl3pPr>
              <a:buNone/>
              <a:defRPr i="1"/>
            </a:lvl3pPr>
            <a:lvl4pPr>
              <a:buNone/>
              <a:defRPr i="1"/>
            </a:lvl4pPr>
            <a:lvl5pPr>
              <a:buNone/>
              <a:defRPr i="1"/>
            </a:lvl5pPr>
          </a:lstStyle>
          <a:p>
            <a:pPr lvl="0"/>
            <a:r>
              <a:rPr lang="en-US" sz="2133" i="1"/>
              <a:t>Insert image or Clip Art</a:t>
            </a:r>
            <a:endParaRPr lang="en-US"/>
          </a:p>
        </p:txBody>
      </p:sp>
      <p:sp>
        <p:nvSpPr>
          <p:cNvPr id="4" name="Text Placeholder 3"/>
          <p:cNvSpPr>
            <a:spLocks noGrp="1"/>
          </p:cNvSpPr>
          <p:nvPr>
            <p:ph type="body" sz="quarter" idx="16" hasCustomPrompt="1"/>
          </p:nvPr>
        </p:nvSpPr>
        <p:spPr>
          <a:xfrm>
            <a:off x="7216753" y="2112271"/>
            <a:ext cx="5457658" cy="6422133"/>
          </a:xfrm>
          <a:prstGeom prst="rect">
            <a:avLst/>
          </a:prstGeom>
        </p:spPr>
        <p:txBody>
          <a:bodyPr/>
          <a:lstStyle>
            <a:lvl1pPr>
              <a:defRPr lang="en-US" sz="3038" baseline="0" smtClean="0">
                <a:solidFill>
                  <a:schemeClr val="tx1"/>
                </a:solidFill>
              </a:defRPr>
            </a:lvl1pPr>
            <a:lvl2pPr>
              <a:defRPr lang="en-US" sz="2475" baseline="0" smtClean="0">
                <a:solidFill>
                  <a:schemeClr val="tx1"/>
                </a:solidFill>
              </a:defRPr>
            </a:lvl2pPr>
            <a:lvl3pPr>
              <a:defRPr lang="en-US" smtClean="0">
                <a:solidFill>
                  <a:schemeClr val="tx1"/>
                </a:solidFill>
              </a:defRPr>
            </a:lvl3pPr>
            <a:lvl4pPr>
              <a:defRPr lang="en-US" sz="2025" smtClean="0">
                <a:solidFill>
                  <a:schemeClr val="tx1"/>
                </a:solidFill>
              </a:defRPr>
            </a:lvl4pPr>
          </a:lstStyle>
          <a:p>
            <a:pPr lvl="0">
              <a:spcBef>
                <a:spcPts val="576"/>
              </a:spcBef>
              <a:buFont typeface="Arial" panose="020B0604020202020204" pitchFamily="34" charset="0"/>
              <a:buChar char="•"/>
            </a:pPr>
            <a:r>
              <a:rPr lang="en-US"/>
              <a:t>Add supporting text</a:t>
            </a:r>
          </a:p>
          <a:p>
            <a:pPr marL="600193" lvl="1" indent="-257227">
              <a:spcBef>
                <a:spcPts val="576"/>
              </a:spcBef>
              <a:buSzPct val="75000"/>
              <a:buFont typeface="Wingdings" panose="05000000000000000000" pitchFamily="2" charset="2"/>
              <a:buChar char="Ø"/>
            </a:pPr>
            <a:r>
              <a:rPr lang="en-US"/>
              <a:t>Second level</a:t>
            </a:r>
          </a:p>
          <a:p>
            <a:pPr marL="900288" lvl="2" indent="-214355">
              <a:spcBef>
                <a:spcPts val="576"/>
              </a:spcBef>
              <a:buSzPct val="75000"/>
              <a:buFont typeface="Wingdings" panose="05000000000000000000" pitchFamily="2" charset="2"/>
              <a:buChar char="§"/>
            </a:pPr>
            <a:r>
              <a:rPr lang="en-US"/>
              <a:t>Third level</a:t>
            </a:r>
          </a:p>
          <a:p>
            <a:pPr marL="1111070" lvl="3" indent="-164339">
              <a:spcBef>
                <a:spcPts val="576"/>
              </a:spcBef>
              <a:buFont typeface="Arial" panose="020B0604020202020204" pitchFamily="34" charset="0"/>
              <a:buChar char="•"/>
            </a:pPr>
            <a:r>
              <a:rPr lang="en-US"/>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Tree>
    <p:extLst>
      <p:ext uri="{BB962C8B-B14F-4D97-AF65-F5344CB8AC3E}">
        <p14:creationId xmlns:p14="http://schemas.microsoft.com/office/powerpoint/2010/main" val="29411019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White Questions Slide 1">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530976" y="3733800"/>
            <a:ext cx="5740193" cy="3290761"/>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l">
              <a:defRPr sz="6470" baseline="0">
                <a:solidFill>
                  <a:schemeClr val="tx2"/>
                </a:solidFill>
              </a:defRPr>
            </a:lvl1pPr>
          </a:lstStyle>
          <a:p>
            <a:pPr lvl="0"/>
            <a:r>
              <a:rPr lang="en-US">
                <a:sym typeface="Trebuchet MS" pitchFamily="-100" charset="0"/>
              </a:rPr>
              <a:t>Questions?</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pic>
        <p:nvPicPr>
          <p:cNvPr id="7" name="Picture 6">
            <a:extLst>
              <a:ext uri="{FF2B5EF4-FFF2-40B4-BE49-F238E27FC236}">
                <a16:creationId xmlns:a16="http://schemas.microsoft.com/office/drawing/2014/main" id="{8399FA09-FEF2-46EE-8935-90657E8B3EA2}"/>
              </a:ext>
            </a:extLst>
          </p:cNvPr>
          <p:cNvPicPr>
            <a:picLocks/>
          </p:cNvPicPr>
          <p:nvPr userDrawn="1"/>
        </p:nvPicPr>
        <p:blipFill>
          <a:blip r:embed="rId2">
            <a:duotone>
              <a:schemeClr val="accent5">
                <a:shade val="45000"/>
                <a:satMod val="135000"/>
              </a:schemeClr>
              <a:prstClr val="white"/>
            </a:duotone>
          </a:blip>
          <a:stretch>
            <a:fillRect/>
          </a:stretch>
        </p:blipFill>
        <p:spPr>
          <a:xfrm>
            <a:off x="258120" y="761999"/>
            <a:ext cx="8468037" cy="8305801"/>
          </a:xfrm>
          <a:prstGeom prst="rect">
            <a:avLst/>
          </a:prstGeom>
        </p:spPr>
      </p:pic>
    </p:spTree>
    <p:extLst>
      <p:ext uri="{BB962C8B-B14F-4D97-AF65-F5344CB8AC3E}">
        <p14:creationId xmlns:p14="http://schemas.microsoft.com/office/powerpoint/2010/main" val="29659981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hite Questions Slide 2">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
        <p:nvSpPr>
          <p:cNvPr id="7" name="Text Placeholder 3">
            <a:extLst>
              <a:ext uri="{FF2B5EF4-FFF2-40B4-BE49-F238E27FC236}">
                <a16:creationId xmlns:a16="http://schemas.microsoft.com/office/drawing/2014/main" id="{72FC97D4-6B4D-43C2-A418-FA4FD0932491}"/>
              </a:ext>
            </a:extLst>
          </p:cNvPr>
          <p:cNvSpPr>
            <a:spLocks noGrp="1"/>
          </p:cNvSpPr>
          <p:nvPr>
            <p:ph type="body" sz="quarter" idx="11" hasCustomPrompt="1"/>
          </p:nvPr>
        </p:nvSpPr>
        <p:spPr>
          <a:xfrm>
            <a:off x="6104903" y="3870690"/>
            <a:ext cx="5903255" cy="2012220"/>
          </a:xfrm>
          <a:prstGeom prst="rect">
            <a:avLst/>
          </a:prstGeom>
          <a:noFill/>
          <a:ln w="3175">
            <a:noFill/>
            <a:miter lim="0"/>
            <a:headEnd/>
            <a:tailEnd/>
          </a:ln>
        </p:spPr>
        <p:txBody>
          <a:bodyPr vert="horz" wrap="square" lIns="0" tIns="0" rIns="0" bIns="0" numCol="1" rtlCol="0" anchor="ctr" anchorCtr="0" compatLnSpc="1">
            <a:prstTxWarp prst="textNoShape">
              <a:avLst/>
            </a:prstTxWarp>
            <a:noAutofit/>
          </a:bodyPr>
          <a:lstStyle>
            <a:lvl1pPr>
              <a:defRPr lang="en-US" sz="6751" b="1" i="0" u="none" kern="0" baseline="0" dirty="0">
                <a:solidFill>
                  <a:schemeClr val="tx2"/>
                </a:solidFill>
                <a:latin typeface="+mj-lt"/>
                <a:ea typeface="+mj-ea"/>
                <a:cs typeface="+mj-cs"/>
              </a:defRPr>
            </a:lvl1pPr>
          </a:lstStyle>
          <a:p>
            <a:pPr lvl="0" eaLnBrk="1" hangingPunct="1">
              <a:spcBef>
                <a:spcPct val="0"/>
              </a:spcBef>
            </a:pPr>
            <a:r>
              <a:rPr lang="en-US"/>
              <a:t>Questions?</a:t>
            </a:r>
          </a:p>
        </p:txBody>
      </p:sp>
      <p:pic>
        <p:nvPicPr>
          <p:cNvPr id="5" name="Graphic 4" descr="Help">
            <a:extLst>
              <a:ext uri="{FF2B5EF4-FFF2-40B4-BE49-F238E27FC236}">
                <a16:creationId xmlns:a16="http://schemas.microsoft.com/office/drawing/2014/main" id="{8D1DAB01-50C4-4D9D-962D-5E8EA3F8DE9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799" y="2091530"/>
            <a:ext cx="6290469" cy="6290469"/>
          </a:xfrm>
          <a:prstGeom prst="rect">
            <a:avLst/>
          </a:prstGeom>
        </p:spPr>
      </p:pic>
    </p:spTree>
    <p:extLst>
      <p:ext uri="{BB962C8B-B14F-4D97-AF65-F5344CB8AC3E}">
        <p14:creationId xmlns:p14="http://schemas.microsoft.com/office/powerpoint/2010/main" val="37665998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White Chat Slide">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530976" y="3205486"/>
            <a:ext cx="6143437" cy="3342640"/>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l">
              <a:defRPr sz="6470" baseline="0">
                <a:solidFill>
                  <a:schemeClr val="tx2"/>
                </a:solidFill>
              </a:defRPr>
            </a:lvl1pPr>
          </a:lstStyle>
          <a:p>
            <a:pPr lvl="0"/>
            <a:r>
              <a:rPr lang="en-US">
                <a:sym typeface="Trebuchet MS" pitchFamily="-100" charset="0"/>
              </a:rPr>
              <a:t>Discuss or Chat</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pic>
        <p:nvPicPr>
          <p:cNvPr id="6" name="Graphic 5" descr="Chat">
            <a:extLst>
              <a:ext uri="{FF2B5EF4-FFF2-40B4-BE49-F238E27FC236}">
                <a16:creationId xmlns:a16="http://schemas.microsoft.com/office/drawing/2014/main" id="{EB12BC41-D3C0-42C3-B816-98E6CBAE4D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79399" y="1045766"/>
            <a:ext cx="7183835" cy="7183835"/>
          </a:xfrm>
          <a:prstGeom prst="rect">
            <a:avLst/>
          </a:prstGeom>
        </p:spPr>
      </p:pic>
    </p:spTree>
    <p:extLst>
      <p:ext uri="{BB962C8B-B14F-4D97-AF65-F5344CB8AC3E}">
        <p14:creationId xmlns:p14="http://schemas.microsoft.com/office/powerpoint/2010/main" val="31537754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White Contact Info Slide">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1" y="630937"/>
            <a:ext cx="11734800" cy="1161289"/>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a:sym typeface="Trebuchet MS" pitchFamily="-100" charset="0"/>
              </a:rPr>
              <a:t>Click to Edit Slide Title</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
        <p:nvSpPr>
          <p:cNvPr id="11" name="Text Placeholder 10"/>
          <p:cNvSpPr>
            <a:spLocks noGrp="1"/>
          </p:cNvSpPr>
          <p:nvPr>
            <p:ph type="body" sz="quarter" idx="12" hasCustomPrompt="1"/>
          </p:nvPr>
        </p:nvSpPr>
        <p:spPr>
          <a:xfrm>
            <a:off x="635001" y="2133601"/>
            <a:ext cx="11734800" cy="5486399"/>
          </a:xfrm>
          <a:prstGeom prst="rect">
            <a:avLst/>
          </a:prstGeom>
        </p:spPr>
        <p:txBody>
          <a:bodyPr anchor="ctr"/>
          <a:lstStyle>
            <a:lvl1pPr algn="ctr">
              <a:spcBef>
                <a:spcPts val="0"/>
              </a:spcBef>
              <a:defRPr sz="2700" b="0" baseline="0">
                <a:solidFill>
                  <a:schemeClr val="tx1"/>
                </a:solidFill>
                <a:latin typeface="+mj-lt"/>
                <a:ea typeface="Tahoma" panose="020B0604030504040204" pitchFamily="34" charset="0"/>
                <a:cs typeface="Tahoma" panose="020B0604030504040204" pitchFamily="34" charset="0"/>
              </a:defRPr>
            </a:lvl1pPr>
          </a:lstStyle>
          <a:p>
            <a:pPr lvl="0"/>
            <a:r>
              <a:rPr lang="en-US" b="1"/>
              <a:t>Contact Name #1 (required)</a:t>
            </a:r>
          </a:p>
          <a:p>
            <a:pPr lvl="0"/>
            <a:r>
              <a:rPr lang="en-US" b="0"/>
              <a:t>Position</a:t>
            </a:r>
          </a:p>
          <a:p>
            <a:pPr lvl="0"/>
            <a:r>
              <a:rPr lang="en-US" b="0"/>
              <a:t>Email address</a:t>
            </a:r>
          </a:p>
          <a:p>
            <a:pPr lvl="0"/>
            <a:endParaRPr lang="en-US" b="0"/>
          </a:p>
          <a:p>
            <a:pPr lvl="0"/>
            <a:r>
              <a:rPr lang="en-US" b="1"/>
              <a:t>Contact Name #2 (optional)</a:t>
            </a:r>
          </a:p>
          <a:p>
            <a:pPr lvl="0"/>
            <a:r>
              <a:rPr lang="en-US" b="0"/>
              <a:t>Position</a:t>
            </a:r>
          </a:p>
          <a:p>
            <a:pPr lvl="0"/>
            <a:r>
              <a:rPr lang="en-US" b="0"/>
              <a:t>Email address</a:t>
            </a:r>
            <a:endParaRPr lang="en-US"/>
          </a:p>
        </p:txBody>
      </p:sp>
    </p:spTree>
    <p:extLst>
      <p:ext uri="{BB962C8B-B14F-4D97-AF65-F5344CB8AC3E}">
        <p14:creationId xmlns:p14="http://schemas.microsoft.com/office/powerpoint/2010/main" val="10376042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White Thank You">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1" y="3720314"/>
            <a:ext cx="11734800" cy="2312987"/>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ctr">
              <a:defRPr sz="5400" baseline="0"/>
            </a:lvl1pPr>
          </a:lstStyle>
          <a:p>
            <a:pPr lvl="0"/>
            <a:r>
              <a:rPr lang="en-US">
                <a:sym typeface="Trebuchet MS" pitchFamily="-100" charset="0"/>
              </a:rPr>
              <a:t>Click to Add Thank You</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Tree>
    <p:extLst>
      <p:ext uri="{BB962C8B-B14F-4D97-AF65-F5344CB8AC3E}">
        <p14:creationId xmlns:p14="http://schemas.microsoft.com/office/powerpoint/2010/main" val="257805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 + Supporting Slide">
    <p:spTree>
      <p:nvGrpSpPr>
        <p:cNvPr id="1" name=""/>
        <p:cNvGrpSpPr/>
        <p:nvPr/>
      </p:nvGrpSpPr>
      <p:grpSpPr>
        <a:xfrm>
          <a:off x="0" y="0"/>
          <a:ext cx="0" cy="0"/>
          <a:chOff x="0" y="0"/>
          <a:chExt cx="0" cy="0"/>
        </a:xfrm>
      </p:grpSpPr>
      <p:pic>
        <p:nvPicPr>
          <p:cNvPr id="6" name="Picture 5" descr="&quot;&quot;"/>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l="38793" t="25383" r="38793" b="29556"/>
          <a:stretch/>
        </p:blipFill>
        <p:spPr>
          <a:xfrm>
            <a:off x="5530879" y="2973391"/>
            <a:ext cx="942918" cy="3806818"/>
          </a:xfrm>
          <a:prstGeom prst="rect">
            <a:avLst/>
          </a:prstGeom>
        </p:spPr>
      </p:pic>
      <p:sp>
        <p:nvSpPr>
          <p:cNvPr id="4" name="Text Placeholder 4"/>
          <p:cNvSpPr>
            <a:spLocks noGrp="1"/>
          </p:cNvSpPr>
          <p:nvPr>
            <p:ph type="body" sz="quarter" idx="11" hasCustomPrompt="1"/>
          </p:nvPr>
        </p:nvSpPr>
        <p:spPr>
          <a:xfrm>
            <a:off x="330390" y="3582080"/>
            <a:ext cx="5218559" cy="2589451"/>
          </a:xfrm>
          <a:prstGeom prst="rect">
            <a:avLst/>
          </a:prstGeom>
        </p:spPr>
        <p:txBody>
          <a:bodyPr anchor="ctr"/>
          <a:lstStyle>
            <a:lvl1pPr marL="0" indent="0">
              <a:buNone/>
              <a:defRPr sz="6600" b="1">
                <a:solidFill>
                  <a:schemeClr val="bg1"/>
                </a:solidFill>
                <a:latin typeface="+mj-lt"/>
                <a:ea typeface="Verdana" panose="020B0604030504040204" pitchFamily="34" charset="0"/>
                <a:cs typeface="Verdana" panose="020B0604030504040204" pitchFamily="34" charset="0"/>
              </a:defRPr>
            </a:lvl1pPr>
          </a:lstStyle>
          <a:p>
            <a:pPr lvl="0"/>
            <a:r>
              <a:rPr lang="en-US"/>
              <a:t>YOUR MAIN IDEA</a:t>
            </a:r>
          </a:p>
        </p:txBody>
      </p:sp>
      <p:sp>
        <p:nvSpPr>
          <p:cNvPr id="7" name="Text Placeholder 6"/>
          <p:cNvSpPr>
            <a:spLocks noGrp="1"/>
          </p:cNvSpPr>
          <p:nvPr>
            <p:ph type="body" sz="quarter" idx="12" hasCustomPrompt="1"/>
          </p:nvPr>
        </p:nvSpPr>
        <p:spPr>
          <a:xfrm>
            <a:off x="6559549" y="2133600"/>
            <a:ext cx="6114863" cy="5486400"/>
          </a:xfrm>
          <a:prstGeom prst="rect">
            <a:avLst/>
          </a:prstGeom>
        </p:spPr>
        <p:txBody>
          <a:bodyPr/>
          <a:lstStyle>
            <a:lvl1pPr>
              <a:defRPr lang="en-US" sz="4050" baseline="0" smtClean="0">
                <a:solidFill>
                  <a:schemeClr val="bg1"/>
                </a:solidFill>
              </a:defRPr>
            </a:lvl1pPr>
            <a:lvl2pPr>
              <a:defRPr lang="en-US" sz="3300" baseline="0" smtClean="0">
                <a:solidFill>
                  <a:schemeClr val="bg1"/>
                </a:solidFill>
              </a:defRPr>
            </a:lvl2pPr>
            <a:lvl3pPr>
              <a:defRPr lang="en-US" sz="3000" smtClean="0">
                <a:solidFill>
                  <a:schemeClr val="bg1"/>
                </a:solidFill>
              </a:defRPr>
            </a:lvl3pPr>
            <a:lvl4pPr>
              <a:defRPr lang="en-US" sz="2700" smtClean="0">
                <a:solidFill>
                  <a:schemeClr val="bg1"/>
                </a:solidFill>
              </a:defRPr>
            </a:lvl4pPr>
            <a:lvl5pPr>
              <a:defRPr lang="en-US">
                <a:solidFill>
                  <a:schemeClr val="bg1"/>
                </a:solidFill>
              </a:defRPr>
            </a:lvl5pPr>
          </a:lstStyle>
          <a:p>
            <a:pPr lvl="0">
              <a:spcBef>
                <a:spcPts val="768"/>
              </a:spcBef>
              <a:buFont typeface="Arial" panose="020B0604020202020204" pitchFamily="34" charset="0"/>
              <a:buChar char="•"/>
            </a:pPr>
            <a:r>
              <a:rPr lang="en-US"/>
              <a:t>Add supporting text</a:t>
            </a:r>
          </a:p>
          <a:p>
            <a:pPr marL="800260" lvl="1" indent="-342971">
              <a:spcBef>
                <a:spcPts val="768"/>
              </a:spcBef>
              <a:buSzPct val="75000"/>
              <a:buFont typeface="Wingdings" panose="05000000000000000000" pitchFamily="2" charset="2"/>
              <a:buChar char="Ø"/>
            </a:pPr>
            <a:r>
              <a:rPr lang="en-US"/>
              <a:t>Second level</a:t>
            </a:r>
          </a:p>
          <a:p>
            <a:pPr marL="1200390" lvl="2" indent="-285809">
              <a:spcBef>
                <a:spcPts val="768"/>
              </a:spcBef>
              <a:buSzPct val="75000"/>
              <a:buFont typeface="Wingdings" panose="05000000000000000000" pitchFamily="2" charset="2"/>
              <a:buChar char="§"/>
            </a:pPr>
            <a:r>
              <a:rPr lang="en-US"/>
              <a:t>Third level</a:t>
            </a:r>
          </a:p>
          <a:p>
            <a:pPr marL="1481434" lvl="3" indent="-219119">
              <a:spcBef>
                <a:spcPts val="768"/>
              </a:spcBef>
              <a:buFont typeface="Arial" panose="020B0604020202020204" pitchFamily="34" charset="0"/>
              <a:buChar char="•"/>
            </a:pPr>
            <a:r>
              <a:rPr lang="en-US"/>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Tree>
    <p:extLst>
      <p:ext uri="{BB962C8B-B14F-4D97-AF65-F5344CB8AC3E}">
        <p14:creationId xmlns:p14="http://schemas.microsoft.com/office/powerpoint/2010/main" val="29816822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 Blank White Logo">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EC4C10-3428-4022-9B73-AD3426E542EB}"/>
              </a:ext>
            </a:extLst>
          </p:cNvPr>
          <p:cNvSpPr>
            <a:spLocks noGrp="1"/>
          </p:cNvSpPr>
          <p:nvPr>
            <p:ph type="sldNum" sz="quarter" idx="4"/>
          </p:nvPr>
        </p:nvSpPr>
        <p:spPr>
          <a:xfrm>
            <a:off x="10502781" y="9137972"/>
            <a:ext cx="2145811" cy="519113"/>
          </a:xfrm>
          <a:prstGeom prst="rect">
            <a:avLst/>
          </a:prstGeom>
        </p:spPr>
        <p:txBody>
          <a:bodyPr vert="horz" lIns="91440" tIns="45720" rIns="91440" bIns="45720" rtlCol="0" anchor="ctr"/>
          <a:lstStyle>
            <a:lvl1pPr algn="r">
              <a:defRPr sz="1012" b="1">
                <a:solidFill>
                  <a:schemeClr val="bg1"/>
                </a:solidFill>
              </a:defRPr>
            </a:lvl1pPr>
          </a:lstStyle>
          <a:p>
            <a:fld id="{7CD4B2A3-DF06-4EAB-85AB-0641A4D150A0}" type="slidenum">
              <a:rPr lang="en-US" smtClean="0"/>
              <a:pPr/>
              <a:t>‹#›</a:t>
            </a:fld>
            <a:endParaRPr lang="en-US"/>
          </a:p>
        </p:txBody>
      </p:sp>
    </p:spTree>
    <p:extLst>
      <p:ext uri="{BB962C8B-B14F-4D97-AF65-F5344CB8AC3E}">
        <p14:creationId xmlns:p14="http://schemas.microsoft.com/office/powerpoint/2010/main" val="11416393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White Blank Color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1AE6FB-43F4-4CC8-96BF-48D63AC6520D}"/>
              </a:ext>
            </a:extLst>
          </p:cNvPr>
          <p:cNvSpPr/>
          <p:nvPr userDrawn="1"/>
        </p:nvSpPr>
        <p:spPr bwMode="auto">
          <a:xfrm>
            <a:off x="0" y="9067801"/>
            <a:ext cx="13004800" cy="685800"/>
          </a:xfrm>
          <a:prstGeom prst="rect">
            <a:avLst/>
          </a:prstGeom>
          <a:solidFill>
            <a:schemeClr val="bg1"/>
          </a:solidFill>
          <a:ln w="12700" cap="flat" cmpd="sng" algn="ctr">
            <a:noFill/>
            <a:prstDash val="solid"/>
            <a:miter lim="0"/>
            <a:headEnd type="none" w="med" len="med"/>
            <a:tailEnd type="none" w="med" len="med"/>
          </a:ln>
          <a:effectLst/>
        </p:spPr>
        <p:txBody>
          <a:bodyPr vert="horz" wrap="square" lIns="28574" tIns="28574" rIns="28574" bIns="28574" numCol="1" rtlCol="0" anchor="ctr" anchorCtr="0" compatLnSpc="1">
            <a:prstTxWarp prst="textNoShape">
              <a:avLst/>
            </a:prstTxWarp>
          </a:bodyPr>
          <a:lstStyle/>
          <a:p>
            <a:pPr marL="128593" marR="0" indent="0" algn="l" defTabSz="328628" rtl="0" eaLnBrk="1" fontAlgn="base" latinLnBrk="0" hangingPunct="0">
              <a:lnSpc>
                <a:spcPct val="100000"/>
              </a:lnSpc>
              <a:spcBef>
                <a:spcPct val="0"/>
              </a:spcBef>
              <a:spcAft>
                <a:spcPct val="0"/>
              </a:spcAft>
              <a:buClrTx/>
              <a:buSzTx/>
              <a:buFontTx/>
              <a:buNone/>
              <a:tabLst/>
            </a:pPr>
            <a:endParaRPr kumimoji="0" lang="en-US" sz="1012"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endParaRPr>
          </a:p>
        </p:txBody>
      </p:sp>
      <p:pic>
        <p:nvPicPr>
          <p:cNvPr id="7" name="Picture 6">
            <a:extLst>
              <a:ext uri="{FF2B5EF4-FFF2-40B4-BE49-F238E27FC236}">
                <a16:creationId xmlns:a16="http://schemas.microsoft.com/office/drawing/2014/main" id="{AF794370-8F77-4973-8E54-E4FE7CACBEA4}"/>
              </a:ext>
            </a:extLst>
          </p:cNvPr>
          <p:cNvPicPr>
            <a:picLocks noChangeAspect="1"/>
          </p:cNvPicPr>
          <p:nvPr userDrawn="1"/>
        </p:nvPicPr>
        <p:blipFill>
          <a:blip r:embed="rId2"/>
          <a:stretch>
            <a:fillRect/>
          </a:stretch>
        </p:blipFill>
        <p:spPr>
          <a:xfrm>
            <a:off x="329178" y="9250004"/>
            <a:ext cx="1894915" cy="318345"/>
          </a:xfrm>
          <a:prstGeom prst="rect">
            <a:avLst/>
          </a:prstGeom>
        </p:spPr>
      </p:pic>
      <p:sp>
        <p:nvSpPr>
          <p:cNvPr id="4" name="Slide Number Placeholder 1">
            <a:extLst>
              <a:ext uri="{FF2B5EF4-FFF2-40B4-BE49-F238E27FC236}">
                <a16:creationId xmlns:a16="http://schemas.microsoft.com/office/drawing/2014/main" id="{B3FD6A34-4DB6-4092-939B-D71DCDFA8857}"/>
              </a:ext>
            </a:extLst>
          </p:cNvPr>
          <p:cNvSpPr>
            <a:spLocks noGrp="1"/>
          </p:cNvSpPr>
          <p:nvPr>
            <p:ph type="sldNum" sz="quarter" idx="4"/>
          </p:nvPr>
        </p:nvSpPr>
        <p:spPr>
          <a:xfrm>
            <a:off x="10528603" y="9151144"/>
            <a:ext cx="2145811" cy="519113"/>
          </a:xfrm>
          <a:prstGeom prst="rect">
            <a:avLst/>
          </a:prstGeom>
        </p:spPr>
        <p:txBody>
          <a:bodyPr vert="horz" lIns="91440" tIns="45720" rIns="91440" bIns="45720" rtlCol="0" anchor="ctr"/>
          <a:lstStyle>
            <a:lvl1pPr algn="r">
              <a:defRPr sz="1012" b="1">
                <a:solidFill>
                  <a:schemeClr val="tx1"/>
                </a:solidFill>
              </a:defRPr>
            </a:lvl1pPr>
          </a:lstStyle>
          <a:p>
            <a:fld id="{88E71DEA-C72C-42CF-90F7-E467E0733BC8}" type="slidenum">
              <a:rPr lang="en-US" smtClean="0"/>
              <a:pPr/>
              <a:t>‹#›</a:t>
            </a:fld>
            <a:endParaRPr lang="en-US"/>
          </a:p>
        </p:txBody>
      </p:sp>
    </p:spTree>
    <p:extLst>
      <p:ext uri="{BB962C8B-B14F-4D97-AF65-F5344CB8AC3E}">
        <p14:creationId xmlns:p14="http://schemas.microsoft.com/office/powerpoint/2010/main" val="20347738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rebuchet-White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3764" y="914400"/>
            <a:ext cx="11217274" cy="1156322"/>
          </a:xfrm>
          <a:prstGeom prst="rect">
            <a:avLst/>
          </a:prstGeom>
        </p:spPr>
        <p:txBody>
          <a:bodyPr anchor="ctr"/>
          <a:lstStyle>
            <a:lvl1pPr algn="ctr">
              <a:defRPr sz="4500">
                <a:solidFill>
                  <a:schemeClr val="tx1"/>
                </a:solidFill>
              </a:defRPr>
            </a:lvl1pPr>
          </a:lstStyle>
          <a:p>
            <a:r>
              <a:rPr lang="en-US"/>
              <a:t>Click to edit Slide title</a:t>
            </a:r>
          </a:p>
        </p:txBody>
      </p:sp>
      <p:sp>
        <p:nvSpPr>
          <p:cNvPr id="4" name="Content Placeholder 3"/>
          <p:cNvSpPr>
            <a:spLocks noGrp="1"/>
          </p:cNvSpPr>
          <p:nvPr>
            <p:ph sz="quarter" idx="10" hasCustomPrompt="1"/>
          </p:nvPr>
        </p:nvSpPr>
        <p:spPr>
          <a:xfrm>
            <a:off x="893764" y="2438402"/>
            <a:ext cx="11217274" cy="6022848"/>
          </a:xfrm>
          <a:prstGeom prst="rect">
            <a:avLst/>
          </a:prstGeom>
        </p:spPr>
        <p:txBody>
          <a:bodyPr/>
          <a:lstStyle>
            <a:lvl1pPr marL="257160" indent="-257160">
              <a:spcBef>
                <a:spcPts val="576"/>
              </a:spcBef>
              <a:buFont typeface="Arial" panose="020B0604020202020204" pitchFamily="34" charset="0"/>
              <a:buChar char="•"/>
              <a:defRPr sz="2700" baseline="0">
                <a:solidFill>
                  <a:schemeClr val="tx1"/>
                </a:solidFill>
              </a:defRPr>
            </a:lvl1pPr>
            <a:lvl2pPr marL="600041" indent="-257160">
              <a:spcBef>
                <a:spcPts val="576"/>
              </a:spcBef>
              <a:buSzPct val="75000"/>
              <a:buFont typeface="Wingdings" panose="05000000000000000000" pitchFamily="2" charset="2"/>
              <a:buChar char="Ø"/>
              <a:defRPr sz="2400" baseline="0">
                <a:solidFill>
                  <a:schemeClr val="tx1"/>
                </a:solidFill>
              </a:defRPr>
            </a:lvl2pPr>
            <a:lvl3pPr marL="900062" indent="-214301">
              <a:spcBef>
                <a:spcPts val="576"/>
              </a:spcBef>
              <a:buSzPct val="75000"/>
              <a:buFont typeface="Wingdings" panose="05000000000000000000" pitchFamily="2" charset="2"/>
              <a:buChar char="§"/>
              <a:defRPr sz="2100">
                <a:solidFill>
                  <a:schemeClr val="tx1"/>
                </a:solidFill>
              </a:defRPr>
            </a:lvl3pPr>
            <a:lvl4pPr marL="1110792" indent="-164297">
              <a:spcBef>
                <a:spcPts val="576"/>
              </a:spcBef>
              <a:buFont typeface="Arial" panose="020B0604020202020204" pitchFamily="34" charset="0"/>
              <a:buChar char="•"/>
              <a:defRPr sz="1800">
                <a:solidFill>
                  <a:schemeClr val="tx1"/>
                </a:solidFill>
              </a:defRPr>
            </a:lvl4pPr>
            <a:lvl5pPr marL="1028643" indent="-342880">
              <a:spcBef>
                <a:spcPts val="576"/>
              </a:spcBef>
              <a:buFont typeface="Arial" panose="020B0604020202020204" pitchFamily="34" charset="0"/>
              <a:buChar char="•"/>
              <a:defRPr sz="1500"/>
            </a:lvl5pPr>
          </a:lstStyle>
          <a:p>
            <a:pPr lvl="0"/>
            <a:r>
              <a:rPr lang="en-US"/>
              <a:t>Use bullet points sparingly</a:t>
            </a:r>
          </a:p>
          <a:p>
            <a:pPr lvl="1"/>
            <a:r>
              <a:rPr lang="en-US"/>
              <a:t>Try to keep it at 3 – 5 per slide</a:t>
            </a:r>
          </a:p>
          <a:p>
            <a:pPr lvl="0"/>
            <a:r>
              <a:rPr lang="en-US"/>
              <a:t>Only represent key ideas</a:t>
            </a:r>
          </a:p>
          <a:p>
            <a:pPr lvl="0"/>
            <a:r>
              <a:rPr lang="en-US"/>
              <a:t>Examine your font size</a:t>
            </a:r>
          </a:p>
          <a:p>
            <a:pPr lvl="1"/>
            <a:r>
              <a:rPr lang="en-US"/>
              <a:t>Don’t go below 20 </a:t>
            </a:r>
          </a:p>
          <a:p>
            <a:pPr lvl="0"/>
            <a:r>
              <a:rPr lang="en-US"/>
              <a:t>Only add images/other media if relevant</a:t>
            </a:r>
          </a:p>
          <a:p>
            <a:pPr lvl="1"/>
            <a:r>
              <a:rPr lang="en-US"/>
              <a:t>Second level</a:t>
            </a:r>
          </a:p>
          <a:p>
            <a:pPr lvl="2"/>
            <a:r>
              <a:rPr lang="en-US"/>
              <a:t>Third level</a:t>
            </a:r>
          </a:p>
          <a:p>
            <a:pPr lvl="3"/>
            <a:r>
              <a:rPr lang="en-US"/>
              <a:t>Fourth level (if you MUST)</a:t>
            </a:r>
          </a:p>
        </p:txBody>
      </p:sp>
      <p:sp>
        <p:nvSpPr>
          <p:cNvPr id="3" name="Slide Number Placeholder 2"/>
          <p:cNvSpPr>
            <a:spLocks noGrp="1"/>
          </p:cNvSpPr>
          <p:nvPr>
            <p:ph type="sldNum" sz="quarter" idx="11"/>
          </p:nvPr>
        </p:nvSpPr>
        <p:spPr/>
        <p:txBody>
          <a:bodyPr/>
          <a:lstStyle/>
          <a:p>
            <a:fld id="{7CD4B2A3-DF06-4EAB-85AB-0641A4D150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226189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Blank Option">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DE68769-00DC-405B-88E2-248530D96551}" type="slidenum">
              <a:rPr lang="en-US"/>
              <a:pPr>
                <a:defRPr/>
              </a:pPr>
              <a:t>‹#›</a:t>
            </a:fld>
            <a:endParaRPr lang="en-US"/>
          </a:p>
        </p:txBody>
      </p:sp>
    </p:spTree>
    <p:extLst>
      <p:ext uri="{BB962C8B-B14F-4D97-AF65-F5344CB8AC3E}">
        <p14:creationId xmlns:p14="http://schemas.microsoft.com/office/powerpoint/2010/main" val="27859412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rebuchet-White Thank You">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1" y="2362202"/>
            <a:ext cx="11734800" cy="2312987"/>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solidFill>
                  <a:schemeClr val="tx1"/>
                </a:solidFill>
              </a:defRPr>
            </a:lvl1pPr>
          </a:lstStyle>
          <a:p>
            <a:pPr lvl="0"/>
            <a:r>
              <a:rPr lang="en-US">
                <a:sym typeface="Trebuchet MS" pitchFamily="-100" charset="0"/>
              </a:rPr>
              <a:t>Click to add Thank You</a:t>
            </a:r>
          </a:p>
        </p:txBody>
      </p:sp>
      <p:sp>
        <p:nvSpPr>
          <p:cNvPr id="2" name="Slide Number Placeholder 1"/>
          <p:cNvSpPr>
            <a:spLocks noGrp="1"/>
          </p:cNvSpPr>
          <p:nvPr>
            <p:ph type="sldNum" sz="quarter" idx="10"/>
          </p:nvPr>
        </p:nvSpPr>
        <p:spPr/>
        <p:txBody>
          <a:bodyPr/>
          <a:lstStyle/>
          <a:p>
            <a:fld id="{7CD4B2A3-DF06-4EAB-85AB-0641A4D150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38545992"/>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rebuchet-White-Text and Images">
    <p:spTree>
      <p:nvGrpSpPr>
        <p:cNvPr id="1" name=""/>
        <p:cNvGrpSpPr/>
        <p:nvPr/>
      </p:nvGrpSpPr>
      <p:grpSpPr>
        <a:xfrm>
          <a:off x="0" y="0"/>
          <a:ext cx="0" cy="0"/>
          <a:chOff x="0" y="0"/>
          <a:chExt cx="0" cy="0"/>
        </a:xfrm>
      </p:grpSpPr>
      <p:sp>
        <p:nvSpPr>
          <p:cNvPr id="11" name="Text Placeholder 7"/>
          <p:cNvSpPr>
            <a:spLocks noGrp="1"/>
          </p:cNvSpPr>
          <p:nvPr>
            <p:ph type="body" sz="quarter" idx="15" hasCustomPrompt="1"/>
          </p:nvPr>
        </p:nvSpPr>
        <p:spPr>
          <a:xfrm>
            <a:off x="896113" y="914401"/>
            <a:ext cx="11219689" cy="1161289"/>
          </a:xfrm>
          <a:prstGeom prst="rect">
            <a:avLst/>
          </a:prstGeom>
        </p:spPr>
        <p:txBody>
          <a:bodyPr vert="horz" lIns="91440" tIns="45720" rIns="91440" bIns="45720" rtlCol="0" anchor="ctr">
            <a:normAutofit/>
          </a:bodyPr>
          <a:lstStyle>
            <a:lvl1pPr>
              <a:defRPr lang="en-US" sz="4500" b="1" i="1" u="none" baseline="0" dirty="0">
                <a:solidFill>
                  <a:schemeClr val="tx1"/>
                </a:solidFill>
                <a:latin typeface="+mj-lt"/>
                <a:ea typeface="+mj-ea"/>
                <a:cs typeface="+mj-cs"/>
              </a:defRPr>
            </a:lvl1pPr>
          </a:lstStyle>
          <a:p>
            <a:pPr lvl="0" algn="ctr">
              <a:spcBef>
                <a:spcPct val="0"/>
              </a:spcBef>
            </a:pPr>
            <a:r>
              <a:rPr lang="en-US"/>
              <a:t>Click to edit title</a:t>
            </a:r>
          </a:p>
        </p:txBody>
      </p:sp>
      <p:sp>
        <p:nvSpPr>
          <p:cNvPr id="5" name="Content Placeholder 4"/>
          <p:cNvSpPr>
            <a:spLocks noGrp="1"/>
          </p:cNvSpPr>
          <p:nvPr>
            <p:ph sz="quarter" idx="11" hasCustomPrompt="1"/>
          </p:nvPr>
        </p:nvSpPr>
        <p:spPr>
          <a:xfrm>
            <a:off x="525057" y="2441448"/>
            <a:ext cx="6345259" cy="5224498"/>
          </a:xfrm>
          <a:prstGeom prst="roundRect">
            <a:avLst>
              <a:gd name="adj" fmla="val 7126"/>
            </a:avLst>
          </a:prstGeom>
          <a:ln>
            <a:solidFill>
              <a:schemeClr val="accent2"/>
            </a:solidFill>
          </a:ln>
          <a:effectLst>
            <a:glow rad="63500">
              <a:schemeClr val="accent2">
                <a:alpha val="40000"/>
              </a:schemeClr>
            </a:glow>
            <a:outerShdw blurRad="50800" dist="63500" dir="8100000" algn="tr" rotWithShape="0">
              <a:schemeClr val="tx1">
                <a:lumMod val="50000"/>
                <a:alpha val="60000"/>
              </a:schemeClr>
            </a:outerShdw>
          </a:effectLst>
        </p:spPr>
        <p:style>
          <a:lnRef idx="2">
            <a:schemeClr val="accent6"/>
          </a:lnRef>
          <a:fillRef idx="1">
            <a:schemeClr val="lt1"/>
          </a:fillRef>
          <a:effectRef idx="0">
            <a:schemeClr val="accent6"/>
          </a:effectRef>
          <a:fontRef idx="none"/>
        </p:style>
        <p:txBody>
          <a:bodyPr/>
          <a:lstStyle>
            <a:lvl1pPr>
              <a:defRPr lang="en-US" sz="2133" b="1" i="1" dirty="0"/>
            </a:lvl1pPr>
          </a:lstStyle>
          <a:p>
            <a:pPr lvl="0" algn="ctr">
              <a:buNone/>
            </a:pPr>
            <a:r>
              <a:rPr lang="en-US" sz="2133" i="1"/>
              <a:t>Insert image or Clip Art</a:t>
            </a:r>
            <a:endParaRPr lang="en-US"/>
          </a:p>
        </p:txBody>
      </p:sp>
      <p:sp>
        <p:nvSpPr>
          <p:cNvPr id="4" name="Text Placeholder 3"/>
          <p:cNvSpPr>
            <a:spLocks noGrp="1"/>
          </p:cNvSpPr>
          <p:nvPr>
            <p:ph type="body" sz="quarter" idx="16"/>
          </p:nvPr>
        </p:nvSpPr>
        <p:spPr>
          <a:xfrm>
            <a:off x="7264401" y="2441448"/>
            <a:ext cx="5257801" cy="5224498"/>
          </a:xfrm>
          <a:prstGeom prst="rect">
            <a:avLst/>
          </a:prstGeom>
        </p:spPr>
        <p:txBody>
          <a:bodyPr/>
          <a:lstStyle>
            <a:lvl1pPr>
              <a:defRPr lang="en-US" sz="2700" baseline="0" smtClean="0">
                <a:solidFill>
                  <a:schemeClr val="tx1"/>
                </a:solidFill>
              </a:defRPr>
            </a:lvl1pPr>
            <a:lvl2pPr>
              <a:defRPr lang="en-US" sz="2400" baseline="0" smtClean="0">
                <a:solidFill>
                  <a:schemeClr val="tx1"/>
                </a:solidFill>
              </a:defRPr>
            </a:lvl2pPr>
            <a:lvl3pPr>
              <a:defRPr lang="en-US" sz="2100" smtClean="0">
                <a:solidFill>
                  <a:schemeClr val="tx1"/>
                </a:solidFill>
              </a:defRPr>
            </a:lvl3pPr>
            <a:lvl4pPr>
              <a:defRPr lang="en-US" sz="1800" smtClean="0">
                <a:solidFill>
                  <a:schemeClr val="tx1"/>
                </a:solidFill>
              </a:defRPr>
            </a:lvl4pPr>
            <a:lvl5pPr>
              <a:defRPr lang="en-US">
                <a:solidFill>
                  <a:schemeClr val="bg1"/>
                </a:solidFill>
              </a:defRPr>
            </a:lvl5pPr>
          </a:lstStyle>
          <a:p>
            <a:pPr lvl="0">
              <a:spcBef>
                <a:spcPts val="576"/>
              </a:spcBef>
              <a:buFont typeface="Arial" panose="020B0604020202020204" pitchFamily="34" charset="0"/>
              <a:buChar char="•"/>
            </a:pPr>
            <a:r>
              <a:rPr lang="en-US"/>
              <a:t>Click to edit Master text styles</a:t>
            </a:r>
          </a:p>
          <a:p>
            <a:pPr marL="600041" lvl="1" indent="-257160">
              <a:spcBef>
                <a:spcPts val="576"/>
              </a:spcBef>
              <a:buSzPct val="75000"/>
              <a:buFont typeface="Wingdings" panose="05000000000000000000" pitchFamily="2" charset="2"/>
              <a:buChar char="Ø"/>
            </a:pPr>
            <a:r>
              <a:rPr lang="en-US"/>
              <a:t>Second level</a:t>
            </a:r>
          </a:p>
          <a:p>
            <a:pPr marL="900062" lvl="2" indent="-214301">
              <a:spcBef>
                <a:spcPts val="576"/>
              </a:spcBef>
              <a:buSzPct val="75000"/>
              <a:buFont typeface="Wingdings" panose="05000000000000000000" pitchFamily="2" charset="2"/>
              <a:buChar char="§"/>
            </a:pPr>
            <a:r>
              <a:rPr lang="en-US"/>
              <a:t>Third level</a:t>
            </a:r>
          </a:p>
          <a:p>
            <a:pPr marL="1110792" lvl="3" indent="-164297">
              <a:spcBef>
                <a:spcPts val="576"/>
              </a:spcBef>
              <a:buFont typeface="Arial" panose="020B0604020202020204" pitchFamily="34" charset="0"/>
              <a:buChar char="•"/>
            </a:pPr>
            <a:r>
              <a:rPr lang="en-US"/>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328904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4" name="Title Placeholder"/>
          <p:cNvSpPr>
            <a:spLocks noGrp="1"/>
          </p:cNvSpPr>
          <p:nvPr>
            <p:ph type="title" hasCustomPrompt="1"/>
          </p:nvPr>
        </p:nvSpPr>
        <p:spPr bwMode="auto">
          <a:xfrm>
            <a:off x="635001" y="1595198"/>
            <a:ext cx="11734800" cy="1833809"/>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ctr">
              <a:defRPr sz="5400">
                <a:solidFill>
                  <a:schemeClr val="accent1">
                    <a:lumMod val="75000"/>
                  </a:schemeClr>
                </a:solidFill>
              </a:defRPr>
            </a:lvl1pPr>
          </a:lstStyle>
          <a:p>
            <a:pPr lvl="0"/>
            <a:r>
              <a:rPr lang="en-US">
                <a:sym typeface="Trebuchet MS" pitchFamily="-100" charset="0"/>
              </a:rPr>
              <a:t>Your Presentation Title</a:t>
            </a:r>
          </a:p>
        </p:txBody>
      </p:sp>
      <p:sp>
        <p:nvSpPr>
          <p:cNvPr id="8" name="Text Placeholder 7"/>
          <p:cNvSpPr>
            <a:spLocks noGrp="1"/>
          </p:cNvSpPr>
          <p:nvPr>
            <p:ph type="body" sz="quarter" idx="10" hasCustomPrompt="1"/>
          </p:nvPr>
        </p:nvSpPr>
        <p:spPr>
          <a:xfrm>
            <a:off x="1624077" y="3944113"/>
            <a:ext cx="9756649" cy="1161289"/>
          </a:xfrm>
          <a:prstGeom prst="rect">
            <a:avLst/>
          </a:prstGeom>
        </p:spPr>
        <p:txBody>
          <a:bodyPr anchor="ctr"/>
          <a:lstStyle>
            <a:lvl1pPr algn="ctr">
              <a:defRPr sz="3712" b="1" baseline="0">
                <a:solidFill>
                  <a:schemeClr val="accent1">
                    <a:lumMod val="75000"/>
                  </a:schemeClr>
                </a:solidFill>
              </a:defRPr>
            </a:lvl1pPr>
            <a:lvl2pPr algn="r">
              <a:defRPr baseline="0">
                <a:solidFill>
                  <a:schemeClr val="bg1"/>
                </a:solidFill>
              </a:defRPr>
            </a:lvl2pPr>
          </a:lstStyle>
          <a:p>
            <a:pPr lvl="0"/>
            <a:r>
              <a:rPr lang="en-US"/>
              <a:t>Your Subtitle</a:t>
            </a:r>
          </a:p>
        </p:txBody>
      </p:sp>
      <p:sp>
        <p:nvSpPr>
          <p:cNvPr id="3" name="Text Placeholder 2"/>
          <p:cNvSpPr>
            <a:spLocks noGrp="1"/>
          </p:cNvSpPr>
          <p:nvPr>
            <p:ph type="body" sz="quarter" idx="11" hasCustomPrompt="1"/>
          </p:nvPr>
        </p:nvSpPr>
        <p:spPr>
          <a:xfrm>
            <a:off x="3110738" y="5943600"/>
            <a:ext cx="6783324" cy="585216"/>
          </a:xfrm>
          <a:prstGeom prst="rect">
            <a:avLst/>
          </a:prstGeom>
        </p:spPr>
        <p:txBody>
          <a:bodyPr anchor="ctr"/>
          <a:lstStyle>
            <a:lvl1pPr marL="0" algn="ctr">
              <a:spcBef>
                <a:spcPts val="0"/>
              </a:spcBef>
              <a:defRPr sz="2475" b="0" baseline="0">
                <a:solidFill>
                  <a:schemeClr val="tx1"/>
                </a:solidFill>
              </a:defRPr>
            </a:lvl1pPr>
          </a:lstStyle>
          <a:p>
            <a:pPr lvl="0"/>
            <a:r>
              <a:rPr lang="en-US"/>
              <a:t>Presented by: Name of Presenter</a:t>
            </a:r>
          </a:p>
        </p:txBody>
      </p:sp>
      <p:sp>
        <p:nvSpPr>
          <p:cNvPr id="2" name="Slide Number Placeholder 1"/>
          <p:cNvSpPr>
            <a:spLocks noGrp="1"/>
          </p:cNvSpPr>
          <p:nvPr>
            <p:ph type="sldNum" sz="quarter" idx="12"/>
          </p:nvPr>
        </p:nvSpPr>
        <p:spPr/>
        <p:txBody>
          <a:bodyPr/>
          <a:lstStyle/>
          <a:p>
            <a:fld id="{88E71DEA-C72C-42CF-90F7-E467E0733BC8}" type="slidenum">
              <a:rPr lang="en-US" smtClean="0"/>
              <a:pPr/>
              <a:t>‹#›</a:t>
            </a:fld>
            <a:endParaRPr lang="en-US"/>
          </a:p>
        </p:txBody>
      </p:sp>
      <p:sp>
        <p:nvSpPr>
          <p:cNvPr id="9" name="Date Placeholder 2">
            <a:extLst>
              <a:ext uri="{FF2B5EF4-FFF2-40B4-BE49-F238E27FC236}">
                <a16:creationId xmlns:a16="http://schemas.microsoft.com/office/drawing/2014/main" id="{D30E7B30-A8EC-4B57-8C04-DB24765E6516}"/>
              </a:ext>
            </a:extLst>
          </p:cNvPr>
          <p:cNvSpPr>
            <a:spLocks noGrp="1"/>
          </p:cNvSpPr>
          <p:nvPr>
            <p:ph type="dt" sz="half" idx="2"/>
          </p:nvPr>
        </p:nvSpPr>
        <p:spPr>
          <a:xfrm>
            <a:off x="5039519" y="7253288"/>
            <a:ext cx="2925762" cy="519113"/>
          </a:xfrm>
          <a:prstGeom prst="rect">
            <a:avLst/>
          </a:prstGeom>
        </p:spPr>
        <p:txBody>
          <a:bodyPr vert="horz" lIns="91440" tIns="45720" rIns="91440" bIns="45720" rtlCol="0" anchor="ctr"/>
          <a:lstStyle>
            <a:lvl1pPr algn="ctr">
              <a:defRPr sz="1500">
                <a:solidFill>
                  <a:schemeClr val="tx1"/>
                </a:solidFill>
              </a:defRPr>
            </a:lvl1pPr>
          </a:lstStyle>
          <a:p>
            <a:fld id="{720F2E81-9F3D-42A6-A086-4D144BCEA8F3}" type="datetime7">
              <a:rPr lang="en-US" smtClean="0"/>
              <a:pPr/>
              <a:t>Mar-25</a:t>
            </a:fld>
            <a:endParaRPr lang="en-US"/>
          </a:p>
        </p:txBody>
      </p:sp>
    </p:spTree>
    <p:extLst>
      <p:ext uri="{BB962C8B-B14F-4D97-AF65-F5344CB8AC3E}">
        <p14:creationId xmlns:p14="http://schemas.microsoft.com/office/powerpoint/2010/main" val="22066730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White Mission Slide">
    <p:spTree>
      <p:nvGrpSpPr>
        <p:cNvPr id="1" name=""/>
        <p:cNvGrpSpPr/>
        <p:nvPr/>
      </p:nvGrpSpPr>
      <p:grpSpPr>
        <a:xfrm>
          <a:off x="0" y="0"/>
          <a:ext cx="0" cy="0"/>
          <a:chOff x="0" y="0"/>
          <a:chExt cx="0" cy="0"/>
        </a:xfrm>
      </p:grpSpPr>
      <p:sp>
        <p:nvSpPr>
          <p:cNvPr id="6" name="TextBox 5"/>
          <p:cNvSpPr txBox="1"/>
          <p:nvPr userDrawn="1"/>
        </p:nvSpPr>
        <p:spPr>
          <a:xfrm>
            <a:off x="234808" y="1247277"/>
            <a:ext cx="10896601" cy="853952"/>
          </a:xfrm>
          <a:prstGeom prst="rect">
            <a:avLst/>
          </a:prstGeom>
          <a:noFill/>
        </p:spPr>
        <p:txBody>
          <a:bodyPr wrap="square" rtlCol="0" anchor="ctr">
            <a:spAutoFit/>
          </a:bodyPr>
          <a:lstStyle/>
          <a:p>
            <a:r>
              <a:rPr lang="en-US" sz="4949" b="1" i="0">
                <a:solidFill>
                  <a:schemeClr val="accent1">
                    <a:lumMod val="75000"/>
                  </a:schemeClr>
                </a:solidFill>
              </a:rPr>
              <a:t>Our Mission</a:t>
            </a:r>
          </a:p>
        </p:txBody>
      </p:sp>
      <p:sp>
        <p:nvSpPr>
          <p:cNvPr id="5" name="TextBox 4"/>
          <p:cNvSpPr txBox="1"/>
          <p:nvPr userDrawn="1"/>
        </p:nvSpPr>
        <p:spPr>
          <a:xfrm>
            <a:off x="900859" y="4005246"/>
            <a:ext cx="11203084" cy="2793072"/>
          </a:xfrm>
          <a:prstGeom prst="rect">
            <a:avLst/>
          </a:prstGeom>
          <a:noFill/>
        </p:spPr>
        <p:txBody>
          <a:bodyPr wrap="square" rtlCol="0" anchor="ctr">
            <a:spAutoFit/>
          </a:bodyPr>
          <a:lstStyle/>
          <a:p>
            <a:pPr marL="0" marR="0" lvl="0" indent="0" algn="ctr" defTabSz="438237" rtl="0" eaLnBrk="1" fontAlgn="base" latinLnBrk="0" hangingPunct="0">
              <a:lnSpc>
                <a:spcPct val="100000"/>
              </a:lnSpc>
              <a:spcBef>
                <a:spcPct val="0"/>
              </a:spcBef>
              <a:spcAft>
                <a:spcPct val="0"/>
              </a:spcAft>
              <a:buClrTx/>
              <a:buSzTx/>
              <a:buFontTx/>
              <a:buNone/>
              <a:tabLst/>
              <a:defRPr/>
            </a:pPr>
            <a:r>
              <a:rPr lang="en-US" sz="4500" b="1">
                <a:solidFill>
                  <a:schemeClr val="tx1"/>
                </a:solidFill>
              </a:rPr>
              <a:t>Improving</a:t>
            </a:r>
            <a:r>
              <a:rPr lang="en-US" sz="4500" b="0">
                <a:solidFill>
                  <a:schemeClr val="tx1"/>
                </a:solidFill>
              </a:rPr>
              <a:t> </a:t>
            </a:r>
            <a:r>
              <a:rPr lang="en-US" sz="4050" b="0">
                <a:solidFill>
                  <a:schemeClr val="tx1"/>
                </a:solidFill>
              </a:rPr>
              <a:t>health care access and outcomes for the </a:t>
            </a:r>
            <a:r>
              <a:rPr lang="en-US" sz="4500" b="1">
                <a:solidFill>
                  <a:schemeClr val="tx1"/>
                </a:solidFill>
              </a:rPr>
              <a:t>people</a:t>
            </a:r>
            <a:r>
              <a:rPr lang="en-US" sz="4500" b="0">
                <a:solidFill>
                  <a:schemeClr val="tx1"/>
                </a:solidFill>
              </a:rPr>
              <a:t> </a:t>
            </a:r>
            <a:r>
              <a:rPr lang="en-US" sz="4050" b="0">
                <a:solidFill>
                  <a:schemeClr val="tx1"/>
                </a:solidFill>
              </a:rPr>
              <a:t>we serve </a:t>
            </a:r>
            <a:br>
              <a:rPr lang="en-US" sz="4050" b="0">
                <a:solidFill>
                  <a:schemeClr val="tx1"/>
                </a:solidFill>
              </a:rPr>
            </a:br>
            <a:r>
              <a:rPr lang="en-US" sz="4050" b="0">
                <a:solidFill>
                  <a:schemeClr val="tx1"/>
                </a:solidFill>
              </a:rPr>
              <a:t>while demonstrating sound stewardship of financial </a:t>
            </a:r>
            <a:r>
              <a:rPr lang="en-US" sz="4500" b="1">
                <a:solidFill>
                  <a:schemeClr val="tx1"/>
                </a:solidFill>
              </a:rPr>
              <a:t>resources</a:t>
            </a:r>
            <a:endParaRPr lang="en-US" sz="4050" b="1">
              <a:solidFill>
                <a:schemeClr val="tx1"/>
              </a:solidFill>
            </a:endParaRP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Tree>
    <p:extLst>
      <p:ext uri="{BB962C8B-B14F-4D97-AF65-F5344CB8AC3E}">
        <p14:creationId xmlns:p14="http://schemas.microsoft.com/office/powerpoint/2010/main" val="4484432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330391" y="2438400"/>
            <a:ext cx="12344023" cy="6172200"/>
          </a:xfrm>
          <a:prstGeom prst="rect">
            <a:avLst/>
          </a:prstGeom>
        </p:spPr>
        <p:txBody>
          <a:bodyPr/>
          <a:lstStyle>
            <a:lvl1pPr>
              <a:defRPr lang="en-US" sz="2700" baseline="0" dirty="0" smtClean="0">
                <a:solidFill>
                  <a:schemeClr val="tx1"/>
                </a:solidFill>
              </a:defRPr>
            </a:lvl1pPr>
            <a:lvl2pPr>
              <a:defRPr lang="en-US" sz="2475" baseline="0" dirty="0" smtClean="0">
                <a:solidFill>
                  <a:schemeClr val="tx1"/>
                </a:solidFill>
              </a:defRPr>
            </a:lvl2pPr>
            <a:lvl3pPr>
              <a:defRPr lang="en-US" sz="2025" dirty="0" smtClean="0">
                <a:solidFill>
                  <a:schemeClr val="tx1"/>
                </a:solidFill>
              </a:defRPr>
            </a:lvl3pPr>
            <a:lvl4pPr marL="1203919" indent="-257187">
              <a:buFont typeface="Wingdings" panose="05000000000000000000" pitchFamily="2" charset="2"/>
              <a:buChar char="v"/>
              <a:defRPr lang="en-US" sz="1800" dirty="0" smtClean="0">
                <a:solidFill>
                  <a:schemeClr val="tx1"/>
                </a:solidFill>
              </a:defRPr>
            </a:lvl4pPr>
          </a:lstStyle>
          <a:p>
            <a:pPr lvl="0">
              <a:spcBef>
                <a:spcPts val="576"/>
              </a:spcBef>
              <a:buFont typeface="Arial" panose="020B0604020202020204" pitchFamily="34" charset="0"/>
              <a:buChar char="•"/>
            </a:pPr>
            <a:r>
              <a:rPr lang="en-US"/>
              <a:t>Use bullet points sparingly</a:t>
            </a:r>
          </a:p>
          <a:p>
            <a:pPr marL="600193" lvl="1" indent="-257227">
              <a:spcBef>
                <a:spcPts val="576"/>
              </a:spcBef>
              <a:buSzPct val="75000"/>
              <a:buFont typeface="Wingdings" panose="05000000000000000000" pitchFamily="2" charset="2"/>
              <a:buChar char="Ø"/>
            </a:pPr>
            <a:r>
              <a:rPr lang="en-US"/>
              <a:t>3 – 5 per slide</a:t>
            </a:r>
          </a:p>
          <a:p>
            <a:pPr lvl="0">
              <a:spcBef>
                <a:spcPts val="576"/>
              </a:spcBef>
              <a:buFont typeface="Arial" panose="020B0604020202020204" pitchFamily="34" charset="0"/>
              <a:buChar char="•"/>
            </a:pPr>
            <a:r>
              <a:rPr lang="en-US"/>
              <a:t>Examine your font size</a:t>
            </a:r>
          </a:p>
          <a:p>
            <a:pPr marL="600193" lvl="1" indent="-257227">
              <a:spcBef>
                <a:spcPts val="576"/>
              </a:spcBef>
              <a:buSzPct val="75000"/>
              <a:buFont typeface="Wingdings" panose="05000000000000000000" pitchFamily="2" charset="2"/>
              <a:buChar char="Ø"/>
            </a:pPr>
            <a:r>
              <a:rPr lang="en-US"/>
              <a:t>Stay above 20 point</a:t>
            </a:r>
          </a:p>
          <a:p>
            <a:pPr lvl="0">
              <a:spcBef>
                <a:spcPts val="576"/>
              </a:spcBef>
              <a:buFont typeface="Arial" panose="020B0604020202020204" pitchFamily="34" charset="0"/>
              <a:buChar char="•"/>
            </a:pPr>
            <a:r>
              <a:rPr lang="en-US"/>
              <a:t>Add relevant images/media</a:t>
            </a:r>
          </a:p>
          <a:p>
            <a:pPr marL="600193" lvl="1" indent="-257227">
              <a:spcBef>
                <a:spcPts val="576"/>
              </a:spcBef>
              <a:buSzPct val="75000"/>
              <a:buFont typeface="Wingdings" panose="05000000000000000000" pitchFamily="2" charset="2"/>
              <a:buChar char="Ø"/>
            </a:pPr>
            <a:r>
              <a:rPr lang="en-US"/>
              <a:t>Second level</a:t>
            </a:r>
          </a:p>
          <a:p>
            <a:pPr marL="900288" lvl="2" indent="-214355">
              <a:spcBef>
                <a:spcPts val="576"/>
              </a:spcBef>
              <a:buSzPct val="75000"/>
              <a:buFont typeface="Wingdings" panose="05000000000000000000" pitchFamily="2" charset="2"/>
              <a:buChar char="§"/>
            </a:pPr>
            <a:r>
              <a:rPr lang="en-US"/>
              <a:t>Third level</a:t>
            </a:r>
          </a:p>
          <a:p>
            <a:pPr marL="1111070" lvl="3" indent="-164339">
              <a:spcBef>
                <a:spcPts val="576"/>
              </a:spcBef>
              <a:buFont typeface="Arial" panose="020B0604020202020204" pitchFamily="34" charset="0"/>
              <a:buChar char="•"/>
            </a:pPr>
            <a:r>
              <a:rPr lang="en-US"/>
              <a:t>Fourth level</a:t>
            </a:r>
          </a:p>
        </p:txBody>
      </p:sp>
      <p:sp>
        <p:nvSpPr>
          <p:cNvPr id="3" name="Slide Number Placeholder 2"/>
          <p:cNvSpPr>
            <a:spLocks noGrp="1"/>
          </p:cNvSpPr>
          <p:nvPr>
            <p:ph type="sldNum" sz="quarter" idx="11"/>
          </p:nvPr>
        </p:nvSpPr>
        <p:spPr/>
        <p:txBody>
          <a:bodyPr/>
          <a:lstStyle/>
          <a:p>
            <a:fld id="{88E71DEA-C72C-42CF-90F7-E467E0733BC8}" type="slidenum">
              <a:rPr lang="en-US" smtClean="0"/>
              <a:pPr/>
              <a:t>‹#›</a:t>
            </a:fld>
            <a:endParaRPr lang="en-US"/>
          </a:p>
        </p:txBody>
      </p:sp>
      <p:sp>
        <p:nvSpPr>
          <p:cNvPr id="29" name="Title 1">
            <a:extLst>
              <a:ext uri="{FF2B5EF4-FFF2-40B4-BE49-F238E27FC236}">
                <a16:creationId xmlns:a16="http://schemas.microsoft.com/office/drawing/2014/main" id="{40CE97B1-57EA-4888-86E2-E66E4425E591}"/>
              </a:ext>
            </a:extLst>
          </p:cNvPr>
          <p:cNvSpPr>
            <a:spLocks noGrp="1"/>
          </p:cNvSpPr>
          <p:nvPr>
            <p:ph type="title" hasCustomPrompt="1"/>
          </p:nvPr>
        </p:nvSpPr>
        <p:spPr>
          <a:xfrm>
            <a:off x="330391" y="624524"/>
            <a:ext cx="12344023" cy="1161289"/>
          </a:xfrm>
          <a:prstGeom prst="rect">
            <a:avLst/>
          </a:prstGeom>
        </p:spPr>
        <p:txBody>
          <a:bodyPr anchor="ctr">
            <a:noAutofit/>
          </a:bodyPr>
          <a:lstStyle>
            <a:lvl1pPr algn="ctr">
              <a:defRPr sz="4949">
                <a:solidFill>
                  <a:schemeClr val="accent1">
                    <a:lumMod val="75000"/>
                  </a:schemeClr>
                </a:solidFill>
              </a:defRPr>
            </a:lvl1pPr>
          </a:lstStyle>
          <a:p>
            <a:r>
              <a:rPr lang="en-US"/>
              <a:t>Click to Edit Slide Title</a:t>
            </a:r>
          </a:p>
        </p:txBody>
      </p:sp>
    </p:spTree>
    <p:extLst>
      <p:ext uri="{BB962C8B-B14F-4D97-AF65-F5344CB8AC3E}">
        <p14:creationId xmlns:p14="http://schemas.microsoft.com/office/powerpoint/2010/main" val="5317107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ide-by-Side Content Slide 2">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330388" y="2438400"/>
            <a:ext cx="5829122" cy="6172200"/>
          </a:xfrm>
          <a:prstGeom prst="rect">
            <a:avLst/>
          </a:prstGeom>
          <a:ln w="57150">
            <a:noFill/>
          </a:ln>
        </p:spPr>
        <p:txBody>
          <a:bodyPr/>
          <a:lstStyle>
            <a:lvl1pPr>
              <a:defRPr lang="en-US" sz="2250" baseline="0" dirty="0" smtClean="0">
                <a:solidFill>
                  <a:schemeClr val="tx1"/>
                </a:solidFill>
              </a:defRPr>
            </a:lvl1pPr>
            <a:lvl2pPr>
              <a:defRPr lang="en-US" sz="2025" baseline="0" dirty="0" smtClean="0">
                <a:solidFill>
                  <a:schemeClr val="tx1"/>
                </a:solidFill>
              </a:defRPr>
            </a:lvl2pPr>
            <a:lvl3pPr>
              <a:defRPr lang="en-US" sz="1800" dirty="0" smtClean="0">
                <a:solidFill>
                  <a:schemeClr val="tx1"/>
                </a:solidFill>
              </a:defRPr>
            </a:lvl3pPr>
            <a:lvl4pPr marL="1203919" indent="-257187">
              <a:buFont typeface="Wingdings" panose="05000000000000000000" pitchFamily="2" charset="2"/>
              <a:buChar char="v"/>
              <a:defRPr lang="en-US" sz="1576" dirty="0" smtClean="0">
                <a:solidFill>
                  <a:schemeClr val="tx1"/>
                </a:solidFill>
              </a:defRPr>
            </a:lvl4pPr>
          </a:lstStyle>
          <a:p>
            <a:pPr lvl="0">
              <a:spcBef>
                <a:spcPts val="576"/>
              </a:spcBef>
              <a:buFont typeface="Arial" panose="020B0604020202020204" pitchFamily="34" charset="0"/>
              <a:buChar char="•"/>
            </a:pPr>
            <a:r>
              <a:rPr lang="en-US"/>
              <a:t>Use bullet points sparingly</a:t>
            </a:r>
          </a:p>
          <a:p>
            <a:pPr marL="600193" lvl="1" indent="-257227">
              <a:spcBef>
                <a:spcPts val="576"/>
              </a:spcBef>
              <a:buSzPct val="75000"/>
              <a:buFont typeface="Wingdings" panose="05000000000000000000" pitchFamily="2" charset="2"/>
              <a:buChar char="Ø"/>
            </a:pPr>
            <a:r>
              <a:rPr lang="en-US"/>
              <a:t>3 – 5 per slide</a:t>
            </a:r>
          </a:p>
          <a:p>
            <a:pPr lvl="0">
              <a:spcBef>
                <a:spcPts val="576"/>
              </a:spcBef>
              <a:buFont typeface="Arial" panose="020B0604020202020204" pitchFamily="34" charset="0"/>
              <a:buChar char="•"/>
            </a:pPr>
            <a:r>
              <a:rPr lang="en-US"/>
              <a:t>Examine your font size</a:t>
            </a:r>
          </a:p>
          <a:p>
            <a:pPr marL="600193" lvl="1" indent="-257227">
              <a:spcBef>
                <a:spcPts val="576"/>
              </a:spcBef>
              <a:buSzPct val="75000"/>
              <a:buFont typeface="Wingdings" panose="05000000000000000000" pitchFamily="2" charset="2"/>
              <a:buChar char="Ø"/>
            </a:pPr>
            <a:r>
              <a:rPr lang="en-US"/>
              <a:t>Stay above 20 point</a:t>
            </a:r>
          </a:p>
          <a:p>
            <a:pPr lvl="0">
              <a:spcBef>
                <a:spcPts val="576"/>
              </a:spcBef>
              <a:buFont typeface="Arial" panose="020B0604020202020204" pitchFamily="34" charset="0"/>
              <a:buChar char="•"/>
            </a:pPr>
            <a:r>
              <a:rPr lang="en-US"/>
              <a:t>Add relevant images/media</a:t>
            </a:r>
          </a:p>
          <a:p>
            <a:pPr marL="600193" lvl="1" indent="-257227">
              <a:spcBef>
                <a:spcPts val="576"/>
              </a:spcBef>
              <a:buSzPct val="75000"/>
              <a:buFont typeface="Wingdings" panose="05000000000000000000" pitchFamily="2" charset="2"/>
              <a:buChar char="Ø"/>
            </a:pPr>
            <a:r>
              <a:rPr lang="en-US"/>
              <a:t>Second level</a:t>
            </a:r>
          </a:p>
          <a:p>
            <a:pPr marL="900288" lvl="2" indent="-214355">
              <a:spcBef>
                <a:spcPts val="576"/>
              </a:spcBef>
              <a:buSzPct val="75000"/>
              <a:buFont typeface="Wingdings" panose="05000000000000000000" pitchFamily="2" charset="2"/>
              <a:buChar char="§"/>
            </a:pPr>
            <a:r>
              <a:rPr lang="en-US"/>
              <a:t>Third level</a:t>
            </a:r>
          </a:p>
          <a:p>
            <a:pPr marL="1111070" lvl="3" indent="-164339">
              <a:spcBef>
                <a:spcPts val="576"/>
              </a:spcBef>
              <a:buFont typeface="Arial" panose="020B0604020202020204" pitchFamily="34" charset="0"/>
              <a:buChar char="•"/>
            </a:pPr>
            <a:r>
              <a:rPr lang="en-US"/>
              <a:t>Fourth level</a:t>
            </a:r>
          </a:p>
        </p:txBody>
      </p:sp>
      <p:sp>
        <p:nvSpPr>
          <p:cNvPr id="3" name="Slide Number Placeholder 2"/>
          <p:cNvSpPr>
            <a:spLocks noGrp="1"/>
          </p:cNvSpPr>
          <p:nvPr>
            <p:ph type="sldNum" sz="quarter" idx="11"/>
          </p:nvPr>
        </p:nvSpPr>
        <p:spPr/>
        <p:txBody>
          <a:bodyPr/>
          <a:lstStyle/>
          <a:p>
            <a:fld id="{88E71DEA-C72C-42CF-90F7-E467E0733BC8}" type="slidenum">
              <a:rPr lang="en-US" smtClean="0"/>
              <a:pPr/>
              <a:t>‹#›</a:t>
            </a:fld>
            <a:endParaRPr lang="en-US"/>
          </a:p>
        </p:txBody>
      </p:sp>
      <p:sp>
        <p:nvSpPr>
          <p:cNvPr id="29" name="Title 1">
            <a:extLst>
              <a:ext uri="{FF2B5EF4-FFF2-40B4-BE49-F238E27FC236}">
                <a16:creationId xmlns:a16="http://schemas.microsoft.com/office/drawing/2014/main" id="{40CE97B1-57EA-4888-86E2-E66E4425E591}"/>
              </a:ext>
            </a:extLst>
          </p:cNvPr>
          <p:cNvSpPr>
            <a:spLocks noGrp="1"/>
          </p:cNvSpPr>
          <p:nvPr>
            <p:ph type="title" hasCustomPrompt="1"/>
          </p:nvPr>
        </p:nvSpPr>
        <p:spPr>
          <a:xfrm>
            <a:off x="330391" y="624524"/>
            <a:ext cx="12344023" cy="1161289"/>
          </a:xfrm>
          <a:prstGeom prst="rect">
            <a:avLst/>
          </a:prstGeom>
        </p:spPr>
        <p:txBody>
          <a:bodyPr anchor="ctr">
            <a:noAutofit/>
          </a:bodyPr>
          <a:lstStyle>
            <a:lvl1pPr algn="ctr">
              <a:defRPr sz="4949">
                <a:solidFill>
                  <a:schemeClr val="accent1">
                    <a:lumMod val="75000"/>
                  </a:schemeClr>
                </a:solidFill>
              </a:defRPr>
            </a:lvl1pPr>
          </a:lstStyle>
          <a:p>
            <a:r>
              <a:rPr lang="en-US"/>
              <a:t>Click to Edit Slide Title</a:t>
            </a:r>
          </a:p>
        </p:txBody>
      </p:sp>
      <p:sp>
        <p:nvSpPr>
          <p:cNvPr id="5" name="Content Placeholder 3">
            <a:extLst>
              <a:ext uri="{FF2B5EF4-FFF2-40B4-BE49-F238E27FC236}">
                <a16:creationId xmlns:a16="http://schemas.microsoft.com/office/drawing/2014/main" id="{25FF5EAB-AD08-4EAC-81DF-1F08A71581EB}"/>
              </a:ext>
            </a:extLst>
          </p:cNvPr>
          <p:cNvSpPr>
            <a:spLocks noGrp="1"/>
          </p:cNvSpPr>
          <p:nvPr>
            <p:ph sz="quarter" idx="12" hasCustomPrompt="1"/>
          </p:nvPr>
        </p:nvSpPr>
        <p:spPr>
          <a:xfrm>
            <a:off x="6845289" y="2438400"/>
            <a:ext cx="5829122" cy="6172200"/>
          </a:xfrm>
          <a:prstGeom prst="rect">
            <a:avLst/>
          </a:prstGeom>
          <a:solidFill>
            <a:schemeClr val="accent5"/>
          </a:solidFill>
        </p:spPr>
        <p:txBody>
          <a:bodyPr/>
          <a:lstStyle>
            <a:lvl1pPr>
              <a:defRPr lang="en-US" sz="2250" baseline="0" dirty="0" smtClean="0">
                <a:solidFill>
                  <a:schemeClr val="bg1"/>
                </a:solidFill>
              </a:defRPr>
            </a:lvl1pPr>
            <a:lvl2pPr>
              <a:defRPr lang="en-US" sz="2025" baseline="0" dirty="0" smtClean="0">
                <a:solidFill>
                  <a:schemeClr val="bg1"/>
                </a:solidFill>
              </a:defRPr>
            </a:lvl2pPr>
            <a:lvl3pPr>
              <a:defRPr lang="en-US" sz="1800" dirty="0" smtClean="0">
                <a:solidFill>
                  <a:schemeClr val="bg1"/>
                </a:solidFill>
              </a:defRPr>
            </a:lvl3pPr>
            <a:lvl4pPr marL="1203919" indent="-257187">
              <a:buFont typeface="Wingdings" panose="05000000000000000000" pitchFamily="2" charset="2"/>
              <a:buChar char="v"/>
              <a:defRPr lang="en-US" sz="1576" dirty="0" smtClean="0">
                <a:solidFill>
                  <a:schemeClr val="bg1"/>
                </a:solidFill>
              </a:defRPr>
            </a:lvl4pPr>
          </a:lstStyle>
          <a:p>
            <a:pPr lvl="0">
              <a:spcBef>
                <a:spcPts val="576"/>
              </a:spcBef>
              <a:buFont typeface="Arial" panose="020B0604020202020204" pitchFamily="34" charset="0"/>
              <a:buChar char="•"/>
            </a:pPr>
            <a:r>
              <a:rPr lang="en-US"/>
              <a:t>Use bullet points sparingly</a:t>
            </a:r>
          </a:p>
          <a:p>
            <a:pPr marL="600193" lvl="1" indent="-257227">
              <a:spcBef>
                <a:spcPts val="576"/>
              </a:spcBef>
              <a:buSzPct val="75000"/>
              <a:buFont typeface="Wingdings" panose="05000000000000000000" pitchFamily="2" charset="2"/>
              <a:buChar char="Ø"/>
            </a:pPr>
            <a:r>
              <a:rPr lang="en-US"/>
              <a:t>3 – 5 per slide</a:t>
            </a:r>
          </a:p>
          <a:p>
            <a:pPr lvl="0">
              <a:spcBef>
                <a:spcPts val="576"/>
              </a:spcBef>
              <a:buFont typeface="Arial" panose="020B0604020202020204" pitchFamily="34" charset="0"/>
              <a:buChar char="•"/>
            </a:pPr>
            <a:r>
              <a:rPr lang="en-US"/>
              <a:t>Examine your font size</a:t>
            </a:r>
          </a:p>
          <a:p>
            <a:pPr marL="600193" lvl="1" indent="-257227">
              <a:spcBef>
                <a:spcPts val="576"/>
              </a:spcBef>
              <a:buSzPct val="75000"/>
              <a:buFont typeface="Wingdings" panose="05000000000000000000" pitchFamily="2" charset="2"/>
              <a:buChar char="Ø"/>
            </a:pPr>
            <a:r>
              <a:rPr lang="en-US"/>
              <a:t>Stay above 20 point</a:t>
            </a:r>
          </a:p>
          <a:p>
            <a:pPr lvl="0">
              <a:spcBef>
                <a:spcPts val="576"/>
              </a:spcBef>
              <a:buFont typeface="Arial" panose="020B0604020202020204" pitchFamily="34" charset="0"/>
              <a:buChar char="•"/>
            </a:pPr>
            <a:r>
              <a:rPr lang="en-US"/>
              <a:t>Add relevant images/media</a:t>
            </a:r>
          </a:p>
          <a:p>
            <a:pPr marL="600193" lvl="1" indent="-257227">
              <a:spcBef>
                <a:spcPts val="576"/>
              </a:spcBef>
              <a:buSzPct val="75000"/>
              <a:buFont typeface="Wingdings" panose="05000000000000000000" pitchFamily="2" charset="2"/>
              <a:buChar char="Ø"/>
            </a:pPr>
            <a:r>
              <a:rPr lang="en-US"/>
              <a:t>Second level</a:t>
            </a:r>
          </a:p>
          <a:p>
            <a:pPr marL="900288" lvl="2" indent="-214355">
              <a:spcBef>
                <a:spcPts val="576"/>
              </a:spcBef>
              <a:buSzPct val="75000"/>
              <a:buFont typeface="Wingdings" panose="05000000000000000000" pitchFamily="2" charset="2"/>
              <a:buChar char="§"/>
            </a:pPr>
            <a:r>
              <a:rPr lang="en-US"/>
              <a:t>Third level</a:t>
            </a:r>
          </a:p>
          <a:p>
            <a:pPr marL="1111070" lvl="3" indent="-164339">
              <a:spcBef>
                <a:spcPts val="576"/>
              </a:spcBef>
              <a:buFont typeface="Arial" panose="020B0604020202020204" pitchFamily="34" charset="0"/>
              <a:buChar char="•"/>
            </a:pPr>
            <a:r>
              <a:rPr lang="en-US"/>
              <a:t>Fourth level</a:t>
            </a:r>
          </a:p>
        </p:txBody>
      </p:sp>
    </p:spTree>
    <p:extLst>
      <p:ext uri="{BB962C8B-B14F-4D97-AF65-F5344CB8AC3E}">
        <p14:creationId xmlns:p14="http://schemas.microsoft.com/office/powerpoint/2010/main" val="2589735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in + Image Slide">
    <p:spTree>
      <p:nvGrpSpPr>
        <p:cNvPr id="1" name=""/>
        <p:cNvGrpSpPr/>
        <p:nvPr/>
      </p:nvGrpSpPr>
      <p:grpSpPr>
        <a:xfrm>
          <a:off x="0" y="0"/>
          <a:ext cx="0" cy="0"/>
          <a:chOff x="0" y="0"/>
          <a:chExt cx="0" cy="0"/>
        </a:xfrm>
      </p:grpSpPr>
      <p:sp>
        <p:nvSpPr>
          <p:cNvPr id="4" name="Rectangle 3" descr="&quot;&quot;"/>
          <p:cNvSpPr/>
          <p:nvPr userDrawn="1"/>
        </p:nvSpPr>
        <p:spPr>
          <a:xfrm>
            <a:off x="-1" y="2882705"/>
            <a:ext cx="13004801" cy="398820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algn="ctr"/>
            <a:endParaRPr lang="en-US"/>
          </a:p>
        </p:txBody>
      </p:sp>
      <p:sp>
        <p:nvSpPr>
          <p:cNvPr id="5" name="Content Placeholder 4"/>
          <p:cNvSpPr>
            <a:spLocks noGrp="1"/>
          </p:cNvSpPr>
          <p:nvPr>
            <p:ph sz="quarter" idx="12" hasCustomPrompt="1"/>
          </p:nvPr>
        </p:nvSpPr>
        <p:spPr>
          <a:xfrm>
            <a:off x="6102362" y="762001"/>
            <a:ext cx="6229160" cy="7766370"/>
          </a:xfrm>
          <a:prstGeom prst="rect">
            <a:avLst/>
          </a:prstGeom>
          <a:solidFill>
            <a:schemeClr val="bg1"/>
          </a:solidFill>
          <a:ln w="57150">
            <a:solidFill>
              <a:schemeClr val="accent1"/>
            </a:solidFill>
          </a:ln>
          <a:effectLst/>
        </p:spPr>
        <p:style>
          <a:lnRef idx="2">
            <a:schemeClr val="accent3"/>
          </a:lnRef>
          <a:fillRef idx="1">
            <a:schemeClr val="lt1"/>
          </a:fillRef>
          <a:effectRef idx="0">
            <a:schemeClr val="accent3"/>
          </a:effectRef>
          <a:fontRef idx="none"/>
        </p:style>
        <p:txBody>
          <a:bodyPr anchor="ctr"/>
          <a:lstStyle>
            <a:lvl1pPr marL="428647" indent="-428647" algn="l">
              <a:buFont typeface="Arial" panose="020B0604020202020204" pitchFamily="34" charset="0"/>
              <a:buChar char="•"/>
              <a:defRPr lang="en-US" sz="2844" b="0" i="1" baseline="0" dirty="0">
                <a:solidFill>
                  <a:schemeClr val="bg1">
                    <a:lumMod val="50000"/>
                  </a:schemeClr>
                </a:solidFill>
                <a:effectLst/>
              </a:defRPr>
            </a:lvl1pPr>
          </a:lstStyle>
          <a:p>
            <a:pPr marL="0" marR="0" lvl="0" indent="0" algn="ctr" defTabSz="1167267" fontAlgn="auto" latinLnBrk="0">
              <a:lnSpc>
                <a:spcPct val="100000"/>
              </a:lnSpc>
              <a:spcBef>
                <a:spcPct val="20000"/>
              </a:spcBef>
              <a:spcAft>
                <a:spcPts val="0"/>
              </a:spcAft>
              <a:buClrTx/>
              <a:buSzTx/>
              <a:buFont typeface="Arial" pitchFamily="34" charset="0"/>
              <a:buNone/>
              <a:tabLst/>
            </a:pPr>
            <a:r>
              <a:rPr lang="en-US"/>
              <a:t>Click to add image or other media</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
        <p:nvSpPr>
          <p:cNvPr id="12" name="Text Placeholder 11">
            <a:extLst>
              <a:ext uri="{FF2B5EF4-FFF2-40B4-BE49-F238E27FC236}">
                <a16:creationId xmlns:a16="http://schemas.microsoft.com/office/drawing/2014/main" id="{3D015D75-5F7F-4371-93AE-F3C246627D45}"/>
              </a:ext>
            </a:extLst>
          </p:cNvPr>
          <p:cNvSpPr>
            <a:spLocks noGrp="1"/>
          </p:cNvSpPr>
          <p:nvPr>
            <p:ph type="body" sz="quarter" idx="13" hasCustomPrompt="1"/>
          </p:nvPr>
        </p:nvSpPr>
        <p:spPr>
          <a:xfrm>
            <a:off x="330390" y="3429000"/>
            <a:ext cx="5486231" cy="2895600"/>
          </a:xfrm>
          <a:prstGeom prst="rect">
            <a:avLst/>
          </a:prstGeom>
        </p:spPr>
        <p:txBody>
          <a:bodyPr anchor="ctr"/>
          <a:lstStyle>
            <a:lvl1pPr marL="0" indent="0">
              <a:defRPr sz="6600" b="1">
                <a:solidFill>
                  <a:schemeClr val="tx1"/>
                </a:solidFill>
              </a:defRPr>
            </a:lvl1pPr>
          </a:lstStyle>
          <a:p>
            <a:pPr lvl="0"/>
            <a:r>
              <a:rPr lang="en-US"/>
              <a:t>Insert Main Idea Here</a:t>
            </a:r>
          </a:p>
        </p:txBody>
      </p:sp>
    </p:spTree>
    <p:extLst>
      <p:ext uri="{BB962C8B-B14F-4D97-AF65-F5344CB8AC3E}">
        <p14:creationId xmlns:p14="http://schemas.microsoft.com/office/powerpoint/2010/main" val="1241012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Examples Slide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
        <p:nvSpPr>
          <p:cNvPr id="5" name="Content Placeholder 4"/>
          <p:cNvSpPr>
            <a:spLocks noGrp="1"/>
          </p:cNvSpPr>
          <p:nvPr>
            <p:ph sz="quarter" idx="20" hasCustomPrompt="1"/>
          </p:nvPr>
        </p:nvSpPr>
        <p:spPr>
          <a:xfrm>
            <a:off x="330389" y="2171707"/>
            <a:ext cx="4095308" cy="6512053"/>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0" name="Content Placeholder 4"/>
          <p:cNvSpPr>
            <a:spLocks noGrp="1"/>
          </p:cNvSpPr>
          <p:nvPr>
            <p:ph sz="quarter" idx="21" hasCustomPrompt="1"/>
          </p:nvPr>
        </p:nvSpPr>
        <p:spPr>
          <a:xfrm>
            <a:off x="8494779" y="2171707"/>
            <a:ext cx="4179635" cy="6512053"/>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2" name="Content Placeholder 4"/>
          <p:cNvSpPr>
            <a:spLocks noGrp="1"/>
          </p:cNvSpPr>
          <p:nvPr>
            <p:ph sz="quarter" idx="22" hasCustomPrompt="1"/>
          </p:nvPr>
        </p:nvSpPr>
        <p:spPr>
          <a:xfrm>
            <a:off x="4659884" y="2171705"/>
            <a:ext cx="3685033" cy="2872740"/>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6" name="Content Placeholder 4"/>
          <p:cNvSpPr>
            <a:spLocks noGrp="1"/>
          </p:cNvSpPr>
          <p:nvPr>
            <p:ph sz="quarter" idx="23" hasCustomPrompt="1"/>
          </p:nvPr>
        </p:nvSpPr>
        <p:spPr>
          <a:xfrm>
            <a:off x="4659884" y="5407155"/>
            <a:ext cx="3685033" cy="3276599"/>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8" name="Title 1">
            <a:extLst>
              <a:ext uri="{FF2B5EF4-FFF2-40B4-BE49-F238E27FC236}">
                <a16:creationId xmlns:a16="http://schemas.microsoft.com/office/drawing/2014/main" id="{F21FABD1-B807-4C07-9D13-989ADF61BC87}"/>
              </a:ext>
            </a:extLst>
          </p:cNvPr>
          <p:cNvSpPr>
            <a:spLocks noGrp="1"/>
          </p:cNvSpPr>
          <p:nvPr>
            <p:ph type="title" hasCustomPrompt="1"/>
          </p:nvPr>
        </p:nvSpPr>
        <p:spPr>
          <a:xfrm>
            <a:off x="330391" y="627890"/>
            <a:ext cx="12344023" cy="1161289"/>
          </a:xfrm>
          <a:prstGeom prst="rect">
            <a:avLst/>
          </a:prstGeom>
        </p:spPr>
        <p:txBody>
          <a:bodyPr vert="horz" lIns="91440" tIns="45720" rIns="91440" bIns="45720" rtlCol="0" anchor="ctr">
            <a:noAutofit/>
          </a:bodyPr>
          <a:lstStyle>
            <a:lvl1pPr algn="ctr">
              <a:defRPr lang="en-US" dirty="0"/>
            </a:lvl1pPr>
          </a:lstStyle>
          <a:p>
            <a:pPr lvl="0"/>
            <a:r>
              <a:rPr lang="en-US"/>
              <a:t>Click to Edit Slide Title</a:t>
            </a:r>
          </a:p>
        </p:txBody>
      </p:sp>
    </p:spTree>
    <p:extLst>
      <p:ext uri="{BB962C8B-B14F-4D97-AF65-F5344CB8AC3E}">
        <p14:creationId xmlns:p14="http://schemas.microsoft.com/office/powerpoint/2010/main" val="31671365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White Main + Supporting Slide">
    <p:spTree>
      <p:nvGrpSpPr>
        <p:cNvPr id="1" name=""/>
        <p:cNvGrpSpPr/>
        <p:nvPr/>
      </p:nvGrpSpPr>
      <p:grpSpPr>
        <a:xfrm>
          <a:off x="0" y="0"/>
          <a:ext cx="0" cy="0"/>
          <a:chOff x="0" y="0"/>
          <a:chExt cx="0" cy="0"/>
        </a:xfrm>
      </p:grpSpPr>
      <p:sp>
        <p:nvSpPr>
          <p:cNvPr id="4" name="Text Placeholder 4"/>
          <p:cNvSpPr>
            <a:spLocks noGrp="1"/>
          </p:cNvSpPr>
          <p:nvPr>
            <p:ph type="body" sz="quarter" idx="11" hasCustomPrompt="1"/>
          </p:nvPr>
        </p:nvSpPr>
        <p:spPr>
          <a:xfrm>
            <a:off x="273243" y="3582080"/>
            <a:ext cx="4933758" cy="2589451"/>
          </a:xfrm>
          <a:prstGeom prst="rect">
            <a:avLst/>
          </a:prstGeom>
        </p:spPr>
        <p:txBody>
          <a:bodyPr anchor="ctr"/>
          <a:lstStyle>
            <a:lvl1pPr marL="0" indent="0">
              <a:buNone/>
              <a:defRPr sz="4949" b="1">
                <a:solidFill>
                  <a:schemeClr val="accent1">
                    <a:lumMod val="75000"/>
                  </a:schemeClr>
                </a:solidFill>
                <a:latin typeface="+mj-lt"/>
                <a:ea typeface="Verdana" panose="020B0604030504040204" pitchFamily="34" charset="0"/>
                <a:cs typeface="Verdana" panose="020B0604030504040204" pitchFamily="34" charset="0"/>
              </a:defRPr>
            </a:lvl1pPr>
          </a:lstStyle>
          <a:p>
            <a:pPr lvl="0"/>
            <a:r>
              <a:rPr lang="en-US"/>
              <a:t>YOUR MAIN IDEA</a:t>
            </a:r>
          </a:p>
        </p:txBody>
      </p:sp>
      <p:sp>
        <p:nvSpPr>
          <p:cNvPr id="7" name="Text Placeholder 6"/>
          <p:cNvSpPr>
            <a:spLocks noGrp="1"/>
          </p:cNvSpPr>
          <p:nvPr>
            <p:ph type="body" sz="quarter" idx="12" hasCustomPrompt="1"/>
          </p:nvPr>
        </p:nvSpPr>
        <p:spPr>
          <a:xfrm>
            <a:off x="6559550" y="2133601"/>
            <a:ext cx="6114863" cy="5486400"/>
          </a:xfrm>
          <a:prstGeom prst="rect">
            <a:avLst/>
          </a:prstGeom>
        </p:spPr>
        <p:txBody>
          <a:bodyPr/>
          <a:lstStyle>
            <a:lvl1pPr>
              <a:defRPr lang="en-US" sz="3038" baseline="0" smtClean="0">
                <a:solidFill>
                  <a:schemeClr val="tx1"/>
                </a:solidFill>
              </a:defRPr>
            </a:lvl1pPr>
            <a:lvl2pPr>
              <a:defRPr lang="en-US" sz="2475" baseline="0" smtClean="0">
                <a:solidFill>
                  <a:schemeClr val="tx1"/>
                </a:solidFill>
              </a:defRPr>
            </a:lvl2pPr>
            <a:lvl3pPr>
              <a:defRPr lang="en-US" sz="2250" smtClean="0">
                <a:solidFill>
                  <a:schemeClr val="tx1"/>
                </a:solidFill>
              </a:defRPr>
            </a:lvl3pPr>
            <a:lvl4pPr>
              <a:defRPr lang="en-US" sz="2025" smtClean="0">
                <a:solidFill>
                  <a:schemeClr val="tx1"/>
                </a:solidFill>
              </a:defRPr>
            </a:lvl4pPr>
            <a:lvl5pPr>
              <a:defRPr lang="en-US">
                <a:solidFill>
                  <a:schemeClr val="bg1"/>
                </a:solidFill>
              </a:defRPr>
            </a:lvl5pPr>
          </a:lstStyle>
          <a:p>
            <a:pPr lvl="0">
              <a:spcBef>
                <a:spcPts val="576"/>
              </a:spcBef>
              <a:buFont typeface="Arial" panose="020B0604020202020204" pitchFamily="34" charset="0"/>
              <a:buChar char="•"/>
            </a:pPr>
            <a:r>
              <a:rPr lang="en-US"/>
              <a:t>Add supporting text</a:t>
            </a:r>
          </a:p>
          <a:p>
            <a:pPr marL="600193" lvl="1" indent="-257227">
              <a:spcBef>
                <a:spcPts val="576"/>
              </a:spcBef>
              <a:buSzPct val="75000"/>
              <a:buFont typeface="Wingdings" panose="05000000000000000000" pitchFamily="2" charset="2"/>
              <a:buChar char="Ø"/>
            </a:pPr>
            <a:r>
              <a:rPr lang="en-US"/>
              <a:t>Second level</a:t>
            </a:r>
          </a:p>
          <a:p>
            <a:pPr marL="900288" lvl="2" indent="-214355">
              <a:spcBef>
                <a:spcPts val="576"/>
              </a:spcBef>
              <a:buSzPct val="75000"/>
              <a:buFont typeface="Wingdings" panose="05000000000000000000" pitchFamily="2" charset="2"/>
              <a:buChar char="§"/>
            </a:pPr>
            <a:r>
              <a:rPr lang="en-US"/>
              <a:t>Third level</a:t>
            </a:r>
          </a:p>
          <a:p>
            <a:pPr marL="1111070" lvl="3" indent="-164339">
              <a:spcBef>
                <a:spcPts val="576"/>
              </a:spcBef>
              <a:buFont typeface="Arial" panose="020B0604020202020204" pitchFamily="34" charset="0"/>
              <a:buChar char="•"/>
            </a:pPr>
            <a:r>
              <a:rPr lang="en-US"/>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pic>
        <p:nvPicPr>
          <p:cNvPr id="6" name="Picture 5">
            <a:extLst>
              <a:ext uri="{FF2B5EF4-FFF2-40B4-BE49-F238E27FC236}">
                <a16:creationId xmlns:a16="http://schemas.microsoft.com/office/drawing/2014/main" id="{14A5E044-5010-421F-B90C-80967742E8ED}"/>
              </a:ext>
            </a:extLst>
          </p:cNvPr>
          <p:cNvPicPr>
            <a:picLocks/>
          </p:cNvPicPr>
          <p:nvPr userDrawn="1"/>
        </p:nvPicPr>
        <p:blipFill>
          <a:blip r:embed="rId2"/>
          <a:stretch>
            <a:fillRect/>
          </a:stretch>
        </p:blipFill>
        <p:spPr>
          <a:xfrm>
            <a:off x="5262606" y="2667000"/>
            <a:ext cx="1239794" cy="4267200"/>
          </a:xfrm>
          <a:prstGeom prst="rect">
            <a:avLst/>
          </a:prstGeom>
          <a:solidFill>
            <a:srgbClr val="FFFFFF"/>
          </a:solidFill>
        </p:spPr>
      </p:pic>
    </p:spTree>
    <p:extLst>
      <p:ext uri="{BB962C8B-B14F-4D97-AF65-F5344CB8AC3E}">
        <p14:creationId xmlns:p14="http://schemas.microsoft.com/office/powerpoint/2010/main" val="11594139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 Main + Image Slide">
    <p:spTree>
      <p:nvGrpSpPr>
        <p:cNvPr id="1" name=""/>
        <p:cNvGrpSpPr/>
        <p:nvPr/>
      </p:nvGrpSpPr>
      <p:grpSpPr>
        <a:xfrm>
          <a:off x="0" y="0"/>
          <a:ext cx="0" cy="0"/>
          <a:chOff x="0" y="0"/>
          <a:chExt cx="0" cy="0"/>
        </a:xfrm>
      </p:grpSpPr>
      <p:sp>
        <p:nvSpPr>
          <p:cNvPr id="4" name="Rectangle 3" descr="&quot;&quot;"/>
          <p:cNvSpPr/>
          <p:nvPr userDrawn="1"/>
        </p:nvSpPr>
        <p:spPr>
          <a:xfrm>
            <a:off x="-1" y="2882705"/>
            <a:ext cx="13004801" cy="39882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7529" tIns="43764" rIns="87529" bIns="43764" rtlCol="0" anchor="ctr"/>
          <a:lstStyle/>
          <a:p>
            <a:pPr algn="ctr"/>
            <a:endParaRPr lang="en-US" sz="1350">
              <a:solidFill>
                <a:schemeClr val="accent1">
                  <a:lumMod val="75000"/>
                </a:schemeClr>
              </a:solidFill>
            </a:endParaRPr>
          </a:p>
        </p:txBody>
      </p:sp>
      <p:sp>
        <p:nvSpPr>
          <p:cNvPr id="5" name="Content Placeholder 4"/>
          <p:cNvSpPr>
            <a:spLocks noGrp="1"/>
          </p:cNvSpPr>
          <p:nvPr>
            <p:ph sz="quarter" idx="12" hasCustomPrompt="1"/>
          </p:nvPr>
        </p:nvSpPr>
        <p:spPr>
          <a:xfrm>
            <a:off x="6102361" y="762002"/>
            <a:ext cx="6229161" cy="7766370"/>
          </a:xfrm>
          <a:prstGeom prst="rect">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marL="321484" indent="-321484" algn="l">
              <a:buFont typeface="Arial" panose="020B0604020202020204" pitchFamily="34" charset="0"/>
              <a:buChar char="•"/>
              <a:defRPr lang="en-US" sz="2133" b="0" i="1" baseline="0" dirty="0">
                <a:solidFill>
                  <a:schemeClr val="bg1">
                    <a:lumMod val="50000"/>
                  </a:schemeClr>
                </a:solidFill>
                <a:effectLst/>
              </a:defRPr>
            </a:lvl1pPr>
          </a:lstStyle>
          <a:p>
            <a:pPr marL="0" marR="0" lvl="0" indent="0" algn="ctr" defTabSz="875446" fontAlgn="auto" latinLnBrk="0">
              <a:lnSpc>
                <a:spcPct val="100000"/>
              </a:lnSpc>
              <a:spcBef>
                <a:spcPct val="20000"/>
              </a:spcBef>
              <a:spcAft>
                <a:spcPts val="0"/>
              </a:spcAft>
              <a:buClrTx/>
              <a:buSzTx/>
              <a:buFont typeface="Arial" pitchFamily="34" charset="0"/>
              <a:buNone/>
              <a:tabLst/>
            </a:pPr>
            <a:r>
              <a:rPr lang="en-US"/>
              <a:t>Click to add image or other media</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
        <p:nvSpPr>
          <p:cNvPr id="12" name="Text Placeholder 11">
            <a:extLst>
              <a:ext uri="{FF2B5EF4-FFF2-40B4-BE49-F238E27FC236}">
                <a16:creationId xmlns:a16="http://schemas.microsoft.com/office/drawing/2014/main" id="{3D015D75-5F7F-4371-93AE-F3C246627D45}"/>
              </a:ext>
            </a:extLst>
          </p:cNvPr>
          <p:cNvSpPr>
            <a:spLocks noGrp="1"/>
          </p:cNvSpPr>
          <p:nvPr>
            <p:ph type="body" sz="quarter" idx="13" hasCustomPrompt="1"/>
          </p:nvPr>
        </p:nvSpPr>
        <p:spPr>
          <a:xfrm>
            <a:off x="330391" y="3429001"/>
            <a:ext cx="5486231" cy="2895600"/>
          </a:xfrm>
          <a:prstGeom prst="rect">
            <a:avLst/>
          </a:prstGeom>
        </p:spPr>
        <p:txBody>
          <a:bodyPr anchor="ctr"/>
          <a:lstStyle>
            <a:lvl1pPr marL="0" indent="0">
              <a:defRPr sz="4949" b="1">
                <a:solidFill>
                  <a:schemeClr val="bg1"/>
                </a:solidFill>
              </a:defRPr>
            </a:lvl1pPr>
          </a:lstStyle>
          <a:p>
            <a:pPr lvl="0"/>
            <a:r>
              <a:rPr lang="en-US"/>
              <a:t>Insert Main Idea Here</a:t>
            </a:r>
          </a:p>
        </p:txBody>
      </p:sp>
    </p:spTree>
    <p:extLst>
      <p:ext uri="{BB962C8B-B14F-4D97-AF65-F5344CB8AC3E}">
        <p14:creationId xmlns:p14="http://schemas.microsoft.com/office/powerpoint/2010/main" val="21877881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White Images + Text Slide">
    <p:spTree>
      <p:nvGrpSpPr>
        <p:cNvPr id="1" name=""/>
        <p:cNvGrpSpPr/>
        <p:nvPr/>
      </p:nvGrpSpPr>
      <p:grpSpPr>
        <a:xfrm>
          <a:off x="0" y="0"/>
          <a:ext cx="0" cy="0"/>
          <a:chOff x="0" y="0"/>
          <a:chExt cx="0" cy="0"/>
        </a:xfrm>
      </p:grpSpPr>
      <p:sp>
        <p:nvSpPr>
          <p:cNvPr id="7" name="Rectangle 6" descr="&quot;&quot;"/>
          <p:cNvSpPr/>
          <p:nvPr userDrawn="1"/>
        </p:nvSpPr>
        <p:spPr>
          <a:xfrm>
            <a:off x="896114" y="2396807"/>
            <a:ext cx="12108690" cy="11453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7529" tIns="43764" rIns="87529" bIns="43764" rtlCol="0" anchor="ctr"/>
          <a:lstStyle/>
          <a:p>
            <a:pPr lvl="0" algn="ctr"/>
            <a:endParaRPr lang="en-US" sz="1350"/>
          </a:p>
        </p:txBody>
      </p:sp>
      <p:sp>
        <p:nvSpPr>
          <p:cNvPr id="6" name="Rectangle 5" descr="&quot;&quot;"/>
          <p:cNvSpPr/>
          <p:nvPr userDrawn="1"/>
        </p:nvSpPr>
        <p:spPr>
          <a:xfrm>
            <a:off x="896114" y="4797107"/>
            <a:ext cx="12108690" cy="11453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7529" tIns="43764" rIns="87529" bIns="43764" rtlCol="0" anchor="ctr"/>
          <a:lstStyle/>
          <a:p>
            <a:pPr lvl="0" algn="ctr"/>
            <a:endParaRPr lang="en-US" sz="1350"/>
          </a:p>
        </p:txBody>
      </p:sp>
      <p:sp>
        <p:nvSpPr>
          <p:cNvPr id="5" name="Rectangle 4" descr="&quot;&quot;"/>
          <p:cNvSpPr/>
          <p:nvPr userDrawn="1"/>
        </p:nvSpPr>
        <p:spPr>
          <a:xfrm>
            <a:off x="896114" y="7197407"/>
            <a:ext cx="12108690" cy="11453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7529" tIns="43764" rIns="87529" bIns="43764" rtlCol="0" anchor="ctr"/>
          <a:lstStyle/>
          <a:p>
            <a:pPr lvl="0" algn="ctr"/>
            <a:endParaRPr lang="en-US" sz="1350"/>
          </a:p>
        </p:txBody>
      </p:sp>
      <p:sp>
        <p:nvSpPr>
          <p:cNvPr id="12" name="Text Placeholder 7"/>
          <p:cNvSpPr>
            <a:spLocks noGrp="1"/>
          </p:cNvSpPr>
          <p:nvPr>
            <p:ph type="body" sz="quarter" idx="15" hasCustomPrompt="1"/>
          </p:nvPr>
        </p:nvSpPr>
        <p:spPr>
          <a:xfrm>
            <a:off x="896112" y="609600"/>
            <a:ext cx="11219689" cy="1161289"/>
          </a:xfrm>
          <a:prstGeom prst="rect">
            <a:avLst/>
          </a:prstGeom>
        </p:spPr>
        <p:txBody>
          <a:bodyPr vert="horz" lIns="91440" tIns="45720" rIns="91440" bIns="45720" rtlCol="0" anchor="ctr">
            <a:noAutofit/>
          </a:bodyPr>
          <a:lstStyle>
            <a:lvl1pPr>
              <a:defRPr lang="en-US" sz="4949" b="1" i="0" u="none" dirty="0">
                <a:solidFill>
                  <a:schemeClr val="accent1">
                    <a:lumMod val="75000"/>
                  </a:schemeClr>
                </a:solidFill>
                <a:latin typeface="+mj-lt"/>
                <a:ea typeface="+mj-ea"/>
                <a:cs typeface="+mj-cs"/>
              </a:defRPr>
            </a:lvl1pPr>
          </a:lstStyle>
          <a:p>
            <a:pPr lvl="0" algn="ctr">
              <a:spcBef>
                <a:spcPct val="0"/>
              </a:spcBef>
            </a:pPr>
            <a:r>
              <a:rPr lang="en-US"/>
              <a:t>List 3 Main Concerns</a:t>
            </a:r>
          </a:p>
        </p:txBody>
      </p:sp>
      <p:sp>
        <p:nvSpPr>
          <p:cNvPr id="29" name="Content Placeholder 28"/>
          <p:cNvSpPr>
            <a:spLocks noGrp="1"/>
          </p:cNvSpPr>
          <p:nvPr>
            <p:ph sz="quarter" idx="25" hasCustomPrompt="1"/>
          </p:nvPr>
        </p:nvSpPr>
        <p:spPr>
          <a:xfrm>
            <a:off x="331070" y="2133601"/>
            <a:ext cx="1680613" cy="167177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025" b="0" i="1" baseline="0" dirty="0">
                <a:solidFill>
                  <a:schemeClr val="bg1">
                    <a:lumMod val="50000"/>
                  </a:schemeClr>
                </a:solidFill>
                <a:effectLst/>
              </a:defRPr>
            </a:lvl1pPr>
          </a:lstStyle>
          <a:p>
            <a:pPr marL="0" marR="0" lvl="0" indent="0" algn="ctr" defTabSz="875446"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21" name="Text Placeholder 20"/>
          <p:cNvSpPr>
            <a:spLocks noGrp="1"/>
          </p:cNvSpPr>
          <p:nvPr>
            <p:ph type="body" sz="quarter" idx="20" hasCustomPrompt="1"/>
          </p:nvPr>
        </p:nvSpPr>
        <p:spPr>
          <a:xfrm>
            <a:off x="2289116" y="2370556"/>
            <a:ext cx="10385297" cy="1197864"/>
          </a:xfrm>
          <a:prstGeom prst="rect">
            <a:avLst/>
          </a:prstGeom>
        </p:spPr>
        <p:txBody>
          <a:bodyPr anchor="ctr"/>
          <a:lstStyle>
            <a:lvl1pPr>
              <a:defRPr lang="en-US" sz="3300" dirty="0">
                <a:solidFill>
                  <a:schemeClr val="bg1"/>
                </a:solidFill>
              </a:defRPr>
            </a:lvl1pPr>
          </a:lstStyle>
          <a:p>
            <a:pPr marL="428710" lvl="0" indent="-428710">
              <a:buFont typeface="Calibri" panose="020F0502020204030204" pitchFamily="34" charset="0"/>
              <a:buChar char="→"/>
            </a:pPr>
            <a:r>
              <a:rPr lang="en-US"/>
              <a:t>Click to add text</a:t>
            </a:r>
          </a:p>
        </p:txBody>
      </p:sp>
      <p:sp>
        <p:nvSpPr>
          <p:cNvPr id="30" name="Content Placeholder 28"/>
          <p:cNvSpPr>
            <a:spLocks noGrp="1"/>
          </p:cNvSpPr>
          <p:nvPr>
            <p:ph sz="quarter" idx="26" hasCustomPrompt="1"/>
          </p:nvPr>
        </p:nvSpPr>
        <p:spPr>
          <a:xfrm>
            <a:off x="325988" y="4563881"/>
            <a:ext cx="1680613" cy="161181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025" b="0" i="1" baseline="0" dirty="0">
                <a:solidFill>
                  <a:schemeClr val="bg1">
                    <a:lumMod val="50000"/>
                  </a:schemeClr>
                </a:solidFill>
                <a:effectLst/>
              </a:defRPr>
            </a:lvl1pPr>
          </a:lstStyle>
          <a:p>
            <a:pPr marL="0" marR="0" lvl="0" indent="0" algn="ctr" defTabSz="875446"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23" name="Text Placeholder 22"/>
          <p:cNvSpPr>
            <a:spLocks noGrp="1"/>
          </p:cNvSpPr>
          <p:nvPr>
            <p:ph type="body" sz="quarter" idx="21" hasCustomPrompt="1"/>
          </p:nvPr>
        </p:nvSpPr>
        <p:spPr>
          <a:xfrm>
            <a:off x="2273430" y="4770854"/>
            <a:ext cx="10385297" cy="1197864"/>
          </a:xfrm>
          <a:prstGeom prst="rect">
            <a:avLst/>
          </a:prstGeom>
        </p:spPr>
        <p:txBody>
          <a:bodyPr anchor="ctr"/>
          <a:lstStyle>
            <a:lvl1pPr>
              <a:defRPr lang="en-US" sz="3300" dirty="0">
                <a:solidFill>
                  <a:schemeClr val="bg1"/>
                </a:solidFill>
              </a:defRPr>
            </a:lvl1pPr>
          </a:lstStyle>
          <a:p>
            <a:pPr marL="428710" lvl="0" indent="-428710">
              <a:buFont typeface="Calibri" panose="020F0502020204030204" pitchFamily="34" charset="0"/>
              <a:buChar char="→"/>
            </a:pPr>
            <a:r>
              <a:rPr lang="en-US"/>
              <a:t>Click to add text</a:t>
            </a:r>
          </a:p>
        </p:txBody>
      </p:sp>
      <p:sp>
        <p:nvSpPr>
          <p:cNvPr id="31" name="Content Placeholder 28"/>
          <p:cNvSpPr>
            <a:spLocks noGrp="1"/>
          </p:cNvSpPr>
          <p:nvPr>
            <p:ph sz="quarter" idx="27" hasCustomPrompt="1"/>
          </p:nvPr>
        </p:nvSpPr>
        <p:spPr>
          <a:xfrm>
            <a:off x="325988" y="6934199"/>
            <a:ext cx="1680613" cy="167177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025" b="0" i="1" baseline="0" dirty="0">
                <a:solidFill>
                  <a:schemeClr val="bg1">
                    <a:lumMod val="50000"/>
                  </a:schemeClr>
                </a:solidFill>
                <a:effectLst/>
              </a:defRPr>
            </a:lvl1pPr>
          </a:lstStyle>
          <a:p>
            <a:pPr marL="0" marR="0" lvl="0" indent="0" algn="ctr" defTabSz="875446"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4" name="Text Placeholder 3"/>
          <p:cNvSpPr>
            <a:spLocks noGrp="1"/>
          </p:cNvSpPr>
          <p:nvPr>
            <p:ph type="body" sz="quarter" idx="19" hasCustomPrompt="1"/>
          </p:nvPr>
        </p:nvSpPr>
        <p:spPr>
          <a:xfrm>
            <a:off x="2273430" y="7171154"/>
            <a:ext cx="10385297" cy="1197864"/>
          </a:xfrm>
          <a:prstGeom prst="rect">
            <a:avLst/>
          </a:prstGeom>
        </p:spPr>
        <p:txBody>
          <a:bodyPr anchor="ctr"/>
          <a:lstStyle>
            <a:lvl1pPr marL="428710" indent="-428710">
              <a:buFont typeface="Calibri" panose="020F0502020204030204" pitchFamily="34" charset="0"/>
              <a:buChar char="→"/>
              <a:defRPr sz="3300">
                <a:solidFill>
                  <a:schemeClr val="bg1"/>
                </a:solidFill>
              </a:defRPr>
            </a:lvl1pPr>
          </a:lstStyle>
          <a:p>
            <a:pPr lvl="0"/>
            <a:r>
              <a:rPr lang="en-US"/>
              <a:t>Click to add text</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Tree>
    <p:extLst>
      <p:ext uri="{BB962C8B-B14F-4D97-AF65-F5344CB8AC3E}">
        <p14:creationId xmlns:p14="http://schemas.microsoft.com/office/powerpoint/2010/main" val="25716678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 Image + Supporting Text Slide">
    <p:spTree>
      <p:nvGrpSpPr>
        <p:cNvPr id="1" name=""/>
        <p:cNvGrpSpPr/>
        <p:nvPr/>
      </p:nvGrpSpPr>
      <p:grpSpPr>
        <a:xfrm>
          <a:off x="0" y="0"/>
          <a:ext cx="0" cy="0"/>
          <a:chOff x="0" y="0"/>
          <a:chExt cx="0" cy="0"/>
        </a:xfrm>
      </p:grpSpPr>
      <p:sp>
        <p:nvSpPr>
          <p:cNvPr id="11" name="Text Placeholder 7"/>
          <p:cNvSpPr>
            <a:spLocks noGrp="1"/>
          </p:cNvSpPr>
          <p:nvPr>
            <p:ph type="body" sz="quarter" idx="15" hasCustomPrompt="1"/>
          </p:nvPr>
        </p:nvSpPr>
        <p:spPr>
          <a:xfrm>
            <a:off x="892556" y="627890"/>
            <a:ext cx="11219689" cy="1161289"/>
          </a:xfrm>
          <a:prstGeom prst="rect">
            <a:avLst/>
          </a:prstGeom>
        </p:spPr>
        <p:txBody>
          <a:bodyPr vert="horz" lIns="91440" tIns="45720" rIns="91440" bIns="45720" rtlCol="0" anchor="ctr">
            <a:noAutofit/>
          </a:bodyPr>
          <a:lstStyle>
            <a:lvl1pPr>
              <a:defRPr lang="en-US" sz="4949" b="1" i="0" u="none" baseline="0" dirty="0">
                <a:solidFill>
                  <a:schemeClr val="accent1">
                    <a:lumMod val="75000"/>
                  </a:schemeClr>
                </a:solidFill>
                <a:latin typeface="+mj-lt"/>
                <a:ea typeface="+mj-ea"/>
                <a:cs typeface="+mj-cs"/>
              </a:defRPr>
            </a:lvl1pPr>
          </a:lstStyle>
          <a:p>
            <a:pPr lvl="0" algn="ctr">
              <a:spcBef>
                <a:spcPct val="0"/>
              </a:spcBef>
            </a:pPr>
            <a:r>
              <a:rPr lang="en-US"/>
              <a:t>Click to Edit Slide Title</a:t>
            </a:r>
          </a:p>
        </p:txBody>
      </p:sp>
      <p:sp>
        <p:nvSpPr>
          <p:cNvPr id="5" name="Content Placeholder 4"/>
          <p:cNvSpPr>
            <a:spLocks noGrp="1"/>
          </p:cNvSpPr>
          <p:nvPr>
            <p:ph sz="quarter" idx="11" hasCustomPrompt="1"/>
          </p:nvPr>
        </p:nvSpPr>
        <p:spPr>
          <a:xfrm>
            <a:off x="330390" y="2087658"/>
            <a:ext cx="6200586" cy="6446746"/>
          </a:xfrm>
          <a:prstGeom prst="rect">
            <a:avLst/>
          </a:prstGeom>
          <a:ln w="57150">
            <a:solidFill>
              <a:schemeClr val="accent2"/>
            </a:solidFill>
          </a:ln>
          <a:effectLst/>
        </p:spPr>
        <p:style>
          <a:lnRef idx="2">
            <a:schemeClr val="accent6"/>
          </a:lnRef>
          <a:fillRef idx="1">
            <a:schemeClr val="lt1"/>
          </a:fillRef>
          <a:effectRef idx="0">
            <a:schemeClr val="accent6"/>
          </a:effectRef>
          <a:fontRef idx="none"/>
        </p:style>
        <p:txBody>
          <a:bodyPr anchor="ctr"/>
          <a:lstStyle>
            <a:lvl1pPr algn="ctr">
              <a:buNone/>
              <a:defRPr sz="1800" b="0" i="1">
                <a:solidFill>
                  <a:schemeClr val="bg1">
                    <a:lumMod val="50000"/>
                  </a:schemeClr>
                </a:solidFill>
              </a:defRPr>
            </a:lvl1pPr>
            <a:lvl2pPr>
              <a:buNone/>
              <a:defRPr i="1"/>
            </a:lvl2pPr>
            <a:lvl3pPr>
              <a:buNone/>
              <a:defRPr i="1"/>
            </a:lvl3pPr>
            <a:lvl4pPr>
              <a:buNone/>
              <a:defRPr i="1"/>
            </a:lvl4pPr>
            <a:lvl5pPr>
              <a:buNone/>
              <a:defRPr i="1"/>
            </a:lvl5pPr>
          </a:lstStyle>
          <a:p>
            <a:pPr lvl="0"/>
            <a:r>
              <a:rPr lang="en-US" sz="2133" i="1"/>
              <a:t>Insert image or Clip Art</a:t>
            </a:r>
            <a:endParaRPr lang="en-US"/>
          </a:p>
        </p:txBody>
      </p:sp>
      <p:sp>
        <p:nvSpPr>
          <p:cNvPr id="4" name="Text Placeholder 3"/>
          <p:cNvSpPr>
            <a:spLocks noGrp="1"/>
          </p:cNvSpPr>
          <p:nvPr>
            <p:ph type="body" sz="quarter" idx="16" hasCustomPrompt="1"/>
          </p:nvPr>
        </p:nvSpPr>
        <p:spPr>
          <a:xfrm>
            <a:off x="7216753" y="2112271"/>
            <a:ext cx="5457658" cy="6422133"/>
          </a:xfrm>
          <a:prstGeom prst="rect">
            <a:avLst/>
          </a:prstGeom>
        </p:spPr>
        <p:txBody>
          <a:bodyPr/>
          <a:lstStyle>
            <a:lvl1pPr>
              <a:defRPr lang="en-US" sz="3038" baseline="0" smtClean="0">
                <a:solidFill>
                  <a:schemeClr val="tx1"/>
                </a:solidFill>
              </a:defRPr>
            </a:lvl1pPr>
            <a:lvl2pPr>
              <a:defRPr lang="en-US" sz="2475" baseline="0" smtClean="0">
                <a:solidFill>
                  <a:schemeClr val="tx1"/>
                </a:solidFill>
              </a:defRPr>
            </a:lvl2pPr>
            <a:lvl3pPr>
              <a:defRPr lang="en-US" smtClean="0">
                <a:solidFill>
                  <a:schemeClr val="tx1"/>
                </a:solidFill>
              </a:defRPr>
            </a:lvl3pPr>
            <a:lvl4pPr>
              <a:defRPr lang="en-US" sz="2025" smtClean="0">
                <a:solidFill>
                  <a:schemeClr val="tx1"/>
                </a:solidFill>
              </a:defRPr>
            </a:lvl4pPr>
          </a:lstStyle>
          <a:p>
            <a:pPr lvl="0">
              <a:spcBef>
                <a:spcPts val="576"/>
              </a:spcBef>
              <a:buFont typeface="Arial" panose="020B0604020202020204" pitchFamily="34" charset="0"/>
              <a:buChar char="•"/>
            </a:pPr>
            <a:r>
              <a:rPr lang="en-US"/>
              <a:t>Add supporting text</a:t>
            </a:r>
          </a:p>
          <a:p>
            <a:pPr marL="600193" lvl="1" indent="-257227">
              <a:spcBef>
                <a:spcPts val="576"/>
              </a:spcBef>
              <a:buSzPct val="75000"/>
              <a:buFont typeface="Wingdings" panose="05000000000000000000" pitchFamily="2" charset="2"/>
              <a:buChar char="Ø"/>
            </a:pPr>
            <a:r>
              <a:rPr lang="en-US"/>
              <a:t>Second level</a:t>
            </a:r>
          </a:p>
          <a:p>
            <a:pPr marL="900288" lvl="2" indent="-214355">
              <a:spcBef>
                <a:spcPts val="576"/>
              </a:spcBef>
              <a:buSzPct val="75000"/>
              <a:buFont typeface="Wingdings" panose="05000000000000000000" pitchFamily="2" charset="2"/>
              <a:buChar char="§"/>
            </a:pPr>
            <a:r>
              <a:rPr lang="en-US"/>
              <a:t>Third level</a:t>
            </a:r>
          </a:p>
          <a:p>
            <a:pPr marL="1111070" lvl="3" indent="-164339">
              <a:spcBef>
                <a:spcPts val="576"/>
              </a:spcBef>
              <a:buFont typeface="Arial" panose="020B0604020202020204" pitchFamily="34" charset="0"/>
              <a:buChar char="•"/>
            </a:pPr>
            <a:r>
              <a:rPr lang="en-US"/>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Tree>
    <p:extLst>
      <p:ext uri="{BB962C8B-B14F-4D97-AF65-F5344CB8AC3E}">
        <p14:creationId xmlns:p14="http://schemas.microsoft.com/office/powerpoint/2010/main" val="33905682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White Questions Slide 1">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530976" y="3733800"/>
            <a:ext cx="5740193" cy="3290761"/>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l">
              <a:defRPr sz="6470" baseline="0">
                <a:solidFill>
                  <a:schemeClr val="tx2"/>
                </a:solidFill>
              </a:defRPr>
            </a:lvl1pPr>
          </a:lstStyle>
          <a:p>
            <a:pPr lvl="0"/>
            <a:r>
              <a:rPr lang="en-US">
                <a:sym typeface="Trebuchet MS" pitchFamily="-100" charset="0"/>
              </a:rPr>
              <a:t>Questions?</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pic>
        <p:nvPicPr>
          <p:cNvPr id="7" name="Picture 6">
            <a:extLst>
              <a:ext uri="{FF2B5EF4-FFF2-40B4-BE49-F238E27FC236}">
                <a16:creationId xmlns:a16="http://schemas.microsoft.com/office/drawing/2014/main" id="{8399FA09-FEF2-46EE-8935-90657E8B3EA2}"/>
              </a:ext>
            </a:extLst>
          </p:cNvPr>
          <p:cNvPicPr>
            <a:picLocks/>
          </p:cNvPicPr>
          <p:nvPr userDrawn="1"/>
        </p:nvPicPr>
        <p:blipFill>
          <a:blip r:embed="rId2">
            <a:duotone>
              <a:schemeClr val="accent5">
                <a:shade val="45000"/>
                <a:satMod val="135000"/>
              </a:schemeClr>
              <a:prstClr val="white"/>
            </a:duotone>
          </a:blip>
          <a:stretch>
            <a:fillRect/>
          </a:stretch>
        </p:blipFill>
        <p:spPr>
          <a:xfrm>
            <a:off x="258120" y="761999"/>
            <a:ext cx="8468037" cy="8305801"/>
          </a:xfrm>
          <a:prstGeom prst="rect">
            <a:avLst/>
          </a:prstGeom>
        </p:spPr>
      </p:pic>
    </p:spTree>
    <p:extLst>
      <p:ext uri="{BB962C8B-B14F-4D97-AF65-F5344CB8AC3E}">
        <p14:creationId xmlns:p14="http://schemas.microsoft.com/office/powerpoint/2010/main" val="39821043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hite Questions Slide 2">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
        <p:nvSpPr>
          <p:cNvPr id="7" name="Text Placeholder 3">
            <a:extLst>
              <a:ext uri="{FF2B5EF4-FFF2-40B4-BE49-F238E27FC236}">
                <a16:creationId xmlns:a16="http://schemas.microsoft.com/office/drawing/2014/main" id="{72FC97D4-6B4D-43C2-A418-FA4FD0932491}"/>
              </a:ext>
            </a:extLst>
          </p:cNvPr>
          <p:cNvSpPr>
            <a:spLocks noGrp="1"/>
          </p:cNvSpPr>
          <p:nvPr>
            <p:ph type="body" sz="quarter" idx="11" hasCustomPrompt="1"/>
          </p:nvPr>
        </p:nvSpPr>
        <p:spPr>
          <a:xfrm>
            <a:off x="6104903" y="3870690"/>
            <a:ext cx="5903255" cy="2012220"/>
          </a:xfrm>
          <a:prstGeom prst="rect">
            <a:avLst/>
          </a:prstGeom>
          <a:noFill/>
          <a:ln w="3175">
            <a:noFill/>
            <a:miter lim="0"/>
            <a:headEnd/>
            <a:tailEnd/>
          </a:ln>
        </p:spPr>
        <p:txBody>
          <a:bodyPr vert="horz" wrap="square" lIns="0" tIns="0" rIns="0" bIns="0" numCol="1" rtlCol="0" anchor="ctr" anchorCtr="0" compatLnSpc="1">
            <a:prstTxWarp prst="textNoShape">
              <a:avLst/>
            </a:prstTxWarp>
            <a:noAutofit/>
          </a:bodyPr>
          <a:lstStyle>
            <a:lvl1pPr>
              <a:defRPr lang="en-US" sz="6751" b="1" i="0" u="none" kern="0" baseline="0" dirty="0">
                <a:solidFill>
                  <a:schemeClr val="tx2"/>
                </a:solidFill>
                <a:latin typeface="+mj-lt"/>
                <a:ea typeface="+mj-ea"/>
                <a:cs typeface="+mj-cs"/>
              </a:defRPr>
            </a:lvl1pPr>
          </a:lstStyle>
          <a:p>
            <a:pPr lvl="0" eaLnBrk="1" hangingPunct="1">
              <a:spcBef>
                <a:spcPct val="0"/>
              </a:spcBef>
            </a:pPr>
            <a:r>
              <a:rPr lang="en-US"/>
              <a:t>Questions?</a:t>
            </a:r>
          </a:p>
        </p:txBody>
      </p:sp>
      <p:pic>
        <p:nvPicPr>
          <p:cNvPr id="5" name="Graphic 4" descr="Help">
            <a:extLst>
              <a:ext uri="{FF2B5EF4-FFF2-40B4-BE49-F238E27FC236}">
                <a16:creationId xmlns:a16="http://schemas.microsoft.com/office/drawing/2014/main" id="{8D1DAB01-50C4-4D9D-962D-5E8EA3F8DE9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799" y="2091530"/>
            <a:ext cx="6290469" cy="6290469"/>
          </a:xfrm>
          <a:prstGeom prst="rect">
            <a:avLst/>
          </a:prstGeom>
        </p:spPr>
      </p:pic>
    </p:spTree>
    <p:extLst>
      <p:ext uri="{BB962C8B-B14F-4D97-AF65-F5344CB8AC3E}">
        <p14:creationId xmlns:p14="http://schemas.microsoft.com/office/powerpoint/2010/main" val="21916157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White Chat Slide">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530976" y="3205486"/>
            <a:ext cx="6143437" cy="3342640"/>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l">
              <a:defRPr sz="6470" baseline="0">
                <a:solidFill>
                  <a:schemeClr val="tx2"/>
                </a:solidFill>
              </a:defRPr>
            </a:lvl1pPr>
          </a:lstStyle>
          <a:p>
            <a:pPr lvl="0"/>
            <a:r>
              <a:rPr lang="en-US">
                <a:sym typeface="Trebuchet MS" pitchFamily="-100" charset="0"/>
              </a:rPr>
              <a:t>Discuss or Chat</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pic>
        <p:nvPicPr>
          <p:cNvPr id="6" name="Graphic 5" descr="Chat">
            <a:extLst>
              <a:ext uri="{FF2B5EF4-FFF2-40B4-BE49-F238E27FC236}">
                <a16:creationId xmlns:a16="http://schemas.microsoft.com/office/drawing/2014/main" id="{EB12BC41-D3C0-42C3-B816-98E6CBAE4D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79399" y="1045766"/>
            <a:ext cx="7183835" cy="7183835"/>
          </a:xfrm>
          <a:prstGeom prst="rect">
            <a:avLst/>
          </a:prstGeom>
        </p:spPr>
      </p:pic>
    </p:spTree>
    <p:extLst>
      <p:ext uri="{BB962C8B-B14F-4D97-AF65-F5344CB8AC3E}">
        <p14:creationId xmlns:p14="http://schemas.microsoft.com/office/powerpoint/2010/main" val="33611891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ite Contact Info Slide">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1" y="630937"/>
            <a:ext cx="11734800" cy="1161289"/>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a:sym typeface="Trebuchet MS" pitchFamily="-100" charset="0"/>
              </a:rPr>
              <a:t>Click to Edit Slide Title</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
        <p:nvSpPr>
          <p:cNvPr id="11" name="Text Placeholder 10"/>
          <p:cNvSpPr>
            <a:spLocks noGrp="1"/>
          </p:cNvSpPr>
          <p:nvPr>
            <p:ph type="body" sz="quarter" idx="12" hasCustomPrompt="1"/>
          </p:nvPr>
        </p:nvSpPr>
        <p:spPr>
          <a:xfrm>
            <a:off x="635001" y="2133601"/>
            <a:ext cx="11734800" cy="5486399"/>
          </a:xfrm>
          <a:prstGeom prst="rect">
            <a:avLst/>
          </a:prstGeom>
        </p:spPr>
        <p:txBody>
          <a:bodyPr anchor="ctr"/>
          <a:lstStyle>
            <a:lvl1pPr algn="ctr">
              <a:spcBef>
                <a:spcPts val="0"/>
              </a:spcBef>
              <a:defRPr sz="2700" b="0" baseline="0">
                <a:solidFill>
                  <a:schemeClr val="tx1"/>
                </a:solidFill>
                <a:latin typeface="+mj-lt"/>
                <a:ea typeface="Tahoma" panose="020B0604030504040204" pitchFamily="34" charset="0"/>
                <a:cs typeface="Tahoma" panose="020B0604030504040204" pitchFamily="34" charset="0"/>
              </a:defRPr>
            </a:lvl1pPr>
          </a:lstStyle>
          <a:p>
            <a:pPr lvl="0"/>
            <a:r>
              <a:rPr lang="en-US" b="1"/>
              <a:t>Contact Name #1 (required)</a:t>
            </a:r>
          </a:p>
          <a:p>
            <a:pPr lvl="0"/>
            <a:r>
              <a:rPr lang="en-US" b="0"/>
              <a:t>Position</a:t>
            </a:r>
          </a:p>
          <a:p>
            <a:pPr lvl="0"/>
            <a:r>
              <a:rPr lang="en-US" b="0"/>
              <a:t>Email address</a:t>
            </a:r>
          </a:p>
          <a:p>
            <a:pPr lvl="0"/>
            <a:endParaRPr lang="en-US" b="0"/>
          </a:p>
          <a:p>
            <a:pPr lvl="0"/>
            <a:r>
              <a:rPr lang="en-US" b="1"/>
              <a:t>Contact Name #2 (optional)</a:t>
            </a:r>
          </a:p>
          <a:p>
            <a:pPr lvl="0"/>
            <a:r>
              <a:rPr lang="en-US" b="0"/>
              <a:t>Position</a:t>
            </a:r>
          </a:p>
          <a:p>
            <a:pPr lvl="0"/>
            <a:r>
              <a:rPr lang="en-US" b="0"/>
              <a:t>Email address</a:t>
            </a:r>
            <a:endParaRPr lang="en-US"/>
          </a:p>
        </p:txBody>
      </p:sp>
    </p:spTree>
    <p:extLst>
      <p:ext uri="{BB962C8B-B14F-4D97-AF65-F5344CB8AC3E}">
        <p14:creationId xmlns:p14="http://schemas.microsoft.com/office/powerpoint/2010/main" val="7226840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White Thank You">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1" y="3720314"/>
            <a:ext cx="11734800" cy="2312987"/>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ctr">
              <a:defRPr sz="5400" baseline="0"/>
            </a:lvl1pPr>
          </a:lstStyle>
          <a:p>
            <a:pPr lvl="0"/>
            <a:r>
              <a:rPr lang="en-US">
                <a:sym typeface="Trebuchet MS" pitchFamily="-100" charset="0"/>
              </a:rPr>
              <a:t>Click to Add Thank You</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Tree>
    <p:extLst>
      <p:ext uri="{BB962C8B-B14F-4D97-AF65-F5344CB8AC3E}">
        <p14:creationId xmlns:p14="http://schemas.microsoft.com/office/powerpoint/2010/main" val="3549168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s + Text Slide">
    <p:spTree>
      <p:nvGrpSpPr>
        <p:cNvPr id="1" name=""/>
        <p:cNvGrpSpPr/>
        <p:nvPr/>
      </p:nvGrpSpPr>
      <p:grpSpPr>
        <a:xfrm>
          <a:off x="0" y="0"/>
          <a:ext cx="0" cy="0"/>
          <a:chOff x="0" y="0"/>
          <a:chExt cx="0" cy="0"/>
        </a:xfrm>
      </p:grpSpPr>
      <p:sp>
        <p:nvSpPr>
          <p:cNvPr id="7" name="Rectangle 6" descr="&quot;&quot;"/>
          <p:cNvSpPr/>
          <p:nvPr userDrawn="1"/>
        </p:nvSpPr>
        <p:spPr>
          <a:xfrm>
            <a:off x="896113" y="2396806"/>
            <a:ext cx="12108690" cy="114536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lgn="ctr"/>
            <a:endParaRPr lang="en-US"/>
          </a:p>
        </p:txBody>
      </p:sp>
      <p:sp>
        <p:nvSpPr>
          <p:cNvPr id="6" name="Rectangle 5" descr="&quot;&quot;"/>
          <p:cNvSpPr/>
          <p:nvPr userDrawn="1"/>
        </p:nvSpPr>
        <p:spPr>
          <a:xfrm>
            <a:off x="896113" y="4797106"/>
            <a:ext cx="12108690" cy="114536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lgn="ctr"/>
            <a:endParaRPr lang="en-US"/>
          </a:p>
        </p:txBody>
      </p:sp>
      <p:sp>
        <p:nvSpPr>
          <p:cNvPr id="5" name="Rectangle 4" descr="&quot;&quot;"/>
          <p:cNvSpPr/>
          <p:nvPr userDrawn="1"/>
        </p:nvSpPr>
        <p:spPr>
          <a:xfrm>
            <a:off x="896113" y="7197406"/>
            <a:ext cx="12108690" cy="114536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lgn="ctr"/>
            <a:endParaRPr lang="en-US"/>
          </a:p>
        </p:txBody>
      </p:sp>
      <p:sp>
        <p:nvSpPr>
          <p:cNvPr id="12" name="Text Placeholder 7"/>
          <p:cNvSpPr>
            <a:spLocks noGrp="1"/>
          </p:cNvSpPr>
          <p:nvPr>
            <p:ph type="body" sz="quarter" idx="15" hasCustomPrompt="1"/>
          </p:nvPr>
        </p:nvSpPr>
        <p:spPr>
          <a:xfrm>
            <a:off x="896112" y="609600"/>
            <a:ext cx="11219688" cy="1161288"/>
          </a:xfrm>
          <a:prstGeom prst="rect">
            <a:avLst/>
          </a:prstGeom>
        </p:spPr>
        <p:txBody>
          <a:bodyPr vert="horz" lIns="91440" tIns="45720" rIns="91440" bIns="45720" rtlCol="0" anchor="ctr">
            <a:noAutofit/>
          </a:bodyPr>
          <a:lstStyle>
            <a:lvl1pPr>
              <a:defRPr lang="en-US" sz="6600" b="1" i="0" u="none" dirty="0">
                <a:solidFill>
                  <a:srgbClr val="FFFFFF"/>
                </a:solidFill>
                <a:latin typeface="+mj-lt"/>
                <a:ea typeface="+mj-ea"/>
                <a:cs typeface="+mj-cs"/>
              </a:defRPr>
            </a:lvl1pPr>
          </a:lstStyle>
          <a:p>
            <a:pPr lvl="0" algn="ctr">
              <a:spcBef>
                <a:spcPct val="0"/>
              </a:spcBef>
            </a:pPr>
            <a:r>
              <a:rPr lang="en-US"/>
              <a:t>List 3 Main Concerns</a:t>
            </a:r>
          </a:p>
        </p:txBody>
      </p:sp>
      <p:sp>
        <p:nvSpPr>
          <p:cNvPr id="21" name="Text Placeholder 20"/>
          <p:cNvSpPr>
            <a:spLocks noGrp="1"/>
          </p:cNvSpPr>
          <p:nvPr>
            <p:ph type="body" sz="quarter" idx="20" hasCustomPrompt="1"/>
          </p:nvPr>
        </p:nvSpPr>
        <p:spPr>
          <a:xfrm>
            <a:off x="2289115" y="2370555"/>
            <a:ext cx="10385297" cy="1197864"/>
          </a:xfrm>
          <a:prstGeom prst="rect">
            <a:avLst/>
          </a:prstGeom>
        </p:spPr>
        <p:txBody>
          <a:bodyPr anchor="ctr"/>
          <a:lstStyle>
            <a:lvl1pPr>
              <a:defRPr lang="en-US" sz="4400" dirty="0">
                <a:solidFill>
                  <a:schemeClr val="tx1"/>
                </a:solidFill>
              </a:defRPr>
            </a:lvl1pPr>
          </a:lstStyle>
          <a:p>
            <a:pPr marL="571615" lvl="0" indent="-571615">
              <a:buFont typeface="Calibri" panose="020F0502020204030204" pitchFamily="34" charset="0"/>
              <a:buChar char="→"/>
            </a:pPr>
            <a:r>
              <a:rPr lang="en-US"/>
              <a:t>Click to add text</a:t>
            </a:r>
          </a:p>
        </p:txBody>
      </p:sp>
      <p:sp>
        <p:nvSpPr>
          <p:cNvPr id="23" name="Text Placeholder 22"/>
          <p:cNvSpPr>
            <a:spLocks noGrp="1"/>
          </p:cNvSpPr>
          <p:nvPr>
            <p:ph type="body" sz="quarter" idx="21" hasCustomPrompt="1"/>
          </p:nvPr>
        </p:nvSpPr>
        <p:spPr>
          <a:xfrm>
            <a:off x="2273430" y="4770855"/>
            <a:ext cx="10385297" cy="1197864"/>
          </a:xfrm>
          <a:prstGeom prst="rect">
            <a:avLst/>
          </a:prstGeom>
        </p:spPr>
        <p:txBody>
          <a:bodyPr anchor="ctr"/>
          <a:lstStyle>
            <a:lvl1pPr>
              <a:defRPr lang="en-US" sz="4400" dirty="0">
                <a:solidFill>
                  <a:schemeClr val="tx1"/>
                </a:solidFill>
              </a:defRPr>
            </a:lvl1pPr>
          </a:lstStyle>
          <a:p>
            <a:pPr marL="571615" lvl="0" indent="-571615">
              <a:buFont typeface="Calibri" panose="020F0502020204030204" pitchFamily="34" charset="0"/>
              <a:buChar char="→"/>
            </a:pPr>
            <a:r>
              <a:rPr lang="en-US"/>
              <a:t>Click to add text</a:t>
            </a:r>
          </a:p>
        </p:txBody>
      </p:sp>
      <p:sp>
        <p:nvSpPr>
          <p:cNvPr id="4" name="Text Placeholder 3"/>
          <p:cNvSpPr>
            <a:spLocks noGrp="1"/>
          </p:cNvSpPr>
          <p:nvPr>
            <p:ph type="body" sz="quarter" idx="19" hasCustomPrompt="1"/>
          </p:nvPr>
        </p:nvSpPr>
        <p:spPr>
          <a:xfrm>
            <a:off x="2273430" y="7171155"/>
            <a:ext cx="10385297" cy="1197864"/>
          </a:xfrm>
          <a:prstGeom prst="rect">
            <a:avLst/>
          </a:prstGeom>
        </p:spPr>
        <p:txBody>
          <a:bodyPr anchor="ctr"/>
          <a:lstStyle>
            <a:lvl1pPr marL="571615" indent="-571615">
              <a:buFont typeface="Calibri" panose="020F0502020204030204" pitchFamily="34" charset="0"/>
              <a:buChar char="→"/>
              <a:defRPr sz="4400">
                <a:solidFill>
                  <a:schemeClr val="tx1"/>
                </a:solidFill>
              </a:defRPr>
            </a:lvl1pPr>
          </a:lstStyle>
          <a:p>
            <a:pPr lvl="0"/>
            <a:r>
              <a:rPr lang="en-US"/>
              <a:t>Click to add text</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
        <p:nvSpPr>
          <p:cNvPr id="14" name="Content Placeholder 28">
            <a:extLst>
              <a:ext uri="{FF2B5EF4-FFF2-40B4-BE49-F238E27FC236}">
                <a16:creationId xmlns:a16="http://schemas.microsoft.com/office/drawing/2014/main" id="{A19DC5E9-65C9-46DE-B459-90C66263AD05}"/>
              </a:ext>
            </a:extLst>
          </p:cNvPr>
          <p:cNvSpPr>
            <a:spLocks noGrp="1"/>
          </p:cNvSpPr>
          <p:nvPr>
            <p:ph sz="quarter" idx="25" hasCustomPrompt="1"/>
          </p:nvPr>
        </p:nvSpPr>
        <p:spPr>
          <a:xfrm>
            <a:off x="331068" y="2133600"/>
            <a:ext cx="1680613" cy="167177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700" b="0" i="1" baseline="0" dirty="0">
                <a:solidFill>
                  <a:schemeClr val="bg1">
                    <a:lumMod val="50000"/>
                  </a:schemeClr>
                </a:solidFill>
                <a:effectLst/>
              </a:defRPr>
            </a:lvl1pPr>
          </a:lstStyle>
          <a:p>
            <a:pPr marL="0" marR="0" lvl="0" indent="0" algn="ctr" defTabSz="1167267"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15" name="Content Placeholder 28">
            <a:extLst>
              <a:ext uri="{FF2B5EF4-FFF2-40B4-BE49-F238E27FC236}">
                <a16:creationId xmlns:a16="http://schemas.microsoft.com/office/drawing/2014/main" id="{A7CE86ED-4EA2-412C-AD1C-6D131DDC4CDB}"/>
              </a:ext>
            </a:extLst>
          </p:cNvPr>
          <p:cNvSpPr>
            <a:spLocks noGrp="1"/>
          </p:cNvSpPr>
          <p:nvPr>
            <p:ph sz="quarter" idx="26" hasCustomPrompt="1"/>
          </p:nvPr>
        </p:nvSpPr>
        <p:spPr>
          <a:xfrm>
            <a:off x="325987" y="4563880"/>
            <a:ext cx="1680613" cy="161181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700" b="0" i="1" baseline="0" dirty="0">
                <a:solidFill>
                  <a:schemeClr val="bg1">
                    <a:lumMod val="50000"/>
                  </a:schemeClr>
                </a:solidFill>
                <a:effectLst/>
              </a:defRPr>
            </a:lvl1pPr>
          </a:lstStyle>
          <a:p>
            <a:pPr marL="0" marR="0" lvl="0" indent="0" algn="ctr" defTabSz="1167267"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16" name="Content Placeholder 28">
            <a:extLst>
              <a:ext uri="{FF2B5EF4-FFF2-40B4-BE49-F238E27FC236}">
                <a16:creationId xmlns:a16="http://schemas.microsoft.com/office/drawing/2014/main" id="{59610014-D56E-4D49-90EC-FBB3AE85730D}"/>
              </a:ext>
            </a:extLst>
          </p:cNvPr>
          <p:cNvSpPr>
            <a:spLocks noGrp="1"/>
          </p:cNvSpPr>
          <p:nvPr>
            <p:ph sz="quarter" idx="27" hasCustomPrompt="1"/>
          </p:nvPr>
        </p:nvSpPr>
        <p:spPr>
          <a:xfrm>
            <a:off x="325987" y="6934200"/>
            <a:ext cx="1680613" cy="167177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700" b="0" i="1" baseline="0" dirty="0">
                <a:solidFill>
                  <a:schemeClr val="bg1">
                    <a:lumMod val="50000"/>
                  </a:schemeClr>
                </a:solidFill>
                <a:effectLst/>
              </a:defRPr>
            </a:lvl1pPr>
          </a:lstStyle>
          <a:p>
            <a:pPr marL="0" marR="0" lvl="0" indent="0" algn="ctr" defTabSz="1167267" fontAlgn="auto" latinLnBrk="0">
              <a:lnSpc>
                <a:spcPct val="100000"/>
              </a:lnSpc>
              <a:spcBef>
                <a:spcPct val="20000"/>
              </a:spcBef>
              <a:spcAft>
                <a:spcPts val="0"/>
              </a:spcAft>
              <a:buClrTx/>
              <a:buSzTx/>
              <a:buFont typeface="Arial" pitchFamily="34" charset="0"/>
              <a:buNone/>
              <a:tabLst/>
            </a:pPr>
            <a:r>
              <a:rPr lang="en-US"/>
              <a:t>Click to add image</a:t>
            </a:r>
          </a:p>
        </p:txBody>
      </p:sp>
    </p:spTree>
    <p:extLst>
      <p:ext uri="{BB962C8B-B14F-4D97-AF65-F5344CB8AC3E}">
        <p14:creationId xmlns:p14="http://schemas.microsoft.com/office/powerpoint/2010/main" val="15445017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hite Blank White Logo">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EC4C10-3428-4022-9B73-AD3426E542EB}"/>
              </a:ext>
            </a:extLst>
          </p:cNvPr>
          <p:cNvSpPr>
            <a:spLocks noGrp="1"/>
          </p:cNvSpPr>
          <p:nvPr>
            <p:ph type="sldNum" sz="quarter" idx="4"/>
          </p:nvPr>
        </p:nvSpPr>
        <p:spPr>
          <a:xfrm>
            <a:off x="10502781" y="9137972"/>
            <a:ext cx="2145811" cy="519113"/>
          </a:xfrm>
          <a:prstGeom prst="rect">
            <a:avLst/>
          </a:prstGeom>
        </p:spPr>
        <p:txBody>
          <a:bodyPr vert="horz" lIns="91440" tIns="45720" rIns="91440" bIns="45720" rtlCol="0" anchor="ctr"/>
          <a:lstStyle>
            <a:lvl1pPr algn="r">
              <a:defRPr sz="1012" b="1">
                <a:solidFill>
                  <a:schemeClr val="bg1"/>
                </a:solidFill>
              </a:defRPr>
            </a:lvl1pPr>
          </a:lstStyle>
          <a:p>
            <a:fld id="{7CD4B2A3-DF06-4EAB-85AB-0641A4D150A0}" type="slidenum">
              <a:rPr lang="en-US" smtClean="0"/>
              <a:pPr/>
              <a:t>‹#›</a:t>
            </a:fld>
            <a:endParaRPr lang="en-US"/>
          </a:p>
        </p:txBody>
      </p:sp>
    </p:spTree>
    <p:extLst>
      <p:ext uri="{BB962C8B-B14F-4D97-AF65-F5344CB8AC3E}">
        <p14:creationId xmlns:p14="http://schemas.microsoft.com/office/powerpoint/2010/main" val="1231731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White Blank Color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1AE6FB-43F4-4CC8-96BF-48D63AC6520D}"/>
              </a:ext>
            </a:extLst>
          </p:cNvPr>
          <p:cNvSpPr/>
          <p:nvPr userDrawn="1"/>
        </p:nvSpPr>
        <p:spPr bwMode="auto">
          <a:xfrm>
            <a:off x="0" y="9067801"/>
            <a:ext cx="13004800" cy="685800"/>
          </a:xfrm>
          <a:prstGeom prst="rect">
            <a:avLst/>
          </a:prstGeom>
          <a:solidFill>
            <a:schemeClr val="bg1"/>
          </a:solidFill>
          <a:ln w="12700" cap="flat" cmpd="sng" algn="ctr">
            <a:noFill/>
            <a:prstDash val="solid"/>
            <a:miter lim="0"/>
            <a:headEnd type="none" w="med" len="med"/>
            <a:tailEnd type="none" w="med" len="med"/>
          </a:ln>
          <a:effectLst/>
        </p:spPr>
        <p:txBody>
          <a:bodyPr vert="horz" wrap="square" lIns="28574" tIns="28574" rIns="28574" bIns="28574" numCol="1" rtlCol="0" anchor="ctr" anchorCtr="0" compatLnSpc="1">
            <a:prstTxWarp prst="textNoShape">
              <a:avLst/>
            </a:prstTxWarp>
          </a:bodyPr>
          <a:lstStyle/>
          <a:p>
            <a:pPr marL="128593" marR="0" indent="0" algn="l" defTabSz="328628" rtl="0" eaLnBrk="1" fontAlgn="base" latinLnBrk="0" hangingPunct="0">
              <a:lnSpc>
                <a:spcPct val="100000"/>
              </a:lnSpc>
              <a:spcBef>
                <a:spcPct val="0"/>
              </a:spcBef>
              <a:spcAft>
                <a:spcPct val="0"/>
              </a:spcAft>
              <a:buClrTx/>
              <a:buSzTx/>
              <a:buFontTx/>
              <a:buNone/>
              <a:tabLst/>
            </a:pPr>
            <a:endParaRPr kumimoji="0" lang="en-US" sz="1012"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endParaRPr>
          </a:p>
        </p:txBody>
      </p:sp>
      <p:pic>
        <p:nvPicPr>
          <p:cNvPr id="7" name="Picture 6">
            <a:extLst>
              <a:ext uri="{FF2B5EF4-FFF2-40B4-BE49-F238E27FC236}">
                <a16:creationId xmlns:a16="http://schemas.microsoft.com/office/drawing/2014/main" id="{AF794370-8F77-4973-8E54-E4FE7CACBEA4}"/>
              </a:ext>
            </a:extLst>
          </p:cNvPr>
          <p:cNvPicPr>
            <a:picLocks noChangeAspect="1"/>
          </p:cNvPicPr>
          <p:nvPr userDrawn="1"/>
        </p:nvPicPr>
        <p:blipFill>
          <a:blip r:embed="rId2"/>
          <a:stretch>
            <a:fillRect/>
          </a:stretch>
        </p:blipFill>
        <p:spPr>
          <a:xfrm>
            <a:off x="329178" y="9250004"/>
            <a:ext cx="1894915" cy="318345"/>
          </a:xfrm>
          <a:prstGeom prst="rect">
            <a:avLst/>
          </a:prstGeom>
        </p:spPr>
      </p:pic>
      <p:sp>
        <p:nvSpPr>
          <p:cNvPr id="4" name="Slide Number Placeholder 1">
            <a:extLst>
              <a:ext uri="{FF2B5EF4-FFF2-40B4-BE49-F238E27FC236}">
                <a16:creationId xmlns:a16="http://schemas.microsoft.com/office/drawing/2014/main" id="{B3FD6A34-4DB6-4092-939B-D71DCDFA8857}"/>
              </a:ext>
            </a:extLst>
          </p:cNvPr>
          <p:cNvSpPr>
            <a:spLocks noGrp="1"/>
          </p:cNvSpPr>
          <p:nvPr>
            <p:ph type="sldNum" sz="quarter" idx="4"/>
          </p:nvPr>
        </p:nvSpPr>
        <p:spPr>
          <a:xfrm>
            <a:off x="10528603" y="9151144"/>
            <a:ext cx="2145811" cy="519113"/>
          </a:xfrm>
          <a:prstGeom prst="rect">
            <a:avLst/>
          </a:prstGeom>
        </p:spPr>
        <p:txBody>
          <a:bodyPr vert="horz" lIns="91440" tIns="45720" rIns="91440" bIns="45720" rtlCol="0" anchor="ctr"/>
          <a:lstStyle>
            <a:lvl1pPr algn="r">
              <a:defRPr sz="1012" b="1">
                <a:solidFill>
                  <a:schemeClr val="tx1"/>
                </a:solidFill>
              </a:defRPr>
            </a:lvl1pPr>
          </a:lstStyle>
          <a:p>
            <a:fld id="{88E71DEA-C72C-42CF-90F7-E467E0733BC8}" type="slidenum">
              <a:rPr lang="en-US" smtClean="0"/>
              <a:pPr/>
              <a:t>‹#›</a:t>
            </a:fld>
            <a:endParaRPr lang="en-US"/>
          </a:p>
        </p:txBody>
      </p:sp>
    </p:spTree>
    <p:extLst>
      <p:ext uri="{BB962C8B-B14F-4D97-AF65-F5344CB8AC3E}">
        <p14:creationId xmlns:p14="http://schemas.microsoft.com/office/powerpoint/2010/main" val="14745162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rebuchet-White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3764" y="914400"/>
            <a:ext cx="11217274" cy="1156322"/>
          </a:xfrm>
          <a:prstGeom prst="rect">
            <a:avLst/>
          </a:prstGeom>
        </p:spPr>
        <p:txBody>
          <a:bodyPr anchor="ctr"/>
          <a:lstStyle>
            <a:lvl1pPr algn="ctr">
              <a:defRPr sz="4500">
                <a:solidFill>
                  <a:schemeClr val="tx1"/>
                </a:solidFill>
              </a:defRPr>
            </a:lvl1pPr>
          </a:lstStyle>
          <a:p>
            <a:r>
              <a:rPr lang="en-US"/>
              <a:t>Click to edit Slide title</a:t>
            </a:r>
          </a:p>
        </p:txBody>
      </p:sp>
      <p:sp>
        <p:nvSpPr>
          <p:cNvPr id="4" name="Content Placeholder 3"/>
          <p:cNvSpPr>
            <a:spLocks noGrp="1"/>
          </p:cNvSpPr>
          <p:nvPr>
            <p:ph sz="quarter" idx="10" hasCustomPrompt="1"/>
          </p:nvPr>
        </p:nvSpPr>
        <p:spPr>
          <a:xfrm>
            <a:off x="893764" y="2438402"/>
            <a:ext cx="11217274" cy="6022848"/>
          </a:xfrm>
          <a:prstGeom prst="rect">
            <a:avLst/>
          </a:prstGeom>
        </p:spPr>
        <p:txBody>
          <a:bodyPr/>
          <a:lstStyle>
            <a:lvl1pPr marL="257160" indent="-257160">
              <a:spcBef>
                <a:spcPts val="576"/>
              </a:spcBef>
              <a:buFont typeface="Arial" panose="020B0604020202020204" pitchFamily="34" charset="0"/>
              <a:buChar char="•"/>
              <a:defRPr sz="2700" baseline="0">
                <a:solidFill>
                  <a:schemeClr val="tx1"/>
                </a:solidFill>
              </a:defRPr>
            </a:lvl1pPr>
            <a:lvl2pPr marL="600041" indent="-257160">
              <a:spcBef>
                <a:spcPts val="576"/>
              </a:spcBef>
              <a:buSzPct val="75000"/>
              <a:buFont typeface="Wingdings" panose="05000000000000000000" pitchFamily="2" charset="2"/>
              <a:buChar char="Ø"/>
              <a:defRPr sz="2400" baseline="0">
                <a:solidFill>
                  <a:schemeClr val="tx1"/>
                </a:solidFill>
              </a:defRPr>
            </a:lvl2pPr>
            <a:lvl3pPr marL="900062" indent="-214301">
              <a:spcBef>
                <a:spcPts val="576"/>
              </a:spcBef>
              <a:buSzPct val="75000"/>
              <a:buFont typeface="Wingdings" panose="05000000000000000000" pitchFamily="2" charset="2"/>
              <a:buChar char="§"/>
              <a:defRPr sz="2100">
                <a:solidFill>
                  <a:schemeClr val="tx1"/>
                </a:solidFill>
              </a:defRPr>
            </a:lvl3pPr>
            <a:lvl4pPr marL="1110792" indent="-164297">
              <a:spcBef>
                <a:spcPts val="576"/>
              </a:spcBef>
              <a:buFont typeface="Arial" panose="020B0604020202020204" pitchFamily="34" charset="0"/>
              <a:buChar char="•"/>
              <a:defRPr sz="1800">
                <a:solidFill>
                  <a:schemeClr val="tx1"/>
                </a:solidFill>
              </a:defRPr>
            </a:lvl4pPr>
            <a:lvl5pPr marL="1028643" indent="-342880">
              <a:spcBef>
                <a:spcPts val="576"/>
              </a:spcBef>
              <a:buFont typeface="Arial" panose="020B0604020202020204" pitchFamily="34" charset="0"/>
              <a:buChar char="•"/>
              <a:defRPr sz="1500"/>
            </a:lvl5pPr>
          </a:lstStyle>
          <a:p>
            <a:pPr lvl="0"/>
            <a:r>
              <a:rPr lang="en-US"/>
              <a:t>Use bullet points sparingly</a:t>
            </a:r>
          </a:p>
          <a:p>
            <a:pPr lvl="1"/>
            <a:r>
              <a:rPr lang="en-US"/>
              <a:t>Try to keep it at 3 – 5 per slide</a:t>
            </a:r>
          </a:p>
          <a:p>
            <a:pPr lvl="0"/>
            <a:r>
              <a:rPr lang="en-US"/>
              <a:t>Only represent key ideas</a:t>
            </a:r>
          </a:p>
          <a:p>
            <a:pPr lvl="0"/>
            <a:r>
              <a:rPr lang="en-US"/>
              <a:t>Examine your font size</a:t>
            </a:r>
          </a:p>
          <a:p>
            <a:pPr lvl="1"/>
            <a:r>
              <a:rPr lang="en-US"/>
              <a:t>Don’t go below 20 </a:t>
            </a:r>
          </a:p>
          <a:p>
            <a:pPr lvl="0"/>
            <a:r>
              <a:rPr lang="en-US"/>
              <a:t>Only add images/other media if relevant</a:t>
            </a:r>
          </a:p>
          <a:p>
            <a:pPr lvl="1"/>
            <a:r>
              <a:rPr lang="en-US"/>
              <a:t>Second level</a:t>
            </a:r>
          </a:p>
          <a:p>
            <a:pPr lvl="2"/>
            <a:r>
              <a:rPr lang="en-US"/>
              <a:t>Third level</a:t>
            </a:r>
          </a:p>
          <a:p>
            <a:pPr lvl="3"/>
            <a:r>
              <a:rPr lang="en-US"/>
              <a:t>Fourth level (if you MUST)</a:t>
            </a:r>
          </a:p>
        </p:txBody>
      </p:sp>
      <p:sp>
        <p:nvSpPr>
          <p:cNvPr id="3" name="Slide Number Placeholder 2"/>
          <p:cNvSpPr>
            <a:spLocks noGrp="1"/>
          </p:cNvSpPr>
          <p:nvPr>
            <p:ph type="sldNum" sz="quarter" idx="11"/>
          </p:nvPr>
        </p:nvSpPr>
        <p:spPr/>
        <p:txBody>
          <a:bodyPr/>
          <a:lstStyle/>
          <a:p>
            <a:fld id="{7CD4B2A3-DF06-4EAB-85AB-0641A4D150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786624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rebuchet-White Thank You">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1" y="2362202"/>
            <a:ext cx="11734800" cy="2312987"/>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solidFill>
                  <a:schemeClr val="tx1"/>
                </a:solidFill>
              </a:defRPr>
            </a:lvl1pPr>
          </a:lstStyle>
          <a:p>
            <a:pPr lvl="0"/>
            <a:r>
              <a:rPr lang="en-US">
                <a:sym typeface="Trebuchet MS" pitchFamily="-100" charset="0"/>
              </a:rPr>
              <a:t>Click to add Thank You</a:t>
            </a:r>
          </a:p>
        </p:txBody>
      </p:sp>
      <p:sp>
        <p:nvSpPr>
          <p:cNvPr id="2" name="Slide Number Placeholder 1"/>
          <p:cNvSpPr>
            <a:spLocks noGrp="1"/>
          </p:cNvSpPr>
          <p:nvPr>
            <p:ph type="sldNum" sz="quarter" idx="10"/>
          </p:nvPr>
        </p:nvSpPr>
        <p:spPr/>
        <p:txBody>
          <a:bodyPr/>
          <a:lstStyle/>
          <a:p>
            <a:fld id="{7CD4B2A3-DF06-4EAB-85AB-0641A4D150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92493399"/>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1"/>
        <p:cNvGrpSpPr/>
        <p:nvPr/>
      </p:nvGrpSpPr>
      <p:grpSpPr>
        <a:xfrm>
          <a:off x="0" y="0"/>
          <a:ext cx="0" cy="0"/>
          <a:chOff x="0" y="0"/>
          <a:chExt cx="0" cy="0"/>
        </a:xfrm>
      </p:grpSpPr>
      <p:sp>
        <p:nvSpPr>
          <p:cNvPr id="22" name="Google Shape;22;p21"/>
          <p:cNvSpPr/>
          <p:nvPr/>
        </p:nvSpPr>
        <p:spPr>
          <a:xfrm>
            <a:off x="2" y="0"/>
            <a:ext cx="3274849" cy="9753600"/>
          </a:xfrm>
          <a:prstGeom prst="rect">
            <a:avLst/>
          </a:prstGeom>
          <a:solidFill>
            <a:schemeClr val="accent2"/>
          </a:solidFill>
          <a:ln w="12700" cap="flat" cmpd="sng">
            <a:solidFill>
              <a:srgbClr val="001251"/>
            </a:solidFill>
            <a:prstDash val="solid"/>
            <a:round/>
            <a:headEnd type="none" w="sm" len="sm"/>
            <a:tailEnd type="none" w="sm" len="sm"/>
          </a:ln>
        </p:spPr>
        <p:txBody>
          <a:bodyPr spcFirstLastPara="1" wrap="square" lIns="73140" tIns="36560" rIns="73140" bIns="3656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440" b="0" i="0" u="none" strike="noStrike" cap="none">
              <a:solidFill>
                <a:schemeClr val="lt1"/>
              </a:solidFill>
              <a:latin typeface="Gill Sans"/>
              <a:ea typeface="Gill Sans"/>
              <a:cs typeface="Gill Sans"/>
              <a:sym typeface="Gill Sans"/>
            </a:endParaRPr>
          </a:p>
        </p:txBody>
      </p:sp>
      <p:sp>
        <p:nvSpPr>
          <p:cNvPr id="23" name="Google Shape;23;p21"/>
          <p:cNvSpPr txBox="1">
            <a:spLocks noGrp="1"/>
          </p:cNvSpPr>
          <p:nvPr>
            <p:ph type="ftr" idx="11"/>
          </p:nvPr>
        </p:nvSpPr>
        <p:spPr>
          <a:xfrm>
            <a:off x="4307841" y="9040145"/>
            <a:ext cx="4389120" cy="51925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Gill Sans"/>
              <a:buNone/>
              <a:defRPr sz="1440" b="0" i="0" u="none" strike="noStrike" cap="none">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chemeClr val="dk1"/>
              </a:buClr>
              <a:buSzPts val="1400"/>
              <a:buFont typeface="Gill Sans"/>
              <a:buNone/>
              <a:defRPr sz="144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chemeClr val="dk1"/>
              </a:buClr>
              <a:buSzPts val="1400"/>
              <a:buFont typeface="Gill Sans"/>
              <a:buNone/>
              <a:defRPr sz="144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chemeClr val="dk1"/>
              </a:buClr>
              <a:buSzPts val="1400"/>
              <a:buFont typeface="Gill Sans"/>
              <a:buNone/>
              <a:defRPr sz="144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chemeClr val="dk1"/>
              </a:buClr>
              <a:buSzPts val="1400"/>
              <a:buFont typeface="Gill Sans"/>
              <a:buNone/>
              <a:defRPr sz="144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chemeClr val="dk1"/>
              </a:buClr>
              <a:buSzPts val="1400"/>
              <a:buFont typeface="Gill Sans"/>
              <a:buNone/>
              <a:defRPr sz="144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chemeClr val="dk1"/>
              </a:buClr>
              <a:buSzPts val="1400"/>
              <a:buFont typeface="Gill Sans"/>
              <a:buNone/>
              <a:defRPr sz="144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chemeClr val="dk1"/>
              </a:buClr>
              <a:buSzPts val="1400"/>
              <a:buFont typeface="Gill Sans"/>
              <a:buNone/>
              <a:defRPr sz="144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chemeClr val="dk1"/>
              </a:buClr>
              <a:buSzPts val="1400"/>
              <a:buFont typeface="Gill Sans"/>
              <a:buNone/>
              <a:defRPr sz="1440" b="0" i="0" u="none" strike="noStrike" cap="none">
                <a:solidFill>
                  <a:schemeClr val="dk1"/>
                </a:solidFill>
                <a:latin typeface="Gill Sans"/>
                <a:ea typeface="Gill Sans"/>
                <a:cs typeface="Gill Sans"/>
                <a:sym typeface="Gill Sans"/>
              </a:defRPr>
            </a:lvl9pPr>
          </a:lstStyle>
          <a:p>
            <a:endParaRPr/>
          </a:p>
        </p:txBody>
      </p:sp>
      <p:sp>
        <p:nvSpPr>
          <p:cNvPr id="24" name="Google Shape;24;p21"/>
          <p:cNvSpPr txBox="1">
            <a:spLocks noGrp="1"/>
          </p:cNvSpPr>
          <p:nvPr>
            <p:ph type="sldNum" idx="12"/>
          </p:nvPr>
        </p:nvSpPr>
        <p:spPr>
          <a:xfrm>
            <a:off x="9184640" y="9040145"/>
            <a:ext cx="2926080" cy="51925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9pPr>
          </a:lstStyle>
          <a:p>
            <a:fld id="{00000000-1234-1234-1234-123412341234}" type="slidenum">
              <a:rPr lang="en-US" smtClean="0"/>
              <a:pPr/>
              <a:t>‹#›</a:t>
            </a:fld>
            <a:endParaRPr lang="en-US"/>
          </a:p>
        </p:txBody>
      </p:sp>
      <p:pic>
        <p:nvPicPr>
          <p:cNvPr id="25" name="Google Shape;25;p21"/>
          <p:cNvPicPr preferRelativeResize="0"/>
          <p:nvPr/>
        </p:nvPicPr>
        <p:blipFill rotWithShape="1">
          <a:blip r:embed="rId2">
            <a:alphaModFix/>
          </a:blip>
          <a:srcRect/>
          <a:stretch/>
        </p:blipFill>
        <p:spPr>
          <a:xfrm>
            <a:off x="423011" y="8990861"/>
            <a:ext cx="2568720" cy="579945"/>
          </a:xfrm>
          <a:prstGeom prst="rect">
            <a:avLst/>
          </a:prstGeom>
          <a:noFill/>
          <a:ln>
            <a:noFill/>
          </a:ln>
        </p:spPr>
      </p:pic>
    </p:spTree>
    <p:extLst>
      <p:ext uri="{BB962C8B-B14F-4D97-AF65-F5344CB8AC3E}">
        <p14:creationId xmlns:p14="http://schemas.microsoft.com/office/powerpoint/2010/main" val="21026232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2EFC07-23DE-42DC-8898-3D23F50E7CD6}"/>
              </a:ext>
            </a:extLst>
          </p:cNvPr>
          <p:cNvSpPr>
            <a:spLocks noGrp="1"/>
          </p:cNvSpPr>
          <p:nvPr>
            <p:ph type="dt" sz="half" idx="10"/>
          </p:nvPr>
        </p:nvSpPr>
        <p:spPr/>
        <p:txBody>
          <a:bodyPr/>
          <a:lstStyle/>
          <a:p>
            <a:fld id="{FB1E6291-269F-4017-8EF3-5876289F47E8}" type="datetimeFigureOut">
              <a:rPr lang="en-US" smtClean="0"/>
              <a:t>3/10/2025</a:t>
            </a:fld>
            <a:endParaRPr lang="en-US"/>
          </a:p>
        </p:txBody>
      </p:sp>
      <p:sp>
        <p:nvSpPr>
          <p:cNvPr id="3" name="Footer Placeholder 2">
            <a:extLst>
              <a:ext uri="{FF2B5EF4-FFF2-40B4-BE49-F238E27FC236}">
                <a16:creationId xmlns:a16="http://schemas.microsoft.com/office/drawing/2014/main" id="{65A54AAF-0D39-41F9-A739-48D8AC24C9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C40F39-43DB-40AC-88DF-DB040AB0E77B}"/>
              </a:ext>
            </a:extLst>
          </p:cNvPr>
          <p:cNvSpPr>
            <a:spLocks noGrp="1"/>
          </p:cNvSpPr>
          <p:nvPr>
            <p:ph type="sldNum" sz="quarter" idx="12"/>
          </p:nvPr>
        </p:nvSpPr>
        <p:spPr/>
        <p:txBody>
          <a:bodyPr/>
          <a:lstStyle/>
          <a:p>
            <a:fld id="{7823D4CB-B0FD-47F7-BD03-A2F41CD6399B}" type="slidenum">
              <a:rPr lang="en-US" smtClean="0"/>
              <a:t>‹#›</a:t>
            </a:fld>
            <a:endParaRPr lang="en-US"/>
          </a:p>
        </p:txBody>
      </p:sp>
    </p:spTree>
    <p:extLst>
      <p:ext uri="{BB962C8B-B14F-4D97-AF65-F5344CB8AC3E}">
        <p14:creationId xmlns:p14="http://schemas.microsoft.com/office/powerpoint/2010/main" val="39539337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Blank Option">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DE68769-00DC-405B-88E2-248530D96551}" type="slidenum">
              <a:rPr lang="en-US"/>
              <a:pPr>
                <a:defRPr/>
              </a:pPr>
              <a:t>‹#›</a:t>
            </a:fld>
            <a:endParaRPr lang="en-US"/>
          </a:p>
        </p:txBody>
      </p:sp>
    </p:spTree>
    <p:extLst>
      <p:ext uri="{BB962C8B-B14F-4D97-AF65-F5344CB8AC3E}">
        <p14:creationId xmlns:p14="http://schemas.microsoft.com/office/powerpoint/2010/main" val="6260378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1_Content Slide 2">
  <p:cSld name="1_Content Slide 2">
    <p:spTree>
      <p:nvGrpSpPr>
        <p:cNvPr id="1" name="Shape 30"/>
        <p:cNvGrpSpPr/>
        <p:nvPr/>
      </p:nvGrpSpPr>
      <p:grpSpPr>
        <a:xfrm>
          <a:off x="0" y="0"/>
          <a:ext cx="0" cy="0"/>
          <a:chOff x="0" y="0"/>
          <a:chExt cx="0" cy="0"/>
        </a:xfrm>
      </p:grpSpPr>
      <p:sp>
        <p:nvSpPr>
          <p:cNvPr id="31" name="Google Shape;31;p23"/>
          <p:cNvSpPr txBox="1">
            <a:spLocks noGrp="1"/>
          </p:cNvSpPr>
          <p:nvPr>
            <p:ph type="body" idx="1"/>
          </p:nvPr>
        </p:nvSpPr>
        <p:spPr>
          <a:xfrm>
            <a:off x="330388" y="2438400"/>
            <a:ext cx="12344000" cy="6172160"/>
          </a:xfrm>
          <a:prstGeom prst="rect">
            <a:avLst/>
          </a:prstGeom>
          <a:noFill/>
          <a:ln>
            <a:noFill/>
          </a:ln>
        </p:spPr>
        <p:txBody>
          <a:bodyPr spcFirstLastPara="1" wrap="square" lIns="64275" tIns="32125" rIns="64275" bIns="32125" anchor="t" anchorCtr="0">
            <a:noAutofit/>
          </a:bodyPr>
          <a:lstStyle>
            <a:lvl1pPr marL="365769" marR="0" lvl="0" indent="-182886" algn="l">
              <a:lnSpc>
                <a:spcPct val="100000"/>
              </a:lnSpc>
              <a:spcBef>
                <a:spcPts val="0"/>
              </a:spcBef>
              <a:spcAft>
                <a:spcPts val="0"/>
              </a:spcAft>
              <a:buClr>
                <a:srgbClr val="000000"/>
              </a:buClr>
              <a:buSzPts val="1000"/>
              <a:buFont typeface="Arial"/>
              <a:buNone/>
              <a:defRPr sz="2720" b="0" i="0" u="none" strike="noStrike" cap="none">
                <a:solidFill>
                  <a:schemeClr val="dk1"/>
                </a:solidFill>
                <a:latin typeface="Arial"/>
                <a:ea typeface="Arial"/>
                <a:cs typeface="Arial"/>
                <a:sym typeface="Arial"/>
              </a:defRPr>
            </a:lvl1pPr>
            <a:lvl2pPr marL="731540" marR="0" lvl="1" indent="-182886" algn="l">
              <a:lnSpc>
                <a:spcPct val="100000"/>
              </a:lnSpc>
              <a:spcBef>
                <a:spcPts val="0"/>
              </a:spcBef>
              <a:spcAft>
                <a:spcPts val="0"/>
              </a:spcAft>
              <a:buClr>
                <a:srgbClr val="000000"/>
              </a:buClr>
              <a:buSzPts val="1000"/>
              <a:buFont typeface="Arial"/>
              <a:buNone/>
              <a:defRPr sz="2480" b="0" i="0" u="none" strike="noStrike" cap="none">
                <a:solidFill>
                  <a:schemeClr val="dk1"/>
                </a:solidFill>
                <a:latin typeface="Arial"/>
                <a:ea typeface="Arial"/>
                <a:cs typeface="Arial"/>
                <a:sym typeface="Arial"/>
              </a:defRPr>
            </a:lvl2pPr>
            <a:lvl3pPr marL="1097310" marR="0" lvl="2" indent="-182886" algn="l">
              <a:lnSpc>
                <a:spcPct val="100000"/>
              </a:lnSpc>
              <a:spcBef>
                <a:spcPts val="0"/>
              </a:spcBef>
              <a:spcAft>
                <a:spcPts val="0"/>
              </a:spcAft>
              <a:buClr>
                <a:srgbClr val="000000"/>
              </a:buClr>
              <a:buSzPts val="1000"/>
              <a:buFont typeface="Arial"/>
              <a:buNone/>
              <a:defRPr sz="2000" b="0" i="0" u="none" strike="noStrike" cap="none">
                <a:solidFill>
                  <a:schemeClr val="dk1"/>
                </a:solidFill>
                <a:latin typeface="Arial"/>
                <a:ea typeface="Arial"/>
                <a:cs typeface="Arial"/>
                <a:sym typeface="Arial"/>
              </a:defRPr>
            </a:lvl3pPr>
            <a:lvl4pPr marL="1463079" marR="0" lvl="3" indent="-264167" algn="l">
              <a:lnSpc>
                <a:spcPct val="100000"/>
              </a:lnSpc>
              <a:spcBef>
                <a:spcPts val="0"/>
              </a:spcBef>
              <a:spcAft>
                <a:spcPts val="0"/>
              </a:spcAft>
              <a:buClr>
                <a:srgbClr val="000000"/>
              </a:buClr>
              <a:buSzPts val="1600"/>
              <a:buFont typeface="Noto Sans Symbols"/>
              <a:buChar char="❖"/>
              <a:defRPr sz="1760" b="0" i="0" u="none" strike="noStrike" cap="none">
                <a:solidFill>
                  <a:schemeClr val="dk1"/>
                </a:solidFill>
                <a:latin typeface="Arial"/>
                <a:ea typeface="Arial"/>
                <a:cs typeface="Arial"/>
                <a:sym typeface="Arial"/>
              </a:defRPr>
            </a:lvl4pPr>
            <a:lvl5pPr marL="1828849" marR="0" lvl="4" indent="-182886" algn="l">
              <a:lnSpc>
                <a:spcPct val="100000"/>
              </a:lnSpc>
              <a:spcBef>
                <a:spcPts val="0"/>
              </a:spcBef>
              <a:spcAft>
                <a:spcPts val="0"/>
              </a:spcAft>
              <a:buClr>
                <a:srgbClr val="000000"/>
              </a:buClr>
              <a:buSzPts val="1000"/>
              <a:buFont typeface="Arial"/>
              <a:buNone/>
              <a:defRPr sz="1120" b="0" i="0" u="none" strike="noStrike" cap="none">
                <a:solidFill>
                  <a:srgbClr val="000000"/>
                </a:solidFill>
                <a:latin typeface="Arial"/>
                <a:ea typeface="Arial"/>
                <a:cs typeface="Arial"/>
                <a:sym typeface="Arial"/>
              </a:defRPr>
            </a:lvl5pPr>
            <a:lvl6pPr marL="2194619" marR="0" lvl="5" indent="-182886" algn="l">
              <a:lnSpc>
                <a:spcPct val="100000"/>
              </a:lnSpc>
              <a:spcBef>
                <a:spcPts val="0"/>
              </a:spcBef>
              <a:spcAft>
                <a:spcPts val="0"/>
              </a:spcAft>
              <a:buClr>
                <a:srgbClr val="000000"/>
              </a:buClr>
              <a:buSzPts val="1000"/>
              <a:buFont typeface="Arial"/>
              <a:buNone/>
              <a:defRPr sz="1120" b="0" i="0" u="none" strike="noStrike" cap="none">
                <a:solidFill>
                  <a:srgbClr val="000000"/>
                </a:solidFill>
                <a:latin typeface="Arial"/>
                <a:ea typeface="Arial"/>
                <a:cs typeface="Arial"/>
                <a:sym typeface="Arial"/>
              </a:defRPr>
            </a:lvl6pPr>
            <a:lvl7pPr marL="2560389" marR="0" lvl="6" indent="-182886" algn="l">
              <a:lnSpc>
                <a:spcPct val="100000"/>
              </a:lnSpc>
              <a:spcBef>
                <a:spcPts val="0"/>
              </a:spcBef>
              <a:spcAft>
                <a:spcPts val="0"/>
              </a:spcAft>
              <a:buClr>
                <a:srgbClr val="000000"/>
              </a:buClr>
              <a:buSzPts val="1000"/>
              <a:buFont typeface="Arial"/>
              <a:buNone/>
              <a:defRPr sz="1120" b="0" i="0" u="none" strike="noStrike" cap="none">
                <a:solidFill>
                  <a:srgbClr val="000000"/>
                </a:solidFill>
                <a:latin typeface="Arial"/>
                <a:ea typeface="Arial"/>
                <a:cs typeface="Arial"/>
                <a:sym typeface="Arial"/>
              </a:defRPr>
            </a:lvl7pPr>
            <a:lvl8pPr marL="2926159" marR="0" lvl="7" indent="-182886" algn="l">
              <a:lnSpc>
                <a:spcPct val="100000"/>
              </a:lnSpc>
              <a:spcBef>
                <a:spcPts val="0"/>
              </a:spcBef>
              <a:spcAft>
                <a:spcPts val="0"/>
              </a:spcAft>
              <a:buClr>
                <a:srgbClr val="000000"/>
              </a:buClr>
              <a:buSzPts val="1000"/>
              <a:buFont typeface="Arial"/>
              <a:buNone/>
              <a:defRPr sz="1120" b="0" i="0" u="none" strike="noStrike" cap="none">
                <a:solidFill>
                  <a:srgbClr val="000000"/>
                </a:solidFill>
                <a:latin typeface="Arial"/>
                <a:ea typeface="Arial"/>
                <a:cs typeface="Arial"/>
                <a:sym typeface="Arial"/>
              </a:defRPr>
            </a:lvl8pPr>
            <a:lvl9pPr marL="3291929" marR="0" lvl="8" indent="-182886" algn="l">
              <a:lnSpc>
                <a:spcPct val="100000"/>
              </a:lnSpc>
              <a:spcBef>
                <a:spcPts val="0"/>
              </a:spcBef>
              <a:spcAft>
                <a:spcPts val="0"/>
              </a:spcAft>
              <a:buClr>
                <a:srgbClr val="000000"/>
              </a:buClr>
              <a:buSzPts val="1000"/>
              <a:buFont typeface="Arial"/>
              <a:buNone/>
              <a:defRPr sz="1120" b="0" i="0" u="none" strike="noStrike" cap="none">
                <a:solidFill>
                  <a:srgbClr val="000000"/>
                </a:solidFill>
                <a:latin typeface="Arial"/>
                <a:ea typeface="Arial"/>
                <a:cs typeface="Arial"/>
                <a:sym typeface="Arial"/>
              </a:defRPr>
            </a:lvl9pPr>
          </a:lstStyle>
          <a:p>
            <a:endParaRPr/>
          </a:p>
        </p:txBody>
      </p:sp>
      <p:sp>
        <p:nvSpPr>
          <p:cNvPr id="32" name="Google Shape;32;p23"/>
          <p:cNvSpPr txBox="1">
            <a:spLocks noGrp="1"/>
          </p:cNvSpPr>
          <p:nvPr>
            <p:ph type="sldNum" idx="12"/>
          </p:nvPr>
        </p:nvSpPr>
        <p:spPr>
          <a:xfrm>
            <a:off x="10502785" y="9137971"/>
            <a:ext cx="2145920" cy="519253"/>
          </a:xfrm>
          <a:prstGeom prst="rect">
            <a:avLst/>
          </a:prstGeom>
          <a:noFill/>
          <a:ln>
            <a:noFill/>
          </a:ln>
        </p:spPr>
        <p:txBody>
          <a:bodyPr spcFirstLastPara="1" wrap="square" lIns="64275" tIns="32125" rIns="64275" bIns="32125" anchor="ctr" anchorCtr="0">
            <a:noAutofit/>
          </a:bodyPr>
          <a:lstStyle>
            <a:lvl1pPr marL="0" marR="0" lvl="0"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9pPr>
          </a:lstStyle>
          <a:p>
            <a:fld id="{00000000-1234-1234-1234-123412341234}" type="slidenum">
              <a:rPr lang="en-US" smtClean="0"/>
              <a:pPr/>
              <a:t>‹#›</a:t>
            </a:fld>
            <a:endParaRPr lang="en-US"/>
          </a:p>
        </p:txBody>
      </p:sp>
      <p:sp>
        <p:nvSpPr>
          <p:cNvPr id="33" name="Google Shape;33;p23"/>
          <p:cNvSpPr txBox="1">
            <a:spLocks noGrp="1"/>
          </p:cNvSpPr>
          <p:nvPr>
            <p:ph type="title"/>
          </p:nvPr>
        </p:nvSpPr>
        <p:spPr>
          <a:xfrm>
            <a:off x="330388" y="624523"/>
            <a:ext cx="12344000" cy="1161387"/>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rgbClr val="001254"/>
              </a:buClr>
              <a:buSzPts val="1000"/>
              <a:buFont typeface="Trebuchet MS"/>
              <a:buNone/>
              <a:defRPr sz="4960">
                <a:solidFill>
                  <a:srgbClr val="001254"/>
                </a:solidFill>
              </a:defRPr>
            </a:lvl1pPr>
            <a:lvl2pPr lvl="1" algn="ctr">
              <a:lnSpc>
                <a:spcPct val="100000"/>
              </a:lnSpc>
              <a:spcBef>
                <a:spcPts val="0"/>
              </a:spcBef>
              <a:spcAft>
                <a:spcPts val="0"/>
              </a:spcAft>
              <a:buClr>
                <a:srgbClr val="FFFFFF"/>
              </a:buClr>
              <a:buSzPts val="1000"/>
              <a:buFont typeface="Trebuchet MS"/>
              <a:buNone/>
              <a:defRPr sz="800"/>
            </a:lvl2pPr>
            <a:lvl3pPr lvl="2" algn="ctr">
              <a:lnSpc>
                <a:spcPct val="100000"/>
              </a:lnSpc>
              <a:spcBef>
                <a:spcPts val="0"/>
              </a:spcBef>
              <a:spcAft>
                <a:spcPts val="0"/>
              </a:spcAft>
              <a:buClr>
                <a:srgbClr val="FFFFFF"/>
              </a:buClr>
              <a:buSzPts val="1000"/>
              <a:buFont typeface="Trebuchet MS"/>
              <a:buNone/>
              <a:defRPr sz="800"/>
            </a:lvl3pPr>
            <a:lvl4pPr lvl="3" algn="ctr">
              <a:lnSpc>
                <a:spcPct val="100000"/>
              </a:lnSpc>
              <a:spcBef>
                <a:spcPts val="0"/>
              </a:spcBef>
              <a:spcAft>
                <a:spcPts val="0"/>
              </a:spcAft>
              <a:buClr>
                <a:srgbClr val="FFFFFF"/>
              </a:buClr>
              <a:buSzPts val="1000"/>
              <a:buFont typeface="Trebuchet MS"/>
              <a:buNone/>
              <a:defRPr sz="800"/>
            </a:lvl4pPr>
            <a:lvl5pPr lvl="4" algn="ctr">
              <a:lnSpc>
                <a:spcPct val="100000"/>
              </a:lnSpc>
              <a:spcBef>
                <a:spcPts val="0"/>
              </a:spcBef>
              <a:spcAft>
                <a:spcPts val="0"/>
              </a:spcAft>
              <a:buClr>
                <a:srgbClr val="FFFFFF"/>
              </a:buClr>
              <a:buSzPts val="1000"/>
              <a:buFont typeface="Trebuchet MS"/>
              <a:buNone/>
              <a:defRPr sz="800"/>
            </a:lvl5pPr>
            <a:lvl6pPr lvl="5" algn="ctr">
              <a:lnSpc>
                <a:spcPct val="100000"/>
              </a:lnSpc>
              <a:spcBef>
                <a:spcPts val="0"/>
              </a:spcBef>
              <a:spcAft>
                <a:spcPts val="0"/>
              </a:spcAft>
              <a:buClr>
                <a:srgbClr val="FFFFFF"/>
              </a:buClr>
              <a:buSzPts val="1000"/>
              <a:buFont typeface="Trebuchet MS"/>
              <a:buNone/>
              <a:defRPr sz="800"/>
            </a:lvl6pPr>
            <a:lvl7pPr lvl="6" algn="ctr">
              <a:lnSpc>
                <a:spcPct val="100000"/>
              </a:lnSpc>
              <a:spcBef>
                <a:spcPts val="0"/>
              </a:spcBef>
              <a:spcAft>
                <a:spcPts val="0"/>
              </a:spcAft>
              <a:buClr>
                <a:srgbClr val="FFFFFF"/>
              </a:buClr>
              <a:buSzPts val="1000"/>
              <a:buFont typeface="Trebuchet MS"/>
              <a:buNone/>
              <a:defRPr sz="800"/>
            </a:lvl7pPr>
            <a:lvl8pPr lvl="7" algn="ctr">
              <a:lnSpc>
                <a:spcPct val="100000"/>
              </a:lnSpc>
              <a:spcBef>
                <a:spcPts val="0"/>
              </a:spcBef>
              <a:spcAft>
                <a:spcPts val="0"/>
              </a:spcAft>
              <a:buClr>
                <a:srgbClr val="FFFFFF"/>
              </a:buClr>
              <a:buSzPts val="1000"/>
              <a:buFont typeface="Trebuchet MS"/>
              <a:buNone/>
              <a:defRPr sz="800"/>
            </a:lvl8pPr>
            <a:lvl9pPr lvl="8" algn="ctr">
              <a:lnSpc>
                <a:spcPct val="100000"/>
              </a:lnSpc>
              <a:spcBef>
                <a:spcPts val="0"/>
              </a:spcBef>
              <a:spcAft>
                <a:spcPts val="0"/>
              </a:spcAft>
              <a:buClr>
                <a:srgbClr val="FFFFFF"/>
              </a:buClr>
              <a:buSzPts val="1000"/>
              <a:buFont typeface="Trebuchet MS"/>
              <a:buNone/>
              <a:defRPr sz="800"/>
            </a:lvl9pPr>
          </a:lstStyle>
          <a:p>
            <a:endParaRPr/>
          </a:p>
        </p:txBody>
      </p:sp>
    </p:spTree>
    <p:extLst>
      <p:ext uri="{BB962C8B-B14F-4D97-AF65-F5344CB8AC3E}">
        <p14:creationId xmlns:p14="http://schemas.microsoft.com/office/powerpoint/2010/main" val="11144701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410AB-AC56-4595-B364-28782088C9FF}"/>
              </a:ext>
            </a:extLst>
          </p:cNvPr>
          <p:cNvSpPr>
            <a:spLocks noGrp="1"/>
          </p:cNvSpPr>
          <p:nvPr>
            <p:ph type="title" hasCustomPrompt="1"/>
          </p:nvPr>
        </p:nvSpPr>
        <p:spPr>
          <a:xfrm>
            <a:off x="894080" y="622912"/>
            <a:ext cx="11216640" cy="1365177"/>
          </a:xfrm>
        </p:spPr>
        <p:txBody>
          <a:bodyPr anchor="b"/>
          <a:lstStyle>
            <a:lvl1pPr algn="ctr">
              <a:defRPr sz="6400"/>
            </a:lvl1pPr>
          </a:lstStyle>
          <a:p>
            <a:r>
              <a:rPr lang="en-US"/>
              <a:t>Click to Edit Slide Title</a:t>
            </a:r>
          </a:p>
        </p:txBody>
      </p:sp>
      <p:sp>
        <p:nvSpPr>
          <p:cNvPr id="3" name="Text Placeholder 2">
            <a:extLst>
              <a:ext uri="{FF2B5EF4-FFF2-40B4-BE49-F238E27FC236}">
                <a16:creationId xmlns:a16="http://schemas.microsoft.com/office/drawing/2014/main" id="{1D4CA2F5-15F7-44E8-BF1D-F70805530DFA}"/>
              </a:ext>
            </a:extLst>
          </p:cNvPr>
          <p:cNvSpPr>
            <a:spLocks noGrp="1"/>
          </p:cNvSpPr>
          <p:nvPr>
            <p:ph type="body" idx="1" hasCustomPrompt="1"/>
          </p:nvPr>
        </p:nvSpPr>
        <p:spPr>
          <a:xfrm>
            <a:off x="894080" y="2634385"/>
            <a:ext cx="11216640" cy="5981295"/>
          </a:xfrm>
          <a:prstGeom prst="rect">
            <a:avLst/>
          </a:prstGeom>
        </p:spPr>
        <p:txBody>
          <a:bodyPr/>
          <a:lstStyle>
            <a:lvl1pPr marL="365753" indent="-365753">
              <a:buFont typeface="Arial" panose="020B0604020202020204" pitchFamily="34" charset="0"/>
              <a:buChar char="•"/>
              <a:defRPr sz="3840">
                <a:solidFill>
                  <a:schemeClr val="tx1"/>
                </a:solidFill>
                <a:latin typeface="Trebuchet MS" panose="020B0603020202020204" pitchFamily="34" charset="0"/>
              </a:defRPr>
            </a:lvl1pPr>
            <a:lvl2pPr marL="731506" indent="-243836">
              <a:buSzPct val="70000"/>
              <a:buFont typeface="Wingdings" panose="05000000000000000000" pitchFamily="2" charset="2"/>
              <a:buChar char="Ø"/>
              <a:defRPr sz="3520">
                <a:solidFill>
                  <a:schemeClr val="tx1"/>
                </a:solidFill>
                <a:latin typeface="Trebuchet MS" panose="020B0603020202020204" pitchFamily="34" charset="0"/>
              </a:defRPr>
            </a:lvl2pPr>
            <a:lvl3pPr marL="1280135" indent="-304795">
              <a:buFont typeface="Wingdings" panose="05000000000000000000" pitchFamily="2" charset="2"/>
              <a:buChar char="§"/>
              <a:defRPr sz="2880">
                <a:solidFill>
                  <a:schemeClr val="tx1"/>
                </a:solidFill>
                <a:latin typeface="Trebuchet MS" panose="020B0603020202020204" pitchFamily="34" charset="0"/>
              </a:defRPr>
            </a:lvl3pPr>
            <a:lvl4pPr marL="1767805" indent="-304795">
              <a:buFont typeface="Arial" panose="020B0604020202020204" pitchFamily="34" charset="0"/>
              <a:buChar char="•"/>
              <a:defRPr sz="2560">
                <a:solidFill>
                  <a:schemeClr val="tx1"/>
                </a:solidFill>
                <a:latin typeface="Trebuchet MS" panose="020B0603020202020204" pitchFamily="34" charset="0"/>
              </a:defRPr>
            </a:lvl4pPr>
            <a:lvl5pPr marL="1950681" indent="0">
              <a:buNone/>
              <a:defRPr sz="1707">
                <a:solidFill>
                  <a:schemeClr val="tx1">
                    <a:tint val="75000"/>
                  </a:schemeClr>
                </a:solidFill>
              </a:defRPr>
            </a:lvl5pPr>
            <a:lvl6pPr marL="2438351" indent="0">
              <a:buNone/>
              <a:defRPr sz="1707">
                <a:solidFill>
                  <a:schemeClr val="tx1">
                    <a:tint val="75000"/>
                  </a:schemeClr>
                </a:solidFill>
              </a:defRPr>
            </a:lvl6pPr>
            <a:lvl7pPr marL="2926021" indent="0">
              <a:buNone/>
              <a:defRPr sz="1707">
                <a:solidFill>
                  <a:schemeClr val="tx1">
                    <a:tint val="75000"/>
                  </a:schemeClr>
                </a:solidFill>
              </a:defRPr>
            </a:lvl7pPr>
            <a:lvl8pPr marL="3413692" indent="0">
              <a:buNone/>
              <a:defRPr sz="1707">
                <a:solidFill>
                  <a:schemeClr val="tx1">
                    <a:tint val="75000"/>
                  </a:schemeClr>
                </a:solidFill>
              </a:defRPr>
            </a:lvl8pPr>
            <a:lvl9pPr marL="3901362" indent="0">
              <a:buNone/>
              <a:defRPr sz="1707">
                <a:solidFill>
                  <a:schemeClr val="tx1">
                    <a:tint val="75000"/>
                  </a:schemeClr>
                </a:solidFill>
              </a:defRPr>
            </a:lvl9pPr>
          </a:lstStyle>
          <a:p>
            <a:pPr lvl="0"/>
            <a:r>
              <a:rPr lang="en-US"/>
              <a:t>Use bullet points sparingly</a:t>
            </a:r>
          </a:p>
          <a:p>
            <a:pPr lvl="1"/>
            <a:r>
              <a:rPr lang="en-US"/>
              <a:t> 3 - 5 per slide</a:t>
            </a:r>
          </a:p>
          <a:p>
            <a:pPr lvl="0"/>
            <a:r>
              <a:rPr lang="en-US"/>
              <a:t>Examine your font size</a:t>
            </a:r>
          </a:p>
          <a:p>
            <a:pPr lvl="1"/>
            <a:r>
              <a:rPr lang="en-US"/>
              <a:t> Stay above 20 point</a:t>
            </a:r>
          </a:p>
          <a:p>
            <a:pPr lvl="0"/>
            <a:r>
              <a:rPr lang="en-US"/>
              <a:t>Add relevant images/media</a:t>
            </a:r>
          </a:p>
          <a:p>
            <a:pPr lvl="1"/>
            <a:r>
              <a:rPr lang="en-US"/>
              <a:t> 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339CEEC3-7E7E-4E0A-B28A-7EEE3F4B0849}"/>
              </a:ext>
            </a:extLst>
          </p:cNvPr>
          <p:cNvSpPr>
            <a:spLocks noGrp="1"/>
          </p:cNvSpPr>
          <p:nvPr>
            <p:ph type="sldNum" sz="quarter" idx="12"/>
          </p:nvPr>
        </p:nvSpPr>
        <p:spPr/>
        <p:txBody>
          <a:bodyPr/>
          <a:lstStyle/>
          <a:p>
            <a:fld id="{330EA680-D336-4FF7-8B7A-9848BB0A1C32}" type="slidenum">
              <a:rPr lang="en-US" smtClean="0"/>
              <a:t>‹#›</a:t>
            </a:fld>
            <a:endParaRPr lang="en-US"/>
          </a:p>
        </p:txBody>
      </p:sp>
    </p:spTree>
    <p:custDataLst>
      <p:tags r:id="rId1"/>
    </p:custDataLst>
    <p:extLst>
      <p:ext uri="{BB962C8B-B14F-4D97-AF65-F5344CB8AC3E}">
        <p14:creationId xmlns:p14="http://schemas.microsoft.com/office/powerpoint/2010/main" val="3702013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4" name="Title Placeholder"/>
          <p:cNvSpPr>
            <a:spLocks noGrp="1"/>
          </p:cNvSpPr>
          <p:nvPr>
            <p:ph type="title" hasCustomPrompt="1"/>
          </p:nvPr>
        </p:nvSpPr>
        <p:spPr bwMode="auto">
          <a:xfrm>
            <a:off x="635001" y="1595199"/>
            <a:ext cx="11734800" cy="1833809"/>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ctr">
              <a:defRPr sz="5400">
                <a:solidFill>
                  <a:schemeClr val="accent1">
                    <a:lumMod val="75000"/>
                  </a:schemeClr>
                </a:solidFill>
              </a:defRPr>
            </a:lvl1pPr>
          </a:lstStyle>
          <a:p>
            <a:pPr lvl="0"/>
            <a:r>
              <a:rPr lang="en-US">
                <a:sym typeface="Trebuchet MS" pitchFamily="-100" charset="0"/>
              </a:rPr>
              <a:t>Your Presentation Title</a:t>
            </a:r>
          </a:p>
        </p:txBody>
      </p:sp>
      <p:sp>
        <p:nvSpPr>
          <p:cNvPr id="8" name="Text Placeholder 7"/>
          <p:cNvSpPr>
            <a:spLocks noGrp="1"/>
          </p:cNvSpPr>
          <p:nvPr>
            <p:ph type="body" sz="quarter" idx="10" hasCustomPrompt="1"/>
          </p:nvPr>
        </p:nvSpPr>
        <p:spPr>
          <a:xfrm>
            <a:off x="1624077" y="3944114"/>
            <a:ext cx="9756649" cy="1161289"/>
          </a:xfrm>
          <a:prstGeom prst="rect">
            <a:avLst/>
          </a:prstGeom>
        </p:spPr>
        <p:txBody>
          <a:bodyPr anchor="ctr"/>
          <a:lstStyle>
            <a:lvl1pPr algn="ctr">
              <a:defRPr sz="3712" b="1" baseline="0">
                <a:solidFill>
                  <a:schemeClr val="accent1">
                    <a:lumMod val="75000"/>
                  </a:schemeClr>
                </a:solidFill>
              </a:defRPr>
            </a:lvl1pPr>
            <a:lvl2pPr algn="r">
              <a:defRPr baseline="0">
                <a:solidFill>
                  <a:schemeClr val="bg1"/>
                </a:solidFill>
              </a:defRPr>
            </a:lvl2pPr>
          </a:lstStyle>
          <a:p>
            <a:pPr lvl="0"/>
            <a:r>
              <a:rPr lang="en-US"/>
              <a:t>Your Subtitle</a:t>
            </a:r>
          </a:p>
        </p:txBody>
      </p:sp>
      <p:sp>
        <p:nvSpPr>
          <p:cNvPr id="3" name="Text Placeholder 2"/>
          <p:cNvSpPr>
            <a:spLocks noGrp="1"/>
          </p:cNvSpPr>
          <p:nvPr>
            <p:ph type="body" sz="quarter" idx="11" hasCustomPrompt="1"/>
          </p:nvPr>
        </p:nvSpPr>
        <p:spPr>
          <a:xfrm>
            <a:off x="3110739" y="5943600"/>
            <a:ext cx="6783324" cy="585216"/>
          </a:xfrm>
          <a:prstGeom prst="rect">
            <a:avLst/>
          </a:prstGeom>
        </p:spPr>
        <p:txBody>
          <a:bodyPr anchor="ctr"/>
          <a:lstStyle>
            <a:lvl1pPr marL="0" algn="ctr">
              <a:spcBef>
                <a:spcPts val="0"/>
              </a:spcBef>
              <a:defRPr sz="2475" b="0" baseline="0">
                <a:solidFill>
                  <a:schemeClr val="tx1"/>
                </a:solidFill>
              </a:defRPr>
            </a:lvl1pPr>
          </a:lstStyle>
          <a:p>
            <a:pPr lvl="0"/>
            <a:r>
              <a:rPr lang="en-US"/>
              <a:t>Presented by: Name of Presenter</a:t>
            </a:r>
          </a:p>
        </p:txBody>
      </p:sp>
      <p:sp>
        <p:nvSpPr>
          <p:cNvPr id="2" name="Slide Number Placeholder 1"/>
          <p:cNvSpPr>
            <a:spLocks noGrp="1"/>
          </p:cNvSpPr>
          <p:nvPr>
            <p:ph type="sldNum" sz="quarter" idx="12"/>
          </p:nvPr>
        </p:nvSpPr>
        <p:spPr/>
        <p:txBody>
          <a:bodyPr/>
          <a:lstStyle/>
          <a:p>
            <a:fld id="{88E71DEA-C72C-42CF-90F7-E467E0733BC8}" type="slidenum">
              <a:rPr lang="en-US" smtClean="0"/>
              <a:pPr/>
              <a:t>‹#›</a:t>
            </a:fld>
            <a:endParaRPr lang="en-US"/>
          </a:p>
        </p:txBody>
      </p:sp>
      <p:sp>
        <p:nvSpPr>
          <p:cNvPr id="9" name="Date Placeholder 2">
            <a:extLst>
              <a:ext uri="{FF2B5EF4-FFF2-40B4-BE49-F238E27FC236}">
                <a16:creationId xmlns:a16="http://schemas.microsoft.com/office/drawing/2014/main" id="{D30E7B30-A8EC-4B57-8C04-DB24765E6516}"/>
              </a:ext>
            </a:extLst>
          </p:cNvPr>
          <p:cNvSpPr>
            <a:spLocks noGrp="1"/>
          </p:cNvSpPr>
          <p:nvPr>
            <p:ph type="dt" sz="half" idx="2"/>
          </p:nvPr>
        </p:nvSpPr>
        <p:spPr>
          <a:xfrm>
            <a:off x="5039520" y="7253290"/>
            <a:ext cx="2925761" cy="519113"/>
          </a:xfrm>
          <a:prstGeom prst="rect">
            <a:avLst/>
          </a:prstGeom>
        </p:spPr>
        <p:txBody>
          <a:bodyPr vert="horz" lIns="91440" tIns="45720" rIns="91440" bIns="45720" rtlCol="0" anchor="ctr"/>
          <a:lstStyle>
            <a:lvl1pPr algn="ctr">
              <a:defRPr sz="1500">
                <a:solidFill>
                  <a:schemeClr val="tx1"/>
                </a:solidFill>
              </a:defRPr>
            </a:lvl1pPr>
          </a:lstStyle>
          <a:p>
            <a:fld id="{720F2E81-9F3D-42A6-A086-4D144BCEA8F3}" type="datetime7">
              <a:rPr lang="en-US" smtClean="0"/>
              <a:pPr/>
              <a:t>Mar-25</a:t>
            </a:fld>
            <a:endParaRPr lang="en-US"/>
          </a:p>
        </p:txBody>
      </p:sp>
    </p:spTree>
    <p:extLst>
      <p:ext uri="{BB962C8B-B14F-4D97-AF65-F5344CB8AC3E}">
        <p14:creationId xmlns:p14="http://schemas.microsoft.com/office/powerpoint/2010/main" val="1273850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 Supporting Text Slide">
    <p:spTree>
      <p:nvGrpSpPr>
        <p:cNvPr id="1" name=""/>
        <p:cNvGrpSpPr/>
        <p:nvPr/>
      </p:nvGrpSpPr>
      <p:grpSpPr>
        <a:xfrm>
          <a:off x="0" y="0"/>
          <a:ext cx="0" cy="0"/>
          <a:chOff x="0" y="0"/>
          <a:chExt cx="0" cy="0"/>
        </a:xfrm>
      </p:grpSpPr>
      <p:sp>
        <p:nvSpPr>
          <p:cNvPr id="11" name="Text Placeholder 7"/>
          <p:cNvSpPr>
            <a:spLocks noGrp="1"/>
          </p:cNvSpPr>
          <p:nvPr>
            <p:ph type="body" sz="quarter" idx="15" hasCustomPrompt="1"/>
          </p:nvPr>
        </p:nvSpPr>
        <p:spPr>
          <a:xfrm>
            <a:off x="892556" y="627890"/>
            <a:ext cx="11219688" cy="1161288"/>
          </a:xfrm>
          <a:prstGeom prst="rect">
            <a:avLst/>
          </a:prstGeom>
        </p:spPr>
        <p:txBody>
          <a:bodyPr vert="horz" lIns="91440" tIns="45720" rIns="91440" bIns="45720" rtlCol="0" anchor="ctr">
            <a:noAutofit/>
          </a:bodyPr>
          <a:lstStyle>
            <a:lvl1pPr>
              <a:defRPr lang="en-US" sz="6600" b="1" i="0" u="none" baseline="0" dirty="0">
                <a:solidFill>
                  <a:srgbClr val="FFFFFF"/>
                </a:solidFill>
                <a:latin typeface="+mj-lt"/>
                <a:ea typeface="+mj-ea"/>
                <a:cs typeface="+mj-cs"/>
              </a:defRPr>
            </a:lvl1pPr>
          </a:lstStyle>
          <a:p>
            <a:pPr lvl="0" algn="ctr">
              <a:spcBef>
                <a:spcPct val="0"/>
              </a:spcBef>
            </a:pPr>
            <a:r>
              <a:rPr lang="en-US"/>
              <a:t>Click to Edit Slide Title</a:t>
            </a:r>
          </a:p>
        </p:txBody>
      </p:sp>
      <p:sp>
        <p:nvSpPr>
          <p:cNvPr id="5" name="Content Placeholder 4"/>
          <p:cNvSpPr>
            <a:spLocks noGrp="1"/>
          </p:cNvSpPr>
          <p:nvPr>
            <p:ph sz="quarter" idx="11" hasCustomPrompt="1"/>
          </p:nvPr>
        </p:nvSpPr>
        <p:spPr>
          <a:xfrm>
            <a:off x="330389" y="2087659"/>
            <a:ext cx="6200586" cy="6446745"/>
          </a:xfrm>
          <a:prstGeom prst="rect">
            <a:avLst/>
          </a:prstGeom>
          <a:ln w="57150">
            <a:solidFill>
              <a:schemeClr val="accent1"/>
            </a:solidFill>
          </a:ln>
          <a:effectLst/>
        </p:spPr>
        <p:style>
          <a:lnRef idx="2">
            <a:schemeClr val="accent6"/>
          </a:lnRef>
          <a:fillRef idx="1">
            <a:schemeClr val="lt1"/>
          </a:fillRef>
          <a:effectRef idx="0">
            <a:schemeClr val="accent6"/>
          </a:effectRef>
          <a:fontRef idx="none"/>
        </p:style>
        <p:txBody>
          <a:bodyPr anchor="ctr"/>
          <a:lstStyle>
            <a:lvl1pPr algn="ctr">
              <a:buNone/>
              <a:defRPr sz="2400" b="0" i="1">
                <a:solidFill>
                  <a:schemeClr val="bg1">
                    <a:lumMod val="50000"/>
                  </a:schemeClr>
                </a:solidFill>
              </a:defRPr>
            </a:lvl1pPr>
            <a:lvl2pPr>
              <a:buNone/>
              <a:defRPr i="1"/>
            </a:lvl2pPr>
            <a:lvl3pPr>
              <a:buNone/>
              <a:defRPr i="1"/>
            </a:lvl3pPr>
            <a:lvl4pPr>
              <a:buNone/>
              <a:defRPr i="1"/>
            </a:lvl4pPr>
            <a:lvl5pPr>
              <a:buNone/>
              <a:defRPr i="1"/>
            </a:lvl5pPr>
          </a:lstStyle>
          <a:p>
            <a:pPr lvl="0"/>
            <a:r>
              <a:rPr lang="en-US" sz="2844" i="1"/>
              <a:t>Insert image or Clip Art</a:t>
            </a:r>
            <a:endParaRPr lang="en-US"/>
          </a:p>
        </p:txBody>
      </p:sp>
      <p:sp>
        <p:nvSpPr>
          <p:cNvPr id="4" name="Text Placeholder 3"/>
          <p:cNvSpPr>
            <a:spLocks noGrp="1"/>
          </p:cNvSpPr>
          <p:nvPr>
            <p:ph type="body" sz="quarter" idx="16" hasCustomPrompt="1"/>
          </p:nvPr>
        </p:nvSpPr>
        <p:spPr>
          <a:xfrm>
            <a:off x="7216753" y="2112271"/>
            <a:ext cx="5457658" cy="6422133"/>
          </a:xfrm>
          <a:prstGeom prst="rect">
            <a:avLst/>
          </a:prstGeom>
        </p:spPr>
        <p:txBody>
          <a:bodyPr/>
          <a:lstStyle>
            <a:lvl1pPr>
              <a:defRPr lang="en-US" sz="4050" baseline="0" smtClean="0">
                <a:solidFill>
                  <a:schemeClr val="bg1"/>
                </a:solidFill>
              </a:defRPr>
            </a:lvl1pPr>
            <a:lvl2pPr>
              <a:defRPr lang="en-US" sz="3300" baseline="0" smtClean="0">
                <a:solidFill>
                  <a:schemeClr val="bg1"/>
                </a:solidFill>
              </a:defRPr>
            </a:lvl2pPr>
            <a:lvl3pPr>
              <a:defRPr lang="en-US" smtClean="0">
                <a:solidFill>
                  <a:schemeClr val="bg1"/>
                </a:solidFill>
              </a:defRPr>
            </a:lvl3pPr>
            <a:lvl4pPr>
              <a:defRPr lang="en-US" sz="2700" smtClean="0">
                <a:solidFill>
                  <a:schemeClr val="bg1"/>
                </a:solidFill>
              </a:defRPr>
            </a:lvl4pPr>
          </a:lstStyle>
          <a:p>
            <a:pPr lvl="0">
              <a:spcBef>
                <a:spcPts val="768"/>
              </a:spcBef>
              <a:buFont typeface="Arial" panose="020B0604020202020204" pitchFamily="34" charset="0"/>
              <a:buChar char="•"/>
            </a:pPr>
            <a:r>
              <a:rPr lang="en-US"/>
              <a:t>Add supporting text</a:t>
            </a:r>
          </a:p>
          <a:p>
            <a:pPr marL="800260" lvl="1" indent="-342971">
              <a:spcBef>
                <a:spcPts val="768"/>
              </a:spcBef>
              <a:buSzPct val="75000"/>
              <a:buFont typeface="Wingdings" panose="05000000000000000000" pitchFamily="2" charset="2"/>
              <a:buChar char="Ø"/>
            </a:pPr>
            <a:r>
              <a:rPr lang="en-US"/>
              <a:t>Second level</a:t>
            </a:r>
          </a:p>
          <a:p>
            <a:pPr marL="1200390" lvl="2" indent="-285809">
              <a:spcBef>
                <a:spcPts val="768"/>
              </a:spcBef>
              <a:buSzPct val="75000"/>
              <a:buFont typeface="Wingdings" panose="05000000000000000000" pitchFamily="2" charset="2"/>
              <a:buChar char="§"/>
            </a:pPr>
            <a:r>
              <a:rPr lang="en-US"/>
              <a:t>Third level</a:t>
            </a:r>
          </a:p>
          <a:p>
            <a:pPr marL="1481434" lvl="3" indent="-219119">
              <a:spcBef>
                <a:spcPts val="768"/>
              </a:spcBef>
              <a:buFont typeface="Arial" panose="020B0604020202020204" pitchFamily="34" charset="0"/>
              <a:buChar char="•"/>
            </a:pPr>
            <a:r>
              <a:rPr lang="en-US"/>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Tree>
    <p:extLst>
      <p:ext uri="{BB962C8B-B14F-4D97-AF65-F5344CB8AC3E}">
        <p14:creationId xmlns:p14="http://schemas.microsoft.com/office/powerpoint/2010/main" val="3534286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White Mission Slide">
    <p:spTree>
      <p:nvGrpSpPr>
        <p:cNvPr id="1" name=""/>
        <p:cNvGrpSpPr/>
        <p:nvPr/>
      </p:nvGrpSpPr>
      <p:grpSpPr>
        <a:xfrm>
          <a:off x="0" y="0"/>
          <a:ext cx="0" cy="0"/>
          <a:chOff x="0" y="0"/>
          <a:chExt cx="0" cy="0"/>
        </a:xfrm>
      </p:grpSpPr>
      <p:sp>
        <p:nvSpPr>
          <p:cNvPr id="6" name="TextBox 5"/>
          <p:cNvSpPr txBox="1"/>
          <p:nvPr userDrawn="1"/>
        </p:nvSpPr>
        <p:spPr>
          <a:xfrm>
            <a:off x="234809" y="1247278"/>
            <a:ext cx="10896602" cy="853952"/>
          </a:xfrm>
          <a:prstGeom prst="rect">
            <a:avLst/>
          </a:prstGeom>
          <a:noFill/>
        </p:spPr>
        <p:txBody>
          <a:bodyPr wrap="square" rtlCol="0" anchor="ctr">
            <a:spAutoFit/>
          </a:bodyPr>
          <a:lstStyle/>
          <a:p>
            <a:r>
              <a:rPr lang="en-US" sz="4949" b="1" i="0">
                <a:solidFill>
                  <a:schemeClr val="accent1">
                    <a:lumMod val="75000"/>
                  </a:schemeClr>
                </a:solidFill>
              </a:rPr>
              <a:t>Our Mission</a:t>
            </a:r>
          </a:p>
        </p:txBody>
      </p:sp>
      <p:sp>
        <p:nvSpPr>
          <p:cNvPr id="5" name="TextBox 4"/>
          <p:cNvSpPr txBox="1"/>
          <p:nvPr userDrawn="1"/>
        </p:nvSpPr>
        <p:spPr>
          <a:xfrm>
            <a:off x="900860" y="3985691"/>
            <a:ext cx="11203083" cy="2832183"/>
          </a:xfrm>
          <a:prstGeom prst="rect">
            <a:avLst/>
          </a:prstGeom>
          <a:noFill/>
        </p:spPr>
        <p:txBody>
          <a:bodyPr wrap="square" rtlCol="0" anchor="ctr">
            <a:spAutoFit/>
          </a:bodyPr>
          <a:lstStyle/>
          <a:p>
            <a:pPr marL="0" marR="0" lvl="0" indent="0" algn="ctr" defTabSz="438214" rtl="0" eaLnBrk="1" fontAlgn="base" latinLnBrk="0" hangingPunct="0">
              <a:lnSpc>
                <a:spcPct val="100000"/>
              </a:lnSpc>
              <a:spcBef>
                <a:spcPct val="0"/>
              </a:spcBef>
              <a:spcAft>
                <a:spcPct val="0"/>
              </a:spcAft>
              <a:buClrTx/>
              <a:buSzTx/>
              <a:buFontTx/>
              <a:buNone/>
              <a:tabLst/>
              <a:defRPr/>
            </a:pPr>
            <a:r>
              <a:rPr lang="en-US" sz="4500" b="1">
                <a:solidFill>
                  <a:schemeClr val="tx1"/>
                </a:solidFill>
              </a:rPr>
              <a:t>Improving</a:t>
            </a:r>
            <a:r>
              <a:rPr lang="en-US" sz="4500" b="0">
                <a:solidFill>
                  <a:schemeClr val="tx1"/>
                </a:solidFill>
              </a:rPr>
              <a:t> </a:t>
            </a:r>
            <a:r>
              <a:rPr lang="en-US" sz="4050" b="0">
                <a:solidFill>
                  <a:schemeClr val="tx1"/>
                </a:solidFill>
              </a:rPr>
              <a:t>health care access and outcomes for the </a:t>
            </a:r>
            <a:r>
              <a:rPr lang="en-US" sz="4500" b="1">
                <a:solidFill>
                  <a:schemeClr val="tx1"/>
                </a:solidFill>
              </a:rPr>
              <a:t>people</a:t>
            </a:r>
            <a:r>
              <a:rPr lang="en-US" sz="4500" b="0">
                <a:solidFill>
                  <a:schemeClr val="tx1"/>
                </a:solidFill>
              </a:rPr>
              <a:t> </a:t>
            </a:r>
            <a:r>
              <a:rPr lang="en-US" sz="4050" b="0">
                <a:solidFill>
                  <a:schemeClr val="tx1"/>
                </a:solidFill>
              </a:rPr>
              <a:t>we serve </a:t>
            </a:r>
            <a:br>
              <a:rPr lang="en-US" sz="4050" b="0">
                <a:solidFill>
                  <a:schemeClr val="tx1"/>
                </a:solidFill>
              </a:rPr>
            </a:br>
            <a:r>
              <a:rPr lang="en-US" sz="4050" b="0">
                <a:solidFill>
                  <a:schemeClr val="tx1"/>
                </a:solidFill>
              </a:rPr>
              <a:t>while demonstrating sound stewardship of financial </a:t>
            </a:r>
            <a:r>
              <a:rPr lang="en-US" sz="4500" b="1">
                <a:solidFill>
                  <a:schemeClr val="tx1"/>
                </a:solidFill>
              </a:rPr>
              <a:t>resources</a:t>
            </a:r>
            <a:endParaRPr lang="en-US" sz="4050" b="1">
              <a:solidFill>
                <a:schemeClr val="tx1"/>
              </a:solidFill>
            </a:endParaRP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Tree>
    <p:extLst>
      <p:ext uri="{BB962C8B-B14F-4D97-AF65-F5344CB8AC3E}">
        <p14:creationId xmlns:p14="http://schemas.microsoft.com/office/powerpoint/2010/main" val="11771858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330393" y="2438400"/>
            <a:ext cx="12344023" cy="6172200"/>
          </a:xfrm>
          <a:prstGeom prst="rect">
            <a:avLst/>
          </a:prstGeom>
        </p:spPr>
        <p:txBody>
          <a:bodyPr/>
          <a:lstStyle>
            <a:lvl1pPr>
              <a:defRPr lang="en-US" sz="2699" baseline="0" dirty="0" smtClean="0">
                <a:solidFill>
                  <a:schemeClr val="tx1"/>
                </a:solidFill>
              </a:defRPr>
            </a:lvl1pPr>
            <a:lvl2pPr>
              <a:defRPr lang="en-US" sz="2475" baseline="0" dirty="0" smtClean="0">
                <a:solidFill>
                  <a:schemeClr val="tx1"/>
                </a:solidFill>
              </a:defRPr>
            </a:lvl2pPr>
            <a:lvl3pPr>
              <a:defRPr lang="en-US" sz="2025" dirty="0" smtClean="0">
                <a:solidFill>
                  <a:schemeClr val="tx1"/>
                </a:solidFill>
              </a:defRPr>
            </a:lvl3pPr>
            <a:lvl4pPr marL="1203857" indent="-257174">
              <a:buFont typeface="Wingdings" panose="05000000000000000000" pitchFamily="2" charset="2"/>
              <a:buChar char="v"/>
              <a:defRPr lang="en-US" sz="1801" dirty="0" smtClean="0">
                <a:solidFill>
                  <a:schemeClr val="tx1"/>
                </a:solidFill>
              </a:defRPr>
            </a:lvl4pPr>
          </a:lstStyle>
          <a:p>
            <a:pPr lvl="0">
              <a:spcBef>
                <a:spcPts val="576"/>
              </a:spcBef>
              <a:buFont typeface="Arial" panose="020B0604020202020204" pitchFamily="34" charset="0"/>
              <a:buChar char="•"/>
            </a:pPr>
            <a:r>
              <a:rPr lang="en-US"/>
              <a:t>Use bullet points sparingly</a:t>
            </a:r>
          </a:p>
          <a:p>
            <a:pPr marL="600163" lvl="1" indent="-257213">
              <a:spcBef>
                <a:spcPts val="576"/>
              </a:spcBef>
              <a:buSzPct val="75000"/>
              <a:buFont typeface="Wingdings" panose="05000000000000000000" pitchFamily="2" charset="2"/>
              <a:buChar char="Ø"/>
            </a:pPr>
            <a:r>
              <a:rPr lang="en-US"/>
              <a:t>3 – 5 per slide</a:t>
            </a:r>
          </a:p>
          <a:p>
            <a:pPr lvl="0">
              <a:spcBef>
                <a:spcPts val="576"/>
              </a:spcBef>
              <a:buFont typeface="Arial" panose="020B0604020202020204" pitchFamily="34" charset="0"/>
              <a:buChar char="•"/>
            </a:pPr>
            <a:r>
              <a:rPr lang="en-US"/>
              <a:t>Examine your font size</a:t>
            </a:r>
          </a:p>
          <a:p>
            <a:pPr marL="600163" lvl="1" indent="-257213">
              <a:spcBef>
                <a:spcPts val="576"/>
              </a:spcBef>
              <a:buSzPct val="75000"/>
              <a:buFont typeface="Wingdings" panose="05000000000000000000" pitchFamily="2" charset="2"/>
              <a:buChar char="Ø"/>
            </a:pPr>
            <a:r>
              <a:rPr lang="en-US"/>
              <a:t>Stay above 20 point</a:t>
            </a:r>
          </a:p>
          <a:p>
            <a:pPr lvl="0">
              <a:spcBef>
                <a:spcPts val="576"/>
              </a:spcBef>
              <a:buFont typeface="Arial" panose="020B0604020202020204" pitchFamily="34" charset="0"/>
              <a:buChar char="•"/>
            </a:pPr>
            <a:r>
              <a:rPr lang="en-US"/>
              <a:t>Add relevant images/media</a:t>
            </a:r>
          </a:p>
          <a:p>
            <a:pPr marL="600163" lvl="1" indent="-257213">
              <a:spcBef>
                <a:spcPts val="576"/>
              </a:spcBef>
              <a:buSzPct val="75000"/>
              <a:buFont typeface="Wingdings" panose="05000000000000000000" pitchFamily="2" charset="2"/>
              <a:buChar char="Ø"/>
            </a:pPr>
            <a:r>
              <a:rPr lang="en-US"/>
              <a:t>Second level</a:t>
            </a:r>
          </a:p>
          <a:p>
            <a:pPr marL="900241" lvl="2" indent="-214344">
              <a:spcBef>
                <a:spcPts val="576"/>
              </a:spcBef>
              <a:buSzPct val="75000"/>
              <a:buFont typeface="Wingdings" panose="05000000000000000000" pitchFamily="2" charset="2"/>
              <a:buChar char="§"/>
            </a:pPr>
            <a:r>
              <a:rPr lang="en-US"/>
              <a:t>Third level</a:t>
            </a:r>
          </a:p>
          <a:p>
            <a:pPr marL="1111013" lvl="3" indent="-164331">
              <a:spcBef>
                <a:spcPts val="576"/>
              </a:spcBef>
              <a:buFont typeface="Arial" panose="020B0604020202020204" pitchFamily="34" charset="0"/>
              <a:buChar char="•"/>
            </a:pPr>
            <a:r>
              <a:rPr lang="en-US"/>
              <a:t>Fourth level</a:t>
            </a:r>
          </a:p>
        </p:txBody>
      </p:sp>
      <p:sp>
        <p:nvSpPr>
          <p:cNvPr id="3" name="Slide Number Placeholder 2"/>
          <p:cNvSpPr>
            <a:spLocks noGrp="1"/>
          </p:cNvSpPr>
          <p:nvPr>
            <p:ph type="sldNum" sz="quarter" idx="11"/>
          </p:nvPr>
        </p:nvSpPr>
        <p:spPr/>
        <p:txBody>
          <a:bodyPr/>
          <a:lstStyle/>
          <a:p>
            <a:fld id="{88E71DEA-C72C-42CF-90F7-E467E0733BC8}" type="slidenum">
              <a:rPr lang="en-US" smtClean="0"/>
              <a:pPr/>
              <a:t>‹#›</a:t>
            </a:fld>
            <a:endParaRPr lang="en-US"/>
          </a:p>
        </p:txBody>
      </p:sp>
      <p:sp>
        <p:nvSpPr>
          <p:cNvPr id="29" name="Title 1">
            <a:extLst>
              <a:ext uri="{FF2B5EF4-FFF2-40B4-BE49-F238E27FC236}">
                <a16:creationId xmlns:a16="http://schemas.microsoft.com/office/drawing/2014/main" id="{40CE97B1-57EA-4888-86E2-E66E4425E591}"/>
              </a:ext>
            </a:extLst>
          </p:cNvPr>
          <p:cNvSpPr>
            <a:spLocks noGrp="1"/>
          </p:cNvSpPr>
          <p:nvPr>
            <p:ph type="title" hasCustomPrompt="1"/>
          </p:nvPr>
        </p:nvSpPr>
        <p:spPr>
          <a:xfrm>
            <a:off x="330393" y="624525"/>
            <a:ext cx="12344023" cy="1161289"/>
          </a:xfrm>
          <a:prstGeom prst="rect">
            <a:avLst/>
          </a:prstGeom>
        </p:spPr>
        <p:txBody>
          <a:bodyPr anchor="ctr">
            <a:noAutofit/>
          </a:bodyPr>
          <a:lstStyle>
            <a:lvl1pPr algn="ctr">
              <a:defRPr sz="4949">
                <a:solidFill>
                  <a:schemeClr val="accent1">
                    <a:lumMod val="75000"/>
                  </a:schemeClr>
                </a:solidFill>
              </a:defRPr>
            </a:lvl1pPr>
          </a:lstStyle>
          <a:p>
            <a:r>
              <a:rPr lang="en-US"/>
              <a:t>Click to Edit Slide Title</a:t>
            </a:r>
          </a:p>
        </p:txBody>
      </p:sp>
    </p:spTree>
    <p:extLst>
      <p:ext uri="{BB962C8B-B14F-4D97-AF65-F5344CB8AC3E}">
        <p14:creationId xmlns:p14="http://schemas.microsoft.com/office/powerpoint/2010/main" val="23428587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ide-by-Side Content Slide 2">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330389" y="2438400"/>
            <a:ext cx="5829121" cy="6172200"/>
          </a:xfrm>
          <a:prstGeom prst="rect">
            <a:avLst/>
          </a:prstGeom>
          <a:ln w="57150">
            <a:noFill/>
          </a:ln>
        </p:spPr>
        <p:txBody>
          <a:bodyPr/>
          <a:lstStyle>
            <a:lvl1pPr>
              <a:defRPr lang="en-US" sz="2250" baseline="0" dirty="0" smtClean="0">
                <a:solidFill>
                  <a:schemeClr val="tx1"/>
                </a:solidFill>
              </a:defRPr>
            </a:lvl1pPr>
            <a:lvl2pPr>
              <a:defRPr lang="en-US" sz="2025" baseline="0" dirty="0" smtClean="0">
                <a:solidFill>
                  <a:schemeClr val="tx1"/>
                </a:solidFill>
              </a:defRPr>
            </a:lvl2pPr>
            <a:lvl3pPr>
              <a:defRPr lang="en-US" sz="1801" dirty="0" smtClean="0">
                <a:solidFill>
                  <a:schemeClr val="tx1"/>
                </a:solidFill>
              </a:defRPr>
            </a:lvl3pPr>
            <a:lvl4pPr marL="1203857" indent="-257174">
              <a:buFont typeface="Wingdings" panose="05000000000000000000" pitchFamily="2" charset="2"/>
              <a:buChar char="v"/>
              <a:defRPr lang="en-US" sz="1576" dirty="0" smtClean="0">
                <a:solidFill>
                  <a:schemeClr val="tx1"/>
                </a:solidFill>
              </a:defRPr>
            </a:lvl4pPr>
          </a:lstStyle>
          <a:p>
            <a:pPr lvl="0">
              <a:spcBef>
                <a:spcPts val="576"/>
              </a:spcBef>
              <a:buFont typeface="Arial" panose="020B0604020202020204" pitchFamily="34" charset="0"/>
              <a:buChar char="•"/>
            </a:pPr>
            <a:r>
              <a:rPr lang="en-US"/>
              <a:t>Use bullet points sparingly</a:t>
            </a:r>
          </a:p>
          <a:p>
            <a:pPr marL="600163" lvl="1" indent="-257213">
              <a:spcBef>
                <a:spcPts val="576"/>
              </a:spcBef>
              <a:buSzPct val="75000"/>
              <a:buFont typeface="Wingdings" panose="05000000000000000000" pitchFamily="2" charset="2"/>
              <a:buChar char="Ø"/>
            </a:pPr>
            <a:r>
              <a:rPr lang="en-US"/>
              <a:t>3 – 5 per slide</a:t>
            </a:r>
          </a:p>
          <a:p>
            <a:pPr lvl="0">
              <a:spcBef>
                <a:spcPts val="576"/>
              </a:spcBef>
              <a:buFont typeface="Arial" panose="020B0604020202020204" pitchFamily="34" charset="0"/>
              <a:buChar char="•"/>
            </a:pPr>
            <a:r>
              <a:rPr lang="en-US"/>
              <a:t>Examine your font size</a:t>
            </a:r>
          </a:p>
          <a:p>
            <a:pPr marL="600163" lvl="1" indent="-257213">
              <a:spcBef>
                <a:spcPts val="576"/>
              </a:spcBef>
              <a:buSzPct val="75000"/>
              <a:buFont typeface="Wingdings" panose="05000000000000000000" pitchFamily="2" charset="2"/>
              <a:buChar char="Ø"/>
            </a:pPr>
            <a:r>
              <a:rPr lang="en-US"/>
              <a:t>Stay above 20 point</a:t>
            </a:r>
          </a:p>
          <a:p>
            <a:pPr lvl="0">
              <a:spcBef>
                <a:spcPts val="576"/>
              </a:spcBef>
              <a:buFont typeface="Arial" panose="020B0604020202020204" pitchFamily="34" charset="0"/>
              <a:buChar char="•"/>
            </a:pPr>
            <a:r>
              <a:rPr lang="en-US"/>
              <a:t>Add relevant images/media</a:t>
            </a:r>
          </a:p>
          <a:p>
            <a:pPr marL="600163" lvl="1" indent="-257213">
              <a:spcBef>
                <a:spcPts val="576"/>
              </a:spcBef>
              <a:buSzPct val="75000"/>
              <a:buFont typeface="Wingdings" panose="05000000000000000000" pitchFamily="2" charset="2"/>
              <a:buChar char="Ø"/>
            </a:pPr>
            <a:r>
              <a:rPr lang="en-US"/>
              <a:t>Second level</a:t>
            </a:r>
          </a:p>
          <a:p>
            <a:pPr marL="900241" lvl="2" indent="-214344">
              <a:spcBef>
                <a:spcPts val="576"/>
              </a:spcBef>
              <a:buSzPct val="75000"/>
              <a:buFont typeface="Wingdings" panose="05000000000000000000" pitchFamily="2" charset="2"/>
              <a:buChar char="§"/>
            </a:pPr>
            <a:r>
              <a:rPr lang="en-US"/>
              <a:t>Third level</a:t>
            </a:r>
          </a:p>
          <a:p>
            <a:pPr marL="1111013" lvl="3" indent="-164331">
              <a:spcBef>
                <a:spcPts val="576"/>
              </a:spcBef>
              <a:buFont typeface="Arial" panose="020B0604020202020204" pitchFamily="34" charset="0"/>
              <a:buChar char="•"/>
            </a:pPr>
            <a:r>
              <a:rPr lang="en-US"/>
              <a:t>Fourth level</a:t>
            </a:r>
          </a:p>
        </p:txBody>
      </p:sp>
      <p:sp>
        <p:nvSpPr>
          <p:cNvPr id="3" name="Slide Number Placeholder 2"/>
          <p:cNvSpPr>
            <a:spLocks noGrp="1"/>
          </p:cNvSpPr>
          <p:nvPr>
            <p:ph type="sldNum" sz="quarter" idx="11"/>
          </p:nvPr>
        </p:nvSpPr>
        <p:spPr/>
        <p:txBody>
          <a:bodyPr/>
          <a:lstStyle/>
          <a:p>
            <a:fld id="{88E71DEA-C72C-42CF-90F7-E467E0733BC8}" type="slidenum">
              <a:rPr lang="en-US" smtClean="0"/>
              <a:pPr/>
              <a:t>‹#›</a:t>
            </a:fld>
            <a:endParaRPr lang="en-US"/>
          </a:p>
        </p:txBody>
      </p:sp>
      <p:sp>
        <p:nvSpPr>
          <p:cNvPr id="29" name="Title 1">
            <a:extLst>
              <a:ext uri="{FF2B5EF4-FFF2-40B4-BE49-F238E27FC236}">
                <a16:creationId xmlns:a16="http://schemas.microsoft.com/office/drawing/2014/main" id="{40CE97B1-57EA-4888-86E2-E66E4425E591}"/>
              </a:ext>
            </a:extLst>
          </p:cNvPr>
          <p:cNvSpPr>
            <a:spLocks noGrp="1"/>
          </p:cNvSpPr>
          <p:nvPr>
            <p:ph type="title" hasCustomPrompt="1"/>
          </p:nvPr>
        </p:nvSpPr>
        <p:spPr>
          <a:xfrm>
            <a:off x="330393" y="624525"/>
            <a:ext cx="12344023" cy="1161289"/>
          </a:xfrm>
          <a:prstGeom prst="rect">
            <a:avLst/>
          </a:prstGeom>
        </p:spPr>
        <p:txBody>
          <a:bodyPr anchor="ctr">
            <a:noAutofit/>
          </a:bodyPr>
          <a:lstStyle>
            <a:lvl1pPr algn="ctr">
              <a:defRPr sz="4949">
                <a:solidFill>
                  <a:schemeClr val="accent1">
                    <a:lumMod val="75000"/>
                  </a:schemeClr>
                </a:solidFill>
              </a:defRPr>
            </a:lvl1pPr>
          </a:lstStyle>
          <a:p>
            <a:r>
              <a:rPr lang="en-US"/>
              <a:t>Click to Edit Slide Title</a:t>
            </a:r>
          </a:p>
        </p:txBody>
      </p:sp>
      <p:sp>
        <p:nvSpPr>
          <p:cNvPr id="5" name="Content Placeholder 3">
            <a:extLst>
              <a:ext uri="{FF2B5EF4-FFF2-40B4-BE49-F238E27FC236}">
                <a16:creationId xmlns:a16="http://schemas.microsoft.com/office/drawing/2014/main" id="{25FF5EAB-AD08-4EAC-81DF-1F08A71581EB}"/>
              </a:ext>
            </a:extLst>
          </p:cNvPr>
          <p:cNvSpPr>
            <a:spLocks noGrp="1"/>
          </p:cNvSpPr>
          <p:nvPr>
            <p:ph sz="quarter" idx="12" hasCustomPrompt="1"/>
          </p:nvPr>
        </p:nvSpPr>
        <p:spPr>
          <a:xfrm>
            <a:off x="6845290" y="2438400"/>
            <a:ext cx="5829121" cy="6172200"/>
          </a:xfrm>
          <a:prstGeom prst="rect">
            <a:avLst/>
          </a:prstGeom>
          <a:solidFill>
            <a:schemeClr val="accent5"/>
          </a:solidFill>
        </p:spPr>
        <p:txBody>
          <a:bodyPr/>
          <a:lstStyle>
            <a:lvl1pPr>
              <a:defRPr lang="en-US" sz="2250" baseline="0" dirty="0" smtClean="0">
                <a:solidFill>
                  <a:schemeClr val="bg1"/>
                </a:solidFill>
              </a:defRPr>
            </a:lvl1pPr>
            <a:lvl2pPr>
              <a:defRPr lang="en-US" sz="2025" baseline="0" dirty="0" smtClean="0">
                <a:solidFill>
                  <a:schemeClr val="bg1"/>
                </a:solidFill>
              </a:defRPr>
            </a:lvl2pPr>
            <a:lvl3pPr>
              <a:defRPr lang="en-US" sz="1801" dirty="0" smtClean="0">
                <a:solidFill>
                  <a:schemeClr val="bg1"/>
                </a:solidFill>
              </a:defRPr>
            </a:lvl3pPr>
            <a:lvl4pPr marL="1203857" indent="-257174">
              <a:buFont typeface="Wingdings" panose="05000000000000000000" pitchFamily="2" charset="2"/>
              <a:buChar char="v"/>
              <a:defRPr lang="en-US" sz="1576" dirty="0" smtClean="0">
                <a:solidFill>
                  <a:schemeClr val="bg1"/>
                </a:solidFill>
              </a:defRPr>
            </a:lvl4pPr>
          </a:lstStyle>
          <a:p>
            <a:pPr lvl="0">
              <a:spcBef>
                <a:spcPts val="576"/>
              </a:spcBef>
              <a:buFont typeface="Arial" panose="020B0604020202020204" pitchFamily="34" charset="0"/>
              <a:buChar char="•"/>
            </a:pPr>
            <a:r>
              <a:rPr lang="en-US"/>
              <a:t>Use bullet points sparingly</a:t>
            </a:r>
          </a:p>
          <a:p>
            <a:pPr marL="600163" lvl="1" indent="-257213">
              <a:spcBef>
                <a:spcPts val="576"/>
              </a:spcBef>
              <a:buSzPct val="75000"/>
              <a:buFont typeface="Wingdings" panose="05000000000000000000" pitchFamily="2" charset="2"/>
              <a:buChar char="Ø"/>
            </a:pPr>
            <a:r>
              <a:rPr lang="en-US"/>
              <a:t>3 – 5 per slide</a:t>
            </a:r>
          </a:p>
          <a:p>
            <a:pPr lvl="0">
              <a:spcBef>
                <a:spcPts val="576"/>
              </a:spcBef>
              <a:buFont typeface="Arial" panose="020B0604020202020204" pitchFamily="34" charset="0"/>
              <a:buChar char="•"/>
            </a:pPr>
            <a:r>
              <a:rPr lang="en-US"/>
              <a:t>Examine your font size</a:t>
            </a:r>
          </a:p>
          <a:p>
            <a:pPr marL="600163" lvl="1" indent="-257213">
              <a:spcBef>
                <a:spcPts val="576"/>
              </a:spcBef>
              <a:buSzPct val="75000"/>
              <a:buFont typeface="Wingdings" panose="05000000000000000000" pitchFamily="2" charset="2"/>
              <a:buChar char="Ø"/>
            </a:pPr>
            <a:r>
              <a:rPr lang="en-US"/>
              <a:t>Stay above 20 point</a:t>
            </a:r>
          </a:p>
          <a:p>
            <a:pPr lvl="0">
              <a:spcBef>
                <a:spcPts val="576"/>
              </a:spcBef>
              <a:buFont typeface="Arial" panose="020B0604020202020204" pitchFamily="34" charset="0"/>
              <a:buChar char="•"/>
            </a:pPr>
            <a:r>
              <a:rPr lang="en-US"/>
              <a:t>Add relevant images/media</a:t>
            </a:r>
          </a:p>
          <a:p>
            <a:pPr marL="600163" lvl="1" indent="-257213">
              <a:spcBef>
                <a:spcPts val="576"/>
              </a:spcBef>
              <a:buSzPct val="75000"/>
              <a:buFont typeface="Wingdings" panose="05000000000000000000" pitchFamily="2" charset="2"/>
              <a:buChar char="Ø"/>
            </a:pPr>
            <a:r>
              <a:rPr lang="en-US"/>
              <a:t>Second level</a:t>
            </a:r>
          </a:p>
          <a:p>
            <a:pPr marL="900241" lvl="2" indent="-214344">
              <a:spcBef>
                <a:spcPts val="576"/>
              </a:spcBef>
              <a:buSzPct val="75000"/>
              <a:buFont typeface="Wingdings" panose="05000000000000000000" pitchFamily="2" charset="2"/>
              <a:buChar char="§"/>
            </a:pPr>
            <a:r>
              <a:rPr lang="en-US"/>
              <a:t>Third level</a:t>
            </a:r>
          </a:p>
          <a:p>
            <a:pPr marL="1111013" lvl="3" indent="-164331">
              <a:spcBef>
                <a:spcPts val="576"/>
              </a:spcBef>
              <a:buFont typeface="Arial" panose="020B0604020202020204" pitchFamily="34" charset="0"/>
              <a:buChar char="•"/>
            </a:pPr>
            <a:r>
              <a:rPr lang="en-US"/>
              <a:t>Fourth level</a:t>
            </a:r>
          </a:p>
        </p:txBody>
      </p:sp>
    </p:spTree>
    <p:extLst>
      <p:ext uri="{BB962C8B-B14F-4D97-AF65-F5344CB8AC3E}">
        <p14:creationId xmlns:p14="http://schemas.microsoft.com/office/powerpoint/2010/main" val="37949595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 Examples Slide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
        <p:nvSpPr>
          <p:cNvPr id="5" name="Content Placeholder 4"/>
          <p:cNvSpPr>
            <a:spLocks noGrp="1"/>
          </p:cNvSpPr>
          <p:nvPr>
            <p:ph sz="quarter" idx="20" hasCustomPrompt="1"/>
          </p:nvPr>
        </p:nvSpPr>
        <p:spPr>
          <a:xfrm>
            <a:off x="330390" y="2171708"/>
            <a:ext cx="4095307" cy="6512053"/>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0" name="Content Placeholder 4"/>
          <p:cNvSpPr>
            <a:spLocks noGrp="1"/>
          </p:cNvSpPr>
          <p:nvPr>
            <p:ph sz="quarter" idx="21" hasCustomPrompt="1"/>
          </p:nvPr>
        </p:nvSpPr>
        <p:spPr>
          <a:xfrm>
            <a:off x="8494780" y="2171708"/>
            <a:ext cx="4179635" cy="6512053"/>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2" name="Content Placeholder 4"/>
          <p:cNvSpPr>
            <a:spLocks noGrp="1"/>
          </p:cNvSpPr>
          <p:nvPr>
            <p:ph sz="quarter" idx="22" hasCustomPrompt="1"/>
          </p:nvPr>
        </p:nvSpPr>
        <p:spPr>
          <a:xfrm>
            <a:off x="4659885" y="2171705"/>
            <a:ext cx="3685033" cy="2872740"/>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6" name="Content Placeholder 4"/>
          <p:cNvSpPr>
            <a:spLocks noGrp="1"/>
          </p:cNvSpPr>
          <p:nvPr>
            <p:ph sz="quarter" idx="23" hasCustomPrompt="1"/>
          </p:nvPr>
        </p:nvSpPr>
        <p:spPr>
          <a:xfrm>
            <a:off x="4659885" y="5407156"/>
            <a:ext cx="3685033" cy="3276599"/>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8" name="Title 1">
            <a:extLst>
              <a:ext uri="{FF2B5EF4-FFF2-40B4-BE49-F238E27FC236}">
                <a16:creationId xmlns:a16="http://schemas.microsoft.com/office/drawing/2014/main" id="{F21FABD1-B807-4C07-9D13-989ADF61BC87}"/>
              </a:ext>
            </a:extLst>
          </p:cNvPr>
          <p:cNvSpPr>
            <a:spLocks noGrp="1"/>
          </p:cNvSpPr>
          <p:nvPr>
            <p:ph type="title" hasCustomPrompt="1"/>
          </p:nvPr>
        </p:nvSpPr>
        <p:spPr>
          <a:xfrm>
            <a:off x="330393" y="627892"/>
            <a:ext cx="12344023" cy="1161289"/>
          </a:xfrm>
          <a:prstGeom prst="rect">
            <a:avLst/>
          </a:prstGeom>
        </p:spPr>
        <p:txBody>
          <a:bodyPr vert="horz" lIns="91440" tIns="45720" rIns="91440" bIns="45720" rtlCol="0" anchor="ctr">
            <a:noAutofit/>
          </a:bodyPr>
          <a:lstStyle>
            <a:lvl1pPr algn="ctr">
              <a:defRPr lang="en-US" dirty="0"/>
            </a:lvl1pPr>
          </a:lstStyle>
          <a:p>
            <a:pPr lvl="0"/>
            <a:r>
              <a:rPr lang="en-US"/>
              <a:t>Click to Edit Slide Title</a:t>
            </a:r>
          </a:p>
        </p:txBody>
      </p:sp>
    </p:spTree>
    <p:extLst>
      <p:ext uri="{BB962C8B-B14F-4D97-AF65-F5344CB8AC3E}">
        <p14:creationId xmlns:p14="http://schemas.microsoft.com/office/powerpoint/2010/main" val="27253274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White Main + Supporting Slide">
    <p:spTree>
      <p:nvGrpSpPr>
        <p:cNvPr id="1" name=""/>
        <p:cNvGrpSpPr/>
        <p:nvPr/>
      </p:nvGrpSpPr>
      <p:grpSpPr>
        <a:xfrm>
          <a:off x="0" y="0"/>
          <a:ext cx="0" cy="0"/>
          <a:chOff x="0" y="0"/>
          <a:chExt cx="0" cy="0"/>
        </a:xfrm>
      </p:grpSpPr>
      <p:sp>
        <p:nvSpPr>
          <p:cNvPr id="4" name="Text Placeholder 4"/>
          <p:cNvSpPr>
            <a:spLocks noGrp="1"/>
          </p:cNvSpPr>
          <p:nvPr>
            <p:ph type="body" sz="quarter" idx="11" hasCustomPrompt="1"/>
          </p:nvPr>
        </p:nvSpPr>
        <p:spPr>
          <a:xfrm>
            <a:off x="273244" y="3582080"/>
            <a:ext cx="4933759" cy="2589451"/>
          </a:xfrm>
          <a:prstGeom prst="rect">
            <a:avLst/>
          </a:prstGeom>
        </p:spPr>
        <p:txBody>
          <a:bodyPr anchor="ctr"/>
          <a:lstStyle>
            <a:lvl1pPr marL="0" indent="0">
              <a:buNone/>
              <a:defRPr sz="4949" b="1">
                <a:solidFill>
                  <a:schemeClr val="accent1">
                    <a:lumMod val="75000"/>
                  </a:schemeClr>
                </a:solidFill>
                <a:latin typeface="+mj-lt"/>
                <a:ea typeface="Verdana" panose="020B0604030504040204" pitchFamily="34" charset="0"/>
                <a:cs typeface="Verdana" panose="020B0604030504040204" pitchFamily="34" charset="0"/>
              </a:defRPr>
            </a:lvl1pPr>
          </a:lstStyle>
          <a:p>
            <a:pPr lvl="0"/>
            <a:r>
              <a:rPr lang="en-US"/>
              <a:t>YOUR MAIN IDEA</a:t>
            </a:r>
          </a:p>
        </p:txBody>
      </p:sp>
      <p:sp>
        <p:nvSpPr>
          <p:cNvPr id="7" name="Text Placeholder 6"/>
          <p:cNvSpPr>
            <a:spLocks noGrp="1"/>
          </p:cNvSpPr>
          <p:nvPr>
            <p:ph type="body" sz="quarter" idx="12" hasCustomPrompt="1"/>
          </p:nvPr>
        </p:nvSpPr>
        <p:spPr>
          <a:xfrm>
            <a:off x="6559551" y="2133601"/>
            <a:ext cx="6114863" cy="5486400"/>
          </a:xfrm>
          <a:prstGeom prst="rect">
            <a:avLst/>
          </a:prstGeom>
        </p:spPr>
        <p:txBody>
          <a:bodyPr/>
          <a:lstStyle>
            <a:lvl1pPr>
              <a:defRPr lang="en-US" sz="3038" baseline="0" smtClean="0">
                <a:solidFill>
                  <a:schemeClr val="tx1"/>
                </a:solidFill>
              </a:defRPr>
            </a:lvl1pPr>
            <a:lvl2pPr>
              <a:defRPr lang="en-US" sz="2475" baseline="0" smtClean="0">
                <a:solidFill>
                  <a:schemeClr val="tx1"/>
                </a:solidFill>
              </a:defRPr>
            </a:lvl2pPr>
            <a:lvl3pPr>
              <a:defRPr lang="en-US" sz="2250" smtClean="0">
                <a:solidFill>
                  <a:schemeClr val="tx1"/>
                </a:solidFill>
              </a:defRPr>
            </a:lvl3pPr>
            <a:lvl4pPr>
              <a:defRPr lang="en-US" sz="2025" smtClean="0">
                <a:solidFill>
                  <a:schemeClr val="tx1"/>
                </a:solidFill>
              </a:defRPr>
            </a:lvl4pPr>
            <a:lvl5pPr>
              <a:defRPr lang="en-US">
                <a:solidFill>
                  <a:schemeClr val="bg1"/>
                </a:solidFill>
              </a:defRPr>
            </a:lvl5pPr>
          </a:lstStyle>
          <a:p>
            <a:pPr lvl="0">
              <a:spcBef>
                <a:spcPts val="576"/>
              </a:spcBef>
              <a:buFont typeface="Arial" panose="020B0604020202020204" pitchFamily="34" charset="0"/>
              <a:buChar char="•"/>
            </a:pPr>
            <a:r>
              <a:rPr lang="en-US"/>
              <a:t>Add supporting text</a:t>
            </a:r>
          </a:p>
          <a:p>
            <a:pPr marL="600163" lvl="1" indent="-257213">
              <a:spcBef>
                <a:spcPts val="576"/>
              </a:spcBef>
              <a:buSzPct val="75000"/>
              <a:buFont typeface="Wingdings" panose="05000000000000000000" pitchFamily="2" charset="2"/>
              <a:buChar char="Ø"/>
            </a:pPr>
            <a:r>
              <a:rPr lang="en-US"/>
              <a:t>Second level</a:t>
            </a:r>
          </a:p>
          <a:p>
            <a:pPr marL="900241" lvl="2" indent="-214344">
              <a:spcBef>
                <a:spcPts val="576"/>
              </a:spcBef>
              <a:buSzPct val="75000"/>
              <a:buFont typeface="Wingdings" panose="05000000000000000000" pitchFamily="2" charset="2"/>
              <a:buChar char="§"/>
            </a:pPr>
            <a:r>
              <a:rPr lang="en-US"/>
              <a:t>Third level</a:t>
            </a:r>
          </a:p>
          <a:p>
            <a:pPr marL="1111013" lvl="3" indent="-164331">
              <a:spcBef>
                <a:spcPts val="576"/>
              </a:spcBef>
              <a:buFont typeface="Arial" panose="020B0604020202020204" pitchFamily="34" charset="0"/>
              <a:buChar char="•"/>
            </a:pPr>
            <a:r>
              <a:rPr lang="en-US"/>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pic>
        <p:nvPicPr>
          <p:cNvPr id="6" name="Picture 5">
            <a:extLst>
              <a:ext uri="{FF2B5EF4-FFF2-40B4-BE49-F238E27FC236}">
                <a16:creationId xmlns:a16="http://schemas.microsoft.com/office/drawing/2014/main" id="{14A5E044-5010-421F-B90C-80967742E8ED}"/>
              </a:ext>
            </a:extLst>
          </p:cNvPr>
          <p:cNvPicPr>
            <a:picLocks/>
          </p:cNvPicPr>
          <p:nvPr userDrawn="1"/>
        </p:nvPicPr>
        <p:blipFill>
          <a:blip r:embed="rId2"/>
          <a:stretch>
            <a:fillRect/>
          </a:stretch>
        </p:blipFill>
        <p:spPr>
          <a:xfrm>
            <a:off x="5262606" y="2667000"/>
            <a:ext cx="1239794" cy="4267200"/>
          </a:xfrm>
          <a:prstGeom prst="rect">
            <a:avLst/>
          </a:prstGeom>
          <a:solidFill>
            <a:srgbClr val="FFFFFF"/>
          </a:solidFill>
        </p:spPr>
      </p:pic>
    </p:spTree>
    <p:extLst>
      <p:ext uri="{BB962C8B-B14F-4D97-AF65-F5344CB8AC3E}">
        <p14:creationId xmlns:p14="http://schemas.microsoft.com/office/powerpoint/2010/main" val="32424139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White Main + Image Slide">
    <p:spTree>
      <p:nvGrpSpPr>
        <p:cNvPr id="1" name=""/>
        <p:cNvGrpSpPr/>
        <p:nvPr/>
      </p:nvGrpSpPr>
      <p:grpSpPr>
        <a:xfrm>
          <a:off x="0" y="0"/>
          <a:ext cx="0" cy="0"/>
          <a:chOff x="0" y="0"/>
          <a:chExt cx="0" cy="0"/>
        </a:xfrm>
      </p:grpSpPr>
      <p:sp>
        <p:nvSpPr>
          <p:cNvPr id="4" name="Rectangle 3" descr="&quot;&quot;"/>
          <p:cNvSpPr/>
          <p:nvPr userDrawn="1"/>
        </p:nvSpPr>
        <p:spPr>
          <a:xfrm>
            <a:off x="-1" y="2882705"/>
            <a:ext cx="13004801" cy="39882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7529" tIns="43765" rIns="87529" bIns="43765" rtlCol="0" anchor="ctr"/>
          <a:lstStyle/>
          <a:p>
            <a:pPr algn="ctr"/>
            <a:endParaRPr lang="en-US" sz="1350">
              <a:solidFill>
                <a:schemeClr val="accent1">
                  <a:lumMod val="75000"/>
                </a:schemeClr>
              </a:solidFill>
            </a:endParaRPr>
          </a:p>
        </p:txBody>
      </p:sp>
      <p:sp>
        <p:nvSpPr>
          <p:cNvPr id="5" name="Content Placeholder 4"/>
          <p:cNvSpPr>
            <a:spLocks noGrp="1"/>
          </p:cNvSpPr>
          <p:nvPr>
            <p:ph sz="quarter" idx="12" hasCustomPrompt="1"/>
          </p:nvPr>
        </p:nvSpPr>
        <p:spPr>
          <a:xfrm>
            <a:off x="6102362" y="762003"/>
            <a:ext cx="6229161" cy="7766370"/>
          </a:xfrm>
          <a:prstGeom prst="rect">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marL="321467" indent="-321467" algn="l">
              <a:buFont typeface="Arial" panose="020B0604020202020204" pitchFamily="34" charset="0"/>
              <a:buChar char="•"/>
              <a:defRPr lang="en-US" sz="2133" b="0" i="1" baseline="0" dirty="0">
                <a:solidFill>
                  <a:schemeClr val="bg1">
                    <a:lumMod val="50000"/>
                  </a:schemeClr>
                </a:solidFill>
                <a:effectLst/>
              </a:defRPr>
            </a:lvl1pPr>
          </a:lstStyle>
          <a:p>
            <a:pPr marL="0" marR="0" lvl="0" indent="0" algn="ctr" defTabSz="875401" fontAlgn="auto" latinLnBrk="0">
              <a:lnSpc>
                <a:spcPct val="100000"/>
              </a:lnSpc>
              <a:spcBef>
                <a:spcPct val="20000"/>
              </a:spcBef>
              <a:spcAft>
                <a:spcPts val="0"/>
              </a:spcAft>
              <a:buClrTx/>
              <a:buSzTx/>
              <a:buFont typeface="Arial" pitchFamily="34" charset="0"/>
              <a:buNone/>
              <a:tabLst/>
            </a:pPr>
            <a:r>
              <a:rPr lang="en-US"/>
              <a:t>Click to add image or other media</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
        <p:nvSpPr>
          <p:cNvPr id="12" name="Text Placeholder 11">
            <a:extLst>
              <a:ext uri="{FF2B5EF4-FFF2-40B4-BE49-F238E27FC236}">
                <a16:creationId xmlns:a16="http://schemas.microsoft.com/office/drawing/2014/main" id="{3D015D75-5F7F-4371-93AE-F3C246627D45}"/>
              </a:ext>
            </a:extLst>
          </p:cNvPr>
          <p:cNvSpPr>
            <a:spLocks noGrp="1"/>
          </p:cNvSpPr>
          <p:nvPr>
            <p:ph type="body" sz="quarter" idx="13" hasCustomPrompt="1"/>
          </p:nvPr>
        </p:nvSpPr>
        <p:spPr>
          <a:xfrm>
            <a:off x="330392" y="3429001"/>
            <a:ext cx="5486231" cy="2895600"/>
          </a:xfrm>
          <a:prstGeom prst="rect">
            <a:avLst/>
          </a:prstGeom>
        </p:spPr>
        <p:txBody>
          <a:bodyPr anchor="ctr"/>
          <a:lstStyle>
            <a:lvl1pPr marL="0" indent="0">
              <a:defRPr sz="4949" b="1">
                <a:solidFill>
                  <a:schemeClr val="bg1"/>
                </a:solidFill>
              </a:defRPr>
            </a:lvl1pPr>
          </a:lstStyle>
          <a:p>
            <a:pPr lvl="0"/>
            <a:r>
              <a:rPr lang="en-US"/>
              <a:t>Insert Main Idea Here</a:t>
            </a:r>
          </a:p>
        </p:txBody>
      </p:sp>
    </p:spTree>
    <p:extLst>
      <p:ext uri="{BB962C8B-B14F-4D97-AF65-F5344CB8AC3E}">
        <p14:creationId xmlns:p14="http://schemas.microsoft.com/office/powerpoint/2010/main" val="22669176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White Images + Text Slide">
    <p:spTree>
      <p:nvGrpSpPr>
        <p:cNvPr id="1" name=""/>
        <p:cNvGrpSpPr/>
        <p:nvPr/>
      </p:nvGrpSpPr>
      <p:grpSpPr>
        <a:xfrm>
          <a:off x="0" y="0"/>
          <a:ext cx="0" cy="0"/>
          <a:chOff x="0" y="0"/>
          <a:chExt cx="0" cy="0"/>
        </a:xfrm>
      </p:grpSpPr>
      <p:sp>
        <p:nvSpPr>
          <p:cNvPr id="7" name="Rectangle 6" descr="&quot;&quot;"/>
          <p:cNvSpPr/>
          <p:nvPr userDrawn="1"/>
        </p:nvSpPr>
        <p:spPr>
          <a:xfrm>
            <a:off x="896115" y="2396808"/>
            <a:ext cx="12108690" cy="11453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7529" tIns="43765" rIns="87529" bIns="43765" rtlCol="0" anchor="ctr"/>
          <a:lstStyle/>
          <a:p>
            <a:pPr lvl="0" algn="ctr"/>
            <a:endParaRPr lang="en-US" sz="1350"/>
          </a:p>
        </p:txBody>
      </p:sp>
      <p:sp>
        <p:nvSpPr>
          <p:cNvPr id="6" name="Rectangle 5" descr="&quot;&quot;"/>
          <p:cNvSpPr/>
          <p:nvPr userDrawn="1"/>
        </p:nvSpPr>
        <p:spPr>
          <a:xfrm>
            <a:off x="896115" y="4797108"/>
            <a:ext cx="12108690" cy="11453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7529" tIns="43765" rIns="87529" bIns="43765" rtlCol="0" anchor="ctr"/>
          <a:lstStyle/>
          <a:p>
            <a:pPr lvl="0" algn="ctr"/>
            <a:endParaRPr lang="en-US" sz="1350"/>
          </a:p>
        </p:txBody>
      </p:sp>
      <p:sp>
        <p:nvSpPr>
          <p:cNvPr id="5" name="Rectangle 4" descr="&quot;&quot;"/>
          <p:cNvSpPr/>
          <p:nvPr userDrawn="1"/>
        </p:nvSpPr>
        <p:spPr>
          <a:xfrm>
            <a:off x="896115" y="7197408"/>
            <a:ext cx="12108690" cy="11453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7529" tIns="43765" rIns="87529" bIns="43765" rtlCol="0" anchor="ctr"/>
          <a:lstStyle/>
          <a:p>
            <a:pPr lvl="0" algn="ctr"/>
            <a:endParaRPr lang="en-US" sz="1350"/>
          </a:p>
        </p:txBody>
      </p:sp>
      <p:sp>
        <p:nvSpPr>
          <p:cNvPr id="12" name="Text Placeholder 7"/>
          <p:cNvSpPr>
            <a:spLocks noGrp="1"/>
          </p:cNvSpPr>
          <p:nvPr>
            <p:ph type="body" sz="quarter" idx="15" hasCustomPrompt="1"/>
          </p:nvPr>
        </p:nvSpPr>
        <p:spPr>
          <a:xfrm>
            <a:off x="896112" y="609602"/>
            <a:ext cx="11219689" cy="1161289"/>
          </a:xfrm>
          <a:prstGeom prst="rect">
            <a:avLst/>
          </a:prstGeom>
        </p:spPr>
        <p:txBody>
          <a:bodyPr vert="horz" lIns="91440" tIns="45720" rIns="91440" bIns="45720" rtlCol="0" anchor="ctr">
            <a:noAutofit/>
          </a:bodyPr>
          <a:lstStyle>
            <a:lvl1pPr>
              <a:defRPr lang="en-US" sz="4949" b="1" i="0" u="none" dirty="0">
                <a:solidFill>
                  <a:schemeClr val="accent1">
                    <a:lumMod val="75000"/>
                  </a:schemeClr>
                </a:solidFill>
                <a:latin typeface="+mj-lt"/>
                <a:ea typeface="+mj-ea"/>
                <a:cs typeface="+mj-cs"/>
              </a:defRPr>
            </a:lvl1pPr>
          </a:lstStyle>
          <a:p>
            <a:pPr lvl="0" algn="ctr">
              <a:spcBef>
                <a:spcPct val="0"/>
              </a:spcBef>
            </a:pPr>
            <a:r>
              <a:rPr lang="en-US"/>
              <a:t>List 3 Main Concerns</a:t>
            </a:r>
          </a:p>
        </p:txBody>
      </p:sp>
      <p:sp>
        <p:nvSpPr>
          <p:cNvPr id="29" name="Content Placeholder 28"/>
          <p:cNvSpPr>
            <a:spLocks noGrp="1"/>
          </p:cNvSpPr>
          <p:nvPr>
            <p:ph sz="quarter" idx="25" hasCustomPrompt="1"/>
          </p:nvPr>
        </p:nvSpPr>
        <p:spPr>
          <a:xfrm>
            <a:off x="331071" y="2133601"/>
            <a:ext cx="1680613" cy="167177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025" b="0" i="1" baseline="0" dirty="0">
                <a:solidFill>
                  <a:schemeClr val="bg1">
                    <a:lumMod val="50000"/>
                  </a:schemeClr>
                </a:solidFill>
                <a:effectLst/>
              </a:defRPr>
            </a:lvl1pPr>
          </a:lstStyle>
          <a:p>
            <a:pPr marL="0" marR="0" lvl="0" indent="0" algn="ctr" defTabSz="875401"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21" name="Text Placeholder 20"/>
          <p:cNvSpPr>
            <a:spLocks noGrp="1"/>
          </p:cNvSpPr>
          <p:nvPr>
            <p:ph type="body" sz="quarter" idx="20" hasCustomPrompt="1"/>
          </p:nvPr>
        </p:nvSpPr>
        <p:spPr>
          <a:xfrm>
            <a:off x="2289116" y="2370556"/>
            <a:ext cx="10385297" cy="1197864"/>
          </a:xfrm>
          <a:prstGeom prst="rect">
            <a:avLst/>
          </a:prstGeom>
        </p:spPr>
        <p:txBody>
          <a:bodyPr anchor="ctr"/>
          <a:lstStyle>
            <a:lvl1pPr>
              <a:defRPr lang="en-US" sz="3300" dirty="0">
                <a:solidFill>
                  <a:schemeClr val="bg1"/>
                </a:solidFill>
              </a:defRPr>
            </a:lvl1pPr>
          </a:lstStyle>
          <a:p>
            <a:pPr marL="428688" lvl="0" indent="-428688">
              <a:buFont typeface="Calibri" panose="020F0502020204030204" pitchFamily="34" charset="0"/>
              <a:buChar char="→"/>
            </a:pPr>
            <a:r>
              <a:rPr lang="en-US"/>
              <a:t>Click to add text</a:t>
            </a:r>
          </a:p>
        </p:txBody>
      </p:sp>
      <p:sp>
        <p:nvSpPr>
          <p:cNvPr id="30" name="Content Placeholder 28"/>
          <p:cNvSpPr>
            <a:spLocks noGrp="1"/>
          </p:cNvSpPr>
          <p:nvPr>
            <p:ph sz="quarter" idx="26" hasCustomPrompt="1"/>
          </p:nvPr>
        </p:nvSpPr>
        <p:spPr>
          <a:xfrm>
            <a:off x="325990" y="4563882"/>
            <a:ext cx="1680613" cy="161181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025" b="0" i="1" baseline="0" dirty="0">
                <a:solidFill>
                  <a:schemeClr val="bg1">
                    <a:lumMod val="50000"/>
                  </a:schemeClr>
                </a:solidFill>
                <a:effectLst/>
              </a:defRPr>
            </a:lvl1pPr>
          </a:lstStyle>
          <a:p>
            <a:pPr marL="0" marR="0" lvl="0" indent="0" algn="ctr" defTabSz="875401"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23" name="Text Placeholder 22"/>
          <p:cNvSpPr>
            <a:spLocks noGrp="1"/>
          </p:cNvSpPr>
          <p:nvPr>
            <p:ph type="body" sz="quarter" idx="21" hasCustomPrompt="1"/>
          </p:nvPr>
        </p:nvSpPr>
        <p:spPr>
          <a:xfrm>
            <a:off x="2273431" y="4770854"/>
            <a:ext cx="10385297" cy="1197864"/>
          </a:xfrm>
          <a:prstGeom prst="rect">
            <a:avLst/>
          </a:prstGeom>
        </p:spPr>
        <p:txBody>
          <a:bodyPr anchor="ctr"/>
          <a:lstStyle>
            <a:lvl1pPr>
              <a:defRPr lang="en-US" sz="3300" dirty="0">
                <a:solidFill>
                  <a:schemeClr val="bg1"/>
                </a:solidFill>
              </a:defRPr>
            </a:lvl1pPr>
          </a:lstStyle>
          <a:p>
            <a:pPr marL="428688" lvl="0" indent="-428688">
              <a:buFont typeface="Calibri" panose="020F0502020204030204" pitchFamily="34" charset="0"/>
              <a:buChar char="→"/>
            </a:pPr>
            <a:r>
              <a:rPr lang="en-US"/>
              <a:t>Click to add text</a:t>
            </a:r>
          </a:p>
        </p:txBody>
      </p:sp>
      <p:sp>
        <p:nvSpPr>
          <p:cNvPr id="31" name="Content Placeholder 28"/>
          <p:cNvSpPr>
            <a:spLocks noGrp="1"/>
          </p:cNvSpPr>
          <p:nvPr>
            <p:ph sz="quarter" idx="27" hasCustomPrompt="1"/>
          </p:nvPr>
        </p:nvSpPr>
        <p:spPr>
          <a:xfrm>
            <a:off x="325990" y="6934199"/>
            <a:ext cx="1680613" cy="167177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025" b="0" i="1" baseline="0" dirty="0">
                <a:solidFill>
                  <a:schemeClr val="bg1">
                    <a:lumMod val="50000"/>
                  </a:schemeClr>
                </a:solidFill>
                <a:effectLst/>
              </a:defRPr>
            </a:lvl1pPr>
          </a:lstStyle>
          <a:p>
            <a:pPr marL="0" marR="0" lvl="0" indent="0" algn="ctr" defTabSz="875401"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4" name="Text Placeholder 3"/>
          <p:cNvSpPr>
            <a:spLocks noGrp="1"/>
          </p:cNvSpPr>
          <p:nvPr>
            <p:ph type="body" sz="quarter" idx="19" hasCustomPrompt="1"/>
          </p:nvPr>
        </p:nvSpPr>
        <p:spPr>
          <a:xfrm>
            <a:off x="2273431" y="7171154"/>
            <a:ext cx="10385297" cy="1197864"/>
          </a:xfrm>
          <a:prstGeom prst="rect">
            <a:avLst/>
          </a:prstGeom>
        </p:spPr>
        <p:txBody>
          <a:bodyPr anchor="ctr"/>
          <a:lstStyle>
            <a:lvl1pPr marL="428688" indent="-428688">
              <a:buFont typeface="Calibri" panose="020F0502020204030204" pitchFamily="34" charset="0"/>
              <a:buChar char="→"/>
              <a:defRPr sz="3300">
                <a:solidFill>
                  <a:schemeClr val="bg1"/>
                </a:solidFill>
              </a:defRPr>
            </a:lvl1pPr>
          </a:lstStyle>
          <a:p>
            <a:pPr lvl="0"/>
            <a:r>
              <a:rPr lang="en-US"/>
              <a:t>Click to add text</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Tree>
    <p:extLst>
      <p:ext uri="{BB962C8B-B14F-4D97-AF65-F5344CB8AC3E}">
        <p14:creationId xmlns:p14="http://schemas.microsoft.com/office/powerpoint/2010/main" val="23282803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White Image + Supporting Text Slide">
    <p:spTree>
      <p:nvGrpSpPr>
        <p:cNvPr id="1" name=""/>
        <p:cNvGrpSpPr/>
        <p:nvPr/>
      </p:nvGrpSpPr>
      <p:grpSpPr>
        <a:xfrm>
          <a:off x="0" y="0"/>
          <a:ext cx="0" cy="0"/>
          <a:chOff x="0" y="0"/>
          <a:chExt cx="0" cy="0"/>
        </a:xfrm>
      </p:grpSpPr>
      <p:sp>
        <p:nvSpPr>
          <p:cNvPr id="11" name="Text Placeholder 7"/>
          <p:cNvSpPr>
            <a:spLocks noGrp="1"/>
          </p:cNvSpPr>
          <p:nvPr>
            <p:ph type="body" sz="quarter" idx="15" hasCustomPrompt="1"/>
          </p:nvPr>
        </p:nvSpPr>
        <p:spPr>
          <a:xfrm>
            <a:off x="892557" y="627892"/>
            <a:ext cx="11219689" cy="1161289"/>
          </a:xfrm>
          <a:prstGeom prst="rect">
            <a:avLst/>
          </a:prstGeom>
        </p:spPr>
        <p:txBody>
          <a:bodyPr vert="horz" lIns="91440" tIns="45720" rIns="91440" bIns="45720" rtlCol="0" anchor="ctr">
            <a:noAutofit/>
          </a:bodyPr>
          <a:lstStyle>
            <a:lvl1pPr>
              <a:defRPr lang="en-US" sz="4949" b="1" i="0" u="none" baseline="0" dirty="0">
                <a:solidFill>
                  <a:schemeClr val="accent1">
                    <a:lumMod val="75000"/>
                  </a:schemeClr>
                </a:solidFill>
                <a:latin typeface="+mj-lt"/>
                <a:ea typeface="+mj-ea"/>
                <a:cs typeface="+mj-cs"/>
              </a:defRPr>
            </a:lvl1pPr>
          </a:lstStyle>
          <a:p>
            <a:pPr lvl="0" algn="ctr">
              <a:spcBef>
                <a:spcPct val="0"/>
              </a:spcBef>
            </a:pPr>
            <a:r>
              <a:rPr lang="en-US"/>
              <a:t>Click to Edit Slide Title</a:t>
            </a:r>
          </a:p>
        </p:txBody>
      </p:sp>
      <p:sp>
        <p:nvSpPr>
          <p:cNvPr id="5" name="Content Placeholder 4"/>
          <p:cNvSpPr>
            <a:spLocks noGrp="1"/>
          </p:cNvSpPr>
          <p:nvPr>
            <p:ph sz="quarter" idx="11" hasCustomPrompt="1"/>
          </p:nvPr>
        </p:nvSpPr>
        <p:spPr>
          <a:xfrm>
            <a:off x="330390" y="2087658"/>
            <a:ext cx="6200586" cy="6446746"/>
          </a:xfrm>
          <a:prstGeom prst="rect">
            <a:avLst/>
          </a:prstGeom>
          <a:ln w="57150">
            <a:solidFill>
              <a:schemeClr val="accent2"/>
            </a:solidFill>
          </a:ln>
          <a:effectLst/>
        </p:spPr>
        <p:style>
          <a:lnRef idx="2">
            <a:schemeClr val="accent6"/>
          </a:lnRef>
          <a:fillRef idx="1">
            <a:schemeClr val="lt1"/>
          </a:fillRef>
          <a:effectRef idx="0">
            <a:schemeClr val="accent6"/>
          </a:effectRef>
          <a:fontRef idx="none"/>
        </p:style>
        <p:txBody>
          <a:bodyPr anchor="ctr"/>
          <a:lstStyle>
            <a:lvl1pPr algn="ctr">
              <a:buNone/>
              <a:defRPr sz="1801" b="0" i="1">
                <a:solidFill>
                  <a:schemeClr val="bg1">
                    <a:lumMod val="50000"/>
                  </a:schemeClr>
                </a:solidFill>
              </a:defRPr>
            </a:lvl1pPr>
            <a:lvl2pPr>
              <a:buNone/>
              <a:defRPr i="1"/>
            </a:lvl2pPr>
            <a:lvl3pPr>
              <a:buNone/>
              <a:defRPr i="1"/>
            </a:lvl3pPr>
            <a:lvl4pPr>
              <a:buNone/>
              <a:defRPr i="1"/>
            </a:lvl4pPr>
            <a:lvl5pPr>
              <a:buNone/>
              <a:defRPr i="1"/>
            </a:lvl5pPr>
          </a:lstStyle>
          <a:p>
            <a:pPr lvl="0"/>
            <a:r>
              <a:rPr lang="en-US" sz="2133" i="1"/>
              <a:t>Insert image or Clip Art</a:t>
            </a:r>
            <a:endParaRPr lang="en-US"/>
          </a:p>
        </p:txBody>
      </p:sp>
      <p:sp>
        <p:nvSpPr>
          <p:cNvPr id="4" name="Text Placeholder 3"/>
          <p:cNvSpPr>
            <a:spLocks noGrp="1"/>
          </p:cNvSpPr>
          <p:nvPr>
            <p:ph type="body" sz="quarter" idx="16" hasCustomPrompt="1"/>
          </p:nvPr>
        </p:nvSpPr>
        <p:spPr>
          <a:xfrm>
            <a:off x="7216753" y="2112271"/>
            <a:ext cx="5457658" cy="6422133"/>
          </a:xfrm>
          <a:prstGeom prst="rect">
            <a:avLst/>
          </a:prstGeom>
        </p:spPr>
        <p:txBody>
          <a:bodyPr/>
          <a:lstStyle>
            <a:lvl1pPr>
              <a:defRPr lang="en-US" sz="3038" baseline="0" smtClean="0">
                <a:solidFill>
                  <a:schemeClr val="tx1"/>
                </a:solidFill>
              </a:defRPr>
            </a:lvl1pPr>
            <a:lvl2pPr>
              <a:defRPr lang="en-US" sz="2475" baseline="0" smtClean="0">
                <a:solidFill>
                  <a:schemeClr val="tx1"/>
                </a:solidFill>
              </a:defRPr>
            </a:lvl2pPr>
            <a:lvl3pPr>
              <a:defRPr lang="en-US" smtClean="0">
                <a:solidFill>
                  <a:schemeClr val="tx1"/>
                </a:solidFill>
              </a:defRPr>
            </a:lvl3pPr>
            <a:lvl4pPr>
              <a:defRPr lang="en-US" sz="2025" smtClean="0">
                <a:solidFill>
                  <a:schemeClr val="tx1"/>
                </a:solidFill>
              </a:defRPr>
            </a:lvl4pPr>
          </a:lstStyle>
          <a:p>
            <a:pPr lvl="0">
              <a:spcBef>
                <a:spcPts val="576"/>
              </a:spcBef>
              <a:buFont typeface="Arial" panose="020B0604020202020204" pitchFamily="34" charset="0"/>
              <a:buChar char="•"/>
            </a:pPr>
            <a:r>
              <a:rPr lang="en-US"/>
              <a:t>Add supporting text</a:t>
            </a:r>
          </a:p>
          <a:p>
            <a:pPr marL="600163" lvl="1" indent="-257213">
              <a:spcBef>
                <a:spcPts val="576"/>
              </a:spcBef>
              <a:buSzPct val="75000"/>
              <a:buFont typeface="Wingdings" panose="05000000000000000000" pitchFamily="2" charset="2"/>
              <a:buChar char="Ø"/>
            </a:pPr>
            <a:r>
              <a:rPr lang="en-US"/>
              <a:t>Second level</a:t>
            </a:r>
          </a:p>
          <a:p>
            <a:pPr marL="900241" lvl="2" indent="-214344">
              <a:spcBef>
                <a:spcPts val="576"/>
              </a:spcBef>
              <a:buSzPct val="75000"/>
              <a:buFont typeface="Wingdings" panose="05000000000000000000" pitchFamily="2" charset="2"/>
              <a:buChar char="§"/>
            </a:pPr>
            <a:r>
              <a:rPr lang="en-US"/>
              <a:t>Third level</a:t>
            </a:r>
          </a:p>
          <a:p>
            <a:pPr marL="1111013" lvl="3" indent="-164331">
              <a:spcBef>
                <a:spcPts val="576"/>
              </a:spcBef>
              <a:buFont typeface="Arial" panose="020B0604020202020204" pitchFamily="34" charset="0"/>
              <a:buChar char="•"/>
            </a:pPr>
            <a:r>
              <a:rPr lang="en-US"/>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Tree>
    <p:extLst>
      <p:ext uri="{BB962C8B-B14F-4D97-AF65-F5344CB8AC3E}">
        <p14:creationId xmlns:p14="http://schemas.microsoft.com/office/powerpoint/2010/main" val="17722755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White Questions Slide 1">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530977" y="3733801"/>
            <a:ext cx="5740193" cy="3290761"/>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l">
              <a:defRPr sz="6470" baseline="0">
                <a:solidFill>
                  <a:schemeClr val="tx2"/>
                </a:solidFill>
              </a:defRPr>
            </a:lvl1pPr>
          </a:lstStyle>
          <a:p>
            <a:pPr lvl="0"/>
            <a:r>
              <a:rPr lang="en-US">
                <a:sym typeface="Trebuchet MS" pitchFamily="-100" charset="0"/>
              </a:rPr>
              <a:t>Questions?</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pic>
        <p:nvPicPr>
          <p:cNvPr id="7" name="Picture 6">
            <a:extLst>
              <a:ext uri="{FF2B5EF4-FFF2-40B4-BE49-F238E27FC236}">
                <a16:creationId xmlns:a16="http://schemas.microsoft.com/office/drawing/2014/main" id="{8399FA09-FEF2-46EE-8935-90657E8B3EA2}"/>
              </a:ext>
            </a:extLst>
          </p:cNvPr>
          <p:cNvPicPr>
            <a:picLocks/>
          </p:cNvPicPr>
          <p:nvPr userDrawn="1"/>
        </p:nvPicPr>
        <p:blipFill>
          <a:blip r:embed="rId2">
            <a:duotone>
              <a:schemeClr val="accent5">
                <a:shade val="45000"/>
                <a:satMod val="135000"/>
              </a:schemeClr>
              <a:prstClr val="white"/>
            </a:duotone>
          </a:blip>
          <a:stretch>
            <a:fillRect/>
          </a:stretch>
        </p:blipFill>
        <p:spPr>
          <a:xfrm>
            <a:off x="258121" y="761999"/>
            <a:ext cx="8468038" cy="8305801"/>
          </a:xfrm>
          <a:prstGeom prst="rect">
            <a:avLst/>
          </a:prstGeom>
        </p:spPr>
      </p:pic>
    </p:spTree>
    <p:extLst>
      <p:ext uri="{BB962C8B-B14F-4D97-AF65-F5344CB8AC3E}">
        <p14:creationId xmlns:p14="http://schemas.microsoft.com/office/powerpoint/2010/main" val="74721020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White Questions Slide 2">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
        <p:nvSpPr>
          <p:cNvPr id="7" name="Text Placeholder 3">
            <a:extLst>
              <a:ext uri="{FF2B5EF4-FFF2-40B4-BE49-F238E27FC236}">
                <a16:creationId xmlns:a16="http://schemas.microsoft.com/office/drawing/2014/main" id="{72FC97D4-6B4D-43C2-A418-FA4FD0932491}"/>
              </a:ext>
            </a:extLst>
          </p:cNvPr>
          <p:cNvSpPr>
            <a:spLocks noGrp="1"/>
          </p:cNvSpPr>
          <p:nvPr>
            <p:ph type="body" sz="quarter" idx="11" hasCustomPrompt="1"/>
          </p:nvPr>
        </p:nvSpPr>
        <p:spPr>
          <a:xfrm>
            <a:off x="6104903" y="3870690"/>
            <a:ext cx="5903255" cy="2012220"/>
          </a:xfrm>
          <a:prstGeom prst="rect">
            <a:avLst/>
          </a:prstGeom>
          <a:noFill/>
          <a:ln w="3175">
            <a:noFill/>
            <a:miter lim="0"/>
            <a:headEnd/>
            <a:tailEnd/>
          </a:ln>
        </p:spPr>
        <p:txBody>
          <a:bodyPr vert="horz" wrap="square" lIns="0" tIns="0" rIns="0" bIns="0" numCol="1" rtlCol="0" anchor="ctr" anchorCtr="0" compatLnSpc="1">
            <a:prstTxWarp prst="textNoShape">
              <a:avLst/>
            </a:prstTxWarp>
            <a:noAutofit/>
          </a:bodyPr>
          <a:lstStyle>
            <a:lvl1pPr>
              <a:defRPr lang="en-US" sz="6751" b="1" i="0" u="none" kern="0" baseline="0" dirty="0">
                <a:solidFill>
                  <a:schemeClr val="tx2"/>
                </a:solidFill>
                <a:latin typeface="+mj-lt"/>
                <a:ea typeface="+mj-ea"/>
                <a:cs typeface="+mj-cs"/>
              </a:defRPr>
            </a:lvl1pPr>
          </a:lstStyle>
          <a:p>
            <a:pPr lvl="0" eaLnBrk="1" hangingPunct="1">
              <a:spcBef>
                <a:spcPct val="0"/>
              </a:spcBef>
            </a:pPr>
            <a:r>
              <a:rPr lang="en-US"/>
              <a:t>Questions?</a:t>
            </a:r>
          </a:p>
        </p:txBody>
      </p:sp>
      <p:pic>
        <p:nvPicPr>
          <p:cNvPr id="5" name="Graphic 4" descr="Help">
            <a:extLst>
              <a:ext uri="{FF2B5EF4-FFF2-40B4-BE49-F238E27FC236}">
                <a16:creationId xmlns:a16="http://schemas.microsoft.com/office/drawing/2014/main" id="{8D1DAB01-50C4-4D9D-962D-5E8EA3F8DE9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799" y="2091530"/>
            <a:ext cx="6290469" cy="6290469"/>
          </a:xfrm>
          <a:prstGeom prst="rect">
            <a:avLst/>
          </a:prstGeom>
        </p:spPr>
      </p:pic>
    </p:spTree>
    <p:extLst>
      <p:ext uri="{BB962C8B-B14F-4D97-AF65-F5344CB8AC3E}">
        <p14:creationId xmlns:p14="http://schemas.microsoft.com/office/powerpoint/2010/main" val="3309317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estions Slide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C157AF-3354-48A5-942B-0D0A4ED23FDA}"/>
              </a:ext>
            </a:extLst>
          </p:cNvPr>
          <p:cNvPicPr>
            <a:picLocks/>
          </p:cNvPicPr>
          <p:nvPr userDrawn="1"/>
        </p:nvPicPr>
        <p:blipFill>
          <a:blip r:embed="rId2"/>
          <a:stretch>
            <a:fillRect/>
          </a:stretch>
        </p:blipFill>
        <p:spPr>
          <a:xfrm>
            <a:off x="329174" y="1828800"/>
            <a:ext cx="6741208" cy="7271012"/>
          </a:xfrm>
          <a:prstGeom prst="rect">
            <a:avLst/>
          </a:prstGeom>
        </p:spPr>
      </p:pic>
      <p:sp>
        <p:nvSpPr>
          <p:cNvPr id="5" name="Title 4"/>
          <p:cNvSpPr>
            <a:spLocks noGrp="1"/>
          </p:cNvSpPr>
          <p:nvPr>
            <p:ph type="title" hasCustomPrompt="1"/>
          </p:nvPr>
        </p:nvSpPr>
        <p:spPr bwMode="auto">
          <a:xfrm>
            <a:off x="6530974" y="3733800"/>
            <a:ext cx="5740193" cy="3290760"/>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l">
              <a:defRPr sz="8626" baseline="0"/>
            </a:lvl1pPr>
          </a:lstStyle>
          <a:p>
            <a:pPr lvl="0"/>
            <a:r>
              <a:rPr lang="en-US">
                <a:sym typeface="Trebuchet MS" pitchFamily="-100" charset="0"/>
              </a:rPr>
              <a:t>Questions?</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Tree>
    <p:extLst>
      <p:ext uri="{BB962C8B-B14F-4D97-AF65-F5344CB8AC3E}">
        <p14:creationId xmlns:p14="http://schemas.microsoft.com/office/powerpoint/2010/main" val="23647224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hite Chat Slide">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530977" y="3205486"/>
            <a:ext cx="6143437" cy="3342640"/>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l">
              <a:defRPr sz="6470" baseline="0">
                <a:solidFill>
                  <a:schemeClr val="tx2"/>
                </a:solidFill>
              </a:defRPr>
            </a:lvl1pPr>
          </a:lstStyle>
          <a:p>
            <a:pPr lvl="0"/>
            <a:r>
              <a:rPr lang="en-US">
                <a:sym typeface="Trebuchet MS" pitchFamily="-100" charset="0"/>
              </a:rPr>
              <a:t>Discuss or Chat</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pic>
        <p:nvPicPr>
          <p:cNvPr id="6" name="Graphic 5" descr="Chat">
            <a:extLst>
              <a:ext uri="{FF2B5EF4-FFF2-40B4-BE49-F238E27FC236}">
                <a16:creationId xmlns:a16="http://schemas.microsoft.com/office/drawing/2014/main" id="{EB12BC41-D3C0-42C3-B816-98E6CBAE4D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79398" y="1045767"/>
            <a:ext cx="7183835" cy="7183835"/>
          </a:xfrm>
          <a:prstGeom prst="rect">
            <a:avLst/>
          </a:prstGeom>
        </p:spPr>
      </p:pic>
    </p:spTree>
    <p:extLst>
      <p:ext uri="{BB962C8B-B14F-4D97-AF65-F5344CB8AC3E}">
        <p14:creationId xmlns:p14="http://schemas.microsoft.com/office/powerpoint/2010/main" val="27746109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White Contact Info Slide">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1" y="630938"/>
            <a:ext cx="11734800" cy="1161289"/>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a:sym typeface="Trebuchet MS" pitchFamily="-100" charset="0"/>
              </a:rPr>
              <a:t>Click to Edit Slide Title</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
        <p:nvSpPr>
          <p:cNvPr id="11" name="Text Placeholder 10"/>
          <p:cNvSpPr>
            <a:spLocks noGrp="1"/>
          </p:cNvSpPr>
          <p:nvPr>
            <p:ph type="body" sz="quarter" idx="12" hasCustomPrompt="1"/>
          </p:nvPr>
        </p:nvSpPr>
        <p:spPr>
          <a:xfrm>
            <a:off x="635001" y="2133602"/>
            <a:ext cx="11734800" cy="5486399"/>
          </a:xfrm>
          <a:prstGeom prst="rect">
            <a:avLst/>
          </a:prstGeom>
        </p:spPr>
        <p:txBody>
          <a:bodyPr anchor="ctr"/>
          <a:lstStyle>
            <a:lvl1pPr algn="ctr">
              <a:spcBef>
                <a:spcPts val="0"/>
              </a:spcBef>
              <a:defRPr sz="2699" b="0" baseline="0">
                <a:solidFill>
                  <a:schemeClr val="tx1"/>
                </a:solidFill>
                <a:latin typeface="+mj-lt"/>
                <a:ea typeface="Tahoma" panose="020B0604030504040204" pitchFamily="34" charset="0"/>
                <a:cs typeface="Tahoma" panose="020B0604030504040204" pitchFamily="34" charset="0"/>
              </a:defRPr>
            </a:lvl1pPr>
          </a:lstStyle>
          <a:p>
            <a:pPr lvl="0"/>
            <a:r>
              <a:rPr lang="en-US" b="1"/>
              <a:t>Contact Name #1 (required)</a:t>
            </a:r>
          </a:p>
          <a:p>
            <a:pPr lvl="0"/>
            <a:r>
              <a:rPr lang="en-US" b="0"/>
              <a:t>Position</a:t>
            </a:r>
          </a:p>
          <a:p>
            <a:pPr lvl="0"/>
            <a:r>
              <a:rPr lang="en-US" b="0"/>
              <a:t>Email address</a:t>
            </a:r>
          </a:p>
          <a:p>
            <a:pPr lvl="0"/>
            <a:endParaRPr lang="en-US" b="0"/>
          </a:p>
          <a:p>
            <a:pPr lvl="0"/>
            <a:r>
              <a:rPr lang="en-US" b="1"/>
              <a:t>Contact Name #2 (optional)</a:t>
            </a:r>
          </a:p>
          <a:p>
            <a:pPr lvl="0"/>
            <a:r>
              <a:rPr lang="en-US" b="0"/>
              <a:t>Position</a:t>
            </a:r>
          </a:p>
          <a:p>
            <a:pPr lvl="0"/>
            <a:r>
              <a:rPr lang="en-US" b="0"/>
              <a:t>Email address</a:t>
            </a:r>
            <a:endParaRPr lang="en-US"/>
          </a:p>
        </p:txBody>
      </p:sp>
    </p:spTree>
    <p:extLst>
      <p:ext uri="{BB962C8B-B14F-4D97-AF65-F5344CB8AC3E}">
        <p14:creationId xmlns:p14="http://schemas.microsoft.com/office/powerpoint/2010/main" val="20720579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hite Thank You">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1" y="3720315"/>
            <a:ext cx="11734800" cy="2312987"/>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ctr">
              <a:defRPr sz="5400" baseline="0"/>
            </a:lvl1pPr>
          </a:lstStyle>
          <a:p>
            <a:pPr lvl="0"/>
            <a:r>
              <a:rPr lang="en-US">
                <a:sym typeface="Trebuchet MS" pitchFamily="-100" charset="0"/>
              </a:rPr>
              <a:t>Click to Add Thank You</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Tree>
    <p:extLst>
      <p:ext uri="{BB962C8B-B14F-4D97-AF65-F5344CB8AC3E}">
        <p14:creationId xmlns:p14="http://schemas.microsoft.com/office/powerpoint/2010/main" val="35035418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White Blank White Logo">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EC4C10-3428-4022-9B73-AD3426E542EB}"/>
              </a:ext>
            </a:extLst>
          </p:cNvPr>
          <p:cNvSpPr>
            <a:spLocks noGrp="1"/>
          </p:cNvSpPr>
          <p:nvPr>
            <p:ph type="sldNum" sz="quarter" idx="4"/>
          </p:nvPr>
        </p:nvSpPr>
        <p:spPr>
          <a:xfrm>
            <a:off x="10502782" y="9137973"/>
            <a:ext cx="2145810" cy="519113"/>
          </a:xfrm>
          <a:prstGeom prst="rect">
            <a:avLst/>
          </a:prstGeom>
        </p:spPr>
        <p:txBody>
          <a:bodyPr vert="horz" lIns="91440" tIns="45720" rIns="91440" bIns="45720" rtlCol="0" anchor="ctr"/>
          <a:lstStyle>
            <a:lvl1pPr algn="r">
              <a:defRPr sz="1013" b="1">
                <a:solidFill>
                  <a:schemeClr val="bg1"/>
                </a:solidFill>
              </a:defRPr>
            </a:lvl1pPr>
          </a:lstStyle>
          <a:p>
            <a:fld id="{7CD4B2A3-DF06-4EAB-85AB-0641A4D150A0}" type="slidenum">
              <a:rPr lang="en-US" smtClean="0"/>
              <a:pPr/>
              <a:t>‹#›</a:t>
            </a:fld>
            <a:endParaRPr lang="en-US"/>
          </a:p>
        </p:txBody>
      </p:sp>
    </p:spTree>
    <p:extLst>
      <p:ext uri="{BB962C8B-B14F-4D97-AF65-F5344CB8AC3E}">
        <p14:creationId xmlns:p14="http://schemas.microsoft.com/office/powerpoint/2010/main" val="34882279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hite Blank Color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1AE6FB-43F4-4CC8-96BF-48D63AC6520D}"/>
              </a:ext>
            </a:extLst>
          </p:cNvPr>
          <p:cNvSpPr/>
          <p:nvPr userDrawn="1"/>
        </p:nvSpPr>
        <p:spPr bwMode="auto">
          <a:xfrm>
            <a:off x="0" y="9067802"/>
            <a:ext cx="13004800" cy="685800"/>
          </a:xfrm>
          <a:prstGeom prst="rect">
            <a:avLst/>
          </a:prstGeom>
          <a:solidFill>
            <a:schemeClr val="bg1"/>
          </a:solidFill>
          <a:ln w="12700" cap="flat" cmpd="sng" algn="ctr">
            <a:noFill/>
            <a:prstDash val="solid"/>
            <a:miter lim="0"/>
            <a:headEnd type="none" w="med" len="med"/>
            <a:tailEnd type="none" w="med" len="med"/>
          </a:ln>
          <a:effectLst/>
        </p:spPr>
        <p:txBody>
          <a:bodyPr vert="horz" wrap="square" lIns="28574" tIns="28574" rIns="28574" bIns="28574" numCol="1" rtlCol="0" anchor="ctr" anchorCtr="0" compatLnSpc="1">
            <a:prstTxWarp prst="textNoShape">
              <a:avLst/>
            </a:prstTxWarp>
          </a:bodyPr>
          <a:lstStyle/>
          <a:p>
            <a:pPr marL="128587" marR="0" indent="0" algn="l" defTabSz="328611" rtl="0" eaLnBrk="1" fontAlgn="base" latinLnBrk="0" hangingPunct="0">
              <a:lnSpc>
                <a:spcPct val="100000"/>
              </a:lnSpc>
              <a:spcBef>
                <a:spcPct val="0"/>
              </a:spcBef>
              <a:spcAft>
                <a:spcPct val="0"/>
              </a:spcAft>
              <a:buClrTx/>
              <a:buSzTx/>
              <a:buFontTx/>
              <a:buNone/>
              <a:tabLst/>
            </a:pPr>
            <a:endParaRPr kumimoji="0" lang="en-US" sz="1013"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endParaRPr>
          </a:p>
        </p:txBody>
      </p:sp>
      <p:pic>
        <p:nvPicPr>
          <p:cNvPr id="7" name="Picture 6">
            <a:extLst>
              <a:ext uri="{FF2B5EF4-FFF2-40B4-BE49-F238E27FC236}">
                <a16:creationId xmlns:a16="http://schemas.microsoft.com/office/drawing/2014/main" id="{AF794370-8F77-4973-8E54-E4FE7CACBEA4}"/>
              </a:ext>
            </a:extLst>
          </p:cNvPr>
          <p:cNvPicPr>
            <a:picLocks noChangeAspect="1"/>
          </p:cNvPicPr>
          <p:nvPr userDrawn="1"/>
        </p:nvPicPr>
        <p:blipFill>
          <a:blip r:embed="rId2"/>
          <a:stretch>
            <a:fillRect/>
          </a:stretch>
        </p:blipFill>
        <p:spPr>
          <a:xfrm>
            <a:off x="329179" y="9250005"/>
            <a:ext cx="1894915" cy="318345"/>
          </a:xfrm>
          <a:prstGeom prst="rect">
            <a:avLst/>
          </a:prstGeom>
        </p:spPr>
      </p:pic>
      <p:sp>
        <p:nvSpPr>
          <p:cNvPr id="4" name="Slide Number Placeholder 1">
            <a:extLst>
              <a:ext uri="{FF2B5EF4-FFF2-40B4-BE49-F238E27FC236}">
                <a16:creationId xmlns:a16="http://schemas.microsoft.com/office/drawing/2014/main" id="{B3FD6A34-4DB6-4092-939B-D71DCDFA8857}"/>
              </a:ext>
            </a:extLst>
          </p:cNvPr>
          <p:cNvSpPr>
            <a:spLocks noGrp="1"/>
          </p:cNvSpPr>
          <p:nvPr>
            <p:ph type="sldNum" sz="quarter" idx="4"/>
          </p:nvPr>
        </p:nvSpPr>
        <p:spPr>
          <a:xfrm>
            <a:off x="10528605" y="9151146"/>
            <a:ext cx="2145810" cy="519113"/>
          </a:xfrm>
          <a:prstGeom prst="rect">
            <a:avLst/>
          </a:prstGeom>
        </p:spPr>
        <p:txBody>
          <a:bodyPr vert="horz" lIns="91440" tIns="45720" rIns="91440" bIns="45720" rtlCol="0" anchor="ctr"/>
          <a:lstStyle>
            <a:lvl1pPr algn="r">
              <a:defRPr sz="1013" b="1">
                <a:solidFill>
                  <a:schemeClr val="tx1"/>
                </a:solidFill>
              </a:defRPr>
            </a:lvl1pPr>
          </a:lstStyle>
          <a:p>
            <a:fld id="{88E71DEA-C72C-42CF-90F7-E467E0733BC8}" type="slidenum">
              <a:rPr lang="en-US" smtClean="0"/>
              <a:pPr/>
              <a:t>‹#›</a:t>
            </a:fld>
            <a:endParaRPr lang="en-US"/>
          </a:p>
        </p:txBody>
      </p:sp>
    </p:spTree>
    <p:extLst>
      <p:ext uri="{BB962C8B-B14F-4D97-AF65-F5344CB8AC3E}">
        <p14:creationId xmlns:p14="http://schemas.microsoft.com/office/powerpoint/2010/main" val="28604807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Trebuchet-White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3764" y="914400"/>
            <a:ext cx="11217274" cy="1156322"/>
          </a:xfrm>
          <a:prstGeom prst="rect">
            <a:avLst/>
          </a:prstGeom>
        </p:spPr>
        <p:txBody>
          <a:bodyPr anchor="ctr"/>
          <a:lstStyle>
            <a:lvl1pPr algn="ctr">
              <a:defRPr sz="4500">
                <a:solidFill>
                  <a:schemeClr val="tx1"/>
                </a:solidFill>
              </a:defRPr>
            </a:lvl1pPr>
          </a:lstStyle>
          <a:p>
            <a:r>
              <a:rPr lang="en-US"/>
              <a:t>Click to edit Slide title</a:t>
            </a:r>
          </a:p>
        </p:txBody>
      </p:sp>
      <p:sp>
        <p:nvSpPr>
          <p:cNvPr id="4" name="Content Placeholder 3"/>
          <p:cNvSpPr>
            <a:spLocks noGrp="1"/>
          </p:cNvSpPr>
          <p:nvPr>
            <p:ph sz="quarter" idx="10" hasCustomPrompt="1"/>
          </p:nvPr>
        </p:nvSpPr>
        <p:spPr>
          <a:xfrm>
            <a:off x="893764" y="2438402"/>
            <a:ext cx="11217274" cy="6022848"/>
          </a:xfrm>
          <a:prstGeom prst="rect">
            <a:avLst/>
          </a:prstGeom>
        </p:spPr>
        <p:txBody>
          <a:bodyPr/>
          <a:lstStyle>
            <a:lvl1pPr marL="257147" indent="-257147">
              <a:spcBef>
                <a:spcPts val="576"/>
              </a:spcBef>
              <a:buFont typeface="Arial" panose="020B0604020202020204" pitchFamily="34" charset="0"/>
              <a:buChar char="•"/>
              <a:defRPr sz="2699" baseline="0">
                <a:solidFill>
                  <a:schemeClr val="tx1"/>
                </a:solidFill>
              </a:defRPr>
            </a:lvl1pPr>
            <a:lvl2pPr marL="600011" indent="-257147">
              <a:spcBef>
                <a:spcPts val="576"/>
              </a:spcBef>
              <a:buSzPct val="75000"/>
              <a:buFont typeface="Wingdings" panose="05000000000000000000" pitchFamily="2" charset="2"/>
              <a:buChar char="Ø"/>
              <a:defRPr sz="2399" baseline="0">
                <a:solidFill>
                  <a:schemeClr val="tx1"/>
                </a:solidFill>
              </a:defRPr>
            </a:lvl2pPr>
            <a:lvl3pPr marL="900017" indent="-214290">
              <a:spcBef>
                <a:spcPts val="576"/>
              </a:spcBef>
              <a:buSzPct val="75000"/>
              <a:buFont typeface="Wingdings" panose="05000000000000000000" pitchFamily="2" charset="2"/>
              <a:buChar char="§"/>
              <a:defRPr sz="2101">
                <a:solidFill>
                  <a:schemeClr val="tx1"/>
                </a:solidFill>
              </a:defRPr>
            </a:lvl3pPr>
            <a:lvl4pPr marL="1110735" indent="-164288">
              <a:spcBef>
                <a:spcPts val="576"/>
              </a:spcBef>
              <a:buFont typeface="Arial" panose="020B0604020202020204" pitchFamily="34" charset="0"/>
              <a:buChar char="•"/>
              <a:defRPr sz="1801">
                <a:solidFill>
                  <a:schemeClr val="tx1"/>
                </a:solidFill>
              </a:defRPr>
            </a:lvl4pPr>
            <a:lvl5pPr marL="1028591" indent="-342863">
              <a:spcBef>
                <a:spcPts val="576"/>
              </a:spcBef>
              <a:buFont typeface="Arial" panose="020B0604020202020204" pitchFamily="34" charset="0"/>
              <a:buChar char="•"/>
              <a:defRPr sz="1500"/>
            </a:lvl5pPr>
          </a:lstStyle>
          <a:p>
            <a:pPr lvl="0"/>
            <a:r>
              <a:rPr lang="en-US"/>
              <a:t>Use bullet points sparingly</a:t>
            </a:r>
          </a:p>
          <a:p>
            <a:pPr lvl="1"/>
            <a:r>
              <a:rPr lang="en-US"/>
              <a:t>Try to keep it at 3 – 5 per slide</a:t>
            </a:r>
          </a:p>
          <a:p>
            <a:pPr lvl="0"/>
            <a:r>
              <a:rPr lang="en-US"/>
              <a:t>Only represent key ideas</a:t>
            </a:r>
          </a:p>
          <a:p>
            <a:pPr lvl="0"/>
            <a:r>
              <a:rPr lang="en-US"/>
              <a:t>Examine your font size</a:t>
            </a:r>
          </a:p>
          <a:p>
            <a:pPr lvl="1"/>
            <a:r>
              <a:rPr lang="en-US"/>
              <a:t>Don’t go below 20 </a:t>
            </a:r>
          </a:p>
          <a:p>
            <a:pPr lvl="0"/>
            <a:r>
              <a:rPr lang="en-US"/>
              <a:t>Only add images/other media if relevant</a:t>
            </a:r>
          </a:p>
          <a:p>
            <a:pPr lvl="1"/>
            <a:r>
              <a:rPr lang="en-US"/>
              <a:t>Second level</a:t>
            </a:r>
          </a:p>
          <a:p>
            <a:pPr lvl="2"/>
            <a:r>
              <a:rPr lang="en-US"/>
              <a:t>Third level</a:t>
            </a:r>
          </a:p>
          <a:p>
            <a:pPr lvl="3"/>
            <a:r>
              <a:rPr lang="en-US"/>
              <a:t>Fourth level (if you MUST)</a:t>
            </a:r>
          </a:p>
        </p:txBody>
      </p:sp>
      <p:sp>
        <p:nvSpPr>
          <p:cNvPr id="3" name="Slide Number Placeholder 2"/>
          <p:cNvSpPr>
            <a:spLocks noGrp="1"/>
          </p:cNvSpPr>
          <p:nvPr>
            <p:ph type="sldNum" sz="quarter" idx="11"/>
          </p:nvPr>
        </p:nvSpPr>
        <p:spPr/>
        <p:txBody>
          <a:bodyPr/>
          <a:lstStyle/>
          <a:p>
            <a:fld id="{7CD4B2A3-DF06-4EAB-85AB-0641A4D150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906388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Trebuchet-White Thank You">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1" y="2362204"/>
            <a:ext cx="11734800" cy="2312987"/>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solidFill>
                  <a:schemeClr val="tx1"/>
                </a:solidFill>
              </a:defRPr>
            </a:lvl1pPr>
          </a:lstStyle>
          <a:p>
            <a:pPr lvl="0"/>
            <a:r>
              <a:rPr lang="en-US">
                <a:sym typeface="Trebuchet MS" pitchFamily="-100" charset="0"/>
              </a:rPr>
              <a:t>Click to add Thank You</a:t>
            </a:r>
          </a:p>
        </p:txBody>
      </p:sp>
      <p:sp>
        <p:nvSpPr>
          <p:cNvPr id="2" name="Slide Number Placeholder 1"/>
          <p:cNvSpPr>
            <a:spLocks noGrp="1"/>
          </p:cNvSpPr>
          <p:nvPr>
            <p:ph type="sldNum" sz="quarter" idx="10"/>
          </p:nvPr>
        </p:nvSpPr>
        <p:spPr/>
        <p:txBody>
          <a:bodyPr/>
          <a:lstStyle/>
          <a:p>
            <a:fld id="{7CD4B2A3-DF06-4EAB-85AB-0641A4D150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67475293"/>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1"/>
        <p:cNvGrpSpPr/>
        <p:nvPr/>
      </p:nvGrpSpPr>
      <p:grpSpPr>
        <a:xfrm>
          <a:off x="0" y="0"/>
          <a:ext cx="0" cy="0"/>
          <a:chOff x="0" y="0"/>
          <a:chExt cx="0" cy="0"/>
        </a:xfrm>
      </p:grpSpPr>
      <p:sp>
        <p:nvSpPr>
          <p:cNvPr id="22" name="Google Shape;22;p21"/>
          <p:cNvSpPr/>
          <p:nvPr/>
        </p:nvSpPr>
        <p:spPr>
          <a:xfrm>
            <a:off x="3" y="0"/>
            <a:ext cx="3274849" cy="9753600"/>
          </a:xfrm>
          <a:prstGeom prst="rect">
            <a:avLst/>
          </a:prstGeom>
          <a:solidFill>
            <a:schemeClr val="accent2"/>
          </a:solidFill>
          <a:ln w="12700" cap="flat" cmpd="sng">
            <a:solidFill>
              <a:srgbClr val="001251"/>
            </a:solidFill>
            <a:prstDash val="solid"/>
            <a:round/>
            <a:headEnd type="none" w="sm" len="sm"/>
            <a:tailEnd type="none" w="sm" len="sm"/>
          </a:ln>
        </p:spPr>
        <p:txBody>
          <a:bodyPr spcFirstLastPara="1" wrap="square" lIns="73141" tIns="36560" rIns="73141" bIns="3656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439" b="0" i="0" u="none" strike="noStrike" cap="none">
              <a:solidFill>
                <a:schemeClr val="lt1"/>
              </a:solidFill>
              <a:latin typeface="Gill Sans"/>
              <a:ea typeface="Gill Sans"/>
              <a:cs typeface="Gill Sans"/>
              <a:sym typeface="Gill Sans"/>
            </a:endParaRPr>
          </a:p>
        </p:txBody>
      </p:sp>
      <p:sp>
        <p:nvSpPr>
          <p:cNvPr id="23" name="Google Shape;23;p21"/>
          <p:cNvSpPr txBox="1">
            <a:spLocks noGrp="1"/>
          </p:cNvSpPr>
          <p:nvPr>
            <p:ph type="ftr" idx="11"/>
          </p:nvPr>
        </p:nvSpPr>
        <p:spPr>
          <a:xfrm>
            <a:off x="4307841" y="9040145"/>
            <a:ext cx="4389120" cy="51925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Gill Sans"/>
              <a:buNone/>
              <a:defRPr sz="1439" b="0" i="0" u="none" strike="noStrike" cap="none">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chemeClr val="dk1"/>
              </a:buClr>
              <a:buSzPts val="1400"/>
              <a:buFont typeface="Gill Sans"/>
              <a:buNone/>
              <a:defRPr sz="1439"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chemeClr val="dk1"/>
              </a:buClr>
              <a:buSzPts val="1400"/>
              <a:buFont typeface="Gill Sans"/>
              <a:buNone/>
              <a:defRPr sz="1439"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chemeClr val="dk1"/>
              </a:buClr>
              <a:buSzPts val="1400"/>
              <a:buFont typeface="Gill Sans"/>
              <a:buNone/>
              <a:defRPr sz="1439"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chemeClr val="dk1"/>
              </a:buClr>
              <a:buSzPts val="1400"/>
              <a:buFont typeface="Gill Sans"/>
              <a:buNone/>
              <a:defRPr sz="1439"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chemeClr val="dk1"/>
              </a:buClr>
              <a:buSzPts val="1400"/>
              <a:buFont typeface="Gill Sans"/>
              <a:buNone/>
              <a:defRPr sz="1439"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chemeClr val="dk1"/>
              </a:buClr>
              <a:buSzPts val="1400"/>
              <a:buFont typeface="Gill Sans"/>
              <a:buNone/>
              <a:defRPr sz="1439"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chemeClr val="dk1"/>
              </a:buClr>
              <a:buSzPts val="1400"/>
              <a:buFont typeface="Gill Sans"/>
              <a:buNone/>
              <a:defRPr sz="1439"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chemeClr val="dk1"/>
              </a:buClr>
              <a:buSzPts val="1400"/>
              <a:buFont typeface="Gill Sans"/>
              <a:buNone/>
              <a:defRPr sz="1439" b="0" i="0" u="none" strike="noStrike" cap="none">
                <a:solidFill>
                  <a:schemeClr val="dk1"/>
                </a:solidFill>
                <a:latin typeface="Gill Sans"/>
                <a:ea typeface="Gill Sans"/>
                <a:cs typeface="Gill Sans"/>
                <a:sym typeface="Gill Sans"/>
              </a:defRPr>
            </a:lvl9pPr>
          </a:lstStyle>
          <a:p>
            <a:endParaRPr/>
          </a:p>
        </p:txBody>
      </p:sp>
      <p:sp>
        <p:nvSpPr>
          <p:cNvPr id="24" name="Google Shape;24;p21"/>
          <p:cNvSpPr txBox="1">
            <a:spLocks noGrp="1"/>
          </p:cNvSpPr>
          <p:nvPr>
            <p:ph type="sldNum" idx="12"/>
          </p:nvPr>
        </p:nvSpPr>
        <p:spPr>
          <a:xfrm>
            <a:off x="9184640" y="9040145"/>
            <a:ext cx="2926080" cy="51925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9pPr>
          </a:lstStyle>
          <a:p>
            <a:fld id="{00000000-1234-1234-1234-123412341234}" type="slidenum">
              <a:rPr lang="en-US" smtClean="0"/>
              <a:pPr/>
              <a:t>‹#›</a:t>
            </a:fld>
            <a:endParaRPr lang="en-US"/>
          </a:p>
        </p:txBody>
      </p:sp>
      <p:pic>
        <p:nvPicPr>
          <p:cNvPr id="25" name="Google Shape;25;p21"/>
          <p:cNvPicPr preferRelativeResize="0"/>
          <p:nvPr/>
        </p:nvPicPr>
        <p:blipFill rotWithShape="1">
          <a:blip r:embed="rId2">
            <a:alphaModFix/>
          </a:blip>
          <a:srcRect/>
          <a:stretch/>
        </p:blipFill>
        <p:spPr>
          <a:xfrm>
            <a:off x="423012" y="8990861"/>
            <a:ext cx="2568720" cy="579945"/>
          </a:xfrm>
          <a:prstGeom prst="rect">
            <a:avLst/>
          </a:prstGeom>
          <a:noFill/>
          <a:ln>
            <a:noFill/>
          </a:ln>
        </p:spPr>
      </p:pic>
    </p:spTree>
    <p:extLst>
      <p:ext uri="{BB962C8B-B14F-4D97-AF65-F5344CB8AC3E}">
        <p14:creationId xmlns:p14="http://schemas.microsoft.com/office/powerpoint/2010/main" val="248368131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2EFC07-23DE-42DC-8898-3D23F50E7CD6}"/>
              </a:ext>
            </a:extLst>
          </p:cNvPr>
          <p:cNvSpPr>
            <a:spLocks noGrp="1"/>
          </p:cNvSpPr>
          <p:nvPr>
            <p:ph type="dt" sz="half" idx="10"/>
          </p:nvPr>
        </p:nvSpPr>
        <p:spPr/>
        <p:txBody>
          <a:bodyPr/>
          <a:lstStyle/>
          <a:p>
            <a:fld id="{FB1E6291-269F-4017-8EF3-5876289F47E8}" type="datetimeFigureOut">
              <a:rPr lang="en-US" smtClean="0"/>
              <a:t>3/10/2025</a:t>
            </a:fld>
            <a:endParaRPr lang="en-US"/>
          </a:p>
        </p:txBody>
      </p:sp>
      <p:sp>
        <p:nvSpPr>
          <p:cNvPr id="3" name="Footer Placeholder 2">
            <a:extLst>
              <a:ext uri="{FF2B5EF4-FFF2-40B4-BE49-F238E27FC236}">
                <a16:creationId xmlns:a16="http://schemas.microsoft.com/office/drawing/2014/main" id="{65A54AAF-0D39-41F9-A739-48D8AC24C9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C40F39-43DB-40AC-88DF-DB040AB0E77B}"/>
              </a:ext>
            </a:extLst>
          </p:cNvPr>
          <p:cNvSpPr>
            <a:spLocks noGrp="1"/>
          </p:cNvSpPr>
          <p:nvPr>
            <p:ph type="sldNum" sz="quarter" idx="12"/>
          </p:nvPr>
        </p:nvSpPr>
        <p:spPr/>
        <p:txBody>
          <a:bodyPr/>
          <a:lstStyle/>
          <a:p>
            <a:fld id="{7823D4CB-B0FD-47F7-BD03-A2F41CD6399B}" type="slidenum">
              <a:rPr lang="en-US" smtClean="0"/>
              <a:t>‹#›</a:t>
            </a:fld>
            <a:endParaRPr lang="en-US"/>
          </a:p>
        </p:txBody>
      </p:sp>
    </p:spTree>
    <p:extLst>
      <p:ext uri="{BB962C8B-B14F-4D97-AF65-F5344CB8AC3E}">
        <p14:creationId xmlns:p14="http://schemas.microsoft.com/office/powerpoint/2010/main" val="10436194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Blank Option">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DE68769-00DC-405B-88E2-248530D96551}" type="slidenum">
              <a:rPr lang="en-US"/>
              <a:pPr>
                <a:defRPr/>
              </a:pPr>
              <a:t>‹#›</a:t>
            </a:fld>
            <a:endParaRPr lang="en-US"/>
          </a:p>
        </p:txBody>
      </p:sp>
    </p:spTree>
    <p:extLst>
      <p:ext uri="{BB962C8B-B14F-4D97-AF65-F5344CB8AC3E}">
        <p14:creationId xmlns:p14="http://schemas.microsoft.com/office/powerpoint/2010/main" val="2767708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image" Target="../media/image8.png"/><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theme" Target="../theme/theme4.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21" Type="http://schemas.openxmlformats.org/officeDocument/2006/relationships/slideLayout" Target="../slideLayouts/slideLayout76.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image" Target="../media/image8.png"/><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theme" Target="../theme/theme5.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3" Type="http://schemas.openxmlformats.org/officeDocument/2006/relationships/slideLayout" Target="../slideLayouts/slideLayout81.xml"/><Relationship Id="rId21" Type="http://schemas.openxmlformats.org/officeDocument/2006/relationships/slideLayout" Target="../slideLayouts/slideLayout99.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image" Target="../media/image8.png"/><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slideLayout" Target="../slideLayouts/slideLayout98.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24" Type="http://schemas.openxmlformats.org/officeDocument/2006/relationships/theme" Target="../theme/theme6.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slideLayout" Target="../slideLayouts/slideLayout101.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1970"/>
        </a:solidFill>
        <a:effectLst/>
      </p:bgPr>
    </p:bg>
    <p:spTree>
      <p:nvGrpSpPr>
        <p:cNvPr id="1" name=""/>
        <p:cNvGrpSpPr/>
        <p:nvPr/>
      </p:nvGrpSpPr>
      <p:grpSpPr>
        <a:xfrm>
          <a:off x="0" y="0"/>
          <a:ext cx="0" cy="0"/>
          <a:chOff x="0" y="0"/>
          <a:chExt cx="0" cy="0"/>
        </a:xfrm>
      </p:grpSpPr>
      <p:sp>
        <p:nvSpPr>
          <p:cNvPr id="5125" name="AutoShape 5" descr="&quot;&quot;"/>
          <p:cNvSpPr>
            <a:spLocks/>
          </p:cNvSpPr>
          <p:nvPr/>
        </p:nvSpPr>
        <p:spPr bwMode="auto">
          <a:xfrm>
            <a:off x="0" y="9067800"/>
            <a:ext cx="13030200" cy="685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a:defRPr/>
            </a:pPr>
            <a:endParaRPr lang="en-US" sz="2200" b="0" i="0" u="none"/>
          </a:p>
        </p:txBody>
      </p:sp>
      <p:pic>
        <p:nvPicPr>
          <p:cNvPr id="6" name="Picture 5"/>
          <p:cNvPicPr>
            <a:picLocks noChangeAspect="1"/>
          </p:cNvPicPr>
          <p:nvPr userDrawn="1"/>
        </p:nvPicPr>
        <p:blipFill>
          <a:blip r:embed="rId15"/>
          <a:stretch>
            <a:fillRect/>
          </a:stretch>
        </p:blipFill>
        <p:spPr>
          <a:xfrm>
            <a:off x="330391" y="9251527"/>
            <a:ext cx="1894915" cy="318345"/>
          </a:xfrm>
          <a:prstGeom prst="rect">
            <a:avLst/>
          </a:prstGeom>
        </p:spPr>
      </p:pic>
      <p:sp>
        <p:nvSpPr>
          <p:cNvPr id="7" name="Title Placeholder 6"/>
          <p:cNvSpPr>
            <a:spLocks noGrp="1"/>
          </p:cNvSpPr>
          <p:nvPr>
            <p:ph type="title"/>
          </p:nvPr>
        </p:nvSpPr>
        <p:spPr>
          <a:xfrm>
            <a:off x="330390" y="1143000"/>
            <a:ext cx="12344023" cy="1047750"/>
          </a:xfrm>
          <a:prstGeom prst="rect">
            <a:avLst/>
          </a:prstGeom>
        </p:spPr>
        <p:txBody>
          <a:bodyPr vert="horz" lIns="91440" tIns="45720" rIns="91440" bIns="45720" rtlCol="0" anchor="ctr">
            <a:normAutofit/>
          </a:bodyPr>
          <a:lstStyle/>
          <a:p>
            <a:r>
              <a:rPr lang="en-US"/>
              <a:t>Click to edit Master title style</a:t>
            </a:r>
          </a:p>
        </p:txBody>
      </p:sp>
      <p:sp>
        <p:nvSpPr>
          <p:cNvPr id="3" name="Date Placeholder 2"/>
          <p:cNvSpPr>
            <a:spLocks noGrp="1"/>
          </p:cNvSpPr>
          <p:nvPr>
            <p:ph type="dt" sz="half" idx="2"/>
          </p:nvPr>
        </p:nvSpPr>
        <p:spPr>
          <a:xfrm>
            <a:off x="5039519" y="7253288"/>
            <a:ext cx="2925762" cy="519112"/>
          </a:xfrm>
          <a:prstGeom prst="rect">
            <a:avLst/>
          </a:prstGeom>
        </p:spPr>
        <p:txBody>
          <a:bodyPr vert="horz" lIns="91440" tIns="45720" rIns="91440" bIns="45720" rtlCol="0" anchor="ctr"/>
          <a:lstStyle>
            <a:lvl1pPr algn="ctr">
              <a:defRPr sz="2000">
                <a:solidFill>
                  <a:schemeClr val="bg1"/>
                </a:solidFill>
              </a:defRPr>
            </a:lvl1pPr>
          </a:lstStyle>
          <a:p>
            <a:fld id="{720F2E81-9F3D-42A6-A086-4D144BCEA8F3}" type="datetime7">
              <a:rPr lang="en-US" smtClean="0"/>
              <a:pPr/>
              <a:t>Mar-25</a:t>
            </a:fld>
            <a:endParaRPr lang="en-US"/>
          </a:p>
        </p:txBody>
      </p:sp>
      <p:sp>
        <p:nvSpPr>
          <p:cNvPr id="2" name="Slide Number Placeholder 1"/>
          <p:cNvSpPr>
            <a:spLocks noGrp="1"/>
          </p:cNvSpPr>
          <p:nvPr>
            <p:ph type="sldNum" sz="quarter" idx="4"/>
          </p:nvPr>
        </p:nvSpPr>
        <p:spPr>
          <a:xfrm>
            <a:off x="10528602" y="9151144"/>
            <a:ext cx="2145811" cy="519112"/>
          </a:xfrm>
          <a:prstGeom prst="rect">
            <a:avLst/>
          </a:prstGeom>
        </p:spPr>
        <p:txBody>
          <a:bodyPr vert="horz" lIns="91440" tIns="45720" rIns="91440" bIns="45720" rtlCol="0" anchor="ctr"/>
          <a:lstStyle>
            <a:lvl1pPr algn="r">
              <a:defRPr sz="1350" b="1">
                <a:solidFill>
                  <a:schemeClr val="tx1"/>
                </a:solidFill>
              </a:defRPr>
            </a:lvl1pPr>
          </a:lstStyle>
          <a:p>
            <a:fld id="{88E71DEA-C72C-42CF-90F7-E467E0733BC8}" type="slidenum">
              <a:rPr lang="en-US" smtClean="0"/>
              <a:pPr/>
              <a:t>‹#›</a:t>
            </a:fld>
            <a:endParaRPr lang="en-US"/>
          </a:p>
        </p:txBody>
      </p:sp>
    </p:spTree>
    <p:extLst>
      <p:ext uri="{BB962C8B-B14F-4D97-AF65-F5344CB8AC3E}">
        <p14:creationId xmlns:p14="http://schemas.microsoft.com/office/powerpoint/2010/main" val="2362510481"/>
      </p:ext>
    </p:extLst>
  </p:cSld>
  <p:clrMap bg1="lt1" tx1="dk1" bg2="lt2" tx2="dk2" accent1="accent1" accent2="accent2" accent3="accent3" accent4="accent4" accent5="accent5" accent6="accent6" hlink="hlink" folHlink="folHlink"/>
  <p:sldLayoutIdLst>
    <p:sldLayoutId id="2147483719" r:id="rId1"/>
    <p:sldLayoutId id="2147483729" r:id="rId2"/>
    <p:sldLayoutId id="2147483730" r:id="rId3"/>
    <p:sldLayoutId id="2147483808" r:id="rId4"/>
    <p:sldLayoutId id="2147483809" r:id="rId5"/>
    <p:sldLayoutId id="2147483810" r:id="rId6"/>
    <p:sldLayoutId id="2147483811" r:id="rId7"/>
    <p:sldLayoutId id="2147483814" r:id="rId8"/>
    <p:sldLayoutId id="2147483851" r:id="rId9"/>
    <p:sldLayoutId id="2147483853" r:id="rId10"/>
    <p:sldLayoutId id="2147483852" r:id="rId11"/>
    <p:sldLayoutId id="2147483858" r:id="rId12"/>
    <p:sldLayoutId id="2147483721" r:id="rId13"/>
  </p:sldLayoutIdLst>
  <p:hf hdr="0" ftr="0"/>
  <p:txStyles>
    <p:titleStyle>
      <a:lvl1pPr algn="ctr" defTabSz="584318" rtl="0" eaLnBrk="1" fontAlgn="base" hangingPunct="1">
        <a:spcBef>
          <a:spcPct val="0"/>
        </a:spcBef>
        <a:spcAft>
          <a:spcPct val="0"/>
        </a:spcAft>
        <a:defRPr sz="6600" b="1" i="0" u="none">
          <a:solidFill>
            <a:schemeClr val="bg1"/>
          </a:solidFill>
          <a:latin typeface="+mj-lt"/>
          <a:ea typeface="+mj-ea"/>
          <a:cs typeface="+mj-cs"/>
          <a:sym typeface="Trebuchet MS" pitchFamily="-100" charset="0"/>
        </a:defRPr>
      </a:lvl1pPr>
      <a:lvl2pPr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5pPr>
      <a:lvl6pPr marL="457292"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6pPr>
      <a:lvl7pPr marL="914584"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7pPr>
      <a:lvl8pPr marL="1371875"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829167"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342971" indent="-342971"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1pPr>
      <a:lvl2pPr marL="228647" indent="228647"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2pPr>
      <a:lvl3pPr marL="457292" indent="457292"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3pPr>
      <a:lvl4pPr marL="685938" indent="685938"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4pPr>
      <a:lvl5pPr marL="914584" indent="914584"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5pPr>
      <a:lvl6pPr marL="1371875"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6pPr>
      <a:lvl7pPr marL="1829167"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7pPr>
      <a:lvl8pPr marL="2286456"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8pPr>
      <a:lvl9pPr marL="2743751"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9pPr>
    </p:bodyStyle>
    <p:otherStyle>
      <a:defPPr>
        <a:defRPr lang="en-US"/>
      </a:defPPr>
      <a:lvl1pPr marL="0" algn="l" defTabSz="457292" rtl="0" eaLnBrk="1" latinLnBrk="0" hangingPunct="1">
        <a:defRPr sz="1800" kern="1200">
          <a:solidFill>
            <a:schemeClr val="tx1"/>
          </a:solidFill>
          <a:latin typeface="+mn-lt"/>
          <a:ea typeface="+mn-ea"/>
          <a:cs typeface="+mn-cs"/>
        </a:defRPr>
      </a:lvl1pPr>
      <a:lvl2pPr marL="457292" algn="l" defTabSz="457292" rtl="0" eaLnBrk="1" latinLnBrk="0" hangingPunct="1">
        <a:defRPr sz="1800" kern="1200">
          <a:solidFill>
            <a:schemeClr val="tx1"/>
          </a:solidFill>
          <a:latin typeface="+mn-lt"/>
          <a:ea typeface="+mn-ea"/>
          <a:cs typeface="+mn-cs"/>
        </a:defRPr>
      </a:lvl2pPr>
      <a:lvl3pPr marL="914584" algn="l" defTabSz="457292" rtl="0" eaLnBrk="1" latinLnBrk="0" hangingPunct="1">
        <a:defRPr sz="1800" kern="1200">
          <a:solidFill>
            <a:schemeClr val="tx1"/>
          </a:solidFill>
          <a:latin typeface="+mn-lt"/>
          <a:ea typeface="+mn-ea"/>
          <a:cs typeface="+mn-cs"/>
        </a:defRPr>
      </a:lvl3pPr>
      <a:lvl4pPr marL="1371875" algn="l" defTabSz="457292" rtl="0" eaLnBrk="1" latinLnBrk="0" hangingPunct="1">
        <a:defRPr sz="1800" kern="1200">
          <a:solidFill>
            <a:schemeClr val="tx1"/>
          </a:solidFill>
          <a:latin typeface="+mn-lt"/>
          <a:ea typeface="+mn-ea"/>
          <a:cs typeface="+mn-cs"/>
        </a:defRPr>
      </a:lvl4pPr>
      <a:lvl5pPr marL="1829167" algn="l" defTabSz="457292" rtl="0" eaLnBrk="1" latinLnBrk="0" hangingPunct="1">
        <a:defRPr sz="1800" kern="1200">
          <a:solidFill>
            <a:schemeClr val="tx1"/>
          </a:solidFill>
          <a:latin typeface="+mn-lt"/>
          <a:ea typeface="+mn-ea"/>
          <a:cs typeface="+mn-cs"/>
        </a:defRPr>
      </a:lvl5pPr>
      <a:lvl6pPr marL="2286456" algn="l" defTabSz="457292" rtl="0" eaLnBrk="1" latinLnBrk="0" hangingPunct="1">
        <a:defRPr sz="1800" kern="1200">
          <a:solidFill>
            <a:schemeClr val="tx1"/>
          </a:solidFill>
          <a:latin typeface="+mn-lt"/>
          <a:ea typeface="+mn-ea"/>
          <a:cs typeface="+mn-cs"/>
        </a:defRPr>
      </a:lvl6pPr>
      <a:lvl7pPr marL="2743751" algn="l" defTabSz="457292" rtl="0" eaLnBrk="1" latinLnBrk="0" hangingPunct="1">
        <a:defRPr sz="1800" kern="1200">
          <a:solidFill>
            <a:schemeClr val="tx1"/>
          </a:solidFill>
          <a:latin typeface="+mn-lt"/>
          <a:ea typeface="+mn-ea"/>
          <a:cs typeface="+mn-cs"/>
        </a:defRPr>
      </a:lvl7pPr>
      <a:lvl8pPr marL="3201040" algn="l" defTabSz="457292" rtl="0" eaLnBrk="1" latinLnBrk="0" hangingPunct="1">
        <a:defRPr sz="1800" kern="1200">
          <a:solidFill>
            <a:schemeClr val="tx1"/>
          </a:solidFill>
          <a:latin typeface="+mn-lt"/>
          <a:ea typeface="+mn-ea"/>
          <a:cs typeface="+mn-cs"/>
        </a:defRPr>
      </a:lvl8pPr>
      <a:lvl9pPr marL="3658332" algn="l" defTabSz="45729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1970"/>
        </a:solidFill>
        <a:effectLst/>
      </p:bgPr>
    </p:bg>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330390" y="1143000"/>
            <a:ext cx="12344023" cy="1047750"/>
          </a:xfrm>
          <a:prstGeom prst="rect">
            <a:avLst/>
          </a:prstGeom>
        </p:spPr>
        <p:txBody>
          <a:bodyPr vert="horz" lIns="91440" tIns="45720" rIns="91440" bIns="45720" rtlCol="0" anchor="ctr">
            <a:normAutofit/>
          </a:bodyPr>
          <a:lstStyle/>
          <a:p>
            <a:r>
              <a:rPr lang="en-US"/>
              <a:t>Click to edit Master title style</a:t>
            </a:r>
          </a:p>
        </p:txBody>
      </p:sp>
      <p:sp>
        <p:nvSpPr>
          <p:cNvPr id="3" name="Date Placeholder 2"/>
          <p:cNvSpPr>
            <a:spLocks noGrp="1"/>
          </p:cNvSpPr>
          <p:nvPr>
            <p:ph type="dt" sz="half" idx="2"/>
          </p:nvPr>
        </p:nvSpPr>
        <p:spPr>
          <a:xfrm>
            <a:off x="5039519" y="7253288"/>
            <a:ext cx="2925762" cy="519112"/>
          </a:xfrm>
          <a:prstGeom prst="rect">
            <a:avLst/>
          </a:prstGeom>
        </p:spPr>
        <p:txBody>
          <a:bodyPr vert="horz" lIns="91440" tIns="45720" rIns="91440" bIns="45720" rtlCol="0" anchor="ctr"/>
          <a:lstStyle>
            <a:lvl1pPr algn="ctr">
              <a:defRPr sz="2000">
                <a:solidFill>
                  <a:schemeClr val="bg1"/>
                </a:solidFill>
              </a:defRPr>
            </a:lvl1pPr>
          </a:lstStyle>
          <a:p>
            <a:fld id="{720F2E81-9F3D-42A6-A086-4D144BCEA8F3}" type="datetime7">
              <a:rPr lang="en-US" smtClean="0"/>
              <a:pPr/>
              <a:t>Mar-25</a:t>
            </a:fld>
            <a:endParaRPr lang="en-US"/>
          </a:p>
        </p:txBody>
      </p:sp>
      <p:sp>
        <p:nvSpPr>
          <p:cNvPr id="2" name="Slide Number Placeholder 1"/>
          <p:cNvSpPr>
            <a:spLocks noGrp="1"/>
          </p:cNvSpPr>
          <p:nvPr>
            <p:ph type="sldNum" sz="quarter" idx="4"/>
          </p:nvPr>
        </p:nvSpPr>
        <p:spPr>
          <a:xfrm>
            <a:off x="10528602" y="9151144"/>
            <a:ext cx="2145811" cy="519112"/>
          </a:xfrm>
          <a:prstGeom prst="rect">
            <a:avLst/>
          </a:prstGeom>
        </p:spPr>
        <p:txBody>
          <a:bodyPr vert="horz" lIns="91440" tIns="45720" rIns="91440" bIns="45720" rtlCol="0" anchor="ctr"/>
          <a:lstStyle>
            <a:lvl1pPr algn="r">
              <a:defRPr sz="1350" b="1">
                <a:solidFill>
                  <a:schemeClr val="bg1"/>
                </a:solidFill>
              </a:defRPr>
            </a:lvl1pPr>
          </a:lstStyle>
          <a:p>
            <a:fld id="{88E71DEA-C72C-42CF-90F7-E467E0733BC8}" type="slidenum">
              <a:rPr lang="en-US" smtClean="0"/>
              <a:pPr/>
              <a:t>‹#›</a:t>
            </a:fld>
            <a:endParaRPr lang="en-US"/>
          </a:p>
        </p:txBody>
      </p:sp>
      <p:pic>
        <p:nvPicPr>
          <p:cNvPr id="8" name="Picture 7">
            <a:extLst>
              <a:ext uri="{FF2B5EF4-FFF2-40B4-BE49-F238E27FC236}">
                <a16:creationId xmlns:a16="http://schemas.microsoft.com/office/drawing/2014/main" id="{D7282738-267C-406D-90CE-7DECFBEB2A71}"/>
              </a:ext>
            </a:extLst>
          </p:cNvPr>
          <p:cNvPicPr>
            <a:picLocks noChangeAspect="1"/>
          </p:cNvPicPr>
          <p:nvPr userDrawn="1"/>
        </p:nvPicPr>
        <p:blipFill>
          <a:blip r:embed="rId3"/>
          <a:stretch>
            <a:fillRect/>
          </a:stretch>
        </p:blipFill>
        <p:spPr>
          <a:xfrm>
            <a:off x="330390" y="9248744"/>
            <a:ext cx="1894917" cy="320864"/>
          </a:xfrm>
          <a:prstGeom prst="rect">
            <a:avLst/>
          </a:prstGeom>
        </p:spPr>
      </p:pic>
    </p:spTree>
    <p:extLst>
      <p:ext uri="{BB962C8B-B14F-4D97-AF65-F5344CB8AC3E}">
        <p14:creationId xmlns:p14="http://schemas.microsoft.com/office/powerpoint/2010/main" val="2030343662"/>
      </p:ext>
    </p:extLst>
  </p:cSld>
  <p:clrMap bg1="lt1" tx1="dk1" bg2="lt2" tx2="dk2" accent1="accent1" accent2="accent2" accent3="accent3" accent4="accent4" accent5="accent5" accent6="accent6" hlink="hlink" folHlink="folHlink"/>
  <p:sldLayoutIdLst>
    <p:sldLayoutId id="2147483895" r:id="rId1"/>
  </p:sldLayoutIdLst>
  <p:hf hdr="0" ftr="0"/>
  <p:txStyles>
    <p:titleStyle>
      <a:lvl1pPr algn="ctr" defTabSz="584318" rtl="0" eaLnBrk="1" fontAlgn="base" hangingPunct="1">
        <a:spcBef>
          <a:spcPct val="0"/>
        </a:spcBef>
        <a:spcAft>
          <a:spcPct val="0"/>
        </a:spcAft>
        <a:defRPr sz="6600" b="1" i="0" u="none">
          <a:solidFill>
            <a:schemeClr val="bg1"/>
          </a:solidFill>
          <a:latin typeface="+mj-lt"/>
          <a:ea typeface="+mj-ea"/>
          <a:cs typeface="+mj-cs"/>
          <a:sym typeface="Trebuchet MS" pitchFamily="-100" charset="0"/>
        </a:defRPr>
      </a:lvl1pPr>
      <a:lvl2pPr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5pPr>
      <a:lvl6pPr marL="457292"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6pPr>
      <a:lvl7pPr marL="914584"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7pPr>
      <a:lvl8pPr marL="1371875"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829167"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342971" indent="-342971"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1pPr>
      <a:lvl2pPr marL="228647" indent="228647"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2pPr>
      <a:lvl3pPr marL="457292" indent="457292"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3pPr>
      <a:lvl4pPr marL="685938" indent="685938"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4pPr>
      <a:lvl5pPr marL="914584" indent="914584"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5pPr>
      <a:lvl6pPr marL="1371875"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6pPr>
      <a:lvl7pPr marL="1829167"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7pPr>
      <a:lvl8pPr marL="2286456"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8pPr>
      <a:lvl9pPr marL="2743751"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9pPr>
    </p:bodyStyle>
    <p:otherStyle>
      <a:defPPr>
        <a:defRPr lang="en-US"/>
      </a:defPPr>
      <a:lvl1pPr marL="0" algn="l" defTabSz="457292" rtl="0" eaLnBrk="1" latinLnBrk="0" hangingPunct="1">
        <a:defRPr sz="1800" kern="1200">
          <a:solidFill>
            <a:schemeClr val="tx1"/>
          </a:solidFill>
          <a:latin typeface="+mn-lt"/>
          <a:ea typeface="+mn-ea"/>
          <a:cs typeface="+mn-cs"/>
        </a:defRPr>
      </a:lvl1pPr>
      <a:lvl2pPr marL="457292" algn="l" defTabSz="457292" rtl="0" eaLnBrk="1" latinLnBrk="0" hangingPunct="1">
        <a:defRPr sz="1800" kern="1200">
          <a:solidFill>
            <a:schemeClr val="tx1"/>
          </a:solidFill>
          <a:latin typeface="+mn-lt"/>
          <a:ea typeface="+mn-ea"/>
          <a:cs typeface="+mn-cs"/>
        </a:defRPr>
      </a:lvl2pPr>
      <a:lvl3pPr marL="914584" algn="l" defTabSz="457292" rtl="0" eaLnBrk="1" latinLnBrk="0" hangingPunct="1">
        <a:defRPr sz="1800" kern="1200">
          <a:solidFill>
            <a:schemeClr val="tx1"/>
          </a:solidFill>
          <a:latin typeface="+mn-lt"/>
          <a:ea typeface="+mn-ea"/>
          <a:cs typeface="+mn-cs"/>
        </a:defRPr>
      </a:lvl3pPr>
      <a:lvl4pPr marL="1371875" algn="l" defTabSz="457292" rtl="0" eaLnBrk="1" latinLnBrk="0" hangingPunct="1">
        <a:defRPr sz="1800" kern="1200">
          <a:solidFill>
            <a:schemeClr val="tx1"/>
          </a:solidFill>
          <a:latin typeface="+mn-lt"/>
          <a:ea typeface="+mn-ea"/>
          <a:cs typeface="+mn-cs"/>
        </a:defRPr>
      </a:lvl4pPr>
      <a:lvl5pPr marL="1829167" algn="l" defTabSz="457292" rtl="0" eaLnBrk="1" latinLnBrk="0" hangingPunct="1">
        <a:defRPr sz="1800" kern="1200">
          <a:solidFill>
            <a:schemeClr val="tx1"/>
          </a:solidFill>
          <a:latin typeface="+mn-lt"/>
          <a:ea typeface="+mn-ea"/>
          <a:cs typeface="+mn-cs"/>
        </a:defRPr>
      </a:lvl5pPr>
      <a:lvl6pPr marL="2286456" algn="l" defTabSz="457292" rtl="0" eaLnBrk="1" latinLnBrk="0" hangingPunct="1">
        <a:defRPr sz="1800" kern="1200">
          <a:solidFill>
            <a:schemeClr val="tx1"/>
          </a:solidFill>
          <a:latin typeface="+mn-lt"/>
          <a:ea typeface="+mn-ea"/>
          <a:cs typeface="+mn-cs"/>
        </a:defRPr>
      </a:lvl6pPr>
      <a:lvl7pPr marL="2743751" algn="l" defTabSz="457292" rtl="0" eaLnBrk="1" latinLnBrk="0" hangingPunct="1">
        <a:defRPr sz="1800" kern="1200">
          <a:solidFill>
            <a:schemeClr val="tx1"/>
          </a:solidFill>
          <a:latin typeface="+mn-lt"/>
          <a:ea typeface="+mn-ea"/>
          <a:cs typeface="+mn-cs"/>
        </a:defRPr>
      </a:lvl7pPr>
      <a:lvl8pPr marL="3201040" algn="l" defTabSz="457292" rtl="0" eaLnBrk="1" latinLnBrk="0" hangingPunct="1">
        <a:defRPr sz="1800" kern="1200">
          <a:solidFill>
            <a:schemeClr val="tx1"/>
          </a:solidFill>
          <a:latin typeface="+mn-lt"/>
          <a:ea typeface="+mn-ea"/>
          <a:cs typeface="+mn-cs"/>
        </a:defRPr>
      </a:lvl8pPr>
      <a:lvl9pPr marL="3658332" algn="l" defTabSz="45729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3075" name="AutoShape 3" descr="&quot;&quot;"/>
          <p:cNvSpPr>
            <a:spLocks/>
          </p:cNvSpPr>
          <p:nvPr/>
        </p:nvSpPr>
        <p:spPr bwMode="auto">
          <a:xfrm>
            <a:off x="0" y="9067800"/>
            <a:ext cx="13004800" cy="685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tx2"/>
          </a:solidFill>
          <a:ln w="12700" cap="flat" cmpd="sng">
            <a:noFill/>
            <a:prstDash val="solid"/>
            <a:miter lim="0"/>
            <a:headEnd/>
            <a:tailEnd/>
          </a:ln>
          <a:effectLst/>
        </p:spPr>
        <p:txBody>
          <a:bodyPr lIns="50800" tIns="50800" rIns="50800" bIns="50800" anchor="ctr">
            <a:prstTxWarp prst="textNoShape">
              <a:avLst/>
            </a:prstTxWarp>
          </a:bodyPr>
          <a:lstStyle/>
          <a:p>
            <a:pPr>
              <a:defRPr/>
            </a:pPr>
            <a:endParaRPr lang="en-US" sz="1500">
              <a:solidFill>
                <a:srgbClr val="53C1DD"/>
              </a:solidFill>
            </a:endParaRPr>
          </a:p>
        </p:txBody>
      </p:sp>
      <p:pic>
        <p:nvPicPr>
          <p:cNvPr id="4" name="Picture 3"/>
          <p:cNvPicPr>
            <a:picLocks noChangeAspect="1"/>
          </p:cNvPicPr>
          <p:nvPr userDrawn="1"/>
        </p:nvPicPr>
        <p:blipFill>
          <a:blip r:embed="rId23"/>
          <a:stretch>
            <a:fillRect/>
          </a:stretch>
        </p:blipFill>
        <p:spPr>
          <a:xfrm>
            <a:off x="330390" y="9250268"/>
            <a:ext cx="1894917" cy="320864"/>
          </a:xfrm>
          <a:prstGeom prst="rect">
            <a:avLst/>
          </a:prstGeom>
        </p:spPr>
      </p:pic>
      <p:sp>
        <p:nvSpPr>
          <p:cNvPr id="2" name="Title Placeholder 1"/>
          <p:cNvSpPr>
            <a:spLocks noGrp="1"/>
          </p:cNvSpPr>
          <p:nvPr>
            <p:ph type="title"/>
          </p:nvPr>
        </p:nvSpPr>
        <p:spPr>
          <a:xfrm>
            <a:off x="330390" y="1251616"/>
            <a:ext cx="12344023" cy="881984"/>
          </a:xfrm>
          <a:prstGeom prst="rect">
            <a:avLst/>
          </a:prstGeom>
          <a:noFill/>
          <a:ln w="3175">
            <a:noFill/>
            <a:miter lim="0"/>
            <a:headEnd/>
            <a:tailEnd/>
          </a:ln>
        </p:spPr>
        <p:txBody>
          <a:bodyPr vert="horz" wrap="square" lIns="0" tIns="0" rIns="0" bIns="0" numCol="1" rtlCol="0" anchor="ctr" anchorCtr="0" compatLnSpc="1">
            <a:prstTxWarp prst="textNoShape">
              <a:avLst/>
            </a:prstTxWarp>
            <a:normAutofit/>
          </a:bodyPr>
          <a:lstStyle/>
          <a:p>
            <a:pPr lvl="0" algn="ctr"/>
            <a:r>
              <a:rPr lang="en-US"/>
              <a:t>Click to Edit Master Title Style</a:t>
            </a:r>
          </a:p>
        </p:txBody>
      </p:sp>
      <p:sp>
        <p:nvSpPr>
          <p:cNvPr id="10" name="Date Placeholder 5">
            <a:extLst>
              <a:ext uri="{FF2B5EF4-FFF2-40B4-BE49-F238E27FC236}">
                <a16:creationId xmlns:a16="http://schemas.microsoft.com/office/drawing/2014/main" id="{225E8925-1424-4879-84F0-491F814CBFA3}"/>
              </a:ext>
            </a:extLst>
          </p:cNvPr>
          <p:cNvSpPr>
            <a:spLocks noGrp="1"/>
          </p:cNvSpPr>
          <p:nvPr>
            <p:ph type="dt" sz="half" idx="2"/>
          </p:nvPr>
        </p:nvSpPr>
        <p:spPr>
          <a:xfrm>
            <a:off x="5039519" y="7251192"/>
            <a:ext cx="2925762" cy="519112"/>
          </a:xfrm>
          <a:prstGeom prst="rect">
            <a:avLst/>
          </a:prstGeom>
        </p:spPr>
        <p:txBody>
          <a:bodyPr vert="horz" lIns="91440" tIns="45720" rIns="91440" bIns="45720" rtlCol="0" anchor="ctr"/>
          <a:lstStyle>
            <a:lvl1pPr algn="ctr">
              <a:defRPr lang="en-US" sz="2000" smtClean="0">
                <a:solidFill>
                  <a:schemeClr val="tx1"/>
                </a:solidFill>
              </a:defRPr>
            </a:lvl1pPr>
          </a:lstStyle>
          <a:p>
            <a:fld id="{6BE44AC7-F8D2-424F-87F5-830599BF5CDD}" type="datetime7">
              <a:rPr lang="en-US" smtClean="0"/>
              <a:pPr/>
              <a:t>Mar-25</a:t>
            </a:fld>
            <a:endParaRPr lang="en-US"/>
          </a:p>
        </p:txBody>
      </p:sp>
      <p:sp>
        <p:nvSpPr>
          <p:cNvPr id="12" name="Slide Number Placeholder 2">
            <a:extLst>
              <a:ext uri="{FF2B5EF4-FFF2-40B4-BE49-F238E27FC236}">
                <a16:creationId xmlns:a16="http://schemas.microsoft.com/office/drawing/2014/main" id="{34D36485-70FB-4362-B56D-F4257DAC3B0B}"/>
              </a:ext>
            </a:extLst>
          </p:cNvPr>
          <p:cNvSpPr>
            <a:spLocks noGrp="1"/>
          </p:cNvSpPr>
          <p:nvPr>
            <p:ph type="sldNum" sz="quarter" idx="4"/>
          </p:nvPr>
        </p:nvSpPr>
        <p:spPr>
          <a:xfrm>
            <a:off x="10502780" y="9137971"/>
            <a:ext cx="2145811" cy="519112"/>
          </a:xfrm>
          <a:prstGeom prst="rect">
            <a:avLst/>
          </a:prstGeom>
        </p:spPr>
        <p:txBody>
          <a:bodyPr vert="horz" lIns="91440" tIns="45720" rIns="91440" bIns="45720" rtlCol="0" anchor="ctr"/>
          <a:lstStyle>
            <a:lvl1pPr algn="r">
              <a:defRPr sz="1350" b="1">
                <a:solidFill>
                  <a:schemeClr val="bg1"/>
                </a:solidFill>
              </a:defRPr>
            </a:lvl1pPr>
          </a:lstStyle>
          <a:p>
            <a:fld id="{7CD4B2A3-DF06-4EAB-85AB-0641A4D150A0}" type="slidenum">
              <a:rPr lang="en-US" smtClean="0"/>
              <a:pPr/>
              <a:t>‹#›</a:t>
            </a:fld>
            <a:endParaRPr lang="en-US"/>
          </a:p>
        </p:txBody>
      </p:sp>
    </p:spTree>
    <p:extLst>
      <p:ext uri="{BB962C8B-B14F-4D97-AF65-F5344CB8AC3E}">
        <p14:creationId xmlns:p14="http://schemas.microsoft.com/office/powerpoint/2010/main" val="609707946"/>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86" r:id="rId11"/>
    <p:sldLayoutId id="2147483987" r:id="rId12"/>
    <p:sldLayoutId id="2147483909" r:id="rId13"/>
    <p:sldLayoutId id="2147483910" r:id="rId14"/>
    <p:sldLayoutId id="2147483911" r:id="rId15"/>
    <p:sldLayoutId id="2147483912" r:id="rId16"/>
    <p:sldLayoutId id="2147483913" r:id="rId17"/>
    <p:sldLayoutId id="2147483915" r:id="rId18"/>
    <p:sldLayoutId id="2147483982" r:id="rId19"/>
    <p:sldLayoutId id="2147483983" r:id="rId20"/>
    <p:sldLayoutId id="2147483985" r:id="rId21"/>
  </p:sldLayoutIdLst>
  <p:hf hdr="0" ftr="0"/>
  <p:txStyles>
    <p:titleStyle>
      <a:lvl1pPr algn="l" defTabSz="584318" rtl="0" eaLnBrk="0" fontAlgn="base" hangingPunct="0">
        <a:spcBef>
          <a:spcPct val="0"/>
        </a:spcBef>
        <a:spcAft>
          <a:spcPct val="0"/>
        </a:spcAft>
        <a:defRPr lang="en-US" sz="6600" b="1" i="0" smtClean="0">
          <a:solidFill>
            <a:schemeClr val="accent1">
              <a:lumMod val="75000"/>
            </a:schemeClr>
          </a:solidFill>
          <a:latin typeface="+mj-lt"/>
          <a:ea typeface="+mj-ea"/>
          <a:cs typeface="+mj-cs"/>
          <a:sym typeface="Trebuchet MS" pitchFamily="-100" charset="0"/>
        </a:defRPr>
      </a:lvl1pPr>
      <a:lvl2pPr algn="ctr" defTabSz="584318"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584318"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584318"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584318"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5pPr>
      <a:lvl6pPr marL="457292" algn="ctr" defTabSz="584318"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6pPr>
      <a:lvl7pPr marL="914584" algn="ctr" defTabSz="584318"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7pPr>
      <a:lvl8pPr marL="1371875" algn="ctr" defTabSz="584318"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829167" algn="ctr" defTabSz="584318"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342971" indent="-342971" algn="l" defTabSz="584318" rtl="0" eaLnBrk="0" fontAlgn="base" hangingPunct="0">
        <a:spcBef>
          <a:spcPts val="4200"/>
        </a:spcBef>
        <a:spcAft>
          <a:spcPct val="0"/>
        </a:spcAft>
        <a:defRPr sz="3000">
          <a:solidFill>
            <a:srgbClr val="5C6670"/>
          </a:solidFill>
          <a:latin typeface="+mn-lt"/>
          <a:ea typeface="+mn-ea"/>
          <a:cs typeface="+mn-cs"/>
          <a:sym typeface="Trebuchet MS" pitchFamily="-100" charset="0"/>
        </a:defRPr>
      </a:lvl1pPr>
      <a:lvl2pPr marL="228647" indent="228647" algn="l" defTabSz="584318" rtl="0" eaLnBrk="0" fontAlgn="base" hangingPunct="0">
        <a:spcBef>
          <a:spcPts val="4200"/>
        </a:spcBef>
        <a:spcAft>
          <a:spcPct val="0"/>
        </a:spcAft>
        <a:defRPr sz="3000">
          <a:solidFill>
            <a:srgbClr val="5C6670"/>
          </a:solidFill>
          <a:latin typeface="+mn-lt"/>
          <a:ea typeface="+mn-ea"/>
          <a:cs typeface="+mn-cs"/>
          <a:sym typeface="Trebuchet MS" pitchFamily="-100" charset="0"/>
        </a:defRPr>
      </a:lvl2pPr>
      <a:lvl3pPr marL="457292" indent="457292" algn="l" defTabSz="584318" rtl="0" eaLnBrk="0" fontAlgn="base" hangingPunct="0">
        <a:spcBef>
          <a:spcPts val="4200"/>
        </a:spcBef>
        <a:spcAft>
          <a:spcPct val="0"/>
        </a:spcAft>
        <a:defRPr sz="3000">
          <a:solidFill>
            <a:srgbClr val="5C6670"/>
          </a:solidFill>
          <a:latin typeface="+mn-lt"/>
          <a:ea typeface="+mn-ea"/>
          <a:cs typeface="+mn-cs"/>
          <a:sym typeface="Trebuchet MS" pitchFamily="-100" charset="0"/>
        </a:defRPr>
      </a:lvl3pPr>
      <a:lvl4pPr marL="685938" indent="685938" algn="l" defTabSz="584318" rtl="0" eaLnBrk="0" fontAlgn="base" hangingPunct="0">
        <a:spcBef>
          <a:spcPts val="4200"/>
        </a:spcBef>
        <a:spcAft>
          <a:spcPct val="0"/>
        </a:spcAft>
        <a:defRPr sz="3000">
          <a:solidFill>
            <a:srgbClr val="5C6670"/>
          </a:solidFill>
          <a:latin typeface="+mn-lt"/>
          <a:ea typeface="+mn-ea"/>
          <a:cs typeface="+mn-cs"/>
          <a:sym typeface="Trebuchet MS" pitchFamily="-100" charset="0"/>
        </a:defRPr>
      </a:lvl4pPr>
      <a:lvl5pPr marL="914584" indent="914584" algn="l" defTabSz="584318" rtl="0" eaLnBrk="0" fontAlgn="base" hangingPunct="0">
        <a:spcBef>
          <a:spcPts val="4200"/>
        </a:spcBef>
        <a:spcAft>
          <a:spcPct val="0"/>
        </a:spcAft>
        <a:defRPr sz="3000">
          <a:solidFill>
            <a:srgbClr val="5C6670"/>
          </a:solidFill>
          <a:latin typeface="+mn-lt"/>
          <a:ea typeface="+mn-ea"/>
          <a:cs typeface="+mn-cs"/>
          <a:sym typeface="Trebuchet MS" pitchFamily="-100" charset="0"/>
        </a:defRPr>
      </a:lvl5pPr>
      <a:lvl6pPr marL="1371875" algn="l" defTabSz="584318"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9167" algn="l" defTabSz="584318"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456" algn="l" defTabSz="584318"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751" algn="l" defTabSz="584318" rtl="0" fontAlgn="base" hangingPunct="0">
        <a:spcBef>
          <a:spcPts val="4200"/>
        </a:spcBef>
        <a:spcAft>
          <a:spcPct val="0"/>
        </a:spcAft>
        <a:defRPr sz="3000">
          <a:solidFill>
            <a:srgbClr val="5C6670"/>
          </a:solidFill>
          <a:latin typeface="+mn-lt"/>
          <a:ea typeface="+mn-ea"/>
          <a:cs typeface="+mn-cs"/>
          <a:sym typeface="Trebuchet MS" pitchFamily="-100" charset="0"/>
        </a:defRPr>
      </a:lvl9pPr>
    </p:bodyStyle>
    <p:otherStyle>
      <a:defPPr>
        <a:defRPr lang="en-US"/>
      </a:defPPr>
      <a:lvl1pPr marL="0" algn="l" defTabSz="457292" rtl="0" eaLnBrk="1" latinLnBrk="0" hangingPunct="1">
        <a:defRPr sz="1800" kern="1200">
          <a:solidFill>
            <a:schemeClr val="tx1"/>
          </a:solidFill>
          <a:latin typeface="+mn-lt"/>
          <a:ea typeface="+mn-ea"/>
          <a:cs typeface="+mn-cs"/>
        </a:defRPr>
      </a:lvl1pPr>
      <a:lvl2pPr marL="457292" algn="l" defTabSz="457292" rtl="0" eaLnBrk="1" latinLnBrk="0" hangingPunct="1">
        <a:defRPr sz="1800" kern="1200">
          <a:solidFill>
            <a:schemeClr val="tx1"/>
          </a:solidFill>
          <a:latin typeface="+mn-lt"/>
          <a:ea typeface="+mn-ea"/>
          <a:cs typeface="+mn-cs"/>
        </a:defRPr>
      </a:lvl2pPr>
      <a:lvl3pPr marL="914584" algn="l" defTabSz="457292" rtl="0" eaLnBrk="1" latinLnBrk="0" hangingPunct="1">
        <a:defRPr sz="1800" kern="1200">
          <a:solidFill>
            <a:schemeClr val="tx1"/>
          </a:solidFill>
          <a:latin typeface="+mn-lt"/>
          <a:ea typeface="+mn-ea"/>
          <a:cs typeface="+mn-cs"/>
        </a:defRPr>
      </a:lvl3pPr>
      <a:lvl4pPr marL="1371875" algn="l" defTabSz="457292" rtl="0" eaLnBrk="1" latinLnBrk="0" hangingPunct="1">
        <a:defRPr sz="1800" kern="1200">
          <a:solidFill>
            <a:schemeClr val="tx1"/>
          </a:solidFill>
          <a:latin typeface="+mn-lt"/>
          <a:ea typeface="+mn-ea"/>
          <a:cs typeface="+mn-cs"/>
        </a:defRPr>
      </a:lvl4pPr>
      <a:lvl5pPr marL="1829167" algn="l" defTabSz="457292" rtl="0" eaLnBrk="1" latinLnBrk="0" hangingPunct="1">
        <a:defRPr sz="1800" kern="1200">
          <a:solidFill>
            <a:schemeClr val="tx1"/>
          </a:solidFill>
          <a:latin typeface="+mn-lt"/>
          <a:ea typeface="+mn-ea"/>
          <a:cs typeface="+mn-cs"/>
        </a:defRPr>
      </a:lvl5pPr>
      <a:lvl6pPr marL="2286456" algn="l" defTabSz="457292" rtl="0" eaLnBrk="1" latinLnBrk="0" hangingPunct="1">
        <a:defRPr sz="1800" kern="1200">
          <a:solidFill>
            <a:schemeClr val="tx1"/>
          </a:solidFill>
          <a:latin typeface="+mn-lt"/>
          <a:ea typeface="+mn-ea"/>
          <a:cs typeface="+mn-cs"/>
        </a:defRPr>
      </a:lvl6pPr>
      <a:lvl7pPr marL="2743751" algn="l" defTabSz="457292" rtl="0" eaLnBrk="1" latinLnBrk="0" hangingPunct="1">
        <a:defRPr sz="1800" kern="1200">
          <a:solidFill>
            <a:schemeClr val="tx1"/>
          </a:solidFill>
          <a:latin typeface="+mn-lt"/>
          <a:ea typeface="+mn-ea"/>
          <a:cs typeface="+mn-cs"/>
        </a:defRPr>
      </a:lvl7pPr>
      <a:lvl8pPr marL="3201040" algn="l" defTabSz="457292" rtl="0" eaLnBrk="1" latinLnBrk="0" hangingPunct="1">
        <a:defRPr sz="1800" kern="1200">
          <a:solidFill>
            <a:schemeClr val="tx1"/>
          </a:solidFill>
          <a:latin typeface="+mn-lt"/>
          <a:ea typeface="+mn-ea"/>
          <a:cs typeface="+mn-cs"/>
        </a:defRPr>
      </a:lvl8pPr>
      <a:lvl9pPr marL="3658332" algn="l" defTabSz="45729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3075" name="AutoShape 3" descr="&quot;&quot;"/>
          <p:cNvSpPr>
            <a:spLocks/>
          </p:cNvSpPr>
          <p:nvPr/>
        </p:nvSpPr>
        <p:spPr bwMode="auto">
          <a:xfrm>
            <a:off x="0" y="9067801"/>
            <a:ext cx="13004800" cy="685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tx2"/>
          </a:solidFill>
          <a:ln w="12700" cap="flat" cmpd="sng">
            <a:noFill/>
            <a:prstDash val="solid"/>
            <a:miter lim="0"/>
            <a:headEnd/>
            <a:tailEnd/>
          </a:ln>
          <a:effectLst/>
        </p:spPr>
        <p:txBody>
          <a:bodyPr lIns="38100" tIns="38100" rIns="38100" bIns="38100" anchor="ctr">
            <a:prstTxWarp prst="textNoShape">
              <a:avLst/>
            </a:prstTxWarp>
          </a:bodyPr>
          <a:lstStyle/>
          <a:p>
            <a:pPr>
              <a:defRPr/>
            </a:pPr>
            <a:endParaRPr lang="en-US" sz="1125">
              <a:solidFill>
                <a:srgbClr val="53C1DD"/>
              </a:solidFill>
            </a:endParaRPr>
          </a:p>
        </p:txBody>
      </p:sp>
      <p:pic>
        <p:nvPicPr>
          <p:cNvPr id="4" name="Picture 3"/>
          <p:cNvPicPr>
            <a:picLocks noChangeAspect="1"/>
          </p:cNvPicPr>
          <p:nvPr userDrawn="1"/>
        </p:nvPicPr>
        <p:blipFill>
          <a:blip r:embed="rId22"/>
          <a:stretch>
            <a:fillRect/>
          </a:stretch>
        </p:blipFill>
        <p:spPr>
          <a:xfrm>
            <a:off x="330391" y="9250267"/>
            <a:ext cx="1894917" cy="320865"/>
          </a:xfrm>
          <a:prstGeom prst="rect">
            <a:avLst/>
          </a:prstGeom>
        </p:spPr>
      </p:pic>
      <p:sp>
        <p:nvSpPr>
          <p:cNvPr id="2" name="Title Placeholder 1"/>
          <p:cNvSpPr>
            <a:spLocks noGrp="1"/>
          </p:cNvSpPr>
          <p:nvPr>
            <p:ph type="title"/>
          </p:nvPr>
        </p:nvSpPr>
        <p:spPr>
          <a:xfrm>
            <a:off x="330391" y="1251617"/>
            <a:ext cx="12344023" cy="881984"/>
          </a:xfrm>
          <a:prstGeom prst="rect">
            <a:avLst/>
          </a:prstGeom>
          <a:noFill/>
          <a:ln w="3175">
            <a:noFill/>
            <a:miter lim="0"/>
            <a:headEnd/>
            <a:tailEnd/>
          </a:ln>
        </p:spPr>
        <p:txBody>
          <a:bodyPr vert="horz" wrap="square" lIns="0" tIns="0" rIns="0" bIns="0" numCol="1" rtlCol="0" anchor="ctr" anchorCtr="0" compatLnSpc="1">
            <a:prstTxWarp prst="textNoShape">
              <a:avLst/>
            </a:prstTxWarp>
            <a:normAutofit/>
          </a:bodyPr>
          <a:lstStyle/>
          <a:p>
            <a:pPr lvl="0" algn="ctr"/>
            <a:r>
              <a:rPr lang="en-US"/>
              <a:t>Click to Edit Master Title Style</a:t>
            </a:r>
          </a:p>
        </p:txBody>
      </p:sp>
      <p:sp>
        <p:nvSpPr>
          <p:cNvPr id="10" name="Date Placeholder 5">
            <a:extLst>
              <a:ext uri="{FF2B5EF4-FFF2-40B4-BE49-F238E27FC236}">
                <a16:creationId xmlns:a16="http://schemas.microsoft.com/office/drawing/2014/main" id="{225E8925-1424-4879-84F0-491F814CBFA3}"/>
              </a:ext>
            </a:extLst>
          </p:cNvPr>
          <p:cNvSpPr>
            <a:spLocks noGrp="1"/>
          </p:cNvSpPr>
          <p:nvPr>
            <p:ph type="dt" sz="half" idx="2"/>
          </p:nvPr>
        </p:nvSpPr>
        <p:spPr>
          <a:xfrm>
            <a:off x="5039519" y="7251192"/>
            <a:ext cx="2925762" cy="519113"/>
          </a:xfrm>
          <a:prstGeom prst="rect">
            <a:avLst/>
          </a:prstGeom>
        </p:spPr>
        <p:txBody>
          <a:bodyPr vert="horz" lIns="91440" tIns="45720" rIns="91440" bIns="45720" rtlCol="0" anchor="ctr"/>
          <a:lstStyle>
            <a:lvl1pPr algn="ctr">
              <a:defRPr lang="en-US" sz="1500" smtClean="0">
                <a:solidFill>
                  <a:schemeClr val="tx1"/>
                </a:solidFill>
              </a:defRPr>
            </a:lvl1pPr>
          </a:lstStyle>
          <a:p>
            <a:fld id="{6BE44AC7-F8D2-424F-87F5-830599BF5CDD}" type="datetime7">
              <a:rPr lang="en-US" smtClean="0"/>
              <a:pPr/>
              <a:t>Mar-25</a:t>
            </a:fld>
            <a:endParaRPr lang="en-US"/>
          </a:p>
        </p:txBody>
      </p:sp>
      <p:sp>
        <p:nvSpPr>
          <p:cNvPr id="12" name="Slide Number Placeholder 2">
            <a:extLst>
              <a:ext uri="{FF2B5EF4-FFF2-40B4-BE49-F238E27FC236}">
                <a16:creationId xmlns:a16="http://schemas.microsoft.com/office/drawing/2014/main" id="{34D36485-70FB-4362-B56D-F4257DAC3B0B}"/>
              </a:ext>
            </a:extLst>
          </p:cNvPr>
          <p:cNvSpPr>
            <a:spLocks noGrp="1"/>
          </p:cNvSpPr>
          <p:nvPr>
            <p:ph type="sldNum" sz="quarter" idx="4"/>
          </p:nvPr>
        </p:nvSpPr>
        <p:spPr>
          <a:xfrm>
            <a:off x="10502781" y="9137972"/>
            <a:ext cx="2145811" cy="519113"/>
          </a:xfrm>
          <a:prstGeom prst="rect">
            <a:avLst/>
          </a:prstGeom>
        </p:spPr>
        <p:txBody>
          <a:bodyPr vert="horz" lIns="91440" tIns="45720" rIns="91440" bIns="45720" rtlCol="0" anchor="ctr"/>
          <a:lstStyle>
            <a:lvl1pPr algn="r">
              <a:defRPr sz="1012" b="1">
                <a:solidFill>
                  <a:schemeClr val="bg1"/>
                </a:solidFill>
              </a:defRPr>
            </a:lvl1pPr>
          </a:lstStyle>
          <a:p>
            <a:fld id="{7CD4B2A3-DF06-4EAB-85AB-0641A4D150A0}" type="slidenum">
              <a:rPr lang="en-US" smtClean="0"/>
              <a:pPr/>
              <a:t>‹#›</a:t>
            </a:fld>
            <a:endParaRPr lang="en-US"/>
          </a:p>
        </p:txBody>
      </p:sp>
    </p:spTree>
    <p:extLst>
      <p:ext uri="{BB962C8B-B14F-4D97-AF65-F5344CB8AC3E}">
        <p14:creationId xmlns:p14="http://schemas.microsoft.com/office/powerpoint/2010/main" val="252879720"/>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 id="2147483960" r:id="rId13"/>
    <p:sldLayoutId id="2147483961" r:id="rId14"/>
    <p:sldLayoutId id="2147483962" r:id="rId15"/>
    <p:sldLayoutId id="2147483963" r:id="rId16"/>
    <p:sldLayoutId id="2147483964" r:id="rId17"/>
    <p:sldLayoutId id="2147483965" r:id="rId18"/>
    <p:sldLayoutId id="2147483966" r:id="rId19"/>
    <p:sldLayoutId id="2147483967" r:id="rId20"/>
  </p:sldLayoutIdLst>
  <p:hf hdr="0" ftr="0"/>
  <p:txStyles>
    <p:titleStyle>
      <a:lvl1pPr algn="l" defTabSz="438237" rtl="0" eaLnBrk="0" fontAlgn="base" hangingPunct="0">
        <a:spcBef>
          <a:spcPct val="0"/>
        </a:spcBef>
        <a:spcAft>
          <a:spcPct val="0"/>
        </a:spcAft>
        <a:defRPr lang="en-US" sz="4949" b="1" i="0" smtClean="0">
          <a:solidFill>
            <a:schemeClr val="accent1">
              <a:lumMod val="75000"/>
            </a:schemeClr>
          </a:solidFill>
          <a:latin typeface="+mj-lt"/>
          <a:ea typeface="+mj-ea"/>
          <a:cs typeface="+mj-cs"/>
          <a:sym typeface="Trebuchet MS" pitchFamily="-100" charset="0"/>
        </a:defRPr>
      </a:lvl1pPr>
      <a:lvl2pPr algn="ctr" defTabSz="438237" rtl="0" eaLnBrk="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438237" rtl="0" eaLnBrk="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438237" rtl="0" eaLnBrk="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438237" rtl="0" eaLnBrk="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5pPr>
      <a:lvl6pPr marL="342968" algn="ctr" defTabSz="438237" rtl="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6pPr>
      <a:lvl7pPr marL="685935" algn="ctr" defTabSz="438237" rtl="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7pPr>
      <a:lvl8pPr marL="1028901" algn="ctr" defTabSz="438237" rtl="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8pPr>
      <a:lvl9pPr marL="1371869" algn="ctr" defTabSz="438237" rtl="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257227" indent="-257227" algn="l" defTabSz="438237" rtl="0" eaLnBrk="0" fontAlgn="base" hangingPunct="0">
        <a:spcBef>
          <a:spcPts val="3150"/>
        </a:spcBef>
        <a:spcAft>
          <a:spcPct val="0"/>
        </a:spcAft>
        <a:defRPr sz="2250">
          <a:solidFill>
            <a:srgbClr val="5C6670"/>
          </a:solidFill>
          <a:latin typeface="+mn-lt"/>
          <a:ea typeface="+mn-ea"/>
          <a:cs typeface="+mn-cs"/>
          <a:sym typeface="Trebuchet MS" pitchFamily="-100" charset="0"/>
        </a:defRPr>
      </a:lvl1pPr>
      <a:lvl2pPr marL="171485" indent="171485" algn="l" defTabSz="438237" rtl="0" eaLnBrk="0" fontAlgn="base" hangingPunct="0">
        <a:spcBef>
          <a:spcPts val="3150"/>
        </a:spcBef>
        <a:spcAft>
          <a:spcPct val="0"/>
        </a:spcAft>
        <a:defRPr sz="2250">
          <a:solidFill>
            <a:srgbClr val="5C6670"/>
          </a:solidFill>
          <a:latin typeface="+mn-lt"/>
          <a:ea typeface="+mn-ea"/>
          <a:cs typeface="+mn-cs"/>
          <a:sym typeface="Trebuchet MS" pitchFamily="-100" charset="0"/>
        </a:defRPr>
      </a:lvl2pPr>
      <a:lvl3pPr marL="342968" indent="342968" algn="l" defTabSz="438237" rtl="0" eaLnBrk="0" fontAlgn="base" hangingPunct="0">
        <a:spcBef>
          <a:spcPts val="3150"/>
        </a:spcBef>
        <a:spcAft>
          <a:spcPct val="0"/>
        </a:spcAft>
        <a:defRPr sz="2250">
          <a:solidFill>
            <a:srgbClr val="5C6670"/>
          </a:solidFill>
          <a:latin typeface="+mn-lt"/>
          <a:ea typeface="+mn-ea"/>
          <a:cs typeface="+mn-cs"/>
          <a:sym typeface="Trebuchet MS" pitchFamily="-100" charset="0"/>
        </a:defRPr>
      </a:lvl3pPr>
      <a:lvl4pPr marL="514451" indent="514451" algn="l" defTabSz="438237" rtl="0" eaLnBrk="0" fontAlgn="base" hangingPunct="0">
        <a:spcBef>
          <a:spcPts val="3150"/>
        </a:spcBef>
        <a:spcAft>
          <a:spcPct val="0"/>
        </a:spcAft>
        <a:defRPr sz="2250">
          <a:solidFill>
            <a:srgbClr val="5C6670"/>
          </a:solidFill>
          <a:latin typeface="+mn-lt"/>
          <a:ea typeface="+mn-ea"/>
          <a:cs typeface="+mn-cs"/>
          <a:sym typeface="Trebuchet MS" pitchFamily="-100" charset="0"/>
        </a:defRPr>
      </a:lvl4pPr>
      <a:lvl5pPr marL="685935" indent="685935" algn="l" defTabSz="438237" rtl="0" eaLnBrk="0" fontAlgn="base" hangingPunct="0">
        <a:spcBef>
          <a:spcPts val="3150"/>
        </a:spcBef>
        <a:spcAft>
          <a:spcPct val="0"/>
        </a:spcAft>
        <a:defRPr sz="2250">
          <a:solidFill>
            <a:srgbClr val="5C6670"/>
          </a:solidFill>
          <a:latin typeface="+mn-lt"/>
          <a:ea typeface="+mn-ea"/>
          <a:cs typeface="+mn-cs"/>
          <a:sym typeface="Trebuchet MS" pitchFamily="-100" charset="0"/>
        </a:defRPr>
      </a:lvl5pPr>
      <a:lvl6pPr marL="1028901" algn="l" defTabSz="438237" rtl="0" fontAlgn="base" hangingPunct="0">
        <a:spcBef>
          <a:spcPts val="3150"/>
        </a:spcBef>
        <a:spcAft>
          <a:spcPct val="0"/>
        </a:spcAft>
        <a:defRPr sz="2250">
          <a:solidFill>
            <a:srgbClr val="5C6670"/>
          </a:solidFill>
          <a:latin typeface="+mn-lt"/>
          <a:ea typeface="+mn-ea"/>
          <a:cs typeface="+mn-cs"/>
          <a:sym typeface="Trebuchet MS" pitchFamily="-100" charset="0"/>
        </a:defRPr>
      </a:lvl6pPr>
      <a:lvl7pPr marL="1371869" algn="l" defTabSz="438237" rtl="0" fontAlgn="base" hangingPunct="0">
        <a:spcBef>
          <a:spcPts val="3150"/>
        </a:spcBef>
        <a:spcAft>
          <a:spcPct val="0"/>
        </a:spcAft>
        <a:defRPr sz="2250">
          <a:solidFill>
            <a:srgbClr val="5C6670"/>
          </a:solidFill>
          <a:latin typeface="+mn-lt"/>
          <a:ea typeface="+mn-ea"/>
          <a:cs typeface="+mn-cs"/>
          <a:sym typeface="Trebuchet MS" pitchFamily="-100" charset="0"/>
        </a:defRPr>
      </a:lvl7pPr>
      <a:lvl8pPr marL="1714834" algn="l" defTabSz="438237" rtl="0" fontAlgn="base" hangingPunct="0">
        <a:spcBef>
          <a:spcPts val="3150"/>
        </a:spcBef>
        <a:spcAft>
          <a:spcPct val="0"/>
        </a:spcAft>
        <a:defRPr sz="2250">
          <a:solidFill>
            <a:srgbClr val="5C6670"/>
          </a:solidFill>
          <a:latin typeface="+mn-lt"/>
          <a:ea typeface="+mn-ea"/>
          <a:cs typeface="+mn-cs"/>
          <a:sym typeface="Trebuchet MS" pitchFamily="-100" charset="0"/>
        </a:defRPr>
      </a:lvl8pPr>
      <a:lvl9pPr marL="2057804" algn="l" defTabSz="438237" rtl="0" fontAlgn="base" hangingPunct="0">
        <a:spcBef>
          <a:spcPts val="3150"/>
        </a:spcBef>
        <a:spcAft>
          <a:spcPct val="0"/>
        </a:spcAft>
        <a:defRPr sz="2250">
          <a:solidFill>
            <a:srgbClr val="5C6670"/>
          </a:solidFill>
          <a:latin typeface="+mn-lt"/>
          <a:ea typeface="+mn-ea"/>
          <a:cs typeface="+mn-cs"/>
          <a:sym typeface="Trebuchet MS" pitchFamily="-100" charset="0"/>
        </a:defRPr>
      </a:lvl9pPr>
    </p:bodyStyle>
    <p:otherStyle>
      <a:defPPr>
        <a:defRPr lang="en-US"/>
      </a:defPPr>
      <a:lvl1pPr marL="0" algn="l" defTabSz="342968" rtl="0" eaLnBrk="1" latinLnBrk="0" hangingPunct="1">
        <a:defRPr sz="1350" kern="1200">
          <a:solidFill>
            <a:schemeClr val="tx1"/>
          </a:solidFill>
          <a:latin typeface="+mn-lt"/>
          <a:ea typeface="+mn-ea"/>
          <a:cs typeface="+mn-cs"/>
        </a:defRPr>
      </a:lvl1pPr>
      <a:lvl2pPr marL="342968" algn="l" defTabSz="342968" rtl="0" eaLnBrk="1" latinLnBrk="0" hangingPunct="1">
        <a:defRPr sz="1350" kern="1200">
          <a:solidFill>
            <a:schemeClr val="tx1"/>
          </a:solidFill>
          <a:latin typeface="+mn-lt"/>
          <a:ea typeface="+mn-ea"/>
          <a:cs typeface="+mn-cs"/>
        </a:defRPr>
      </a:lvl2pPr>
      <a:lvl3pPr marL="685935" algn="l" defTabSz="342968" rtl="0" eaLnBrk="1" latinLnBrk="0" hangingPunct="1">
        <a:defRPr sz="1350" kern="1200">
          <a:solidFill>
            <a:schemeClr val="tx1"/>
          </a:solidFill>
          <a:latin typeface="+mn-lt"/>
          <a:ea typeface="+mn-ea"/>
          <a:cs typeface="+mn-cs"/>
        </a:defRPr>
      </a:lvl3pPr>
      <a:lvl4pPr marL="1028901" algn="l" defTabSz="342968" rtl="0" eaLnBrk="1" latinLnBrk="0" hangingPunct="1">
        <a:defRPr sz="1350" kern="1200">
          <a:solidFill>
            <a:schemeClr val="tx1"/>
          </a:solidFill>
          <a:latin typeface="+mn-lt"/>
          <a:ea typeface="+mn-ea"/>
          <a:cs typeface="+mn-cs"/>
        </a:defRPr>
      </a:lvl4pPr>
      <a:lvl5pPr marL="1371869" algn="l" defTabSz="342968" rtl="0" eaLnBrk="1" latinLnBrk="0" hangingPunct="1">
        <a:defRPr sz="1350" kern="1200">
          <a:solidFill>
            <a:schemeClr val="tx1"/>
          </a:solidFill>
          <a:latin typeface="+mn-lt"/>
          <a:ea typeface="+mn-ea"/>
          <a:cs typeface="+mn-cs"/>
        </a:defRPr>
      </a:lvl5pPr>
      <a:lvl6pPr marL="1714834" algn="l" defTabSz="342968" rtl="0" eaLnBrk="1" latinLnBrk="0" hangingPunct="1">
        <a:defRPr sz="1350" kern="1200">
          <a:solidFill>
            <a:schemeClr val="tx1"/>
          </a:solidFill>
          <a:latin typeface="+mn-lt"/>
          <a:ea typeface="+mn-ea"/>
          <a:cs typeface="+mn-cs"/>
        </a:defRPr>
      </a:lvl6pPr>
      <a:lvl7pPr marL="2057804" algn="l" defTabSz="342968" rtl="0" eaLnBrk="1" latinLnBrk="0" hangingPunct="1">
        <a:defRPr sz="1350" kern="1200">
          <a:solidFill>
            <a:schemeClr val="tx1"/>
          </a:solidFill>
          <a:latin typeface="+mn-lt"/>
          <a:ea typeface="+mn-ea"/>
          <a:cs typeface="+mn-cs"/>
        </a:defRPr>
      </a:lvl7pPr>
      <a:lvl8pPr marL="2400769" algn="l" defTabSz="342968" rtl="0" eaLnBrk="1" latinLnBrk="0" hangingPunct="1">
        <a:defRPr sz="1350" kern="1200">
          <a:solidFill>
            <a:schemeClr val="tx1"/>
          </a:solidFill>
          <a:latin typeface="+mn-lt"/>
          <a:ea typeface="+mn-ea"/>
          <a:cs typeface="+mn-cs"/>
        </a:defRPr>
      </a:lvl8pPr>
      <a:lvl9pPr marL="2743737" algn="l" defTabSz="342968"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3075" name="AutoShape 3" descr="&quot;&quot;"/>
          <p:cNvSpPr>
            <a:spLocks/>
          </p:cNvSpPr>
          <p:nvPr/>
        </p:nvSpPr>
        <p:spPr bwMode="auto">
          <a:xfrm>
            <a:off x="0" y="9067801"/>
            <a:ext cx="13004800" cy="685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tx2"/>
          </a:solidFill>
          <a:ln w="12700" cap="flat" cmpd="sng">
            <a:noFill/>
            <a:prstDash val="solid"/>
            <a:miter lim="0"/>
            <a:headEnd/>
            <a:tailEnd/>
          </a:ln>
          <a:effectLst/>
        </p:spPr>
        <p:txBody>
          <a:bodyPr lIns="38100" tIns="38100" rIns="38100" bIns="38100" anchor="ctr">
            <a:prstTxWarp prst="textNoShape">
              <a:avLst/>
            </a:prstTxWarp>
          </a:bodyPr>
          <a:lstStyle/>
          <a:p>
            <a:pPr>
              <a:defRPr/>
            </a:pPr>
            <a:endParaRPr lang="en-US" sz="1125">
              <a:solidFill>
                <a:srgbClr val="53C1DD"/>
              </a:solidFill>
            </a:endParaRPr>
          </a:p>
        </p:txBody>
      </p:sp>
      <p:pic>
        <p:nvPicPr>
          <p:cNvPr id="4" name="Picture 3"/>
          <p:cNvPicPr>
            <a:picLocks noChangeAspect="1"/>
          </p:cNvPicPr>
          <p:nvPr userDrawn="1"/>
        </p:nvPicPr>
        <p:blipFill>
          <a:blip r:embed="rId25"/>
          <a:stretch>
            <a:fillRect/>
          </a:stretch>
        </p:blipFill>
        <p:spPr>
          <a:xfrm>
            <a:off x="330391" y="9250267"/>
            <a:ext cx="1894917" cy="320865"/>
          </a:xfrm>
          <a:prstGeom prst="rect">
            <a:avLst/>
          </a:prstGeom>
        </p:spPr>
      </p:pic>
      <p:sp>
        <p:nvSpPr>
          <p:cNvPr id="2" name="Title Placeholder 1"/>
          <p:cNvSpPr>
            <a:spLocks noGrp="1"/>
          </p:cNvSpPr>
          <p:nvPr>
            <p:ph type="title"/>
          </p:nvPr>
        </p:nvSpPr>
        <p:spPr>
          <a:xfrm>
            <a:off x="330391" y="1251617"/>
            <a:ext cx="12344023" cy="881984"/>
          </a:xfrm>
          <a:prstGeom prst="rect">
            <a:avLst/>
          </a:prstGeom>
          <a:noFill/>
          <a:ln w="3175">
            <a:noFill/>
            <a:miter lim="0"/>
            <a:headEnd/>
            <a:tailEnd/>
          </a:ln>
        </p:spPr>
        <p:txBody>
          <a:bodyPr vert="horz" wrap="square" lIns="0" tIns="0" rIns="0" bIns="0" numCol="1" rtlCol="0" anchor="ctr" anchorCtr="0" compatLnSpc="1">
            <a:prstTxWarp prst="textNoShape">
              <a:avLst/>
            </a:prstTxWarp>
            <a:normAutofit/>
          </a:bodyPr>
          <a:lstStyle/>
          <a:p>
            <a:pPr lvl="0" algn="ctr"/>
            <a:r>
              <a:rPr lang="en-US"/>
              <a:t>Click to Edit Master Title Style</a:t>
            </a:r>
          </a:p>
        </p:txBody>
      </p:sp>
      <p:sp>
        <p:nvSpPr>
          <p:cNvPr id="10" name="Date Placeholder 5">
            <a:extLst>
              <a:ext uri="{FF2B5EF4-FFF2-40B4-BE49-F238E27FC236}">
                <a16:creationId xmlns:a16="http://schemas.microsoft.com/office/drawing/2014/main" id="{225E8925-1424-4879-84F0-491F814CBFA3}"/>
              </a:ext>
            </a:extLst>
          </p:cNvPr>
          <p:cNvSpPr>
            <a:spLocks noGrp="1"/>
          </p:cNvSpPr>
          <p:nvPr>
            <p:ph type="dt" sz="half" idx="2"/>
          </p:nvPr>
        </p:nvSpPr>
        <p:spPr>
          <a:xfrm>
            <a:off x="5039519" y="7251192"/>
            <a:ext cx="2925762" cy="519113"/>
          </a:xfrm>
          <a:prstGeom prst="rect">
            <a:avLst/>
          </a:prstGeom>
        </p:spPr>
        <p:txBody>
          <a:bodyPr vert="horz" lIns="91440" tIns="45720" rIns="91440" bIns="45720" rtlCol="0" anchor="ctr"/>
          <a:lstStyle>
            <a:lvl1pPr algn="ctr">
              <a:defRPr lang="en-US" sz="1500" smtClean="0">
                <a:solidFill>
                  <a:schemeClr val="tx1"/>
                </a:solidFill>
              </a:defRPr>
            </a:lvl1pPr>
          </a:lstStyle>
          <a:p>
            <a:fld id="{6BE44AC7-F8D2-424F-87F5-830599BF5CDD}" type="datetime7">
              <a:rPr lang="en-US" smtClean="0"/>
              <a:pPr/>
              <a:t>Mar-25</a:t>
            </a:fld>
            <a:endParaRPr lang="en-US"/>
          </a:p>
        </p:txBody>
      </p:sp>
      <p:sp>
        <p:nvSpPr>
          <p:cNvPr id="12" name="Slide Number Placeholder 2">
            <a:extLst>
              <a:ext uri="{FF2B5EF4-FFF2-40B4-BE49-F238E27FC236}">
                <a16:creationId xmlns:a16="http://schemas.microsoft.com/office/drawing/2014/main" id="{34D36485-70FB-4362-B56D-F4257DAC3B0B}"/>
              </a:ext>
            </a:extLst>
          </p:cNvPr>
          <p:cNvSpPr>
            <a:spLocks noGrp="1"/>
          </p:cNvSpPr>
          <p:nvPr>
            <p:ph type="sldNum" sz="quarter" idx="4"/>
          </p:nvPr>
        </p:nvSpPr>
        <p:spPr>
          <a:xfrm>
            <a:off x="10502781" y="9137972"/>
            <a:ext cx="2145811" cy="519113"/>
          </a:xfrm>
          <a:prstGeom prst="rect">
            <a:avLst/>
          </a:prstGeom>
        </p:spPr>
        <p:txBody>
          <a:bodyPr vert="horz" lIns="91440" tIns="45720" rIns="91440" bIns="45720" rtlCol="0" anchor="ctr"/>
          <a:lstStyle>
            <a:lvl1pPr algn="r">
              <a:defRPr sz="1012" b="1">
                <a:solidFill>
                  <a:schemeClr val="bg1"/>
                </a:solidFill>
              </a:defRPr>
            </a:lvl1pPr>
          </a:lstStyle>
          <a:p>
            <a:fld id="{7CD4B2A3-DF06-4EAB-85AB-0641A4D150A0}" type="slidenum">
              <a:rPr lang="en-US" smtClean="0"/>
              <a:pPr/>
              <a:t>‹#›</a:t>
            </a:fld>
            <a:endParaRPr lang="en-US"/>
          </a:p>
        </p:txBody>
      </p:sp>
    </p:spTree>
    <p:extLst>
      <p:ext uri="{BB962C8B-B14F-4D97-AF65-F5344CB8AC3E}">
        <p14:creationId xmlns:p14="http://schemas.microsoft.com/office/powerpoint/2010/main" val="4091477026"/>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 id="2147484003" r:id="rId13"/>
    <p:sldLayoutId id="2147484004" r:id="rId14"/>
    <p:sldLayoutId id="2147484005" r:id="rId15"/>
    <p:sldLayoutId id="2147484006" r:id="rId16"/>
    <p:sldLayoutId id="2147484007" r:id="rId17"/>
    <p:sldLayoutId id="2147484008" r:id="rId18"/>
    <p:sldLayoutId id="2147484009" r:id="rId19"/>
    <p:sldLayoutId id="2147484011" r:id="rId20"/>
    <p:sldLayoutId id="2147484012" r:id="rId21"/>
    <p:sldLayoutId id="2147484013" r:id="rId22"/>
    <p:sldLayoutId id="2147484014" r:id="rId23"/>
  </p:sldLayoutIdLst>
  <p:hf hdr="0" ftr="0"/>
  <p:txStyles>
    <p:titleStyle>
      <a:lvl1pPr algn="l" defTabSz="438237" rtl="0" eaLnBrk="0" fontAlgn="base" hangingPunct="0">
        <a:spcBef>
          <a:spcPct val="0"/>
        </a:spcBef>
        <a:spcAft>
          <a:spcPct val="0"/>
        </a:spcAft>
        <a:defRPr lang="en-US" sz="4949" b="1" i="0" smtClean="0">
          <a:solidFill>
            <a:schemeClr val="accent1">
              <a:lumMod val="75000"/>
            </a:schemeClr>
          </a:solidFill>
          <a:latin typeface="+mj-lt"/>
          <a:ea typeface="+mj-ea"/>
          <a:cs typeface="+mj-cs"/>
          <a:sym typeface="Trebuchet MS" pitchFamily="-100" charset="0"/>
        </a:defRPr>
      </a:lvl1pPr>
      <a:lvl2pPr algn="ctr" defTabSz="438237" rtl="0" eaLnBrk="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438237" rtl="0" eaLnBrk="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438237" rtl="0" eaLnBrk="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438237" rtl="0" eaLnBrk="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5pPr>
      <a:lvl6pPr marL="342968" algn="ctr" defTabSz="438237" rtl="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6pPr>
      <a:lvl7pPr marL="685935" algn="ctr" defTabSz="438237" rtl="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7pPr>
      <a:lvl8pPr marL="1028901" algn="ctr" defTabSz="438237" rtl="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8pPr>
      <a:lvl9pPr marL="1371869" algn="ctr" defTabSz="438237" rtl="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257227" indent="-257227" algn="l" defTabSz="438237" rtl="0" eaLnBrk="0" fontAlgn="base" hangingPunct="0">
        <a:spcBef>
          <a:spcPts val="3150"/>
        </a:spcBef>
        <a:spcAft>
          <a:spcPct val="0"/>
        </a:spcAft>
        <a:defRPr sz="2250">
          <a:solidFill>
            <a:srgbClr val="5C6670"/>
          </a:solidFill>
          <a:latin typeface="+mn-lt"/>
          <a:ea typeface="+mn-ea"/>
          <a:cs typeface="+mn-cs"/>
          <a:sym typeface="Trebuchet MS" pitchFamily="-100" charset="0"/>
        </a:defRPr>
      </a:lvl1pPr>
      <a:lvl2pPr marL="171485" indent="171485" algn="l" defTabSz="438237" rtl="0" eaLnBrk="0" fontAlgn="base" hangingPunct="0">
        <a:spcBef>
          <a:spcPts val="3150"/>
        </a:spcBef>
        <a:spcAft>
          <a:spcPct val="0"/>
        </a:spcAft>
        <a:defRPr sz="2250">
          <a:solidFill>
            <a:srgbClr val="5C6670"/>
          </a:solidFill>
          <a:latin typeface="+mn-lt"/>
          <a:ea typeface="+mn-ea"/>
          <a:cs typeface="+mn-cs"/>
          <a:sym typeface="Trebuchet MS" pitchFamily="-100" charset="0"/>
        </a:defRPr>
      </a:lvl2pPr>
      <a:lvl3pPr marL="342968" indent="342968" algn="l" defTabSz="438237" rtl="0" eaLnBrk="0" fontAlgn="base" hangingPunct="0">
        <a:spcBef>
          <a:spcPts val="3150"/>
        </a:spcBef>
        <a:spcAft>
          <a:spcPct val="0"/>
        </a:spcAft>
        <a:defRPr sz="2250">
          <a:solidFill>
            <a:srgbClr val="5C6670"/>
          </a:solidFill>
          <a:latin typeface="+mn-lt"/>
          <a:ea typeface="+mn-ea"/>
          <a:cs typeface="+mn-cs"/>
          <a:sym typeface="Trebuchet MS" pitchFamily="-100" charset="0"/>
        </a:defRPr>
      </a:lvl3pPr>
      <a:lvl4pPr marL="514451" indent="514451" algn="l" defTabSz="438237" rtl="0" eaLnBrk="0" fontAlgn="base" hangingPunct="0">
        <a:spcBef>
          <a:spcPts val="3150"/>
        </a:spcBef>
        <a:spcAft>
          <a:spcPct val="0"/>
        </a:spcAft>
        <a:defRPr sz="2250">
          <a:solidFill>
            <a:srgbClr val="5C6670"/>
          </a:solidFill>
          <a:latin typeface="+mn-lt"/>
          <a:ea typeface="+mn-ea"/>
          <a:cs typeface="+mn-cs"/>
          <a:sym typeface="Trebuchet MS" pitchFamily="-100" charset="0"/>
        </a:defRPr>
      </a:lvl4pPr>
      <a:lvl5pPr marL="685935" indent="685935" algn="l" defTabSz="438237" rtl="0" eaLnBrk="0" fontAlgn="base" hangingPunct="0">
        <a:spcBef>
          <a:spcPts val="3150"/>
        </a:spcBef>
        <a:spcAft>
          <a:spcPct val="0"/>
        </a:spcAft>
        <a:defRPr sz="2250">
          <a:solidFill>
            <a:srgbClr val="5C6670"/>
          </a:solidFill>
          <a:latin typeface="+mn-lt"/>
          <a:ea typeface="+mn-ea"/>
          <a:cs typeface="+mn-cs"/>
          <a:sym typeface="Trebuchet MS" pitchFamily="-100" charset="0"/>
        </a:defRPr>
      </a:lvl5pPr>
      <a:lvl6pPr marL="1028901" algn="l" defTabSz="438237" rtl="0" fontAlgn="base" hangingPunct="0">
        <a:spcBef>
          <a:spcPts val="3150"/>
        </a:spcBef>
        <a:spcAft>
          <a:spcPct val="0"/>
        </a:spcAft>
        <a:defRPr sz="2250">
          <a:solidFill>
            <a:srgbClr val="5C6670"/>
          </a:solidFill>
          <a:latin typeface="+mn-lt"/>
          <a:ea typeface="+mn-ea"/>
          <a:cs typeface="+mn-cs"/>
          <a:sym typeface="Trebuchet MS" pitchFamily="-100" charset="0"/>
        </a:defRPr>
      </a:lvl6pPr>
      <a:lvl7pPr marL="1371869" algn="l" defTabSz="438237" rtl="0" fontAlgn="base" hangingPunct="0">
        <a:spcBef>
          <a:spcPts val="3150"/>
        </a:spcBef>
        <a:spcAft>
          <a:spcPct val="0"/>
        </a:spcAft>
        <a:defRPr sz="2250">
          <a:solidFill>
            <a:srgbClr val="5C6670"/>
          </a:solidFill>
          <a:latin typeface="+mn-lt"/>
          <a:ea typeface="+mn-ea"/>
          <a:cs typeface="+mn-cs"/>
          <a:sym typeface="Trebuchet MS" pitchFamily="-100" charset="0"/>
        </a:defRPr>
      </a:lvl7pPr>
      <a:lvl8pPr marL="1714834" algn="l" defTabSz="438237" rtl="0" fontAlgn="base" hangingPunct="0">
        <a:spcBef>
          <a:spcPts val="3150"/>
        </a:spcBef>
        <a:spcAft>
          <a:spcPct val="0"/>
        </a:spcAft>
        <a:defRPr sz="2250">
          <a:solidFill>
            <a:srgbClr val="5C6670"/>
          </a:solidFill>
          <a:latin typeface="+mn-lt"/>
          <a:ea typeface="+mn-ea"/>
          <a:cs typeface="+mn-cs"/>
          <a:sym typeface="Trebuchet MS" pitchFamily="-100" charset="0"/>
        </a:defRPr>
      </a:lvl8pPr>
      <a:lvl9pPr marL="2057804" algn="l" defTabSz="438237" rtl="0" fontAlgn="base" hangingPunct="0">
        <a:spcBef>
          <a:spcPts val="3150"/>
        </a:spcBef>
        <a:spcAft>
          <a:spcPct val="0"/>
        </a:spcAft>
        <a:defRPr sz="2250">
          <a:solidFill>
            <a:srgbClr val="5C6670"/>
          </a:solidFill>
          <a:latin typeface="+mn-lt"/>
          <a:ea typeface="+mn-ea"/>
          <a:cs typeface="+mn-cs"/>
          <a:sym typeface="Trebuchet MS" pitchFamily="-100" charset="0"/>
        </a:defRPr>
      </a:lvl9pPr>
    </p:bodyStyle>
    <p:otherStyle>
      <a:defPPr>
        <a:defRPr lang="en-US"/>
      </a:defPPr>
      <a:lvl1pPr marL="0" algn="l" defTabSz="342968" rtl="0" eaLnBrk="1" latinLnBrk="0" hangingPunct="1">
        <a:defRPr sz="1350" kern="1200">
          <a:solidFill>
            <a:schemeClr val="tx1"/>
          </a:solidFill>
          <a:latin typeface="+mn-lt"/>
          <a:ea typeface="+mn-ea"/>
          <a:cs typeface="+mn-cs"/>
        </a:defRPr>
      </a:lvl1pPr>
      <a:lvl2pPr marL="342968" algn="l" defTabSz="342968" rtl="0" eaLnBrk="1" latinLnBrk="0" hangingPunct="1">
        <a:defRPr sz="1350" kern="1200">
          <a:solidFill>
            <a:schemeClr val="tx1"/>
          </a:solidFill>
          <a:latin typeface="+mn-lt"/>
          <a:ea typeface="+mn-ea"/>
          <a:cs typeface="+mn-cs"/>
        </a:defRPr>
      </a:lvl2pPr>
      <a:lvl3pPr marL="685935" algn="l" defTabSz="342968" rtl="0" eaLnBrk="1" latinLnBrk="0" hangingPunct="1">
        <a:defRPr sz="1350" kern="1200">
          <a:solidFill>
            <a:schemeClr val="tx1"/>
          </a:solidFill>
          <a:latin typeface="+mn-lt"/>
          <a:ea typeface="+mn-ea"/>
          <a:cs typeface="+mn-cs"/>
        </a:defRPr>
      </a:lvl3pPr>
      <a:lvl4pPr marL="1028901" algn="l" defTabSz="342968" rtl="0" eaLnBrk="1" latinLnBrk="0" hangingPunct="1">
        <a:defRPr sz="1350" kern="1200">
          <a:solidFill>
            <a:schemeClr val="tx1"/>
          </a:solidFill>
          <a:latin typeface="+mn-lt"/>
          <a:ea typeface="+mn-ea"/>
          <a:cs typeface="+mn-cs"/>
        </a:defRPr>
      </a:lvl4pPr>
      <a:lvl5pPr marL="1371869" algn="l" defTabSz="342968" rtl="0" eaLnBrk="1" latinLnBrk="0" hangingPunct="1">
        <a:defRPr sz="1350" kern="1200">
          <a:solidFill>
            <a:schemeClr val="tx1"/>
          </a:solidFill>
          <a:latin typeface="+mn-lt"/>
          <a:ea typeface="+mn-ea"/>
          <a:cs typeface="+mn-cs"/>
        </a:defRPr>
      </a:lvl5pPr>
      <a:lvl6pPr marL="1714834" algn="l" defTabSz="342968" rtl="0" eaLnBrk="1" latinLnBrk="0" hangingPunct="1">
        <a:defRPr sz="1350" kern="1200">
          <a:solidFill>
            <a:schemeClr val="tx1"/>
          </a:solidFill>
          <a:latin typeface="+mn-lt"/>
          <a:ea typeface="+mn-ea"/>
          <a:cs typeface="+mn-cs"/>
        </a:defRPr>
      </a:lvl6pPr>
      <a:lvl7pPr marL="2057804" algn="l" defTabSz="342968" rtl="0" eaLnBrk="1" latinLnBrk="0" hangingPunct="1">
        <a:defRPr sz="1350" kern="1200">
          <a:solidFill>
            <a:schemeClr val="tx1"/>
          </a:solidFill>
          <a:latin typeface="+mn-lt"/>
          <a:ea typeface="+mn-ea"/>
          <a:cs typeface="+mn-cs"/>
        </a:defRPr>
      </a:lvl7pPr>
      <a:lvl8pPr marL="2400769" algn="l" defTabSz="342968" rtl="0" eaLnBrk="1" latinLnBrk="0" hangingPunct="1">
        <a:defRPr sz="1350" kern="1200">
          <a:solidFill>
            <a:schemeClr val="tx1"/>
          </a:solidFill>
          <a:latin typeface="+mn-lt"/>
          <a:ea typeface="+mn-ea"/>
          <a:cs typeface="+mn-cs"/>
        </a:defRPr>
      </a:lvl8pPr>
      <a:lvl9pPr marL="2743737" algn="l" defTabSz="342968"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3075" name="AutoShape 3" descr="&quot;&quot;"/>
          <p:cNvSpPr>
            <a:spLocks/>
          </p:cNvSpPr>
          <p:nvPr/>
        </p:nvSpPr>
        <p:spPr bwMode="auto">
          <a:xfrm>
            <a:off x="0" y="9067802"/>
            <a:ext cx="13004800" cy="685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tx2"/>
          </a:solidFill>
          <a:ln w="12700" cap="flat" cmpd="sng">
            <a:noFill/>
            <a:prstDash val="solid"/>
            <a:miter lim="0"/>
            <a:headEnd/>
            <a:tailEnd/>
          </a:ln>
          <a:effectLst/>
        </p:spPr>
        <p:txBody>
          <a:bodyPr lIns="38100" tIns="38100" rIns="38100" bIns="38100" anchor="ctr">
            <a:prstTxWarp prst="textNoShape">
              <a:avLst/>
            </a:prstTxWarp>
          </a:bodyPr>
          <a:lstStyle/>
          <a:p>
            <a:pPr>
              <a:defRPr/>
            </a:pPr>
            <a:endParaRPr lang="en-US" sz="1125">
              <a:solidFill>
                <a:srgbClr val="53C1DD"/>
              </a:solidFill>
            </a:endParaRPr>
          </a:p>
        </p:txBody>
      </p:sp>
      <p:pic>
        <p:nvPicPr>
          <p:cNvPr id="4" name="Picture 3"/>
          <p:cNvPicPr>
            <a:picLocks noChangeAspect="1"/>
          </p:cNvPicPr>
          <p:nvPr userDrawn="1"/>
        </p:nvPicPr>
        <p:blipFill>
          <a:blip r:embed="rId25"/>
          <a:stretch>
            <a:fillRect/>
          </a:stretch>
        </p:blipFill>
        <p:spPr>
          <a:xfrm>
            <a:off x="330391" y="9250267"/>
            <a:ext cx="1894918" cy="320865"/>
          </a:xfrm>
          <a:prstGeom prst="rect">
            <a:avLst/>
          </a:prstGeom>
        </p:spPr>
      </p:pic>
      <p:sp>
        <p:nvSpPr>
          <p:cNvPr id="2" name="Title Placeholder 1"/>
          <p:cNvSpPr>
            <a:spLocks noGrp="1"/>
          </p:cNvSpPr>
          <p:nvPr>
            <p:ph type="title"/>
          </p:nvPr>
        </p:nvSpPr>
        <p:spPr>
          <a:xfrm>
            <a:off x="330393" y="1251617"/>
            <a:ext cx="12344023" cy="881984"/>
          </a:xfrm>
          <a:prstGeom prst="rect">
            <a:avLst/>
          </a:prstGeom>
          <a:noFill/>
          <a:ln w="3175">
            <a:noFill/>
            <a:miter lim="0"/>
            <a:headEnd/>
            <a:tailEnd/>
          </a:ln>
        </p:spPr>
        <p:txBody>
          <a:bodyPr vert="horz" wrap="square" lIns="0" tIns="0" rIns="0" bIns="0" numCol="1" rtlCol="0" anchor="ctr" anchorCtr="0" compatLnSpc="1">
            <a:prstTxWarp prst="textNoShape">
              <a:avLst/>
            </a:prstTxWarp>
            <a:normAutofit/>
          </a:bodyPr>
          <a:lstStyle/>
          <a:p>
            <a:pPr lvl="0" algn="ctr"/>
            <a:r>
              <a:rPr lang="en-US"/>
              <a:t>Click to Edit Master Title Style</a:t>
            </a:r>
          </a:p>
        </p:txBody>
      </p:sp>
      <p:sp>
        <p:nvSpPr>
          <p:cNvPr id="10" name="Date Placeholder 5">
            <a:extLst>
              <a:ext uri="{FF2B5EF4-FFF2-40B4-BE49-F238E27FC236}">
                <a16:creationId xmlns:a16="http://schemas.microsoft.com/office/drawing/2014/main" id="{225E8925-1424-4879-84F0-491F814CBFA3}"/>
              </a:ext>
            </a:extLst>
          </p:cNvPr>
          <p:cNvSpPr>
            <a:spLocks noGrp="1"/>
          </p:cNvSpPr>
          <p:nvPr>
            <p:ph type="dt" sz="half" idx="2"/>
          </p:nvPr>
        </p:nvSpPr>
        <p:spPr>
          <a:xfrm>
            <a:off x="5039520" y="7251193"/>
            <a:ext cx="2925761" cy="519113"/>
          </a:xfrm>
          <a:prstGeom prst="rect">
            <a:avLst/>
          </a:prstGeom>
        </p:spPr>
        <p:txBody>
          <a:bodyPr vert="horz" lIns="91440" tIns="45720" rIns="91440" bIns="45720" rtlCol="0" anchor="ctr"/>
          <a:lstStyle>
            <a:lvl1pPr algn="ctr">
              <a:defRPr lang="en-US" sz="1500" smtClean="0">
                <a:solidFill>
                  <a:schemeClr val="tx1"/>
                </a:solidFill>
              </a:defRPr>
            </a:lvl1pPr>
          </a:lstStyle>
          <a:p>
            <a:fld id="{6BE44AC7-F8D2-424F-87F5-830599BF5CDD}" type="datetime7">
              <a:rPr lang="en-US" smtClean="0"/>
              <a:pPr/>
              <a:t>Mar-25</a:t>
            </a:fld>
            <a:endParaRPr lang="en-US"/>
          </a:p>
        </p:txBody>
      </p:sp>
      <p:sp>
        <p:nvSpPr>
          <p:cNvPr id="12" name="Slide Number Placeholder 2">
            <a:extLst>
              <a:ext uri="{FF2B5EF4-FFF2-40B4-BE49-F238E27FC236}">
                <a16:creationId xmlns:a16="http://schemas.microsoft.com/office/drawing/2014/main" id="{34D36485-70FB-4362-B56D-F4257DAC3B0B}"/>
              </a:ext>
            </a:extLst>
          </p:cNvPr>
          <p:cNvSpPr>
            <a:spLocks noGrp="1"/>
          </p:cNvSpPr>
          <p:nvPr>
            <p:ph type="sldNum" sz="quarter" idx="4"/>
          </p:nvPr>
        </p:nvSpPr>
        <p:spPr>
          <a:xfrm>
            <a:off x="10502782" y="9137973"/>
            <a:ext cx="2145810" cy="519113"/>
          </a:xfrm>
          <a:prstGeom prst="rect">
            <a:avLst/>
          </a:prstGeom>
        </p:spPr>
        <p:txBody>
          <a:bodyPr vert="horz" lIns="91440" tIns="45720" rIns="91440" bIns="45720" rtlCol="0" anchor="ctr"/>
          <a:lstStyle>
            <a:lvl1pPr algn="r">
              <a:defRPr sz="1013" b="1">
                <a:solidFill>
                  <a:schemeClr val="bg1"/>
                </a:solidFill>
              </a:defRPr>
            </a:lvl1pPr>
          </a:lstStyle>
          <a:p>
            <a:fld id="{7CD4B2A3-DF06-4EAB-85AB-0641A4D150A0}" type="slidenum">
              <a:rPr lang="en-US" smtClean="0"/>
              <a:pPr/>
              <a:t>‹#›</a:t>
            </a:fld>
            <a:endParaRPr lang="en-US"/>
          </a:p>
        </p:txBody>
      </p:sp>
    </p:spTree>
    <p:extLst>
      <p:ext uri="{BB962C8B-B14F-4D97-AF65-F5344CB8AC3E}">
        <p14:creationId xmlns:p14="http://schemas.microsoft.com/office/powerpoint/2010/main" val="24944278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Lst>
  <p:hf hdr="0" ftr="0"/>
  <p:txStyles>
    <p:titleStyle>
      <a:lvl1pPr algn="l" defTabSz="308124" rtl="0" eaLnBrk="0" fontAlgn="base" hangingPunct="0">
        <a:spcBef>
          <a:spcPct val="0"/>
        </a:spcBef>
        <a:spcAft>
          <a:spcPct val="0"/>
        </a:spcAft>
        <a:defRPr lang="en-US" sz="3480" b="1" i="0" smtClean="0">
          <a:solidFill>
            <a:schemeClr val="accent1">
              <a:lumMod val="75000"/>
            </a:schemeClr>
          </a:solidFill>
          <a:latin typeface="+mj-lt"/>
          <a:ea typeface="+mj-ea"/>
          <a:cs typeface="+mj-cs"/>
          <a:sym typeface="Trebuchet MS" pitchFamily="-100" charset="0"/>
        </a:defRPr>
      </a:lvl1pPr>
      <a:lvl2pPr algn="ctr" defTabSz="308124" rtl="0" eaLnBrk="0" fontAlgn="base" hangingPunct="0">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308124" rtl="0" eaLnBrk="0" fontAlgn="base" hangingPunct="0">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308124" rtl="0" eaLnBrk="0" fontAlgn="base" hangingPunct="0">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308124" rtl="0" eaLnBrk="0" fontAlgn="base" hangingPunct="0">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5pPr>
      <a:lvl6pPr marL="241141" algn="ctr" defTabSz="308124" rtl="0" fontAlgn="base" hangingPunct="0">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6pPr>
      <a:lvl7pPr marL="482281" algn="ctr" defTabSz="308124" rtl="0" fontAlgn="base" hangingPunct="0">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7pPr>
      <a:lvl8pPr marL="723420" algn="ctr" defTabSz="308124" rtl="0" fontAlgn="base" hangingPunct="0">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8pPr>
      <a:lvl9pPr marL="964561" algn="ctr" defTabSz="308124" rtl="0" fontAlgn="base" hangingPunct="0">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180856" indent="-180856" algn="l" defTabSz="308124" rtl="0" eaLnBrk="0" fontAlgn="base" hangingPunct="0">
        <a:spcBef>
          <a:spcPts val="2215"/>
        </a:spcBef>
        <a:spcAft>
          <a:spcPct val="0"/>
        </a:spcAft>
        <a:defRPr sz="1582">
          <a:solidFill>
            <a:srgbClr val="5C6670"/>
          </a:solidFill>
          <a:latin typeface="+mn-lt"/>
          <a:ea typeface="+mn-ea"/>
          <a:cs typeface="+mn-cs"/>
          <a:sym typeface="Trebuchet MS" pitchFamily="-100" charset="0"/>
        </a:defRPr>
      </a:lvl1pPr>
      <a:lvl2pPr marL="120571" indent="120571" algn="l" defTabSz="308124" rtl="0" eaLnBrk="0" fontAlgn="base" hangingPunct="0">
        <a:spcBef>
          <a:spcPts val="2215"/>
        </a:spcBef>
        <a:spcAft>
          <a:spcPct val="0"/>
        </a:spcAft>
        <a:defRPr sz="1582">
          <a:solidFill>
            <a:srgbClr val="5C6670"/>
          </a:solidFill>
          <a:latin typeface="+mn-lt"/>
          <a:ea typeface="+mn-ea"/>
          <a:cs typeface="+mn-cs"/>
          <a:sym typeface="Trebuchet MS" pitchFamily="-100" charset="0"/>
        </a:defRPr>
      </a:lvl2pPr>
      <a:lvl3pPr marL="241141" indent="241141" algn="l" defTabSz="308124" rtl="0" eaLnBrk="0" fontAlgn="base" hangingPunct="0">
        <a:spcBef>
          <a:spcPts val="2215"/>
        </a:spcBef>
        <a:spcAft>
          <a:spcPct val="0"/>
        </a:spcAft>
        <a:defRPr sz="1582">
          <a:solidFill>
            <a:srgbClr val="5C6670"/>
          </a:solidFill>
          <a:latin typeface="+mn-lt"/>
          <a:ea typeface="+mn-ea"/>
          <a:cs typeface="+mn-cs"/>
          <a:sym typeface="Trebuchet MS" pitchFamily="-100" charset="0"/>
        </a:defRPr>
      </a:lvl3pPr>
      <a:lvl4pPr marL="361710" indent="361710" algn="l" defTabSz="308124" rtl="0" eaLnBrk="0" fontAlgn="base" hangingPunct="0">
        <a:spcBef>
          <a:spcPts val="2215"/>
        </a:spcBef>
        <a:spcAft>
          <a:spcPct val="0"/>
        </a:spcAft>
        <a:defRPr sz="1582">
          <a:solidFill>
            <a:srgbClr val="5C6670"/>
          </a:solidFill>
          <a:latin typeface="+mn-lt"/>
          <a:ea typeface="+mn-ea"/>
          <a:cs typeface="+mn-cs"/>
          <a:sym typeface="Trebuchet MS" pitchFamily="-100" charset="0"/>
        </a:defRPr>
      </a:lvl4pPr>
      <a:lvl5pPr marL="482281" indent="482281" algn="l" defTabSz="308124" rtl="0" eaLnBrk="0" fontAlgn="base" hangingPunct="0">
        <a:spcBef>
          <a:spcPts val="2215"/>
        </a:spcBef>
        <a:spcAft>
          <a:spcPct val="0"/>
        </a:spcAft>
        <a:defRPr sz="1582">
          <a:solidFill>
            <a:srgbClr val="5C6670"/>
          </a:solidFill>
          <a:latin typeface="+mn-lt"/>
          <a:ea typeface="+mn-ea"/>
          <a:cs typeface="+mn-cs"/>
          <a:sym typeface="Trebuchet MS" pitchFamily="-100" charset="0"/>
        </a:defRPr>
      </a:lvl5pPr>
      <a:lvl6pPr marL="723420" algn="l" defTabSz="308124" rtl="0" fontAlgn="base" hangingPunct="0">
        <a:spcBef>
          <a:spcPts val="2215"/>
        </a:spcBef>
        <a:spcAft>
          <a:spcPct val="0"/>
        </a:spcAft>
        <a:defRPr sz="1582">
          <a:solidFill>
            <a:srgbClr val="5C6670"/>
          </a:solidFill>
          <a:latin typeface="+mn-lt"/>
          <a:ea typeface="+mn-ea"/>
          <a:cs typeface="+mn-cs"/>
          <a:sym typeface="Trebuchet MS" pitchFamily="-100" charset="0"/>
        </a:defRPr>
      </a:lvl6pPr>
      <a:lvl7pPr marL="964561" algn="l" defTabSz="308124" rtl="0" fontAlgn="base" hangingPunct="0">
        <a:spcBef>
          <a:spcPts val="2215"/>
        </a:spcBef>
        <a:spcAft>
          <a:spcPct val="0"/>
        </a:spcAft>
        <a:defRPr sz="1582">
          <a:solidFill>
            <a:srgbClr val="5C6670"/>
          </a:solidFill>
          <a:latin typeface="+mn-lt"/>
          <a:ea typeface="+mn-ea"/>
          <a:cs typeface="+mn-cs"/>
          <a:sym typeface="Trebuchet MS" pitchFamily="-100" charset="0"/>
        </a:defRPr>
      </a:lvl7pPr>
      <a:lvl8pPr marL="1205700" algn="l" defTabSz="308124" rtl="0" fontAlgn="base" hangingPunct="0">
        <a:spcBef>
          <a:spcPts val="2215"/>
        </a:spcBef>
        <a:spcAft>
          <a:spcPct val="0"/>
        </a:spcAft>
        <a:defRPr sz="1582">
          <a:solidFill>
            <a:srgbClr val="5C6670"/>
          </a:solidFill>
          <a:latin typeface="+mn-lt"/>
          <a:ea typeface="+mn-ea"/>
          <a:cs typeface="+mn-cs"/>
          <a:sym typeface="Trebuchet MS" pitchFamily="-100" charset="0"/>
        </a:defRPr>
      </a:lvl8pPr>
      <a:lvl9pPr marL="1446842" algn="l" defTabSz="308124" rtl="0" fontAlgn="base" hangingPunct="0">
        <a:spcBef>
          <a:spcPts val="2215"/>
        </a:spcBef>
        <a:spcAft>
          <a:spcPct val="0"/>
        </a:spcAft>
        <a:defRPr sz="1582">
          <a:solidFill>
            <a:srgbClr val="5C6670"/>
          </a:solidFill>
          <a:latin typeface="+mn-lt"/>
          <a:ea typeface="+mn-ea"/>
          <a:cs typeface="+mn-cs"/>
          <a:sym typeface="Trebuchet MS" pitchFamily="-100" charset="0"/>
        </a:defRPr>
      </a:lvl9pPr>
    </p:bodyStyle>
    <p:otherStyle>
      <a:defPPr>
        <a:defRPr lang="en-US"/>
      </a:defPPr>
      <a:lvl1pPr marL="0" algn="l" defTabSz="241141" rtl="0" eaLnBrk="1" latinLnBrk="0" hangingPunct="1">
        <a:defRPr sz="949" kern="1200">
          <a:solidFill>
            <a:schemeClr val="tx1"/>
          </a:solidFill>
          <a:latin typeface="+mn-lt"/>
          <a:ea typeface="+mn-ea"/>
          <a:cs typeface="+mn-cs"/>
        </a:defRPr>
      </a:lvl1pPr>
      <a:lvl2pPr marL="241141" algn="l" defTabSz="241141" rtl="0" eaLnBrk="1" latinLnBrk="0" hangingPunct="1">
        <a:defRPr sz="949" kern="1200">
          <a:solidFill>
            <a:schemeClr val="tx1"/>
          </a:solidFill>
          <a:latin typeface="+mn-lt"/>
          <a:ea typeface="+mn-ea"/>
          <a:cs typeface="+mn-cs"/>
        </a:defRPr>
      </a:lvl2pPr>
      <a:lvl3pPr marL="482281" algn="l" defTabSz="241141" rtl="0" eaLnBrk="1" latinLnBrk="0" hangingPunct="1">
        <a:defRPr sz="949" kern="1200">
          <a:solidFill>
            <a:schemeClr val="tx1"/>
          </a:solidFill>
          <a:latin typeface="+mn-lt"/>
          <a:ea typeface="+mn-ea"/>
          <a:cs typeface="+mn-cs"/>
        </a:defRPr>
      </a:lvl3pPr>
      <a:lvl4pPr marL="723420" algn="l" defTabSz="241141" rtl="0" eaLnBrk="1" latinLnBrk="0" hangingPunct="1">
        <a:defRPr sz="949" kern="1200">
          <a:solidFill>
            <a:schemeClr val="tx1"/>
          </a:solidFill>
          <a:latin typeface="+mn-lt"/>
          <a:ea typeface="+mn-ea"/>
          <a:cs typeface="+mn-cs"/>
        </a:defRPr>
      </a:lvl4pPr>
      <a:lvl5pPr marL="964561" algn="l" defTabSz="241141" rtl="0" eaLnBrk="1" latinLnBrk="0" hangingPunct="1">
        <a:defRPr sz="949" kern="1200">
          <a:solidFill>
            <a:schemeClr val="tx1"/>
          </a:solidFill>
          <a:latin typeface="+mn-lt"/>
          <a:ea typeface="+mn-ea"/>
          <a:cs typeface="+mn-cs"/>
        </a:defRPr>
      </a:lvl5pPr>
      <a:lvl6pPr marL="1205700" algn="l" defTabSz="241141" rtl="0" eaLnBrk="1" latinLnBrk="0" hangingPunct="1">
        <a:defRPr sz="949" kern="1200">
          <a:solidFill>
            <a:schemeClr val="tx1"/>
          </a:solidFill>
          <a:latin typeface="+mn-lt"/>
          <a:ea typeface="+mn-ea"/>
          <a:cs typeface="+mn-cs"/>
        </a:defRPr>
      </a:lvl6pPr>
      <a:lvl7pPr marL="1446842" algn="l" defTabSz="241141" rtl="0" eaLnBrk="1" latinLnBrk="0" hangingPunct="1">
        <a:defRPr sz="949" kern="1200">
          <a:solidFill>
            <a:schemeClr val="tx1"/>
          </a:solidFill>
          <a:latin typeface="+mn-lt"/>
          <a:ea typeface="+mn-ea"/>
          <a:cs typeface="+mn-cs"/>
        </a:defRPr>
      </a:lvl7pPr>
      <a:lvl8pPr marL="1687981" algn="l" defTabSz="241141" rtl="0" eaLnBrk="1" latinLnBrk="0" hangingPunct="1">
        <a:defRPr sz="949" kern="1200">
          <a:solidFill>
            <a:schemeClr val="tx1"/>
          </a:solidFill>
          <a:latin typeface="+mn-lt"/>
          <a:ea typeface="+mn-ea"/>
          <a:cs typeface="+mn-cs"/>
        </a:defRPr>
      </a:lvl8pPr>
      <a:lvl9pPr marL="1929121" algn="l" defTabSz="241141" rtl="0" eaLnBrk="1" latinLnBrk="0" hangingPunct="1">
        <a:defRPr sz="9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zoom.us/j/98729465513?pwd=SFkrMStIVGRhaU5TN3lzYkpFcWRkZz09" TargetMode="External"/><Relationship Id="rId2" Type="http://schemas.openxmlformats.org/officeDocument/2006/relationships/notesSlide" Target="../notesSlides/notesSlide1.xml"/><Relationship Id="rId1" Type="http://schemas.openxmlformats.org/officeDocument/2006/relationships/slideLayout" Target="../slideLayouts/slideLayout72.xml"/><Relationship Id="rId4" Type="http://schemas.openxmlformats.org/officeDocument/2006/relationships/hyperlink" Target="mailto:Della.Phan@state.co.u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3" Type="http://schemas.openxmlformats.org/officeDocument/2006/relationships/hyperlink" Target="https://hcpf.colorado.gov/inpatient-hospital-payment" TargetMode="External"/><Relationship Id="rId2" Type="http://schemas.openxmlformats.org/officeDocument/2006/relationships/image" Target="../media/image23.png"/><Relationship Id="rId1" Type="http://schemas.openxmlformats.org/officeDocument/2006/relationships/slideLayout" Target="../slideLayouts/slideLayout7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9.xml.rels><?xml version="1.0" encoding="UTF-8" standalone="yes"?>
<Relationships xmlns="http://schemas.openxmlformats.org/package/2006/relationships"><Relationship Id="rId3" Type="http://schemas.openxmlformats.org/officeDocument/2006/relationships/hyperlink" Target="mailto:andrew.abalos@state.co.us" TargetMode="External"/><Relationship Id="rId2" Type="http://schemas.openxmlformats.org/officeDocument/2006/relationships/hyperlink" Target="mailto:diana.lambe@state.co.us" TargetMode="External"/><Relationship Id="rId1" Type="http://schemas.openxmlformats.org/officeDocument/2006/relationships/slideLayout" Target="../slideLayouts/slideLayout77.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2.xml"/><Relationship Id="rId4" Type="http://schemas.openxmlformats.org/officeDocument/2006/relationships/hyperlink" Target="https://www.oelp.org/event/oelp-team-meeting/"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mailto:andrew.abalos@state.co.us" TargetMode="External"/><Relationship Id="rId2" Type="http://schemas.openxmlformats.org/officeDocument/2006/relationships/hyperlink" Target="mailto:diana.lambe@state.co.us" TargetMode="External"/><Relationship Id="rId1" Type="http://schemas.openxmlformats.org/officeDocument/2006/relationships/slideLayout" Target="../slideLayouts/slideLayout77.xml"/><Relationship Id="rId4" Type="http://schemas.openxmlformats.org/officeDocument/2006/relationships/hyperlink" Target="https://hcpf.colorado.gov/inpatient-hospital-payment"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7.xml"/></Relationships>
</file>

<file path=ppt/slides/_rels/slide26.xml.rels><?xml version="1.0" encoding="UTF-8" standalone="yes"?>
<Relationships xmlns="http://schemas.openxmlformats.org/package/2006/relationships"><Relationship Id="rId3" Type="http://schemas.openxmlformats.org/officeDocument/2006/relationships/hyperlink" Target="mailto:andrew.abalos@state.co.us" TargetMode="External"/><Relationship Id="rId2" Type="http://schemas.openxmlformats.org/officeDocument/2006/relationships/hyperlink" Target="mailto:diana.lambe@state.co.us" TargetMode="External"/><Relationship Id="rId1" Type="http://schemas.openxmlformats.org/officeDocument/2006/relationships/slideLayout" Target="../slideLayouts/slideLayout77.xml"/><Relationship Id="rId4" Type="http://schemas.openxmlformats.org/officeDocument/2006/relationships/hyperlink" Target="https://hcpf.colorado.gov/medical-services-board"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hcpf.colorado.gov/regulatory-efficiency-review" TargetMode="External"/><Relationship Id="rId2" Type="http://schemas.openxmlformats.org/officeDocument/2006/relationships/hyperlink" Target="https://www.sos.state.co.us/CCR/DisplayRule.do?action=ruleinfo&amp;ruleId=2919&amp;deptID=7&amp;agencyID=69&amp;deptName=Department%20of%20Health%20Care%20Policy%20and%20Financing&amp;agencyName=Medical%20Services%20Board%20(Volume%208;%20Medical%20Assistance,%20Children%27s%20Health%20Plan)&amp;seriesNum=10%20CCR%202505-10%208.200" TargetMode="External"/><Relationship Id="rId1" Type="http://schemas.openxmlformats.org/officeDocument/2006/relationships/slideLayout" Target="../slideLayouts/slideLayout72.xml"/><Relationship Id="rId4" Type="http://schemas.openxmlformats.org/officeDocument/2006/relationships/hyperlink" Target="https://hcpf.colorado.gov/medical-services-board&#8203;"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3" Type="http://schemas.openxmlformats.org/officeDocument/2006/relationships/hyperlink" Target="https://www.colorado.gov/pacific/hcpf/hospital-stakeholder-engagement-meetings" TargetMode="External"/><Relationship Id="rId2" Type="http://schemas.openxmlformats.org/officeDocument/2006/relationships/notesSlide" Target="../notesSlides/notesSlide3.xml"/><Relationship Id="rId1" Type="http://schemas.openxmlformats.org/officeDocument/2006/relationships/slideLayout" Target="../slideLayouts/slideLayout72.xml"/><Relationship Id="rId5" Type="http://schemas.openxmlformats.org/officeDocument/2006/relationships/image" Target="../media/image20.png"/><Relationship Id="rId4" Type="http://schemas.openxmlformats.org/officeDocument/2006/relationships/hyperlink" Target="mailto:Della.Phan@state.co.us"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8.xml"/></Relationships>
</file>

<file path=ppt/slides/_rels/slide3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8.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hcpf.colorado.gov/provider-news" TargetMode="External"/><Relationship Id="rId7" Type="http://schemas.openxmlformats.org/officeDocument/2006/relationships/hyperlink" Target="https://visitor.r20.constantcontact.com/manage/optin?v=001HfxrbpGNWZ0lZnPp6t3PG2s9XPNl8ZvgFdjsKvSnhIy8z9JmHyp6DeoLJ3saT6x0SeqRR1ub149uoXxe1ok4jTzfMSQ0BN7S5vcLiRO7gdY%3D" TargetMode="External"/><Relationship Id="rId2" Type="http://schemas.openxmlformats.org/officeDocument/2006/relationships/hyperlink" Target="https://hcpf.colorado.gov/provider-help" TargetMode="External"/><Relationship Id="rId1" Type="http://schemas.openxmlformats.org/officeDocument/2006/relationships/slideLayout" Target="../slideLayouts/slideLayout101.xml"/><Relationship Id="rId6" Type="http://schemas.openxmlformats.org/officeDocument/2006/relationships/hyperlink" Target="https://hcpf.colorado.gov/publications#:~:text=Dental%20Program%20Overview-,At%20a%20Glance,-At%20a%20Glance" TargetMode="External"/><Relationship Id="rId5" Type="http://schemas.openxmlformats.org/officeDocument/2006/relationships/hyperlink" Target="https://colorado.us5.list-manage.com/subscribe?u=6ca74c1bdf8af8b6209adf6c8&amp;id=f60e45b9bd" TargetMode="External"/><Relationship Id="rId4" Type="http://schemas.openxmlformats.org/officeDocument/2006/relationships/hyperlink" Target="https://hcpf.colorado.gov/bulletin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4.xml.rels><?xml version="1.0" encoding="UTF-8" standalone="yes"?>
<Relationships xmlns="http://schemas.openxmlformats.org/package/2006/relationships"><Relationship Id="rId8" Type="http://schemas.openxmlformats.org/officeDocument/2006/relationships/hyperlink" Target="mailto:Raine.Henry@state.co.us" TargetMode="External"/><Relationship Id="rId3" Type="http://schemas.openxmlformats.org/officeDocument/2006/relationships/hyperlink" Target="mailto:Kevin.Martin@state.co.us" TargetMode="External"/><Relationship Id="rId7" Type="http://schemas.openxmlformats.org/officeDocument/2006/relationships/hyperlink" Target="mailto:della.phan@state.co.us" TargetMode="External"/><Relationship Id="rId2" Type="http://schemas.openxmlformats.org/officeDocument/2006/relationships/notesSlide" Target="../notesSlides/notesSlide6.xml"/><Relationship Id="rId1" Type="http://schemas.openxmlformats.org/officeDocument/2006/relationships/slideLayout" Target="../slideLayouts/slideLayout72.xml"/><Relationship Id="rId6" Type="http://schemas.openxmlformats.org/officeDocument/2006/relationships/hyperlink" Target="mailto:Gabriel.Hottinger@state.co.us" TargetMode="External"/><Relationship Id="rId11" Type="http://schemas.openxmlformats.org/officeDocument/2006/relationships/hyperlink" Target="mailto:Jessica.Short@state.co.us" TargetMode="External"/><Relationship Id="rId5" Type="http://schemas.openxmlformats.org/officeDocument/2006/relationships/hyperlink" Target="mailto:Diana.Lambe@state.co.us" TargetMode="External"/><Relationship Id="rId10" Type="http://schemas.openxmlformats.org/officeDocument/2006/relationships/hyperlink" Target="mailto:Diva.Wood@state.co.us" TargetMode="External"/><Relationship Id="rId4" Type="http://schemas.openxmlformats.org/officeDocument/2006/relationships/hyperlink" Target="mailto:Andrew.Abalos@state.co.us" TargetMode="External"/><Relationship Id="rId9" Type="http://schemas.openxmlformats.org/officeDocument/2006/relationships/hyperlink" Target="mailto:Christopher.Lane@state.co.u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colorado.gov/pacific/hcpf/hospital-engagement-meetings" TargetMode="External"/><Relationship Id="rId2" Type="http://schemas.openxmlformats.org/officeDocument/2006/relationships/notesSlide" Target="../notesSlides/notesSlide4.xml"/><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C183D7F6-B498-43B3-948B-1728B52AA6E4}">
                <adec:decorative xmlns:adec="http://schemas.microsoft.com/office/drawing/2017/decorative" val="1"/>
              </a:ext>
            </a:extLst>
          </p:cNvPr>
          <p:cNvSpPr>
            <a:spLocks noGrp="1"/>
          </p:cNvSpPr>
          <p:nvPr>
            <p:ph type="sldNum" sz="quarter" idx="11"/>
          </p:nvPr>
        </p:nvSpPr>
        <p:spPr/>
        <p:txBody>
          <a:bodyPr/>
          <a:lstStyle/>
          <a:p>
            <a:fld id="{7CD4B2A3-DF06-4EAB-85AB-0641A4D150A0}" type="slidenum">
              <a:rPr lang="en-US" smtClean="0">
                <a:solidFill>
                  <a:srgbClr val="FFFFFF"/>
                </a:solidFill>
              </a:rPr>
              <a:pPr/>
              <a:t>1</a:t>
            </a:fld>
            <a:endParaRPr lang="en-US">
              <a:solidFill>
                <a:srgbClr val="FFFFFF"/>
              </a:solidFill>
            </a:endParaRPr>
          </a:p>
        </p:txBody>
      </p:sp>
      <p:sp>
        <p:nvSpPr>
          <p:cNvPr id="9" name="Text Placeholder 2"/>
          <p:cNvSpPr txBox="1">
            <a:spLocks noGrp="1"/>
          </p:cNvSpPr>
          <p:nvPr>
            <p:ph type="title" idx="4294967295"/>
          </p:nvPr>
        </p:nvSpPr>
        <p:spPr>
          <a:xfrm>
            <a:off x="385618" y="862113"/>
            <a:ext cx="12354560" cy="16695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rtl="0" eaLnBrk="0" fontAlgn="base" hangingPunct="0">
              <a:spcBef>
                <a:spcPct val="20000"/>
              </a:spcBef>
              <a:spcAft>
                <a:spcPct val="0"/>
              </a:spcAft>
              <a:buFont typeface="Arial" charset="0"/>
              <a:buNone/>
              <a:defRPr sz="4000" b="1" kern="1200" baseline="0">
                <a:solidFill>
                  <a:schemeClr val="accent6">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None/>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None/>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None/>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584200" rtl="0" eaLnBrk="0" fontAlgn="base" latinLnBrk="0" hangingPunct="0">
              <a:lnSpc>
                <a:spcPct val="100000"/>
              </a:lnSpc>
              <a:spcBef>
                <a:spcPct val="20000"/>
              </a:spcBef>
              <a:spcAft>
                <a:spcPct val="0"/>
              </a:spcAft>
              <a:buClrTx/>
              <a:buSzTx/>
              <a:buFont typeface="Arial" charset="0"/>
              <a:buNone/>
              <a:tabLst/>
              <a:defRPr/>
            </a:pPr>
            <a:r>
              <a:rPr kumimoji="0" lang="en-US" sz="5689" b="1" i="0" u="none" strike="noStrike" kern="1200" cap="none" spc="0" normalizeH="0" baseline="0" noProof="0">
                <a:ln w="12700">
                  <a:solidFill>
                    <a:srgbClr val="AFC1FF"/>
                  </a:solidFill>
                  <a:prstDash val="solid"/>
                </a:ln>
                <a:solidFill>
                  <a:schemeClr val="tx1"/>
                </a:solidFill>
                <a:effectLst>
                  <a:outerShdw blurRad="38100" dist="38100" dir="2700000" algn="tl">
                    <a:srgbClr val="000000">
                      <a:alpha val="43137"/>
                    </a:srgbClr>
                  </a:outerShdw>
                </a:effectLst>
                <a:uLnTx/>
                <a:uFillTx/>
                <a:latin typeface="+mj-lt"/>
                <a:ea typeface="+mn-ea"/>
                <a:cs typeface="+mn-cs"/>
                <a:sym typeface="Trebuchet MS" pitchFamily="-100" charset="0"/>
              </a:rPr>
              <a:t>HOSPITAL STAKEHOLDER ENGAGEMENT MEETING</a:t>
            </a:r>
          </a:p>
        </p:txBody>
      </p:sp>
      <p:sp>
        <p:nvSpPr>
          <p:cNvPr id="7" name="TextBox 6">
            <a:extLst>
              <a:ext uri="{FF2B5EF4-FFF2-40B4-BE49-F238E27FC236}">
                <a16:creationId xmlns:a16="http://schemas.microsoft.com/office/drawing/2014/main" id="{1F00A17C-DE95-4C28-8E55-BB63B4CA0E2C}"/>
              </a:ext>
            </a:extLst>
          </p:cNvPr>
          <p:cNvSpPr txBox="1"/>
          <p:nvPr/>
        </p:nvSpPr>
        <p:spPr>
          <a:xfrm>
            <a:off x="1150935" y="3191685"/>
            <a:ext cx="10831351" cy="1138773"/>
          </a:xfrm>
          <a:prstGeom prst="rect">
            <a:avLst/>
          </a:prstGeom>
          <a:noFill/>
        </p:spPr>
        <p:txBody>
          <a:bodyPr wrap="square" lIns="91440" tIns="45720" rIns="91440" bIns="45720" rtlCol="0" anchor="t">
            <a:spAutoFit/>
          </a:bodyPr>
          <a:lstStyle/>
          <a:p>
            <a:pPr algn="ctr" defTabSz="1300460" fontAlgn="auto" hangingPunct="1">
              <a:spcBef>
                <a:spcPts val="0"/>
              </a:spcBef>
              <a:spcAft>
                <a:spcPts val="0"/>
              </a:spcAft>
              <a:defRPr/>
            </a:pPr>
            <a:r>
              <a:rPr lang="en-US" sz="3400" i="1" kern="0">
                <a:solidFill>
                  <a:schemeClr val="tx1"/>
                </a:solidFill>
                <a:latin typeface="+mj-lt"/>
              </a:rPr>
              <a:t>Friday, March 7, 2025</a:t>
            </a:r>
          </a:p>
          <a:p>
            <a:pPr algn="ctr" defTabSz="1300460">
              <a:spcBef>
                <a:spcPts val="0"/>
              </a:spcBef>
              <a:spcAft>
                <a:spcPts val="0"/>
              </a:spcAft>
              <a:defRPr/>
            </a:pPr>
            <a:r>
              <a:rPr lang="en-US" sz="3400" i="1" kern="0">
                <a:solidFill>
                  <a:schemeClr val="tx1"/>
                </a:solidFill>
                <a:latin typeface="+mj-lt"/>
              </a:rPr>
              <a:t>9:00 AM - 11:00 AM</a:t>
            </a:r>
          </a:p>
        </p:txBody>
      </p:sp>
      <p:sp>
        <p:nvSpPr>
          <p:cNvPr id="5" name="TextBox 4"/>
          <p:cNvSpPr txBox="1"/>
          <p:nvPr/>
        </p:nvSpPr>
        <p:spPr>
          <a:xfrm>
            <a:off x="1086723" y="4858790"/>
            <a:ext cx="10831352" cy="2677656"/>
          </a:xfrm>
          <a:prstGeom prst="rect">
            <a:avLst/>
          </a:prstGeom>
          <a:noFill/>
          <a:ln w="57150">
            <a:noFill/>
          </a:ln>
        </p:spPr>
        <p:txBody>
          <a:bodyPr wrap="square" lIns="91440" tIns="45720" rIns="91440" bIns="45720" rtlCol="0" anchor="t">
            <a:spAutoFit/>
          </a:bodyPr>
          <a:lstStyle/>
          <a:p>
            <a:r>
              <a:rPr lang="en-US" sz="2000" b="1">
                <a:solidFill>
                  <a:schemeClr val="tx1"/>
                </a:solidFill>
                <a:latin typeface="+mn-lt"/>
              </a:rPr>
              <a:t>Location:  </a:t>
            </a:r>
            <a:r>
              <a:rPr lang="en-US" sz="2000">
                <a:solidFill>
                  <a:schemeClr val="tx1"/>
                </a:solidFill>
                <a:latin typeface="+mn-lt"/>
              </a:rPr>
              <a:t>Online Only   </a:t>
            </a:r>
            <a:endParaRPr lang="en-US" sz="2000" u="sng">
              <a:solidFill>
                <a:schemeClr val="tx1"/>
              </a:solidFill>
            </a:endParaRPr>
          </a:p>
          <a:p>
            <a:endParaRPr lang="en-US" sz="2000">
              <a:solidFill>
                <a:schemeClr val="tx1"/>
              </a:solidFill>
            </a:endParaRPr>
          </a:p>
          <a:p>
            <a:r>
              <a:rPr lang="en-US" sz="2000" b="1">
                <a:solidFill>
                  <a:schemeClr val="tx1"/>
                </a:solidFill>
                <a:latin typeface="+mn-lt"/>
                <a:hlinkClick r:id="rId3">
                  <a:extLst>
                    <a:ext uri="{A12FA001-AC4F-418D-AE19-62706E023703}">
                      <ahyp:hlinkClr xmlns:ahyp="http://schemas.microsoft.com/office/drawing/2018/hyperlinkcolor" val="tx"/>
                    </a:ext>
                  </a:extLst>
                </a:hlinkClick>
              </a:rPr>
              <a:t>All Hospital Zoom Meeting</a:t>
            </a:r>
            <a:r>
              <a:rPr lang="en-US" sz="2000" b="1">
                <a:solidFill>
                  <a:schemeClr val="tx1"/>
                </a:solidFill>
                <a:latin typeface="+mn-lt"/>
              </a:rPr>
              <a:t>: </a:t>
            </a:r>
            <a:r>
              <a:rPr lang="en-US" sz="2000">
                <a:solidFill>
                  <a:schemeClr val="tx1"/>
                </a:solidFill>
                <a:latin typeface="+mn-lt"/>
              </a:rPr>
              <a:t>Dial Toll-free 1-877-853-5257 / Meeting ID: 870 4490 0719 / Passcode: 245046</a:t>
            </a:r>
          </a:p>
          <a:p>
            <a:endParaRPr lang="en-US" sz="2000" b="1">
              <a:solidFill>
                <a:schemeClr val="tx1"/>
              </a:solidFill>
              <a:latin typeface="+mn-lt"/>
            </a:endParaRPr>
          </a:p>
          <a:p>
            <a:r>
              <a:rPr lang="en-US" sz="2000" b="1">
                <a:solidFill>
                  <a:schemeClr val="tx1"/>
                </a:solidFill>
                <a:latin typeface="+mn-lt"/>
              </a:rPr>
              <a:t>Topic Suggestions, </a:t>
            </a:r>
            <a:r>
              <a:rPr lang="en-US" sz="2000">
                <a:solidFill>
                  <a:schemeClr val="tx1"/>
                </a:solidFill>
                <a:latin typeface="+mn-lt"/>
              </a:rPr>
              <a:t>due by close of business two weeks prior to the meeting. Send suggestions to</a:t>
            </a:r>
            <a:r>
              <a:rPr lang="en-US" sz="2800" kern="0">
                <a:solidFill>
                  <a:srgbClr val="000000"/>
                </a:solidFill>
                <a:latin typeface="Trebuchet MS"/>
              </a:rPr>
              <a:t> </a:t>
            </a:r>
            <a:r>
              <a:rPr lang="en-US" sz="2000" kern="0">
                <a:solidFill>
                  <a:srgbClr val="002DD1"/>
                </a:solidFill>
                <a:latin typeface="Trebuchet MS"/>
                <a:hlinkClick r:id="rId4"/>
              </a:rPr>
              <a:t>Della.Phan@state.co.us</a:t>
            </a:r>
            <a:r>
              <a:rPr lang="en-US" sz="2000">
                <a:solidFill>
                  <a:schemeClr val="tx1"/>
                </a:solidFill>
                <a:latin typeface="+mn-lt"/>
              </a:rPr>
              <a:t>.</a:t>
            </a:r>
          </a:p>
          <a:p>
            <a:r>
              <a:rPr lang="en-US" sz="2000">
                <a:solidFill>
                  <a:schemeClr val="tx1"/>
                </a:solidFill>
                <a:latin typeface="+mn-lt"/>
              </a:rPr>
              <a:t>  </a:t>
            </a:r>
            <a:endParaRPr lang="en-US" sz="2000">
              <a:solidFill>
                <a:schemeClr val="tx1"/>
              </a:solidFill>
              <a:effectLst/>
              <a:latin typeface="+mn-lt"/>
            </a:endParaRPr>
          </a:p>
        </p:txBody>
      </p:sp>
    </p:spTree>
    <p:extLst>
      <p:ext uri="{BB962C8B-B14F-4D97-AF65-F5344CB8AC3E}">
        <p14:creationId xmlns:p14="http://schemas.microsoft.com/office/powerpoint/2010/main" val="13259824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CAE62-C88C-95E4-4B7E-E18976BF90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AA897A-0EDE-D9DB-D032-9FD7D0A50094}"/>
              </a:ext>
            </a:extLst>
          </p:cNvPr>
          <p:cNvSpPr>
            <a:spLocks noGrp="1"/>
          </p:cNvSpPr>
          <p:nvPr>
            <p:ph type="title"/>
          </p:nvPr>
        </p:nvSpPr>
        <p:spPr/>
        <p:txBody>
          <a:bodyPr>
            <a:normAutofit/>
          </a:bodyPr>
          <a:lstStyle/>
          <a:p>
            <a:r>
              <a:rPr lang="en-US" sz="4400"/>
              <a:t>EAPG Category Payment Differentials</a:t>
            </a:r>
          </a:p>
        </p:txBody>
      </p:sp>
      <p:sp>
        <p:nvSpPr>
          <p:cNvPr id="3" name="Content Placeholder 2">
            <a:extLst>
              <a:ext uri="{FF2B5EF4-FFF2-40B4-BE49-F238E27FC236}">
                <a16:creationId xmlns:a16="http://schemas.microsoft.com/office/drawing/2014/main" id="{C804BE37-34F3-0FD0-BB11-427BC50753BA}"/>
              </a:ext>
            </a:extLst>
          </p:cNvPr>
          <p:cNvSpPr>
            <a:spLocks noGrp="1"/>
          </p:cNvSpPr>
          <p:nvPr>
            <p:ph sz="quarter" idx="10"/>
          </p:nvPr>
        </p:nvSpPr>
        <p:spPr/>
        <p:txBody>
          <a:bodyPr/>
          <a:lstStyle/>
          <a:p>
            <a:r>
              <a:rPr lang="en-US" b="1"/>
              <a:t>Top 10 Payment Changes per EAPG Category (Negative Impacts)</a:t>
            </a:r>
          </a:p>
        </p:txBody>
      </p:sp>
      <p:sp>
        <p:nvSpPr>
          <p:cNvPr id="4" name="Slide Number Placeholder 3">
            <a:extLst>
              <a:ext uri="{FF2B5EF4-FFF2-40B4-BE49-F238E27FC236}">
                <a16:creationId xmlns:a16="http://schemas.microsoft.com/office/drawing/2014/main" id="{E4AF1DC0-E0C1-078B-9524-C9000401B639}"/>
              </a:ext>
            </a:extLst>
          </p:cNvPr>
          <p:cNvSpPr>
            <a:spLocks noGrp="1"/>
          </p:cNvSpPr>
          <p:nvPr>
            <p:ph type="sldNum" sz="quarter" idx="11"/>
          </p:nvPr>
        </p:nvSpPr>
        <p:spPr/>
        <p:txBody>
          <a:bodyPr/>
          <a:lstStyle/>
          <a:p>
            <a:fld id="{7CD4B2A3-DF06-4EAB-85AB-0641A4D150A0}" type="slidenum">
              <a:rPr lang="en-US" smtClean="0">
                <a:solidFill>
                  <a:srgbClr val="FFFFFF"/>
                </a:solidFill>
              </a:rPr>
              <a:pPr/>
              <a:t>10</a:t>
            </a:fld>
            <a:endParaRPr lang="en-US">
              <a:solidFill>
                <a:srgbClr val="FFFFFF"/>
              </a:solidFill>
            </a:endParaRPr>
          </a:p>
        </p:txBody>
      </p:sp>
      <p:pic>
        <p:nvPicPr>
          <p:cNvPr id="7" name="Picture 6">
            <a:extLst>
              <a:ext uri="{FF2B5EF4-FFF2-40B4-BE49-F238E27FC236}">
                <a16:creationId xmlns:a16="http://schemas.microsoft.com/office/drawing/2014/main" id="{7EEA3874-E7DD-42FF-0976-DD14EE96E39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882045" y="3444479"/>
            <a:ext cx="9240710" cy="3198707"/>
          </a:xfrm>
          <a:prstGeom prst="rect">
            <a:avLst/>
          </a:prstGeom>
        </p:spPr>
      </p:pic>
    </p:spTree>
    <p:extLst>
      <p:ext uri="{BB962C8B-B14F-4D97-AF65-F5344CB8AC3E}">
        <p14:creationId xmlns:p14="http://schemas.microsoft.com/office/powerpoint/2010/main" val="1623833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795C0-78AE-090A-463A-C5C088A292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24FFD3-950F-0EB1-504B-54C7DF9B27DD}"/>
              </a:ext>
            </a:extLst>
          </p:cNvPr>
          <p:cNvSpPr>
            <a:spLocks noGrp="1"/>
          </p:cNvSpPr>
          <p:nvPr>
            <p:ph type="title"/>
          </p:nvPr>
        </p:nvSpPr>
        <p:spPr>
          <a:xfrm>
            <a:off x="893763" y="574086"/>
            <a:ext cx="11217274" cy="1156322"/>
          </a:xfrm>
        </p:spPr>
        <p:txBody>
          <a:bodyPr>
            <a:normAutofit/>
          </a:bodyPr>
          <a:lstStyle/>
          <a:p>
            <a:r>
              <a:rPr lang="en-US" sz="4400"/>
              <a:t>Observations on Payment Changes</a:t>
            </a:r>
          </a:p>
        </p:txBody>
      </p:sp>
      <p:sp>
        <p:nvSpPr>
          <p:cNvPr id="4" name="Slide Number Placeholder 3">
            <a:extLst>
              <a:ext uri="{FF2B5EF4-FFF2-40B4-BE49-F238E27FC236}">
                <a16:creationId xmlns:a16="http://schemas.microsoft.com/office/drawing/2014/main" id="{4346C347-B425-70D9-2050-6E5A8E8CCAB4}"/>
              </a:ext>
            </a:extLst>
          </p:cNvPr>
          <p:cNvSpPr>
            <a:spLocks noGrp="1"/>
          </p:cNvSpPr>
          <p:nvPr>
            <p:ph type="sldNum" sz="quarter" idx="11"/>
          </p:nvPr>
        </p:nvSpPr>
        <p:spPr/>
        <p:txBody>
          <a:bodyPr/>
          <a:lstStyle/>
          <a:p>
            <a:fld id="{7CD4B2A3-DF06-4EAB-85AB-0641A4D150A0}" type="slidenum">
              <a:rPr lang="en-US" smtClean="0">
                <a:solidFill>
                  <a:srgbClr val="FFFFFF"/>
                </a:solidFill>
              </a:rPr>
              <a:pPr/>
              <a:t>11</a:t>
            </a:fld>
            <a:endParaRPr lang="en-US">
              <a:solidFill>
                <a:srgbClr val="FFFFFF"/>
              </a:solidFill>
            </a:endParaRPr>
          </a:p>
        </p:txBody>
      </p:sp>
      <p:sp>
        <p:nvSpPr>
          <p:cNvPr id="12" name="TextBox 11">
            <a:extLst>
              <a:ext uri="{FF2B5EF4-FFF2-40B4-BE49-F238E27FC236}">
                <a16:creationId xmlns:a16="http://schemas.microsoft.com/office/drawing/2014/main" id="{14FD8F08-4444-D814-35E9-C0CD07D71CDA}"/>
              </a:ext>
            </a:extLst>
          </p:cNvPr>
          <p:cNvSpPr txBox="1"/>
          <p:nvPr/>
        </p:nvSpPr>
        <p:spPr>
          <a:xfrm>
            <a:off x="1178417" y="1907326"/>
            <a:ext cx="11217274" cy="5416868"/>
          </a:xfrm>
          <a:prstGeom prst="rect">
            <a:avLst/>
          </a:prstGeom>
          <a:noFill/>
        </p:spPr>
        <p:txBody>
          <a:bodyPr wrap="square">
            <a:spAutoFit/>
          </a:bodyPr>
          <a:lstStyle/>
          <a:p>
            <a:pPr marL="600041" lvl="1" indent="-257160" defTabSz="438237" eaLnBrk="0">
              <a:spcBef>
                <a:spcPts val="576"/>
              </a:spcBef>
              <a:buSzPct val="75000"/>
              <a:buFont typeface="Wingdings" panose="05000000000000000000" pitchFamily="2" charset="2"/>
              <a:buChar char="Ø"/>
            </a:pPr>
            <a:endParaRPr lang="en-US" sz="2400">
              <a:solidFill>
                <a:schemeClr val="tx1"/>
              </a:solidFill>
              <a:latin typeface="+mn-lt"/>
              <a:ea typeface="+mn-ea"/>
              <a:cs typeface="+mn-cs"/>
            </a:endParaRPr>
          </a:p>
          <a:p>
            <a:pPr marL="371441" indent="-257160" defTabSz="438237" eaLnBrk="0">
              <a:spcBef>
                <a:spcPts val="576"/>
              </a:spcBef>
              <a:buSzPct val="75000"/>
              <a:buFont typeface="Wingdings" panose="05000000000000000000" pitchFamily="2" charset="2"/>
              <a:buChar char="Ø"/>
            </a:pPr>
            <a:r>
              <a:rPr lang="en-US" sz="2400" b="1">
                <a:solidFill>
                  <a:schemeClr val="tx1"/>
                </a:solidFill>
                <a:latin typeface="+mn-lt"/>
                <a:ea typeface="+mn-ea"/>
                <a:cs typeface="+mn-cs"/>
              </a:rPr>
              <a:t>Chemotherapy and Drug EAPGs</a:t>
            </a:r>
          </a:p>
          <a:p>
            <a:pPr marL="600041" lvl="1" indent="-257160" defTabSz="438237" eaLnBrk="0">
              <a:spcBef>
                <a:spcPts val="576"/>
              </a:spcBef>
              <a:buSzPct val="75000"/>
              <a:buFont typeface="Wingdings" panose="05000000000000000000" pitchFamily="2" charset="2"/>
              <a:buChar char="Ø"/>
            </a:pPr>
            <a:r>
              <a:rPr lang="en-US" sz="2400">
                <a:solidFill>
                  <a:schemeClr val="tx1"/>
                </a:solidFill>
                <a:latin typeface="+mn-lt"/>
                <a:ea typeface="+mn-ea"/>
                <a:cs typeface="+mn-cs"/>
              </a:rPr>
              <a:t>Several of the changes in drug payments attributable to decreasing Average Sales Price</a:t>
            </a:r>
          </a:p>
          <a:p>
            <a:pPr marL="600041" lvl="1" indent="-257160" defTabSz="438237" eaLnBrk="0">
              <a:spcBef>
                <a:spcPts val="576"/>
              </a:spcBef>
              <a:buSzPct val="75000"/>
              <a:buFont typeface="Wingdings" panose="05000000000000000000" pitchFamily="2" charset="2"/>
              <a:buChar char="Ø"/>
            </a:pPr>
            <a:endParaRPr lang="en-US" sz="2400">
              <a:solidFill>
                <a:schemeClr val="tx1"/>
              </a:solidFill>
              <a:latin typeface="+mn-lt"/>
              <a:ea typeface="+mn-ea"/>
              <a:cs typeface="+mn-cs"/>
            </a:endParaRPr>
          </a:p>
          <a:p>
            <a:pPr marL="371441" indent="-257160" defTabSz="438237" eaLnBrk="0">
              <a:spcBef>
                <a:spcPts val="576"/>
              </a:spcBef>
              <a:buSzPct val="75000"/>
              <a:buFont typeface="Wingdings" panose="05000000000000000000" pitchFamily="2" charset="2"/>
              <a:buChar char="Ø"/>
            </a:pPr>
            <a:r>
              <a:rPr lang="en-US" sz="2400" b="1">
                <a:solidFill>
                  <a:schemeClr val="tx1"/>
                </a:solidFill>
                <a:latin typeface="+mn-lt"/>
                <a:ea typeface="+mn-ea"/>
                <a:cs typeface="+mn-cs"/>
              </a:rPr>
              <a:t>Radiology</a:t>
            </a:r>
          </a:p>
          <a:p>
            <a:pPr marL="600041" lvl="1" indent="-257160" defTabSz="438237" eaLnBrk="0">
              <a:spcBef>
                <a:spcPts val="576"/>
              </a:spcBef>
              <a:buSzPct val="75000"/>
              <a:buFont typeface="Wingdings" panose="05000000000000000000" pitchFamily="2" charset="2"/>
              <a:buChar char="Ø"/>
            </a:pPr>
            <a:r>
              <a:rPr lang="en-US" sz="2400">
                <a:solidFill>
                  <a:schemeClr val="tx1"/>
                </a:solidFill>
                <a:latin typeface="+mn-lt"/>
                <a:ea typeface="+mn-ea"/>
                <a:cs typeface="+mn-cs"/>
              </a:rPr>
              <a:t>EAPG 288 (Level I Diagnostic Ultrasounds) is currently being separately paid when billed with more resource dominant procedures, therefore now eligible for bundling instead of always being separately payable</a:t>
            </a:r>
          </a:p>
          <a:p>
            <a:pPr marL="600041" lvl="1" indent="-257160" defTabSz="438237" eaLnBrk="0">
              <a:spcBef>
                <a:spcPts val="576"/>
              </a:spcBef>
              <a:buSzPct val="75000"/>
              <a:buFont typeface="Wingdings" panose="05000000000000000000" pitchFamily="2" charset="2"/>
              <a:buChar char="Ø"/>
            </a:pPr>
            <a:endParaRPr lang="en-US" sz="2400">
              <a:solidFill>
                <a:schemeClr val="tx1"/>
              </a:solidFill>
              <a:latin typeface="+mn-lt"/>
              <a:ea typeface="+mn-ea"/>
              <a:cs typeface="+mn-cs"/>
            </a:endParaRPr>
          </a:p>
          <a:p>
            <a:pPr marL="371441" indent="-257160" defTabSz="438237" eaLnBrk="0">
              <a:spcBef>
                <a:spcPts val="576"/>
              </a:spcBef>
              <a:buSzPct val="75000"/>
              <a:buFont typeface="Wingdings" panose="05000000000000000000" pitchFamily="2" charset="2"/>
              <a:buChar char="Ø"/>
            </a:pPr>
            <a:r>
              <a:rPr lang="en-US" sz="2400" b="1">
                <a:solidFill>
                  <a:schemeClr val="tx1"/>
                </a:solidFill>
                <a:latin typeface="+mn-lt"/>
                <a:ea typeface="+mn-ea"/>
                <a:cs typeface="+mn-cs"/>
              </a:rPr>
              <a:t>Gastrointestinal System Procedures</a:t>
            </a:r>
          </a:p>
          <a:p>
            <a:pPr marL="600041" lvl="1" indent="-257160" defTabSz="438237" eaLnBrk="0">
              <a:spcBef>
                <a:spcPts val="576"/>
              </a:spcBef>
              <a:buSzPct val="75000"/>
              <a:buFont typeface="Wingdings" panose="05000000000000000000" pitchFamily="2" charset="2"/>
              <a:buChar char="Ø"/>
            </a:pPr>
            <a:r>
              <a:rPr lang="en-US" sz="2400">
                <a:solidFill>
                  <a:schemeClr val="tx1"/>
                </a:solidFill>
                <a:latin typeface="+mn-lt"/>
                <a:ea typeface="+mn-ea"/>
                <a:cs typeface="+mn-cs"/>
              </a:rPr>
              <a:t>Lower weight over versions – i.e. service is relatively cheaper to provide</a:t>
            </a:r>
          </a:p>
          <a:p>
            <a:endParaRPr lang="en-US" b="1"/>
          </a:p>
        </p:txBody>
      </p:sp>
    </p:spTree>
    <p:extLst>
      <p:ext uri="{BB962C8B-B14F-4D97-AF65-F5344CB8AC3E}">
        <p14:creationId xmlns:p14="http://schemas.microsoft.com/office/powerpoint/2010/main" val="936759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DBD7A-A166-3252-6A80-70B01E3695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01B81C-059D-9622-4562-48514CC3A61D}"/>
              </a:ext>
            </a:extLst>
          </p:cNvPr>
          <p:cNvSpPr>
            <a:spLocks noGrp="1"/>
          </p:cNvSpPr>
          <p:nvPr>
            <p:ph type="title"/>
          </p:nvPr>
        </p:nvSpPr>
        <p:spPr>
          <a:xfrm>
            <a:off x="893763" y="574086"/>
            <a:ext cx="11217274" cy="1156322"/>
          </a:xfrm>
        </p:spPr>
        <p:txBody>
          <a:bodyPr>
            <a:normAutofit/>
          </a:bodyPr>
          <a:lstStyle/>
          <a:p>
            <a:r>
              <a:rPr lang="en-US" sz="4400" b="1"/>
              <a:t>Radiology Example</a:t>
            </a:r>
            <a:endParaRPr lang="en-US" sz="4400"/>
          </a:p>
        </p:txBody>
      </p:sp>
      <p:sp>
        <p:nvSpPr>
          <p:cNvPr id="12" name="TextBox 11">
            <a:extLst>
              <a:ext uri="{FF2B5EF4-FFF2-40B4-BE49-F238E27FC236}">
                <a16:creationId xmlns:a16="http://schemas.microsoft.com/office/drawing/2014/main" id="{CFEBBC57-FFD5-C839-D0F1-7E3FAF0C3D05}"/>
              </a:ext>
            </a:extLst>
          </p:cNvPr>
          <p:cNvSpPr txBox="1"/>
          <p:nvPr/>
        </p:nvSpPr>
        <p:spPr>
          <a:xfrm>
            <a:off x="1178416" y="1410776"/>
            <a:ext cx="11700456" cy="2723823"/>
          </a:xfrm>
          <a:prstGeom prst="rect">
            <a:avLst/>
          </a:prstGeom>
          <a:noFill/>
        </p:spPr>
        <p:txBody>
          <a:bodyPr wrap="square">
            <a:spAutoFit/>
          </a:bodyPr>
          <a:lstStyle/>
          <a:p>
            <a:pPr marL="600041" lvl="1" indent="-257160" defTabSz="438237" eaLnBrk="0">
              <a:spcBef>
                <a:spcPts val="576"/>
              </a:spcBef>
              <a:buSzPct val="75000"/>
              <a:buFont typeface="Wingdings" panose="05000000000000000000" pitchFamily="2" charset="2"/>
              <a:buChar char="Ø"/>
            </a:pPr>
            <a:endParaRPr lang="en-US" sz="2400">
              <a:solidFill>
                <a:schemeClr val="tx1"/>
              </a:solidFill>
              <a:latin typeface="+mn-lt"/>
              <a:ea typeface="+mn-ea"/>
              <a:cs typeface="+mn-cs"/>
            </a:endParaRPr>
          </a:p>
          <a:p>
            <a:r>
              <a:rPr lang="en-US" sz="2800" b="1">
                <a:solidFill>
                  <a:schemeClr val="tx1"/>
                </a:solidFill>
              </a:rPr>
              <a:t>SCENARIO:</a:t>
            </a:r>
          </a:p>
          <a:p>
            <a:pPr marL="342900" indent="-342900">
              <a:buFont typeface="Arial" panose="020B0604020202020204" pitchFamily="34" charset="0"/>
              <a:buChar char="•"/>
            </a:pPr>
            <a:r>
              <a:rPr lang="en-US" sz="2400">
                <a:solidFill>
                  <a:schemeClr val="tx1"/>
                </a:solidFill>
              </a:rPr>
              <a:t>Patient visits Emergency Room with Unspecified Chest Pain</a:t>
            </a:r>
          </a:p>
          <a:p>
            <a:pPr marL="342900" indent="-342900">
              <a:buFont typeface="Arial" panose="020B0604020202020204" pitchFamily="34" charset="0"/>
              <a:buChar char="•"/>
            </a:pPr>
            <a:r>
              <a:rPr lang="en-US" sz="2400">
                <a:solidFill>
                  <a:schemeClr val="tx1"/>
                </a:solidFill>
              </a:rPr>
              <a:t>Diagnostic procedures include basic ultrasound and CT scan</a:t>
            </a:r>
          </a:p>
          <a:p>
            <a:pPr marL="342900" indent="-342900">
              <a:buFont typeface="Arial" panose="020B0604020202020204" pitchFamily="34" charset="0"/>
              <a:buChar char="•"/>
            </a:pPr>
            <a:r>
              <a:rPr lang="en-US" sz="2400">
                <a:solidFill>
                  <a:schemeClr val="tx1"/>
                </a:solidFill>
              </a:rPr>
              <a:t>Example below when both are provided:</a:t>
            </a:r>
          </a:p>
          <a:p>
            <a:pPr marL="600041" lvl="1" indent="-257160" defTabSz="438237" eaLnBrk="0">
              <a:spcBef>
                <a:spcPts val="576"/>
              </a:spcBef>
              <a:buSzPct val="75000"/>
              <a:buFont typeface="Wingdings" panose="05000000000000000000" pitchFamily="2" charset="2"/>
              <a:buChar char="Ø"/>
            </a:pPr>
            <a:endParaRPr lang="en-US" sz="2400">
              <a:solidFill>
                <a:schemeClr val="tx1"/>
              </a:solidFill>
              <a:latin typeface="+mn-lt"/>
              <a:ea typeface="+mn-ea"/>
              <a:cs typeface="+mn-cs"/>
            </a:endParaRPr>
          </a:p>
          <a:p>
            <a:endParaRPr lang="en-US" b="1">
              <a:solidFill>
                <a:schemeClr val="tx1"/>
              </a:solidFill>
            </a:endParaRPr>
          </a:p>
        </p:txBody>
      </p:sp>
      <p:sp>
        <p:nvSpPr>
          <p:cNvPr id="13" name="TextBox 12">
            <a:extLst>
              <a:ext uri="{FF2B5EF4-FFF2-40B4-BE49-F238E27FC236}">
                <a16:creationId xmlns:a16="http://schemas.microsoft.com/office/drawing/2014/main" id="{7E26203A-9DD8-97C5-2C60-6DC3A89E5242}"/>
              </a:ext>
            </a:extLst>
          </p:cNvPr>
          <p:cNvSpPr txBox="1"/>
          <p:nvPr/>
        </p:nvSpPr>
        <p:spPr>
          <a:xfrm>
            <a:off x="1178416" y="6564312"/>
            <a:ext cx="10026203" cy="2308324"/>
          </a:xfrm>
          <a:prstGeom prst="rect">
            <a:avLst/>
          </a:prstGeom>
          <a:noFill/>
        </p:spPr>
        <p:txBody>
          <a:bodyPr wrap="square" rtlCol="0">
            <a:spAutoFit/>
          </a:bodyPr>
          <a:lstStyle/>
          <a:p>
            <a:pPr marL="285750" indent="-285750">
              <a:buFont typeface="Arial" panose="020B0604020202020204" pitchFamily="34" charset="0"/>
              <a:buChar char="•"/>
            </a:pPr>
            <a:r>
              <a:rPr lang="en-US" sz="2400">
                <a:solidFill>
                  <a:schemeClr val="tx1"/>
                </a:solidFill>
              </a:rPr>
              <a:t>Extremity ultrasound (or more broadly, services in EAPG 288) will still separately reimburse in version 3.18 when provided as a standalone service</a:t>
            </a:r>
          </a:p>
          <a:p>
            <a:pPr marL="285750" indent="-285750">
              <a:buFont typeface="Arial" panose="020B0604020202020204" pitchFamily="34" charset="0"/>
              <a:buChar char="•"/>
            </a:pPr>
            <a:r>
              <a:rPr lang="en-US" sz="2400">
                <a:solidFill>
                  <a:schemeClr val="tx1"/>
                </a:solidFill>
              </a:rPr>
              <a:t>Costs associated with these codes built into more resource-dominant EAPG payments (Significant Procedures, Medical Visits), slightly higher payments</a:t>
            </a:r>
          </a:p>
        </p:txBody>
      </p:sp>
      <p:graphicFrame>
        <p:nvGraphicFramePr>
          <p:cNvPr id="15" name="Table 14">
            <a:extLst>
              <a:ext uri="{FF2B5EF4-FFF2-40B4-BE49-F238E27FC236}">
                <a16:creationId xmlns:a16="http://schemas.microsoft.com/office/drawing/2014/main" id="{256487C3-8365-2D0A-F288-9A4F156F3FB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6095426"/>
              </p:ext>
            </p:extLst>
          </p:nvPr>
        </p:nvGraphicFramePr>
        <p:xfrm>
          <a:off x="2021983" y="3494816"/>
          <a:ext cx="8628844" cy="2804160"/>
        </p:xfrm>
        <a:graphic>
          <a:graphicData uri="http://schemas.openxmlformats.org/drawingml/2006/table">
            <a:tbl>
              <a:tblPr firstRow="1" bandRow="1">
                <a:tableStyleId>{5C22544A-7EE6-4342-B048-85BDC9FD1C3A}</a:tableStyleId>
              </a:tblPr>
              <a:tblGrid>
                <a:gridCol w="2157211">
                  <a:extLst>
                    <a:ext uri="{9D8B030D-6E8A-4147-A177-3AD203B41FA5}">
                      <a16:colId xmlns:a16="http://schemas.microsoft.com/office/drawing/2014/main" val="265977776"/>
                    </a:ext>
                  </a:extLst>
                </a:gridCol>
                <a:gridCol w="2157211">
                  <a:extLst>
                    <a:ext uri="{9D8B030D-6E8A-4147-A177-3AD203B41FA5}">
                      <a16:colId xmlns:a16="http://schemas.microsoft.com/office/drawing/2014/main" val="3186465115"/>
                    </a:ext>
                  </a:extLst>
                </a:gridCol>
                <a:gridCol w="2157211">
                  <a:extLst>
                    <a:ext uri="{9D8B030D-6E8A-4147-A177-3AD203B41FA5}">
                      <a16:colId xmlns:a16="http://schemas.microsoft.com/office/drawing/2014/main" val="3090283447"/>
                    </a:ext>
                  </a:extLst>
                </a:gridCol>
                <a:gridCol w="2157211">
                  <a:extLst>
                    <a:ext uri="{9D8B030D-6E8A-4147-A177-3AD203B41FA5}">
                      <a16:colId xmlns:a16="http://schemas.microsoft.com/office/drawing/2014/main" val="3925376909"/>
                    </a:ext>
                  </a:extLst>
                </a:gridCol>
              </a:tblGrid>
              <a:tr h="542441">
                <a:tc>
                  <a:txBody>
                    <a:bodyPr/>
                    <a:lstStyle/>
                    <a:p>
                      <a:pPr marL="0" algn="ctr" defTabSz="685800" rtl="0" eaLnBrk="1" latinLnBrk="0" hangingPunct="1"/>
                      <a:r>
                        <a:rPr lang="en-US" sz="2000" b="1" kern="1200">
                          <a:solidFill>
                            <a:schemeClr val="lt1"/>
                          </a:solidFill>
                          <a:latin typeface="+mn-lt"/>
                          <a:ea typeface="+mn-ea"/>
                          <a:cs typeface="+mn-cs"/>
                        </a:rPr>
                        <a:t>EAPG</a:t>
                      </a:r>
                    </a:p>
                  </a:txBody>
                  <a:tcPr/>
                </a:tc>
                <a:tc>
                  <a:txBody>
                    <a:bodyPr/>
                    <a:lstStyle/>
                    <a:p>
                      <a:pPr marL="0" algn="ctr" defTabSz="685800" rtl="0" eaLnBrk="1" latinLnBrk="0" hangingPunct="1"/>
                      <a:r>
                        <a:rPr lang="en-US" sz="2000" b="1" kern="1200">
                          <a:solidFill>
                            <a:schemeClr val="lt1"/>
                          </a:solidFill>
                          <a:latin typeface="+mn-lt"/>
                          <a:ea typeface="+mn-ea"/>
                          <a:cs typeface="+mn-cs"/>
                        </a:rPr>
                        <a:t>Procedure</a:t>
                      </a:r>
                    </a:p>
                  </a:txBody>
                  <a:tcPr/>
                </a:tc>
                <a:tc>
                  <a:txBody>
                    <a:bodyPr/>
                    <a:lstStyle/>
                    <a:p>
                      <a:pPr algn="ctr"/>
                      <a:r>
                        <a:rPr lang="en-US" sz="2000"/>
                        <a:t>Prior EAPG Version</a:t>
                      </a:r>
                    </a:p>
                  </a:txBody>
                  <a:tcPr/>
                </a:tc>
                <a:tc>
                  <a:txBody>
                    <a:bodyPr/>
                    <a:lstStyle/>
                    <a:p>
                      <a:pPr algn="ctr"/>
                      <a:r>
                        <a:rPr lang="en-US" sz="2000"/>
                        <a:t>New EAPG Version</a:t>
                      </a:r>
                    </a:p>
                  </a:txBody>
                  <a:tcPr/>
                </a:tc>
                <a:extLst>
                  <a:ext uri="{0D108BD9-81ED-4DB2-BD59-A6C34878D82A}">
                    <a16:rowId xmlns:a16="http://schemas.microsoft.com/office/drawing/2014/main" val="1720691461"/>
                  </a:ext>
                </a:extLst>
              </a:tr>
              <a:tr h="593696">
                <a:tc>
                  <a:txBody>
                    <a:bodyPr/>
                    <a:lstStyle/>
                    <a:p>
                      <a:pPr algn="ctr"/>
                      <a:r>
                        <a:rPr lang="en-US" sz="1800" baseline="0">
                          <a:solidFill>
                            <a:schemeClr val="tx1"/>
                          </a:solidFill>
                          <a:latin typeface="+mn-lt"/>
                          <a:ea typeface="+mn-ea"/>
                          <a:cs typeface="+mn-cs"/>
                          <a:sym typeface="Trebuchet MS" pitchFamily="-100" charset="0"/>
                        </a:rPr>
                        <a:t>288</a:t>
                      </a:r>
                      <a:br>
                        <a:rPr lang="en-US" sz="1800" baseline="0">
                          <a:solidFill>
                            <a:schemeClr val="tx1"/>
                          </a:solidFill>
                          <a:latin typeface="+mn-lt"/>
                          <a:ea typeface="+mn-ea"/>
                          <a:cs typeface="+mn-cs"/>
                          <a:sym typeface="Trebuchet MS" pitchFamily="-100" charset="0"/>
                        </a:rPr>
                      </a:br>
                      <a:r>
                        <a:rPr lang="en-US" sz="1800" baseline="0">
                          <a:solidFill>
                            <a:schemeClr val="tx1"/>
                          </a:solidFill>
                          <a:latin typeface="+mn-lt"/>
                          <a:ea typeface="+mn-ea"/>
                          <a:cs typeface="+mn-cs"/>
                          <a:sym typeface="Trebuchet MS" pitchFamily="-100" charset="0"/>
                        </a:rPr>
                        <a:t>(Level I Diagnostic Ultrasound) </a:t>
                      </a:r>
                    </a:p>
                  </a:txBody>
                  <a:tcPr anchor="ctr"/>
                </a:tc>
                <a:tc>
                  <a:txBody>
                    <a:bodyPr/>
                    <a:lstStyle/>
                    <a:p>
                      <a:pPr algn="ctr"/>
                      <a:r>
                        <a:rPr lang="en-US" sz="1800"/>
                        <a:t>93971 </a:t>
                      </a:r>
                      <a:br>
                        <a:rPr lang="en-US" sz="1800"/>
                      </a:br>
                      <a:r>
                        <a:rPr lang="en-US" sz="1800"/>
                        <a:t>Extremity Ultrasound</a:t>
                      </a:r>
                    </a:p>
                  </a:txBody>
                  <a:tcPr anchor="ctr"/>
                </a:tc>
                <a:tc>
                  <a:txBody>
                    <a:bodyPr/>
                    <a:lstStyle/>
                    <a:p>
                      <a:pPr algn="ctr"/>
                      <a:r>
                        <a:rPr lang="en-US" sz="1800"/>
                        <a:t>Separately Payable</a:t>
                      </a:r>
                    </a:p>
                  </a:txBody>
                  <a:tcPr anchor="ctr"/>
                </a:tc>
                <a:tc>
                  <a:txBody>
                    <a:bodyPr/>
                    <a:lstStyle/>
                    <a:p>
                      <a:pPr algn="ctr"/>
                      <a:r>
                        <a:rPr lang="en-US" sz="1800" b="1" dirty="0">
                          <a:solidFill>
                            <a:schemeClr val="accent6"/>
                          </a:solidFill>
                        </a:rPr>
                        <a:t>Packaged</a:t>
                      </a:r>
                      <a:br>
                        <a:rPr lang="en-US" sz="1800" b="1" dirty="0">
                          <a:solidFill>
                            <a:schemeClr val="accent6"/>
                          </a:solidFill>
                        </a:rPr>
                      </a:br>
                      <a:r>
                        <a:rPr lang="en-US" sz="1800" b="1" dirty="0">
                          <a:solidFill>
                            <a:schemeClr val="accent6"/>
                          </a:solidFill>
                        </a:rPr>
                        <a:t>(no separate payment)</a:t>
                      </a:r>
                    </a:p>
                  </a:txBody>
                  <a:tcPr anchor="ctr"/>
                </a:tc>
                <a:extLst>
                  <a:ext uri="{0D108BD9-81ED-4DB2-BD59-A6C34878D82A}">
                    <a16:rowId xmlns:a16="http://schemas.microsoft.com/office/drawing/2014/main" val="3208985960"/>
                  </a:ext>
                </a:extLst>
              </a:tr>
              <a:tr h="542441">
                <a:tc>
                  <a:txBody>
                    <a:bodyPr/>
                    <a:lstStyle/>
                    <a:p>
                      <a:pPr algn="ctr"/>
                      <a:r>
                        <a:rPr lang="en-US" sz="1800"/>
                        <a:t>302</a:t>
                      </a:r>
                      <a:br>
                        <a:rPr lang="en-US" sz="1800"/>
                      </a:br>
                      <a:r>
                        <a:rPr lang="en-US" sz="1800"/>
                        <a:t>(Computed Tomographic Angiography)</a:t>
                      </a:r>
                    </a:p>
                  </a:txBody>
                  <a:tcPr anchor="ctr"/>
                </a:tc>
                <a:tc>
                  <a:txBody>
                    <a:bodyPr/>
                    <a:lstStyle/>
                    <a:p>
                      <a:pPr algn="ctr"/>
                      <a:r>
                        <a:rPr lang="en-US" sz="1800"/>
                        <a:t>71275</a:t>
                      </a:r>
                      <a:br>
                        <a:rPr lang="en-US" sz="1800"/>
                      </a:br>
                      <a:r>
                        <a:rPr lang="en-US" sz="1600"/>
                        <a:t>CT Scan of Blood Vessels of Chest w Contrast</a:t>
                      </a:r>
                      <a:endParaRPr lang="en-US" sz="1800"/>
                    </a:p>
                  </a:txBody>
                  <a:tcPr anchor="ctr"/>
                </a:tc>
                <a:tc>
                  <a:txBody>
                    <a:bodyPr/>
                    <a:lstStyle/>
                    <a:p>
                      <a:pPr algn="ctr"/>
                      <a:r>
                        <a:rPr lang="en-US" sz="1800"/>
                        <a:t>Separately Payable</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dirty="0"/>
                        <a:t>Separately Payable</a:t>
                      </a:r>
                    </a:p>
                  </a:txBody>
                  <a:tcPr anchor="ctr"/>
                </a:tc>
                <a:extLst>
                  <a:ext uri="{0D108BD9-81ED-4DB2-BD59-A6C34878D82A}">
                    <a16:rowId xmlns:a16="http://schemas.microsoft.com/office/drawing/2014/main" val="3170386938"/>
                  </a:ext>
                </a:extLst>
              </a:tr>
            </a:tbl>
          </a:graphicData>
        </a:graphic>
      </p:graphicFrame>
      <p:sp>
        <p:nvSpPr>
          <p:cNvPr id="4" name="Slide Number Placeholder 3">
            <a:extLst>
              <a:ext uri="{FF2B5EF4-FFF2-40B4-BE49-F238E27FC236}">
                <a16:creationId xmlns:a16="http://schemas.microsoft.com/office/drawing/2014/main" id="{583FAEF6-1496-8501-7914-2954BD980995}"/>
              </a:ext>
              <a:ext uri="{C183D7F6-B498-43B3-948B-1728B52AA6E4}">
                <adec:decorative xmlns:adec="http://schemas.microsoft.com/office/drawing/2017/decorative" val="1"/>
              </a:ext>
            </a:extLst>
          </p:cNvPr>
          <p:cNvSpPr>
            <a:spLocks noGrp="1"/>
          </p:cNvSpPr>
          <p:nvPr>
            <p:ph type="sldNum" sz="quarter" idx="11"/>
          </p:nvPr>
        </p:nvSpPr>
        <p:spPr/>
        <p:txBody>
          <a:bodyPr/>
          <a:lstStyle/>
          <a:p>
            <a:fld id="{7CD4B2A3-DF06-4EAB-85AB-0641A4D150A0}" type="slidenum">
              <a:rPr lang="en-US" smtClean="0">
                <a:solidFill>
                  <a:srgbClr val="FFFFFF"/>
                </a:solidFill>
              </a:rPr>
              <a:pPr/>
              <a:t>12</a:t>
            </a:fld>
            <a:endParaRPr lang="en-US">
              <a:solidFill>
                <a:srgbClr val="FFFFFF"/>
              </a:solidFill>
            </a:endParaRPr>
          </a:p>
        </p:txBody>
      </p:sp>
    </p:spTree>
    <p:extLst>
      <p:ext uri="{BB962C8B-B14F-4D97-AF65-F5344CB8AC3E}">
        <p14:creationId xmlns:p14="http://schemas.microsoft.com/office/powerpoint/2010/main" val="3770015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4E647-1E82-15C7-8267-D8FE8D190D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1D8DA9-7B64-22F2-A2AA-16A8B8ED3046}"/>
              </a:ext>
            </a:extLst>
          </p:cNvPr>
          <p:cNvSpPr>
            <a:spLocks noGrp="1"/>
          </p:cNvSpPr>
          <p:nvPr>
            <p:ph type="title"/>
          </p:nvPr>
        </p:nvSpPr>
        <p:spPr>
          <a:xfrm>
            <a:off x="893763" y="574086"/>
            <a:ext cx="11217274" cy="1156322"/>
          </a:xfrm>
        </p:spPr>
        <p:txBody>
          <a:bodyPr>
            <a:normAutofit/>
          </a:bodyPr>
          <a:lstStyle/>
          <a:p>
            <a:r>
              <a:rPr lang="en-US" sz="4400"/>
              <a:t>Further Observations on Payment Changes</a:t>
            </a:r>
          </a:p>
        </p:txBody>
      </p:sp>
      <p:sp>
        <p:nvSpPr>
          <p:cNvPr id="4" name="Slide Number Placeholder 3">
            <a:extLst>
              <a:ext uri="{FF2B5EF4-FFF2-40B4-BE49-F238E27FC236}">
                <a16:creationId xmlns:a16="http://schemas.microsoft.com/office/drawing/2014/main" id="{D3433F39-2089-E5DA-3866-5E7BBD4EB9F9}"/>
              </a:ext>
            </a:extLst>
          </p:cNvPr>
          <p:cNvSpPr>
            <a:spLocks noGrp="1"/>
          </p:cNvSpPr>
          <p:nvPr>
            <p:ph type="sldNum" sz="quarter" idx="11"/>
          </p:nvPr>
        </p:nvSpPr>
        <p:spPr/>
        <p:txBody>
          <a:bodyPr/>
          <a:lstStyle/>
          <a:p>
            <a:fld id="{7CD4B2A3-DF06-4EAB-85AB-0641A4D150A0}" type="slidenum">
              <a:rPr lang="en-US" smtClean="0">
                <a:solidFill>
                  <a:srgbClr val="FFFFFF"/>
                </a:solidFill>
              </a:rPr>
              <a:pPr/>
              <a:t>13</a:t>
            </a:fld>
            <a:endParaRPr lang="en-US">
              <a:solidFill>
                <a:srgbClr val="FFFFFF"/>
              </a:solidFill>
            </a:endParaRPr>
          </a:p>
        </p:txBody>
      </p:sp>
      <p:sp>
        <p:nvSpPr>
          <p:cNvPr id="12" name="TextBox 11">
            <a:extLst>
              <a:ext uri="{FF2B5EF4-FFF2-40B4-BE49-F238E27FC236}">
                <a16:creationId xmlns:a16="http://schemas.microsoft.com/office/drawing/2014/main" id="{F12706C7-6E7A-A3B2-9702-E6D44F58C021}"/>
              </a:ext>
            </a:extLst>
          </p:cNvPr>
          <p:cNvSpPr txBox="1"/>
          <p:nvPr/>
        </p:nvSpPr>
        <p:spPr>
          <a:xfrm>
            <a:off x="1263918" y="3044855"/>
            <a:ext cx="10476964" cy="3323987"/>
          </a:xfrm>
          <a:prstGeom prst="rect">
            <a:avLst/>
          </a:prstGeom>
          <a:noFill/>
        </p:spPr>
        <p:txBody>
          <a:bodyPr wrap="square">
            <a:spAutoFit/>
          </a:bodyPr>
          <a:lstStyle/>
          <a:p>
            <a:pPr marL="600041" lvl="1" indent="-257160" defTabSz="438237" eaLnBrk="0">
              <a:spcBef>
                <a:spcPts val="576"/>
              </a:spcBef>
              <a:buSzPct val="75000"/>
              <a:buFont typeface="Wingdings" panose="05000000000000000000" pitchFamily="2" charset="2"/>
              <a:buChar char="Ø"/>
            </a:pPr>
            <a:endParaRPr lang="en-US" sz="2400">
              <a:solidFill>
                <a:schemeClr val="tx1"/>
              </a:solidFill>
              <a:latin typeface="+mj-lt"/>
              <a:ea typeface="+mn-ea"/>
              <a:cs typeface="+mn-cs"/>
            </a:endParaRPr>
          </a:p>
          <a:p>
            <a:r>
              <a:rPr lang="en-US" sz="2400" b="1">
                <a:solidFill>
                  <a:schemeClr val="tx1"/>
                </a:solidFill>
                <a:latin typeface="+mj-lt"/>
              </a:rPr>
              <a:t>Certain diagnoses have higher weights over time, i.e. increasing relative costs for outpatient hospital treatment, including:</a:t>
            </a:r>
          </a:p>
          <a:p>
            <a:endParaRPr lang="en-US" sz="2400" b="1">
              <a:solidFill>
                <a:schemeClr val="tx1"/>
              </a:solidFill>
              <a:latin typeface="+mj-lt"/>
            </a:endParaRPr>
          </a:p>
          <a:p>
            <a:pPr marL="742950" lvl="1" indent="-285750">
              <a:buFont typeface="Wingdings" panose="05000000000000000000" pitchFamily="2" charset="2"/>
              <a:buChar char="Ø"/>
            </a:pPr>
            <a:r>
              <a:rPr lang="en-US" sz="2400">
                <a:solidFill>
                  <a:schemeClr val="tx1"/>
                </a:solidFill>
                <a:latin typeface="+mj-lt"/>
              </a:rPr>
              <a:t>Viral Illnesses (including COVID-19)</a:t>
            </a:r>
          </a:p>
          <a:p>
            <a:pPr marL="742950" lvl="1" indent="-285750">
              <a:buFont typeface="Wingdings" panose="05000000000000000000" pitchFamily="2" charset="2"/>
              <a:buChar char="Ø"/>
            </a:pPr>
            <a:r>
              <a:rPr lang="en-US" sz="2400">
                <a:solidFill>
                  <a:schemeClr val="tx1"/>
                </a:solidFill>
                <a:latin typeface="+mj-lt"/>
              </a:rPr>
              <a:t>Upper respiratory tract infections</a:t>
            </a:r>
          </a:p>
          <a:p>
            <a:pPr marL="742950" lvl="1" indent="-285750">
              <a:buFont typeface="Wingdings" panose="05000000000000000000" pitchFamily="2" charset="2"/>
              <a:buChar char="Ø"/>
            </a:pPr>
            <a:r>
              <a:rPr lang="en-US" sz="2400">
                <a:solidFill>
                  <a:schemeClr val="tx1"/>
                </a:solidFill>
                <a:latin typeface="+mj-lt"/>
              </a:rPr>
              <a:t>Bacterial skin infections</a:t>
            </a:r>
          </a:p>
          <a:p>
            <a:pPr marL="742950" lvl="1" indent="-285750">
              <a:buFont typeface="Wingdings" panose="05000000000000000000" pitchFamily="2" charset="2"/>
              <a:buChar char="Ø"/>
            </a:pPr>
            <a:r>
              <a:rPr lang="en-US" sz="2400">
                <a:solidFill>
                  <a:schemeClr val="tx1"/>
                </a:solidFill>
                <a:latin typeface="+mj-lt"/>
              </a:rPr>
              <a:t>Open wounds, punctures, other open traumatic injuries</a:t>
            </a:r>
            <a:endParaRPr lang="en-US" sz="2400">
              <a:solidFill>
                <a:schemeClr val="tx1"/>
              </a:solidFill>
              <a:latin typeface="+mj-lt"/>
              <a:ea typeface="+mn-ea"/>
              <a:cs typeface="+mn-cs"/>
            </a:endParaRPr>
          </a:p>
          <a:p>
            <a:endParaRPr lang="en-US" b="1">
              <a:solidFill>
                <a:schemeClr val="tx1"/>
              </a:solidFill>
            </a:endParaRPr>
          </a:p>
        </p:txBody>
      </p:sp>
    </p:spTree>
    <p:extLst>
      <p:ext uri="{BB962C8B-B14F-4D97-AF65-F5344CB8AC3E}">
        <p14:creationId xmlns:p14="http://schemas.microsoft.com/office/powerpoint/2010/main" val="3310090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F2F8C-998C-4F70-C3CE-5C7A42EBB5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CA5BDC-59A0-D5B1-125F-516FF0073551}"/>
              </a:ext>
            </a:extLst>
          </p:cNvPr>
          <p:cNvSpPr>
            <a:spLocks noGrp="1"/>
          </p:cNvSpPr>
          <p:nvPr>
            <p:ph type="title"/>
          </p:nvPr>
        </p:nvSpPr>
        <p:spPr>
          <a:xfrm>
            <a:off x="893763" y="574086"/>
            <a:ext cx="11217274" cy="1156322"/>
          </a:xfrm>
        </p:spPr>
        <p:txBody>
          <a:bodyPr>
            <a:normAutofit/>
          </a:bodyPr>
          <a:lstStyle/>
          <a:p>
            <a:r>
              <a:rPr lang="en-US" sz="4400"/>
              <a:t>Payment Differentials</a:t>
            </a:r>
          </a:p>
        </p:txBody>
      </p:sp>
      <p:sp>
        <p:nvSpPr>
          <p:cNvPr id="4" name="Slide Number Placeholder 3">
            <a:extLst>
              <a:ext uri="{FF2B5EF4-FFF2-40B4-BE49-F238E27FC236}">
                <a16:creationId xmlns:a16="http://schemas.microsoft.com/office/drawing/2014/main" id="{EC8E1072-2A3B-1113-D232-460DB0985686}"/>
              </a:ext>
            </a:extLst>
          </p:cNvPr>
          <p:cNvSpPr>
            <a:spLocks noGrp="1"/>
          </p:cNvSpPr>
          <p:nvPr>
            <p:ph type="sldNum" sz="quarter" idx="11"/>
          </p:nvPr>
        </p:nvSpPr>
        <p:spPr/>
        <p:txBody>
          <a:bodyPr/>
          <a:lstStyle/>
          <a:p>
            <a:fld id="{7CD4B2A3-DF06-4EAB-85AB-0641A4D150A0}" type="slidenum">
              <a:rPr lang="en-US" smtClean="0">
                <a:solidFill>
                  <a:srgbClr val="FFFFFF"/>
                </a:solidFill>
              </a:rPr>
              <a:pPr/>
              <a:t>14</a:t>
            </a:fld>
            <a:endParaRPr lang="en-US">
              <a:solidFill>
                <a:srgbClr val="FFFFFF"/>
              </a:solidFill>
            </a:endParaRPr>
          </a:p>
        </p:txBody>
      </p:sp>
      <p:sp>
        <p:nvSpPr>
          <p:cNvPr id="12" name="TextBox 11">
            <a:extLst>
              <a:ext uri="{FF2B5EF4-FFF2-40B4-BE49-F238E27FC236}">
                <a16:creationId xmlns:a16="http://schemas.microsoft.com/office/drawing/2014/main" id="{28412069-6855-B342-BD71-BAF660D23101}"/>
              </a:ext>
            </a:extLst>
          </p:cNvPr>
          <p:cNvSpPr txBox="1"/>
          <p:nvPr/>
        </p:nvSpPr>
        <p:spPr>
          <a:xfrm>
            <a:off x="1263918" y="2110202"/>
            <a:ext cx="10476964" cy="5078313"/>
          </a:xfrm>
          <a:prstGeom prst="rect">
            <a:avLst/>
          </a:prstGeom>
          <a:noFill/>
        </p:spPr>
        <p:txBody>
          <a:bodyPr wrap="square">
            <a:spAutoFit/>
          </a:bodyPr>
          <a:lstStyle/>
          <a:p>
            <a:pPr marL="600041" lvl="1" indent="-257160" defTabSz="438237" eaLnBrk="0">
              <a:spcBef>
                <a:spcPts val="576"/>
              </a:spcBef>
              <a:buSzPct val="75000"/>
              <a:buFont typeface="Wingdings" panose="05000000000000000000" pitchFamily="2" charset="2"/>
              <a:buChar char="Ø"/>
            </a:pPr>
            <a:endParaRPr lang="en-US" sz="2400" b="1">
              <a:solidFill>
                <a:schemeClr val="tx1"/>
              </a:solidFill>
              <a:latin typeface="+mj-lt"/>
              <a:ea typeface="+mn-ea"/>
              <a:cs typeface="+mn-cs"/>
            </a:endParaRPr>
          </a:p>
          <a:p>
            <a:pPr marL="342881" lvl="1" indent="0" defTabSz="438237" eaLnBrk="0">
              <a:spcBef>
                <a:spcPts val="576"/>
              </a:spcBef>
              <a:buSzPct val="75000"/>
            </a:pPr>
            <a:r>
              <a:rPr lang="en-US" sz="2800" b="1">
                <a:solidFill>
                  <a:schemeClr val="tx1"/>
                </a:solidFill>
                <a:latin typeface="+mj-lt"/>
                <a:ea typeface="+mn-ea"/>
                <a:cs typeface="+mn-cs"/>
              </a:rPr>
              <a:t>To be posted week of March 10, 2025</a:t>
            </a:r>
          </a:p>
          <a:p>
            <a:pPr marL="914381" lvl="2" indent="-342900" defTabSz="438237" eaLnBrk="0">
              <a:spcBef>
                <a:spcPts val="576"/>
              </a:spcBef>
              <a:buSzPct val="75000"/>
              <a:buFont typeface="Wingdings" panose="05000000000000000000" pitchFamily="2" charset="2"/>
              <a:buChar char="Ø"/>
            </a:pPr>
            <a:r>
              <a:rPr lang="en-US" sz="2400">
                <a:solidFill>
                  <a:schemeClr val="tx1"/>
                </a:solidFill>
                <a:latin typeface="+mj-lt"/>
                <a:ea typeface="+mn-ea"/>
                <a:cs typeface="+mn-cs"/>
              </a:rPr>
              <a:t>Full EAPG Service Category Differentials</a:t>
            </a:r>
          </a:p>
          <a:p>
            <a:pPr marL="914381" lvl="2" indent="-342900" defTabSz="438237" eaLnBrk="0">
              <a:spcBef>
                <a:spcPts val="576"/>
              </a:spcBef>
              <a:buSzPct val="75000"/>
              <a:buFont typeface="Wingdings" panose="05000000000000000000" pitchFamily="2" charset="2"/>
              <a:buChar char="Ø"/>
            </a:pPr>
            <a:r>
              <a:rPr lang="en-US" sz="2400">
                <a:solidFill>
                  <a:schemeClr val="tx1"/>
                </a:solidFill>
                <a:latin typeface="+mj-lt"/>
                <a:ea typeface="+mn-ea"/>
                <a:cs typeface="+mn-cs"/>
              </a:rPr>
              <a:t>Hospital-specific Payment Differentials</a:t>
            </a:r>
          </a:p>
          <a:p>
            <a:pPr marL="914381" lvl="2" indent="-342900" defTabSz="438237" eaLnBrk="0">
              <a:spcBef>
                <a:spcPts val="576"/>
              </a:spcBef>
              <a:buSzPct val="75000"/>
              <a:buFont typeface="Wingdings" panose="05000000000000000000" pitchFamily="2" charset="2"/>
              <a:buChar char="Ø"/>
            </a:pPr>
            <a:r>
              <a:rPr lang="en-US" sz="2400">
                <a:solidFill>
                  <a:schemeClr val="tx1"/>
                </a:solidFill>
                <a:latin typeface="+mj-lt"/>
                <a:ea typeface="+mn-ea"/>
                <a:cs typeface="+mn-cs"/>
              </a:rPr>
              <a:t>Proposed EAPG 3.18 Weights</a:t>
            </a:r>
          </a:p>
          <a:p>
            <a:pPr marL="342881" lvl="1" indent="0" defTabSz="438237" eaLnBrk="0">
              <a:spcBef>
                <a:spcPts val="576"/>
              </a:spcBef>
              <a:buSzPct val="75000"/>
            </a:pPr>
            <a:endParaRPr lang="en-US" sz="2400" b="1">
              <a:solidFill>
                <a:schemeClr val="tx1"/>
              </a:solidFill>
              <a:latin typeface="+mj-lt"/>
              <a:ea typeface="+mn-ea"/>
              <a:cs typeface="+mn-cs"/>
            </a:endParaRPr>
          </a:p>
          <a:p>
            <a:pPr marL="342881" lvl="1" indent="0" defTabSz="438237" eaLnBrk="0">
              <a:spcBef>
                <a:spcPts val="576"/>
              </a:spcBef>
              <a:buSzPct val="75000"/>
            </a:pPr>
            <a:r>
              <a:rPr lang="en-US" sz="2800">
                <a:solidFill>
                  <a:schemeClr val="tx1"/>
                </a:solidFill>
                <a:latin typeface="+mj-lt"/>
                <a:ea typeface="+mn-ea"/>
                <a:cs typeface="+mn-cs"/>
              </a:rPr>
              <a:t>Seeking hospital feedback on proposed weights by </a:t>
            </a:r>
            <a:r>
              <a:rPr lang="en-US" sz="2800" b="1">
                <a:solidFill>
                  <a:schemeClr val="tx1"/>
                </a:solidFill>
                <a:latin typeface="+mj-lt"/>
                <a:ea typeface="+mn-ea"/>
                <a:cs typeface="+mn-cs"/>
              </a:rPr>
              <a:t>April 18, 2025</a:t>
            </a:r>
          </a:p>
          <a:p>
            <a:pPr marL="342900" indent="-342900">
              <a:buFont typeface="Arial" panose="020B0604020202020204" pitchFamily="34" charset="0"/>
              <a:buChar char="•"/>
            </a:pPr>
            <a:endParaRPr lang="en-US" sz="2400">
              <a:solidFill>
                <a:schemeClr val="tx1"/>
              </a:solidFill>
              <a:latin typeface="+mj-lt"/>
              <a:ea typeface="+mn-ea"/>
              <a:cs typeface="+mn-cs"/>
            </a:endParaRPr>
          </a:p>
          <a:p>
            <a:pPr marL="342900" indent="-342900">
              <a:buFont typeface="Arial" panose="020B0604020202020204" pitchFamily="34" charset="0"/>
              <a:buChar char="•"/>
            </a:pPr>
            <a:r>
              <a:rPr lang="en-US" sz="2400">
                <a:solidFill>
                  <a:schemeClr val="tx1"/>
                </a:solidFill>
                <a:latin typeface="+mj-lt"/>
                <a:ea typeface="+mn-ea"/>
                <a:cs typeface="+mn-cs"/>
              </a:rPr>
              <a:t>Please email all questions and concerns to Andrew Abalos (andrew.abalos@state.co.us)</a:t>
            </a:r>
          </a:p>
          <a:p>
            <a:endParaRPr lang="en-US" b="1">
              <a:solidFill>
                <a:schemeClr val="tx1"/>
              </a:solidFill>
            </a:endParaRPr>
          </a:p>
        </p:txBody>
      </p:sp>
    </p:spTree>
    <p:extLst>
      <p:ext uri="{BB962C8B-B14F-4D97-AF65-F5344CB8AC3E}">
        <p14:creationId xmlns:p14="http://schemas.microsoft.com/office/powerpoint/2010/main" val="1449069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3D126-ED1E-2A49-4250-50A7948AEA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00EA8E-09EB-E7F7-CA5A-48DC8E45C576}"/>
              </a:ext>
            </a:extLst>
          </p:cNvPr>
          <p:cNvSpPr>
            <a:spLocks noGrp="1"/>
          </p:cNvSpPr>
          <p:nvPr>
            <p:ph type="title"/>
          </p:nvPr>
        </p:nvSpPr>
        <p:spPr>
          <a:xfrm>
            <a:off x="893763" y="574086"/>
            <a:ext cx="11217274" cy="1156322"/>
          </a:xfrm>
        </p:spPr>
        <p:txBody>
          <a:bodyPr>
            <a:normAutofit/>
          </a:bodyPr>
          <a:lstStyle/>
          <a:p>
            <a:r>
              <a:rPr lang="en-US"/>
              <a:t>CORRECTION: HAC Version</a:t>
            </a:r>
            <a:endParaRPr lang="en-US" sz="4400"/>
          </a:p>
        </p:txBody>
      </p:sp>
      <p:sp>
        <p:nvSpPr>
          <p:cNvPr id="3" name="Content Placeholder 2">
            <a:extLst>
              <a:ext uri="{FF2B5EF4-FFF2-40B4-BE49-F238E27FC236}">
                <a16:creationId xmlns:a16="http://schemas.microsoft.com/office/drawing/2014/main" id="{7C9EDEF5-FA73-04F7-5FA8-8C258AA11B62}"/>
              </a:ext>
            </a:extLst>
          </p:cNvPr>
          <p:cNvSpPr>
            <a:spLocks noGrp="1"/>
          </p:cNvSpPr>
          <p:nvPr>
            <p:ph sz="quarter" idx="10"/>
          </p:nvPr>
        </p:nvSpPr>
        <p:spPr>
          <a:xfrm>
            <a:off x="893763" y="1853514"/>
            <a:ext cx="11217274" cy="6852604"/>
          </a:xfrm>
        </p:spPr>
        <p:txBody>
          <a:bodyPr lIns="91440" tIns="45720" rIns="91440" bIns="45720" anchor="t"/>
          <a:lstStyle/>
          <a:p>
            <a:pPr marL="256540" indent="-256540"/>
            <a:r>
              <a:rPr lang="en-US" sz="2400"/>
              <a:t>November 2024 Hospital Engagement Meeting, Slide 13 contained incorrect information</a:t>
            </a:r>
          </a:p>
        </p:txBody>
      </p:sp>
      <p:sp>
        <p:nvSpPr>
          <p:cNvPr id="4" name="Slide Number Placeholder 3">
            <a:extLst>
              <a:ext uri="{FF2B5EF4-FFF2-40B4-BE49-F238E27FC236}">
                <a16:creationId xmlns:a16="http://schemas.microsoft.com/office/drawing/2014/main" id="{429460C0-6BE2-D28F-CF74-DB259BF1B32B}"/>
              </a:ext>
              <a:ext uri="{C183D7F6-B498-43B3-948B-1728B52AA6E4}">
                <adec:decorative xmlns:adec="http://schemas.microsoft.com/office/drawing/2017/decorative" val="1"/>
              </a:ext>
            </a:extLst>
          </p:cNvPr>
          <p:cNvSpPr>
            <a:spLocks noGrp="1"/>
          </p:cNvSpPr>
          <p:nvPr>
            <p:ph type="sldNum" sz="quarter" idx="11"/>
          </p:nvPr>
        </p:nvSpPr>
        <p:spPr/>
        <p:txBody>
          <a:bodyPr/>
          <a:lstStyle/>
          <a:p>
            <a:fld id="{7CD4B2A3-DF06-4EAB-85AB-0641A4D150A0}" type="slidenum">
              <a:rPr lang="en-US" smtClean="0">
                <a:solidFill>
                  <a:srgbClr val="FFFFFF"/>
                </a:solidFill>
              </a:rPr>
              <a:pPr/>
              <a:t>15</a:t>
            </a:fld>
            <a:endParaRPr lang="en-US">
              <a:solidFill>
                <a:srgbClr val="FFFFFF"/>
              </a:solidFill>
            </a:endParaRPr>
          </a:p>
        </p:txBody>
      </p:sp>
      <p:pic>
        <p:nvPicPr>
          <p:cNvPr id="6" name="Picture 5">
            <a:extLst>
              <a:ext uri="{FF2B5EF4-FFF2-40B4-BE49-F238E27FC236}">
                <a16:creationId xmlns:a16="http://schemas.microsoft.com/office/drawing/2014/main" id="{694F9303-14C3-B3F8-9908-964B83DEAE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845004" y="2915511"/>
            <a:ext cx="5266033" cy="3455184"/>
          </a:xfrm>
          <a:prstGeom prst="rect">
            <a:avLst/>
          </a:prstGeom>
          <a:ln>
            <a:solidFill>
              <a:schemeClr val="tx1"/>
            </a:solidFill>
          </a:ln>
        </p:spPr>
      </p:pic>
      <p:sp>
        <p:nvSpPr>
          <p:cNvPr id="7" name="TextBox 6">
            <a:extLst>
              <a:ext uri="{FF2B5EF4-FFF2-40B4-BE49-F238E27FC236}">
                <a16:creationId xmlns:a16="http://schemas.microsoft.com/office/drawing/2014/main" id="{614CBFFB-8C7F-9FC5-E609-7148A6DFA921}"/>
              </a:ext>
            </a:extLst>
          </p:cNvPr>
          <p:cNvSpPr txBox="1"/>
          <p:nvPr/>
        </p:nvSpPr>
        <p:spPr>
          <a:xfrm>
            <a:off x="893763" y="2915511"/>
            <a:ext cx="5741815" cy="4016484"/>
          </a:xfrm>
          <a:prstGeom prst="rect">
            <a:avLst/>
          </a:prstGeom>
          <a:noFill/>
        </p:spPr>
        <p:txBody>
          <a:bodyPr wrap="square" rtlCol="0" anchor="ctr">
            <a:spAutoFit/>
          </a:bodyPr>
          <a:lstStyle/>
          <a:p>
            <a:pPr marL="256540" indent="-256540" defTabSz="438237" eaLnBrk="0">
              <a:spcBef>
                <a:spcPts val="576"/>
              </a:spcBef>
              <a:buFont typeface="Arial" panose="020B0604020202020204" pitchFamily="34" charset="0"/>
              <a:buChar char="•"/>
            </a:pPr>
            <a:r>
              <a:rPr lang="en-US" sz="2400">
                <a:solidFill>
                  <a:schemeClr val="tx1"/>
                </a:solidFill>
                <a:latin typeface="+mn-lt"/>
                <a:ea typeface="+mn-ea"/>
                <a:cs typeface="+mn-cs"/>
              </a:rPr>
              <a:t>HAC Version – HCPF uses HAC version for </a:t>
            </a:r>
            <a:r>
              <a:rPr lang="en-US" sz="2400" b="1">
                <a:solidFill>
                  <a:schemeClr val="tx1"/>
                </a:solidFill>
                <a:latin typeface="+mn-lt"/>
                <a:ea typeface="+mn-ea"/>
                <a:cs typeface="+mn-cs"/>
              </a:rPr>
              <a:t>Medicaid</a:t>
            </a:r>
            <a:r>
              <a:rPr lang="en-US" sz="2400">
                <a:solidFill>
                  <a:schemeClr val="tx1"/>
                </a:solidFill>
                <a:latin typeface="+mn-lt"/>
                <a:ea typeface="+mn-ea"/>
                <a:cs typeface="+mn-cs"/>
              </a:rPr>
              <a:t>, not Medicare</a:t>
            </a:r>
          </a:p>
          <a:p>
            <a:pPr marL="485140" lvl="1" indent="-256540" defTabSz="438237" eaLnBrk="0">
              <a:spcBef>
                <a:spcPts val="576"/>
              </a:spcBef>
              <a:buFont typeface="Arial" panose="020B0604020202020204" pitchFamily="34" charset="0"/>
              <a:buChar char="•"/>
            </a:pPr>
            <a:r>
              <a:rPr lang="en-US" sz="2400">
                <a:solidFill>
                  <a:schemeClr val="tx1"/>
                </a:solidFill>
                <a:latin typeface="+mn-lt"/>
                <a:ea typeface="+mn-ea"/>
                <a:cs typeface="+mn-cs"/>
              </a:rPr>
              <a:t>Medicaid setting has been used since APR-DRG implementation (January 2014)</a:t>
            </a:r>
          </a:p>
          <a:p>
            <a:pPr marL="256540" indent="-256540" defTabSz="438237" eaLnBrk="0">
              <a:spcBef>
                <a:spcPts val="576"/>
              </a:spcBef>
              <a:buFont typeface="Arial" panose="020B0604020202020204" pitchFamily="34" charset="0"/>
              <a:buChar char="•"/>
            </a:pPr>
            <a:endParaRPr lang="en-US" sz="2400">
              <a:solidFill>
                <a:schemeClr val="tx1"/>
              </a:solidFill>
              <a:latin typeface="+mn-lt"/>
              <a:ea typeface="+mn-ea"/>
              <a:cs typeface="+mn-cs"/>
            </a:endParaRPr>
          </a:p>
          <a:p>
            <a:pPr marL="256540" indent="-256540" defTabSz="438237" eaLnBrk="0">
              <a:spcBef>
                <a:spcPts val="576"/>
              </a:spcBef>
              <a:buFont typeface="Arial" panose="020B0604020202020204" pitchFamily="34" charset="0"/>
              <a:buChar char="•"/>
            </a:pPr>
            <a:r>
              <a:rPr lang="en-US" sz="2400">
                <a:solidFill>
                  <a:schemeClr val="tx1"/>
                </a:solidFill>
                <a:latin typeface="+mn-lt"/>
                <a:ea typeface="+mn-ea"/>
                <a:cs typeface="+mn-cs"/>
              </a:rPr>
              <a:t>For Medicaid HACs, HAC 10 (Deep Vein Thrombosis / Pulmonary Embolism) is excluded for pediatric (less than 18 years of age) &amp; obstetric patients</a:t>
            </a:r>
          </a:p>
        </p:txBody>
      </p:sp>
      <p:sp>
        <p:nvSpPr>
          <p:cNvPr id="8" name="TextBox 7">
            <a:extLst>
              <a:ext uri="{FF2B5EF4-FFF2-40B4-BE49-F238E27FC236}">
                <a16:creationId xmlns:a16="http://schemas.microsoft.com/office/drawing/2014/main" id="{2A81F576-BEC5-898A-AA71-D38943B20321}"/>
              </a:ext>
            </a:extLst>
          </p:cNvPr>
          <p:cNvSpPr txBox="1"/>
          <p:nvPr/>
        </p:nvSpPr>
        <p:spPr>
          <a:xfrm>
            <a:off x="6794801" y="6370695"/>
            <a:ext cx="5316236" cy="584775"/>
          </a:xfrm>
          <a:prstGeom prst="rect">
            <a:avLst/>
          </a:prstGeom>
          <a:noFill/>
        </p:spPr>
        <p:txBody>
          <a:bodyPr wrap="square" rtlCol="0" anchor="ctr">
            <a:spAutoFit/>
          </a:bodyPr>
          <a:lstStyle/>
          <a:p>
            <a:pPr algn="l" defTabSz="779050" hangingPunct="1">
              <a:spcBef>
                <a:spcPts val="1024"/>
              </a:spcBef>
            </a:pPr>
            <a:r>
              <a:rPr lang="en-US" sz="1600" i="1" kern="0">
                <a:solidFill>
                  <a:schemeClr val="tx1"/>
                </a:solidFill>
                <a:latin typeface="Trebuchet MS"/>
              </a:rPr>
              <a:t>APR-DRG version 40 Grouper Settings from November 2024 Hospital Engagement Meeting</a:t>
            </a:r>
          </a:p>
        </p:txBody>
      </p:sp>
      <p:sp>
        <p:nvSpPr>
          <p:cNvPr id="9" name="TextBox 8">
            <a:extLst>
              <a:ext uri="{FF2B5EF4-FFF2-40B4-BE49-F238E27FC236}">
                <a16:creationId xmlns:a16="http://schemas.microsoft.com/office/drawing/2014/main" id="{FE74414B-E103-12D2-4AD6-4A617588CF50}"/>
              </a:ext>
            </a:extLst>
          </p:cNvPr>
          <p:cNvSpPr txBox="1"/>
          <p:nvPr/>
        </p:nvSpPr>
        <p:spPr>
          <a:xfrm>
            <a:off x="893763" y="7387324"/>
            <a:ext cx="10906940" cy="461665"/>
          </a:xfrm>
          <a:prstGeom prst="rect">
            <a:avLst/>
          </a:prstGeom>
          <a:noFill/>
        </p:spPr>
        <p:txBody>
          <a:bodyPr wrap="square" rtlCol="0" anchor="ctr">
            <a:spAutoFit/>
          </a:bodyPr>
          <a:lstStyle/>
          <a:p>
            <a:pPr marL="256540" indent="-256540" defTabSz="438237" eaLnBrk="0">
              <a:spcBef>
                <a:spcPts val="576"/>
              </a:spcBef>
              <a:buFont typeface="Arial" panose="020B0604020202020204" pitchFamily="34" charset="0"/>
              <a:buChar char="•"/>
            </a:pPr>
            <a:r>
              <a:rPr lang="en-US" sz="2400">
                <a:solidFill>
                  <a:schemeClr val="tx1"/>
                </a:solidFill>
                <a:latin typeface="+mn-lt"/>
                <a:ea typeface="+mn-ea"/>
                <a:cs typeface="+mn-cs"/>
              </a:rPr>
              <a:t>Documentation on </a:t>
            </a:r>
            <a:r>
              <a:rPr lang="en-US" sz="2400">
                <a:solidFill>
                  <a:schemeClr val="tx1"/>
                </a:solidFill>
                <a:latin typeface="+mn-lt"/>
                <a:ea typeface="+mn-ea"/>
                <a:cs typeface="+mn-cs"/>
                <a:hlinkClick r:id="rId3"/>
              </a:rPr>
              <a:t>Inpatient Hospital Payment</a:t>
            </a:r>
            <a:r>
              <a:rPr lang="en-US" sz="2400">
                <a:solidFill>
                  <a:schemeClr val="tx1"/>
                </a:solidFill>
                <a:latin typeface="+mn-lt"/>
                <a:ea typeface="+mn-ea"/>
                <a:cs typeface="+mn-cs"/>
              </a:rPr>
              <a:t> page to be updated</a:t>
            </a:r>
          </a:p>
        </p:txBody>
      </p:sp>
    </p:spTree>
    <p:extLst>
      <p:ext uri="{BB962C8B-B14F-4D97-AF65-F5344CB8AC3E}">
        <p14:creationId xmlns:p14="http://schemas.microsoft.com/office/powerpoint/2010/main" val="1201000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06115-DDE1-4996-971D-5082AC2EB44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04575D-97BD-28A7-5387-9197FC3C8C39}"/>
              </a:ext>
              <a:ext uri="{C183D7F6-B498-43B3-948B-1728B52AA6E4}">
                <adec:decorative xmlns:adec="http://schemas.microsoft.com/office/drawing/2017/decorative" val="1"/>
              </a:ext>
            </a:extLst>
          </p:cNvPr>
          <p:cNvSpPr>
            <a:spLocks noGrp="1"/>
          </p:cNvSpPr>
          <p:nvPr>
            <p:ph type="sldNum" idx="12"/>
          </p:nvPr>
        </p:nvSpPr>
        <p:spPr/>
        <p:txBody>
          <a:bodyPr/>
          <a:lstStyle/>
          <a:p>
            <a:fld id="{00000000-1234-1234-1234-123412341234}" type="slidenum">
              <a:rPr lang="en-US" smtClean="0"/>
              <a:pPr/>
              <a:t>16</a:t>
            </a:fld>
            <a:endParaRPr lang="en-US"/>
          </a:p>
        </p:txBody>
      </p:sp>
      <p:sp>
        <p:nvSpPr>
          <p:cNvPr id="4" name="Title 3">
            <a:extLst>
              <a:ext uri="{FF2B5EF4-FFF2-40B4-BE49-F238E27FC236}">
                <a16:creationId xmlns:a16="http://schemas.microsoft.com/office/drawing/2014/main" id="{4F7C45A5-FE75-85AD-4EA0-0132324C76F6}"/>
              </a:ext>
            </a:extLst>
          </p:cNvPr>
          <p:cNvSpPr>
            <a:spLocks noGrp="1"/>
          </p:cNvSpPr>
          <p:nvPr>
            <p:ph type="title"/>
          </p:nvPr>
        </p:nvSpPr>
        <p:spPr>
          <a:xfrm>
            <a:off x="280533" y="194460"/>
            <a:ext cx="12368172" cy="1403111"/>
          </a:xfrm>
        </p:spPr>
        <p:txBody>
          <a:bodyPr/>
          <a:lstStyle/>
          <a:p>
            <a:r>
              <a:rPr lang="en-US" sz="4800"/>
              <a:t>Corrected APR-DRG Ver 40 Grouper Settings</a:t>
            </a:r>
          </a:p>
        </p:txBody>
      </p:sp>
      <p:sp>
        <p:nvSpPr>
          <p:cNvPr id="2" name="Content Placeholder 4">
            <a:extLst>
              <a:ext uri="{FF2B5EF4-FFF2-40B4-BE49-F238E27FC236}">
                <a16:creationId xmlns:a16="http://schemas.microsoft.com/office/drawing/2014/main" id="{5C0FBE8C-9947-A5E6-504F-AD221A25E650}"/>
              </a:ext>
            </a:extLst>
          </p:cNvPr>
          <p:cNvSpPr txBox="1">
            <a:spLocks/>
          </p:cNvSpPr>
          <p:nvPr/>
        </p:nvSpPr>
        <p:spPr>
          <a:xfrm>
            <a:off x="280533" y="1987374"/>
            <a:ext cx="12456793" cy="833079"/>
          </a:xfrm>
          <a:prstGeom prst="rect">
            <a:avLst/>
          </a:prstGeom>
          <a:ln w="38100">
            <a:noFill/>
          </a:ln>
        </p:spPr>
        <p:txBody>
          <a:bodyPr lIns="91440" tIns="45720" rIns="91440" bIns="45720" anchor="t"/>
          <a:lstStyle>
            <a:defPPr>
              <a:defRPr lang="en-US"/>
            </a:defPPr>
            <a:lvl1pPr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1pPr>
            <a:lvl2pPr marL="228600" indent="2286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2pPr>
            <a:lvl3pPr marL="457200" indent="4572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3pPr>
            <a:lvl4pPr marL="685800" indent="6858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4pPr>
            <a:lvl5pPr marL="914400" indent="9144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5pPr>
            <a:lvl6pPr marL="22860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6pPr>
            <a:lvl7pPr marL="27432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7pPr>
            <a:lvl8pPr marL="32004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8pPr>
            <a:lvl9pPr marL="36576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9pPr>
          </a:lstStyle>
          <a:p>
            <a:pPr marL="0" lvl="2" indent="-28492"/>
            <a:r>
              <a:rPr lang="en-US" kern="0">
                <a:solidFill>
                  <a:schemeClr val="tx1"/>
                </a:solidFill>
              </a:rPr>
              <a:t>Here’s the APR-DRG Version 40 Grouper Settings Colorado Medicaid uses to process inpatient hospital claims on the 3M Grouper.  This will appear on the revised Version 40 weight table in a separate tab.</a:t>
            </a:r>
          </a:p>
          <a:p>
            <a:pPr marL="0" lvl="2" indent="-28492"/>
            <a:endParaRPr lang="en-US" kern="0">
              <a:solidFill>
                <a:schemeClr val="tx1"/>
              </a:solidFill>
            </a:endParaRPr>
          </a:p>
          <a:p>
            <a:pPr marL="0" lvl="2" indent="-28492"/>
            <a:endParaRPr lang="en-US" kern="0">
              <a:solidFill>
                <a:schemeClr val="tx1"/>
              </a:solidFill>
            </a:endParaRPr>
          </a:p>
          <a:p>
            <a:pPr marL="0" lvl="2" indent="-28492"/>
            <a:endParaRPr lang="en-US" kern="0">
              <a:solidFill>
                <a:schemeClr val="tx1"/>
              </a:solidFill>
            </a:endParaRPr>
          </a:p>
          <a:p>
            <a:pPr marL="0" lvl="2" indent="-28492"/>
            <a:endParaRPr lang="en-US" kern="0">
              <a:solidFill>
                <a:schemeClr val="tx1"/>
              </a:solidFill>
            </a:endParaRPr>
          </a:p>
          <a:p>
            <a:pPr marL="0" lvl="2" indent="-28492"/>
            <a:endParaRPr lang="en-US" kern="0">
              <a:solidFill>
                <a:schemeClr val="tx1"/>
              </a:solidFill>
            </a:endParaRPr>
          </a:p>
          <a:p>
            <a:pPr marL="0" lvl="2" indent="-28492"/>
            <a:endParaRPr lang="en-US" kern="0">
              <a:solidFill>
                <a:schemeClr val="tx1"/>
              </a:solidFill>
            </a:endParaRPr>
          </a:p>
        </p:txBody>
      </p:sp>
      <p:sp>
        <p:nvSpPr>
          <p:cNvPr id="6" name="Content Placeholder 4">
            <a:extLst>
              <a:ext uri="{FF2B5EF4-FFF2-40B4-BE49-F238E27FC236}">
                <a16:creationId xmlns:a16="http://schemas.microsoft.com/office/drawing/2014/main" id="{410A2093-BC10-A4A6-C4D7-679E47EC7FEA}"/>
              </a:ext>
            </a:extLst>
          </p:cNvPr>
          <p:cNvSpPr txBox="1">
            <a:spLocks/>
          </p:cNvSpPr>
          <p:nvPr/>
        </p:nvSpPr>
        <p:spPr>
          <a:xfrm>
            <a:off x="1409423" y="2976535"/>
            <a:ext cx="9676267" cy="5207718"/>
          </a:xfrm>
          <a:prstGeom prst="rect">
            <a:avLst/>
          </a:prstGeom>
          <a:ln w="38100">
            <a:solidFill>
              <a:srgbClr val="577AF7"/>
            </a:solidFill>
          </a:ln>
        </p:spPr>
        <p:txBody>
          <a:bodyPr lIns="91440" tIns="45720" rIns="91440" bIns="45720" anchor="t"/>
          <a:lstStyle>
            <a:defPPr>
              <a:defRPr lang="en-US"/>
            </a:defPPr>
            <a:lvl1pPr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1pPr>
            <a:lvl2pPr marL="228600" indent="2286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2pPr>
            <a:lvl3pPr marL="457200" indent="4572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3pPr>
            <a:lvl4pPr marL="685800" indent="6858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4pPr>
            <a:lvl5pPr marL="914400" indent="9144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5pPr>
            <a:lvl6pPr marL="22860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6pPr>
            <a:lvl7pPr marL="27432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7pPr>
            <a:lvl8pPr marL="32004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8pPr>
            <a:lvl9pPr marL="36576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9pPr>
          </a:lstStyle>
          <a:p>
            <a:pPr marL="0" lvl="2" indent="-27940"/>
            <a:endParaRPr lang="en-US" sz="800" b="1" kern="0">
              <a:solidFill>
                <a:srgbClr val="577AF7"/>
              </a:solidFill>
            </a:endParaRPr>
          </a:p>
          <a:p>
            <a:pPr marL="0" lvl="2" indent="-27940"/>
            <a:r>
              <a:rPr lang="en-US" b="1" kern="0">
                <a:solidFill>
                  <a:srgbClr val="002DD1"/>
                </a:solidFill>
              </a:rPr>
              <a:t>Reimbursement Scheme:  </a:t>
            </a:r>
            <a:r>
              <a:rPr lang="en-US" kern="0">
                <a:solidFill>
                  <a:srgbClr val="0E2516"/>
                </a:solidFill>
              </a:rPr>
              <a:t>Colorado Medicaid</a:t>
            </a:r>
          </a:p>
          <a:p>
            <a:pPr marL="0" lvl="2" indent="-27940"/>
            <a:endParaRPr lang="en-US" sz="800" b="1" kern="0">
              <a:solidFill>
                <a:srgbClr val="577AF7"/>
              </a:solidFill>
            </a:endParaRPr>
          </a:p>
          <a:p>
            <a:pPr marL="0" lvl="2" indent="-27940"/>
            <a:r>
              <a:rPr lang="en-US" b="1" kern="0">
                <a:solidFill>
                  <a:srgbClr val="002DD1"/>
                </a:solidFill>
              </a:rPr>
              <a:t>Keyed by:  </a:t>
            </a:r>
            <a:r>
              <a:rPr lang="en-US" kern="0">
                <a:solidFill>
                  <a:srgbClr val="0E2516"/>
                </a:solidFill>
              </a:rPr>
              <a:t>Discharge date</a:t>
            </a:r>
            <a:endParaRPr lang="en-US"/>
          </a:p>
          <a:p>
            <a:pPr marL="0" lvl="2" indent="-27940"/>
            <a:endParaRPr lang="en-US" sz="800" b="1" kern="0">
              <a:solidFill>
                <a:srgbClr val="577AF7"/>
              </a:solidFill>
            </a:endParaRPr>
          </a:p>
          <a:p>
            <a:pPr marL="0" lvl="2" indent="-27940"/>
            <a:r>
              <a:rPr lang="en-US" b="1" kern="0">
                <a:solidFill>
                  <a:srgbClr val="002DD1"/>
                </a:solidFill>
              </a:rPr>
              <a:t>Grouper Version:  </a:t>
            </a:r>
            <a:r>
              <a:rPr lang="en-US" kern="0">
                <a:solidFill>
                  <a:srgbClr val="0E2516"/>
                </a:solidFill>
              </a:rPr>
              <a:t>APR DRG Grouper Version 40.0 (10.1.2022)</a:t>
            </a:r>
            <a:endParaRPr lang="en-US"/>
          </a:p>
          <a:p>
            <a:pPr marL="0" lvl="2" indent="-27940"/>
            <a:endParaRPr lang="en-US" sz="800" b="1" kern="0">
              <a:solidFill>
                <a:srgbClr val="577AF7"/>
              </a:solidFill>
            </a:endParaRPr>
          </a:p>
          <a:p>
            <a:pPr marL="0" lvl="2" indent="-27940"/>
            <a:r>
              <a:rPr lang="en-US" b="1" kern="0">
                <a:solidFill>
                  <a:srgbClr val="002DD1"/>
                </a:solidFill>
              </a:rPr>
              <a:t>Interpretation of Undetermined POA Indicators:  </a:t>
            </a:r>
            <a:r>
              <a:rPr lang="en-US" kern="0">
                <a:solidFill>
                  <a:srgbClr val="0E2516"/>
                </a:solidFill>
              </a:rPr>
              <a:t>0 - W treated as N; U treated as N</a:t>
            </a:r>
            <a:endParaRPr lang="en-US"/>
          </a:p>
          <a:p>
            <a:pPr marL="0" lvl="2" indent="-27940"/>
            <a:endParaRPr lang="en-US" sz="800" b="1" kern="0">
              <a:solidFill>
                <a:srgbClr val="002DD1"/>
              </a:solidFill>
            </a:endParaRPr>
          </a:p>
          <a:p>
            <a:pPr marL="0" lvl="2" indent="-27940"/>
            <a:r>
              <a:rPr lang="en-US" b="1" kern="0">
                <a:solidFill>
                  <a:srgbClr val="002DD1"/>
                </a:solidFill>
              </a:rPr>
              <a:t>PPC version:  </a:t>
            </a:r>
            <a:r>
              <a:rPr lang="en-US" kern="0">
                <a:solidFill>
                  <a:srgbClr val="0E2516"/>
                </a:solidFill>
              </a:rPr>
              <a:t>None</a:t>
            </a:r>
            <a:endParaRPr lang="en-US"/>
          </a:p>
          <a:p>
            <a:pPr marL="0" lvl="2" indent="-27940"/>
            <a:endParaRPr lang="en-US" sz="800" b="1" kern="0">
              <a:solidFill>
                <a:srgbClr val="577AF7"/>
              </a:solidFill>
            </a:endParaRPr>
          </a:p>
          <a:p>
            <a:pPr marL="0" lvl="2" indent="-27940"/>
            <a:r>
              <a:rPr lang="en-US" b="1" kern="0">
                <a:solidFill>
                  <a:srgbClr val="002DD1"/>
                </a:solidFill>
                <a:highlight>
                  <a:srgbClr val="FFFF00"/>
                </a:highlight>
              </a:rPr>
              <a:t>HAC version:  </a:t>
            </a:r>
            <a:r>
              <a:rPr lang="en-US" kern="0">
                <a:solidFill>
                  <a:srgbClr val="0E2516"/>
                </a:solidFill>
                <a:highlight>
                  <a:srgbClr val="FFFF00"/>
                </a:highlight>
              </a:rPr>
              <a:t>HAC Version 40.0 for Medicaid (10.1.2022)</a:t>
            </a:r>
            <a:endParaRPr lang="en-US">
              <a:highlight>
                <a:srgbClr val="FFFF00"/>
              </a:highlight>
            </a:endParaRPr>
          </a:p>
          <a:p>
            <a:pPr marL="0" lvl="2" indent="-27940"/>
            <a:endParaRPr lang="en-US" sz="800" b="1" kern="0">
              <a:solidFill>
                <a:srgbClr val="577AF7"/>
              </a:solidFill>
            </a:endParaRPr>
          </a:p>
          <a:p>
            <a:pPr marL="0" lvl="2" indent="-27940"/>
            <a:r>
              <a:rPr lang="en-US" b="1" kern="0">
                <a:solidFill>
                  <a:srgbClr val="002DD1"/>
                </a:solidFill>
              </a:rPr>
              <a:t>Payer Logic Indicator:  </a:t>
            </a:r>
            <a:r>
              <a:rPr lang="en-US" kern="0">
                <a:solidFill>
                  <a:srgbClr val="0E2516"/>
                </a:solidFill>
              </a:rPr>
              <a:t>None (Standard 3M APR-DRG)</a:t>
            </a:r>
            <a:endParaRPr lang="en-US"/>
          </a:p>
          <a:p>
            <a:pPr marL="0" lvl="2" indent="-27940"/>
            <a:endParaRPr lang="en-US" sz="800" b="1" kern="0">
              <a:solidFill>
                <a:srgbClr val="577AF7"/>
              </a:solidFill>
            </a:endParaRPr>
          </a:p>
          <a:p>
            <a:pPr marL="0" lvl="2" indent="-27940"/>
            <a:r>
              <a:rPr lang="en-US" b="1" kern="0">
                <a:solidFill>
                  <a:srgbClr val="002DD1"/>
                </a:solidFill>
              </a:rPr>
              <a:t>Birth weight option:  </a:t>
            </a:r>
            <a:r>
              <a:rPr lang="en-US" kern="0">
                <a:solidFill>
                  <a:srgbClr val="0E2516"/>
                </a:solidFill>
              </a:rPr>
              <a:t>Coded weight with default</a:t>
            </a:r>
            <a:endParaRPr lang="en-US"/>
          </a:p>
          <a:p>
            <a:pPr marL="0" lvl="2" indent="-27940"/>
            <a:endParaRPr lang="en-US" sz="800" b="1" kern="0">
              <a:solidFill>
                <a:srgbClr val="577AF7"/>
              </a:solidFill>
            </a:endParaRPr>
          </a:p>
          <a:p>
            <a:pPr marL="0" lvl="2" indent="-27940"/>
            <a:r>
              <a:rPr lang="en-US" b="1" kern="0">
                <a:solidFill>
                  <a:srgbClr val="002DD1"/>
                </a:solidFill>
              </a:rPr>
              <a:t>Discharge DRG option:  </a:t>
            </a:r>
            <a:r>
              <a:rPr lang="en-US" kern="0">
                <a:solidFill>
                  <a:srgbClr val="0E2516"/>
                </a:solidFill>
              </a:rPr>
              <a:t>Compute excluding only non-POA Complication of Care codes</a:t>
            </a:r>
            <a:endParaRPr lang="en-US"/>
          </a:p>
          <a:p>
            <a:pPr marL="0" lvl="2" indent="-27940"/>
            <a:endParaRPr lang="en-US" sz="800" b="1" kern="0">
              <a:solidFill>
                <a:srgbClr val="577AF7"/>
              </a:solidFill>
            </a:endParaRPr>
          </a:p>
          <a:p>
            <a:pPr marL="0" lvl="2" indent="-27940"/>
            <a:r>
              <a:rPr lang="en-US" b="1" kern="0">
                <a:solidFill>
                  <a:srgbClr val="002DD1"/>
                </a:solidFill>
              </a:rPr>
              <a:t>Entered code mapping:  </a:t>
            </a:r>
            <a:r>
              <a:rPr lang="en-US" kern="0">
                <a:solidFill>
                  <a:srgbClr val="0E2516"/>
                </a:solidFill>
              </a:rPr>
              <a:t>Automatically Determine Code Mapping</a:t>
            </a:r>
            <a:endParaRPr lang="en-US"/>
          </a:p>
          <a:p>
            <a:pPr marL="0" lvl="2" indent="-27940"/>
            <a:endParaRPr lang="en-US" sz="800" b="1" kern="0">
              <a:solidFill>
                <a:srgbClr val="577AF7"/>
              </a:solidFill>
            </a:endParaRPr>
          </a:p>
          <a:p>
            <a:pPr marL="0" lvl="2" indent="-27940"/>
            <a:r>
              <a:rPr lang="en-US" b="1" kern="0">
                <a:solidFill>
                  <a:srgbClr val="002DD1"/>
                </a:solidFill>
              </a:rPr>
              <a:t>Mapping Type:  </a:t>
            </a:r>
            <a:r>
              <a:rPr lang="en-US" kern="0">
                <a:solidFill>
                  <a:srgbClr val="0E2516"/>
                </a:solidFill>
              </a:rPr>
              <a:t>Historical</a:t>
            </a:r>
            <a:endParaRPr lang="en-US"/>
          </a:p>
          <a:p>
            <a:pPr marL="0" lvl="2" indent="-27940"/>
            <a:endParaRPr lang="en-US" sz="800" b="1" kern="0">
              <a:solidFill>
                <a:srgbClr val="577AF7"/>
              </a:solidFill>
            </a:endParaRPr>
          </a:p>
          <a:p>
            <a:pPr marL="0" lvl="2" indent="-27940"/>
            <a:r>
              <a:rPr lang="en-US" b="1" kern="0">
                <a:solidFill>
                  <a:srgbClr val="002DD1"/>
                </a:solidFill>
              </a:rPr>
              <a:t>Mapping based on:  </a:t>
            </a:r>
            <a:r>
              <a:rPr lang="en-US" kern="0">
                <a:solidFill>
                  <a:srgbClr val="0E2516"/>
                </a:solidFill>
              </a:rPr>
              <a:t>Discharge date</a:t>
            </a:r>
            <a:endParaRPr lang="en-US"/>
          </a:p>
        </p:txBody>
      </p:sp>
    </p:spTree>
    <p:extLst>
      <p:ext uri="{BB962C8B-B14F-4D97-AF65-F5344CB8AC3E}">
        <p14:creationId xmlns:p14="http://schemas.microsoft.com/office/powerpoint/2010/main" val="4014625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81ED6-D3F7-8C62-7084-661013AE20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210161-645A-E9AF-88FE-D485C1556BE9}"/>
              </a:ext>
            </a:extLst>
          </p:cNvPr>
          <p:cNvSpPr>
            <a:spLocks noGrp="1"/>
          </p:cNvSpPr>
          <p:nvPr>
            <p:ph type="title"/>
          </p:nvPr>
        </p:nvSpPr>
        <p:spPr>
          <a:xfrm>
            <a:off x="893763" y="574086"/>
            <a:ext cx="11217274" cy="1156322"/>
          </a:xfrm>
        </p:spPr>
        <p:txBody>
          <a:bodyPr>
            <a:normAutofit fontScale="90000"/>
          </a:bodyPr>
          <a:lstStyle/>
          <a:p>
            <a:r>
              <a:rPr lang="en-US" sz="4400"/>
              <a:t>Interpretation of Undetermined POA Indicators</a:t>
            </a:r>
          </a:p>
        </p:txBody>
      </p:sp>
      <p:sp>
        <p:nvSpPr>
          <p:cNvPr id="3" name="Content Placeholder 2">
            <a:extLst>
              <a:ext uri="{FF2B5EF4-FFF2-40B4-BE49-F238E27FC236}">
                <a16:creationId xmlns:a16="http://schemas.microsoft.com/office/drawing/2014/main" id="{5B9E6506-F655-8477-4815-ECEF0FB0EAC4}"/>
              </a:ext>
            </a:extLst>
          </p:cNvPr>
          <p:cNvSpPr>
            <a:spLocks noGrp="1"/>
          </p:cNvSpPr>
          <p:nvPr>
            <p:ph sz="quarter" idx="10"/>
          </p:nvPr>
        </p:nvSpPr>
        <p:spPr>
          <a:xfrm>
            <a:off x="893763" y="1853514"/>
            <a:ext cx="11217274" cy="6852604"/>
          </a:xfrm>
        </p:spPr>
        <p:txBody>
          <a:bodyPr lIns="91440" tIns="45720" rIns="91440" bIns="45720" anchor="t"/>
          <a:lstStyle/>
          <a:p>
            <a:pPr marL="256540" indent="-256540"/>
            <a:r>
              <a:rPr lang="en-US"/>
              <a:t>Clarify ambiguity on Interpretation of Undetermined Present on Admission (POA) Indicators</a:t>
            </a:r>
          </a:p>
          <a:p>
            <a:pPr marL="256540" indent="-256540"/>
            <a:endParaRPr lang="en-US"/>
          </a:p>
          <a:p>
            <a:pPr marL="256540" indent="-256540"/>
            <a:r>
              <a:rPr lang="en-US"/>
              <a:t>For APR-DRG Grouping, the Department uses:</a:t>
            </a:r>
          </a:p>
          <a:p>
            <a:pPr marL="599421" lvl="1" indent="-256540"/>
            <a:r>
              <a:rPr lang="en-US"/>
              <a:t>W treated as N; U treated as N</a:t>
            </a:r>
          </a:p>
          <a:p>
            <a:pPr marL="599421" lvl="1" indent="-256540"/>
            <a:r>
              <a:rPr lang="en-US"/>
              <a:t>Aligns with information on previous slide</a:t>
            </a:r>
          </a:p>
          <a:p>
            <a:pPr marL="599421" lvl="1" indent="-256540"/>
            <a:endParaRPr lang="en-US"/>
          </a:p>
          <a:p>
            <a:pPr marL="256540" indent="-256540"/>
            <a:r>
              <a:rPr lang="en-US"/>
              <a:t>For HACs, the Department uses:</a:t>
            </a:r>
          </a:p>
          <a:p>
            <a:pPr marL="599421" lvl="1" indent="-256540"/>
            <a:r>
              <a:rPr lang="en-US"/>
              <a:t>W treated as Y; U treated as N</a:t>
            </a:r>
          </a:p>
          <a:p>
            <a:pPr marL="599421" lvl="1" indent="-256540"/>
            <a:r>
              <a:rPr lang="en-US"/>
              <a:t>Cannot be altered by HCPF, hard-coded into 3M/Solventum module</a:t>
            </a:r>
          </a:p>
          <a:p>
            <a:pPr marL="599421" lvl="1" indent="-256540"/>
            <a:endParaRPr lang="en-US"/>
          </a:p>
          <a:p>
            <a:pPr marL="256540" indent="-256540"/>
            <a:r>
              <a:rPr lang="en-US"/>
              <a:t>APR-DRG Grouping relies on POA indicators in DRG and Severity of Illness Assignments, in addition to Complication of Care and High mortality rate diagnoses</a:t>
            </a:r>
          </a:p>
          <a:p>
            <a:pPr marL="342881" lvl="1" indent="0">
              <a:buNone/>
            </a:pPr>
            <a:endParaRPr lang="en-US"/>
          </a:p>
        </p:txBody>
      </p:sp>
      <p:sp>
        <p:nvSpPr>
          <p:cNvPr id="4" name="Slide Number Placeholder 3">
            <a:extLst>
              <a:ext uri="{FF2B5EF4-FFF2-40B4-BE49-F238E27FC236}">
                <a16:creationId xmlns:a16="http://schemas.microsoft.com/office/drawing/2014/main" id="{4A04EFB3-9D84-A35A-EFC5-50DFFA636BE5}"/>
              </a:ext>
            </a:extLst>
          </p:cNvPr>
          <p:cNvSpPr>
            <a:spLocks noGrp="1"/>
          </p:cNvSpPr>
          <p:nvPr>
            <p:ph type="sldNum" sz="quarter" idx="11"/>
          </p:nvPr>
        </p:nvSpPr>
        <p:spPr/>
        <p:txBody>
          <a:bodyPr/>
          <a:lstStyle/>
          <a:p>
            <a:fld id="{7CD4B2A3-DF06-4EAB-85AB-0641A4D150A0}" type="slidenum">
              <a:rPr lang="en-US" smtClean="0">
                <a:solidFill>
                  <a:srgbClr val="FFFFFF"/>
                </a:solidFill>
              </a:rPr>
              <a:pPr/>
              <a:t>17</a:t>
            </a:fld>
            <a:endParaRPr lang="en-US">
              <a:solidFill>
                <a:srgbClr val="FFFFFF"/>
              </a:solidFill>
            </a:endParaRPr>
          </a:p>
        </p:txBody>
      </p:sp>
    </p:spTree>
    <p:extLst>
      <p:ext uri="{BB962C8B-B14F-4D97-AF65-F5344CB8AC3E}">
        <p14:creationId xmlns:p14="http://schemas.microsoft.com/office/powerpoint/2010/main" val="2133581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B6DA6-71F4-071A-2D54-1DE865BCD68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55F0DB-EB8A-0879-CB36-E4F6563A07D8}"/>
              </a:ext>
              <a:ext uri="{C183D7F6-B498-43B3-948B-1728B52AA6E4}">
                <adec:decorative xmlns:adec="http://schemas.microsoft.com/office/drawing/2017/decorative" val="1"/>
              </a:ext>
            </a:extLst>
          </p:cNvPr>
          <p:cNvSpPr>
            <a:spLocks noGrp="1"/>
          </p:cNvSpPr>
          <p:nvPr>
            <p:ph type="sldNum" idx="12"/>
          </p:nvPr>
        </p:nvSpPr>
        <p:spPr/>
        <p:txBody>
          <a:bodyPr/>
          <a:lstStyle/>
          <a:p>
            <a:fld id="{00000000-1234-1234-1234-123412341234}" type="slidenum">
              <a:rPr lang="en-US" smtClean="0"/>
              <a:pPr/>
              <a:t>18</a:t>
            </a:fld>
            <a:endParaRPr lang="en-US"/>
          </a:p>
        </p:txBody>
      </p:sp>
      <p:sp>
        <p:nvSpPr>
          <p:cNvPr id="4" name="Title 3">
            <a:extLst>
              <a:ext uri="{FF2B5EF4-FFF2-40B4-BE49-F238E27FC236}">
                <a16:creationId xmlns:a16="http://schemas.microsoft.com/office/drawing/2014/main" id="{007214A1-53EE-097D-2942-6EDDAF7EFE9B}"/>
              </a:ext>
            </a:extLst>
          </p:cNvPr>
          <p:cNvSpPr>
            <a:spLocks noGrp="1"/>
          </p:cNvSpPr>
          <p:nvPr>
            <p:ph type="title"/>
          </p:nvPr>
        </p:nvSpPr>
        <p:spPr>
          <a:xfrm>
            <a:off x="246932" y="393507"/>
            <a:ext cx="12368172" cy="1403111"/>
          </a:xfrm>
        </p:spPr>
        <p:txBody>
          <a:bodyPr/>
          <a:lstStyle/>
          <a:p>
            <a:r>
              <a:rPr lang="en-US" sz="4400"/>
              <a:t>Timeline for </a:t>
            </a:r>
            <a:r>
              <a:rPr lang="en-US" sz="4400">
                <a:highlight>
                  <a:srgbClr val="FFFF00"/>
                </a:highlight>
              </a:rPr>
              <a:t>Education-related data</a:t>
            </a:r>
            <a:r>
              <a:rPr lang="en-US" sz="4400"/>
              <a:t> 30-day Review Period rates effective 7/1/2025</a:t>
            </a:r>
          </a:p>
        </p:txBody>
      </p:sp>
      <p:graphicFrame>
        <p:nvGraphicFramePr>
          <p:cNvPr id="2" name="Table 1" descr="this table details the timeline for education related data">
            <a:extLst>
              <a:ext uri="{FF2B5EF4-FFF2-40B4-BE49-F238E27FC236}">
                <a16:creationId xmlns:a16="http://schemas.microsoft.com/office/drawing/2014/main" id="{ECD238A6-0160-5BC6-6B21-3E48A0DB4337}"/>
              </a:ext>
            </a:extLst>
          </p:cNvPr>
          <p:cNvGraphicFramePr>
            <a:graphicFrameLocks noGrp="1"/>
          </p:cNvGraphicFramePr>
          <p:nvPr>
            <p:extLst>
              <p:ext uri="{D42A27DB-BD31-4B8C-83A1-F6EECF244321}">
                <p14:modId xmlns:p14="http://schemas.microsoft.com/office/powerpoint/2010/main" val="522299807"/>
              </p:ext>
            </p:extLst>
          </p:nvPr>
        </p:nvGraphicFramePr>
        <p:xfrm>
          <a:off x="206943" y="2430236"/>
          <a:ext cx="12401772" cy="4652604"/>
        </p:xfrm>
        <a:graphic>
          <a:graphicData uri="http://schemas.openxmlformats.org/drawingml/2006/table">
            <a:tbl>
              <a:tblPr firstRow="1"/>
              <a:tblGrid>
                <a:gridCol w="10498541">
                  <a:extLst>
                    <a:ext uri="{9D8B030D-6E8A-4147-A177-3AD203B41FA5}">
                      <a16:colId xmlns:a16="http://schemas.microsoft.com/office/drawing/2014/main" val="3315916626"/>
                    </a:ext>
                  </a:extLst>
                </a:gridCol>
                <a:gridCol w="1903231">
                  <a:extLst>
                    <a:ext uri="{9D8B030D-6E8A-4147-A177-3AD203B41FA5}">
                      <a16:colId xmlns:a16="http://schemas.microsoft.com/office/drawing/2014/main" val="1734913319"/>
                    </a:ext>
                  </a:extLst>
                </a:gridCol>
              </a:tblGrid>
              <a:tr h="454179">
                <a:tc>
                  <a:txBody>
                    <a:bodyPr/>
                    <a:lstStyle/>
                    <a:p>
                      <a:pPr algn="ctr" fontAlgn="b"/>
                      <a:r>
                        <a:rPr lang="en-US" sz="2400" b="1" i="0" u="none" strike="noStrike">
                          <a:solidFill>
                            <a:srgbClr val="FFFFFF"/>
                          </a:solidFill>
                          <a:effectLst/>
                          <a:latin typeface="Calibri" panose="020F0502020204030204" pitchFamily="34" charset="0"/>
                        </a:rPr>
                        <a:t> Timeline for Education-related adjustments/add-ons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2400" b="1" i="0" u="none" strike="noStrike">
                          <a:solidFill>
                            <a:srgbClr val="FFFFFF"/>
                          </a:solidFill>
                          <a:effectLst/>
                          <a:latin typeface="Calibri"/>
                        </a:rPr>
                        <a:t>Due Date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2871795274"/>
                  </a:ext>
                </a:extLst>
              </a:tr>
              <a:tr h="729747">
                <a:tc>
                  <a:txBody>
                    <a:bodyPr/>
                    <a:lstStyle/>
                    <a:p>
                      <a:pPr algn="l" fontAlgn="b"/>
                      <a:r>
                        <a:rPr lang="en-US" sz="2400" b="0" i="0" u="none" strike="noStrike">
                          <a:solidFill>
                            <a:srgbClr val="000000"/>
                          </a:solidFill>
                          <a:effectLst/>
                          <a:latin typeface="Calibri"/>
                        </a:rPr>
                        <a:t>Myers &amp; Stauffer (M&amp;S) pulls from HCRIS the most recently available cost reports as of the end of the first full week in January of each rebasing year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2400" b="0" i="0" u="none" strike="noStrike">
                          <a:solidFill>
                            <a:srgbClr val="000000"/>
                          </a:solidFill>
                          <a:effectLst/>
                          <a:latin typeface="Calibri"/>
                        </a:rPr>
                        <a:t>1/10/2025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613728807"/>
                  </a:ext>
                </a:extLst>
              </a:tr>
              <a:tr h="729747">
                <a:tc>
                  <a:txBody>
                    <a:bodyPr/>
                    <a:lstStyle/>
                    <a:p>
                      <a:pPr algn="l" fontAlgn="b"/>
                      <a:r>
                        <a:rPr lang="en-US" sz="2400" b="0" i="0" u="none" strike="noStrike">
                          <a:solidFill>
                            <a:srgbClr val="000000"/>
                          </a:solidFill>
                          <a:effectLst/>
                          <a:latin typeface="Calibri" panose="020F0502020204030204" pitchFamily="34" charset="0"/>
                        </a:rPr>
                        <a:t>M&amp;S performs calculations and have data available for delivery to Department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2400" b="0" i="0" u="none" strike="noStrike">
                          <a:solidFill>
                            <a:srgbClr val="000000"/>
                          </a:solidFill>
                          <a:effectLst/>
                          <a:latin typeface="Calibri"/>
                        </a:rPr>
                        <a:t>3/10/2025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899630278"/>
                  </a:ext>
                </a:extLst>
              </a:tr>
              <a:tr h="1094620">
                <a:tc>
                  <a:txBody>
                    <a:bodyPr/>
                    <a:lstStyle/>
                    <a:p>
                      <a:pPr algn="l" fontAlgn="b"/>
                      <a:r>
                        <a:rPr lang="en-US" sz="2400" b="0" i="0" u="none" strike="noStrike">
                          <a:solidFill>
                            <a:srgbClr val="000000"/>
                          </a:solidFill>
                          <a:effectLst/>
                          <a:highlight>
                            <a:srgbClr val="FFFF00"/>
                          </a:highlight>
                          <a:latin typeface="Calibri"/>
                        </a:rPr>
                        <a:t>The Department reviews and posts Indirect Medical Education (IME) Ratios/Graduate Medical Education (GME) cost per Discharge to website for hospital review/sends Constant Contact email notifying stakeholders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2400" b="0" i="0" u="none" strike="noStrike">
                          <a:solidFill>
                            <a:srgbClr val="000000"/>
                          </a:solidFill>
                          <a:effectLst/>
                          <a:highlight>
                            <a:srgbClr val="FFFF00"/>
                          </a:highlight>
                          <a:latin typeface="Calibri"/>
                        </a:rPr>
                        <a:t>3/17/2025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030325817"/>
                  </a:ext>
                </a:extLst>
              </a:tr>
              <a:tr h="454179">
                <a:tc>
                  <a:txBody>
                    <a:bodyPr/>
                    <a:lstStyle/>
                    <a:p>
                      <a:pPr algn="l" fontAlgn="b"/>
                      <a:r>
                        <a:rPr lang="en-US" sz="2400" b="0" i="0" u="none" strike="noStrike">
                          <a:solidFill>
                            <a:srgbClr val="000000"/>
                          </a:solidFill>
                          <a:effectLst/>
                          <a:latin typeface="Calibri"/>
                        </a:rPr>
                        <a:t>30 Day IME/GME Hospital Review Period ends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2400" b="0" i="0" u="none" strike="noStrike">
                          <a:solidFill>
                            <a:srgbClr val="000000"/>
                          </a:solidFill>
                          <a:effectLst/>
                          <a:latin typeface="Calibri"/>
                        </a:rPr>
                        <a:t>4/16/2025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168438182"/>
                  </a:ext>
                </a:extLst>
              </a:tr>
              <a:tr h="454179">
                <a:tc>
                  <a:txBody>
                    <a:bodyPr/>
                    <a:lstStyle/>
                    <a:p>
                      <a:pPr algn="l" fontAlgn="b"/>
                      <a:r>
                        <a:rPr lang="en-US" sz="2400" b="0" i="0" u="none" strike="noStrike">
                          <a:solidFill>
                            <a:srgbClr val="000000"/>
                          </a:solidFill>
                          <a:effectLst/>
                          <a:latin typeface="Calibri"/>
                        </a:rPr>
                        <a:t>M&amp;S works with hospital responses to amend as necessary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2400" b="0" i="0" u="none" strike="noStrike">
                          <a:solidFill>
                            <a:srgbClr val="000000"/>
                          </a:solidFill>
                          <a:effectLst/>
                          <a:latin typeface="Calibri"/>
                        </a:rPr>
                        <a:t>4/30/2025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831856050"/>
                  </a:ext>
                </a:extLst>
              </a:tr>
              <a:tr h="729747">
                <a:tc>
                  <a:txBody>
                    <a:bodyPr/>
                    <a:lstStyle/>
                    <a:p>
                      <a:pPr algn="l" fontAlgn="b"/>
                      <a:r>
                        <a:rPr lang="en-US" sz="2400" b="0" i="0" u="none" strike="noStrike">
                          <a:solidFill>
                            <a:srgbClr val="000000"/>
                          </a:solidFill>
                          <a:effectLst/>
                          <a:latin typeface="Calibri" panose="020F0502020204030204" pitchFamily="34" charset="0"/>
                        </a:rPr>
                        <a:t>Department receives finalized IME/GME data to include in inpatient base rate model worksheet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2400" b="0" i="0" u="none" strike="noStrike">
                          <a:solidFill>
                            <a:srgbClr val="000000"/>
                          </a:solidFill>
                          <a:effectLst/>
                          <a:latin typeface="Calibri" panose="020F0502020204030204" pitchFamily="34" charset="0"/>
                        </a:rPr>
                        <a:t>5/1/2025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082367183"/>
                  </a:ext>
                </a:extLst>
              </a:tr>
            </a:tbl>
          </a:graphicData>
        </a:graphic>
      </p:graphicFrame>
      <p:sp>
        <p:nvSpPr>
          <p:cNvPr id="5" name="TextBox 4">
            <a:extLst>
              <a:ext uri="{FF2B5EF4-FFF2-40B4-BE49-F238E27FC236}">
                <a16:creationId xmlns:a16="http://schemas.microsoft.com/office/drawing/2014/main" id="{8861567D-5547-7280-996F-15F8B105C375}"/>
              </a:ext>
            </a:extLst>
          </p:cNvPr>
          <p:cNvSpPr txBox="1"/>
          <p:nvPr/>
        </p:nvSpPr>
        <p:spPr>
          <a:xfrm>
            <a:off x="2193602" y="7476372"/>
            <a:ext cx="8421511" cy="646331"/>
          </a:xfrm>
          <a:prstGeom prst="rect">
            <a:avLst/>
          </a:prstGeom>
          <a:solidFill>
            <a:srgbClr val="FFFF00"/>
          </a:solidFill>
          <a:ln>
            <a:solidFill>
              <a:schemeClr val="tx1"/>
            </a:solidFill>
          </a:ln>
        </p:spPr>
        <p:txBody>
          <a:bodyPr wrap="square" rtlCol="0" anchor="ctr">
            <a:spAutoFit/>
          </a:bodyPr>
          <a:lstStyle/>
          <a:p>
            <a:pPr algn="l" defTabSz="779050" hangingPunct="1">
              <a:spcBef>
                <a:spcPts val="1024"/>
              </a:spcBef>
            </a:pPr>
            <a:r>
              <a:rPr lang="en-US" kern="0">
                <a:solidFill>
                  <a:schemeClr val="tx1"/>
                </a:solidFill>
                <a:latin typeface="Trebuchet MS"/>
              </a:rPr>
              <a:t>This is essentially the same timeline we used for our prior rebasing.  Dates were adjusted to avoid due dates on weekends/holidays.</a:t>
            </a:r>
          </a:p>
        </p:txBody>
      </p:sp>
    </p:spTree>
    <p:extLst>
      <p:ext uri="{BB962C8B-B14F-4D97-AF65-F5344CB8AC3E}">
        <p14:creationId xmlns:p14="http://schemas.microsoft.com/office/powerpoint/2010/main" val="2515717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15EBB-907B-5926-50C5-15FC8E2BFF2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B9C7D4-57BB-C1CD-CA59-D0585BFCBD5E}"/>
              </a:ext>
              <a:ext uri="{C183D7F6-B498-43B3-948B-1728B52AA6E4}">
                <adec:decorative xmlns:adec="http://schemas.microsoft.com/office/drawing/2017/decorative" val="1"/>
              </a:ext>
            </a:extLst>
          </p:cNvPr>
          <p:cNvSpPr>
            <a:spLocks noGrp="1"/>
          </p:cNvSpPr>
          <p:nvPr>
            <p:ph type="sldNum" idx="12"/>
          </p:nvPr>
        </p:nvSpPr>
        <p:spPr/>
        <p:txBody>
          <a:bodyPr/>
          <a:lstStyle/>
          <a:p>
            <a:fld id="{00000000-1234-1234-1234-123412341234}" type="slidenum">
              <a:rPr lang="en-US" smtClean="0"/>
              <a:pPr/>
              <a:t>19</a:t>
            </a:fld>
            <a:endParaRPr lang="en-US"/>
          </a:p>
        </p:txBody>
      </p:sp>
      <p:sp>
        <p:nvSpPr>
          <p:cNvPr id="4" name="Title 3">
            <a:extLst>
              <a:ext uri="{FF2B5EF4-FFF2-40B4-BE49-F238E27FC236}">
                <a16:creationId xmlns:a16="http://schemas.microsoft.com/office/drawing/2014/main" id="{C1C9210C-7B3E-A4CB-3633-90E74E436FA2}"/>
              </a:ext>
            </a:extLst>
          </p:cNvPr>
          <p:cNvSpPr>
            <a:spLocks noGrp="1"/>
          </p:cNvSpPr>
          <p:nvPr>
            <p:ph type="title"/>
          </p:nvPr>
        </p:nvSpPr>
        <p:spPr>
          <a:xfrm>
            <a:off x="246931" y="175499"/>
            <a:ext cx="12368172" cy="1403111"/>
          </a:xfrm>
        </p:spPr>
        <p:txBody>
          <a:bodyPr/>
          <a:lstStyle/>
          <a:p>
            <a:r>
              <a:rPr lang="en-US" sz="4400"/>
              <a:t>Timeline for </a:t>
            </a:r>
            <a:r>
              <a:rPr lang="en-US" sz="4400">
                <a:highlight>
                  <a:srgbClr val="FFFF00"/>
                </a:highlight>
              </a:rPr>
              <a:t>CMS data</a:t>
            </a:r>
            <a:r>
              <a:rPr lang="en-US" sz="4400"/>
              <a:t> 30-day Review Period rates effective 7/1/2025</a:t>
            </a:r>
          </a:p>
        </p:txBody>
      </p:sp>
      <p:sp>
        <p:nvSpPr>
          <p:cNvPr id="6" name="TextBox 5">
            <a:extLst>
              <a:ext uri="{FF2B5EF4-FFF2-40B4-BE49-F238E27FC236}">
                <a16:creationId xmlns:a16="http://schemas.microsoft.com/office/drawing/2014/main" id="{386E39C2-7AC6-672C-66E1-39167EDAD986}"/>
              </a:ext>
            </a:extLst>
          </p:cNvPr>
          <p:cNvSpPr txBox="1"/>
          <p:nvPr/>
        </p:nvSpPr>
        <p:spPr>
          <a:xfrm>
            <a:off x="273597" y="1997841"/>
            <a:ext cx="12430655" cy="6606937"/>
          </a:xfrm>
          <a:prstGeom prst="rect">
            <a:avLst/>
          </a:prstGeom>
          <a:noFill/>
        </p:spPr>
        <p:txBody>
          <a:bodyPr wrap="square" lIns="91440" tIns="45720" rIns="91440" bIns="45720" rtlCol="0" anchor="ctr">
            <a:spAutoFit/>
          </a:bodyPr>
          <a:lstStyle/>
          <a:p>
            <a:pPr algn="l" defTabSz="779050" hangingPunct="1">
              <a:spcBef>
                <a:spcPts val="1024"/>
              </a:spcBef>
            </a:pPr>
            <a:r>
              <a:rPr lang="en-US" sz="2000" b="1" kern="0">
                <a:solidFill>
                  <a:schemeClr val="tx1"/>
                </a:solidFill>
                <a:latin typeface="Trebuchet MS"/>
              </a:rPr>
              <a:t>CMS Data 30-day Review period </a:t>
            </a:r>
            <a:r>
              <a:rPr lang="en-US" sz="2000" kern="0">
                <a:solidFill>
                  <a:schemeClr val="tx1"/>
                </a:solidFill>
                <a:latin typeface="Trebuchet MS"/>
              </a:rPr>
              <a:t>will be available for review in same GME/IME workbook posted on 3/17/2025 with any requested changes due by end of day 4/16/2025 to diana.lambe@state.co.us. </a:t>
            </a:r>
          </a:p>
          <a:p>
            <a:pPr defTabSz="779050">
              <a:spcBef>
                <a:spcPts val="1024"/>
              </a:spcBef>
            </a:pPr>
            <a:endParaRPr lang="en-US" sz="1000" kern="0">
              <a:solidFill>
                <a:schemeClr val="tx1"/>
              </a:solidFill>
              <a:latin typeface="Trebuchet MS"/>
            </a:endParaRPr>
          </a:p>
          <a:p>
            <a:pPr algn="l" defTabSz="779050" hangingPunct="1">
              <a:spcBef>
                <a:spcPts val="1024"/>
              </a:spcBef>
            </a:pPr>
            <a:r>
              <a:rPr lang="en-US" sz="2000" kern="0">
                <a:solidFill>
                  <a:schemeClr val="tx1"/>
                </a:solidFill>
                <a:latin typeface="Trebuchet MS"/>
              </a:rPr>
              <a:t>Hospitals will need to provide an email containing copies of letters from their Hospital Intermediary showing the incorrect data and the correction that will be used to adjust their hospital’s data points used in rate building to Diana Lambe and Andrew Abalos at </a:t>
            </a:r>
            <a:r>
              <a:rPr lang="en-US" sz="2000" kern="0">
                <a:solidFill>
                  <a:schemeClr val="tx1"/>
                </a:solidFill>
                <a:latin typeface="Trebuchet MS"/>
                <a:hlinkClick r:id="rId2">
                  <a:extLst>
                    <a:ext uri="{A12FA001-AC4F-418D-AE19-62706E023703}">
                      <ahyp:hlinkClr xmlns:ahyp="http://schemas.microsoft.com/office/drawing/2018/hyperlinkcolor" val="tx"/>
                    </a:ext>
                  </a:extLst>
                </a:hlinkClick>
              </a:rPr>
              <a:t>diana.lambe@state.co.us</a:t>
            </a:r>
            <a:r>
              <a:rPr lang="en-US" sz="2000" kern="0">
                <a:solidFill>
                  <a:schemeClr val="tx1"/>
                </a:solidFill>
                <a:latin typeface="Trebuchet MS"/>
              </a:rPr>
              <a:t> and </a:t>
            </a:r>
            <a:r>
              <a:rPr lang="en-US" sz="2000" kern="0">
                <a:solidFill>
                  <a:schemeClr val="tx1"/>
                </a:solidFill>
                <a:latin typeface="Trebuchet MS"/>
                <a:hlinkClick r:id="rId3">
                  <a:extLst>
                    <a:ext uri="{A12FA001-AC4F-418D-AE19-62706E023703}">
                      <ahyp:hlinkClr xmlns:ahyp="http://schemas.microsoft.com/office/drawing/2018/hyperlinkcolor" val="tx"/>
                    </a:ext>
                  </a:extLst>
                </a:hlinkClick>
              </a:rPr>
              <a:t>andrew.abalos@state.co.us</a:t>
            </a:r>
            <a:r>
              <a:rPr lang="en-US" sz="2000" kern="0">
                <a:solidFill>
                  <a:schemeClr val="tx1"/>
                </a:solidFill>
                <a:latin typeface="Trebuchet MS"/>
              </a:rPr>
              <a:t>.   </a:t>
            </a:r>
            <a:endParaRPr lang="en-US" sz="2000" kern="0">
              <a:solidFill>
                <a:schemeClr val="tx1"/>
              </a:solidFill>
            </a:endParaRPr>
          </a:p>
          <a:p>
            <a:pPr defTabSz="779050">
              <a:spcBef>
                <a:spcPts val="1024"/>
              </a:spcBef>
            </a:pPr>
            <a:endParaRPr lang="en-US" sz="1000" kern="0">
              <a:solidFill>
                <a:schemeClr val="tx1"/>
              </a:solidFill>
              <a:latin typeface="+mn-lt"/>
            </a:endParaRPr>
          </a:p>
          <a:p>
            <a:pPr defTabSz="779050" hangingPunct="1">
              <a:spcBef>
                <a:spcPts val="1024"/>
              </a:spcBef>
            </a:pPr>
            <a:r>
              <a:rPr lang="en-US" sz="2000" b="0" i="0" u="none" strike="noStrike">
                <a:solidFill>
                  <a:srgbClr val="000000"/>
                </a:solidFill>
                <a:effectLst/>
                <a:latin typeface="+mn-lt"/>
              </a:rPr>
              <a:t>Below are the specific data elements that hospitals can request a change if still incorrect after the </a:t>
            </a:r>
            <a:r>
              <a:rPr lang="en-US" sz="2000">
                <a:solidFill>
                  <a:srgbClr val="000000"/>
                </a:solidFill>
                <a:latin typeface="+mn-lt"/>
              </a:rPr>
              <a:t>final</a:t>
            </a:r>
            <a:r>
              <a:rPr lang="en-US" sz="2000" b="0" i="0" u="none" strike="noStrike">
                <a:solidFill>
                  <a:srgbClr val="000000"/>
                </a:solidFill>
                <a:effectLst/>
                <a:latin typeface="+mn-lt"/>
              </a:rPr>
              <a:t> </a:t>
            </a:r>
            <a:r>
              <a:rPr lang="en-US" sz="2000">
                <a:solidFill>
                  <a:srgbClr val="000000"/>
                </a:solidFill>
                <a:latin typeface="+mn-lt"/>
              </a:rPr>
              <a:t>"correcting" files posted by CMS as of the end of the first full week in January</a:t>
            </a:r>
            <a:r>
              <a:rPr lang="en-US" sz="2000" b="0" i="0" u="none" strike="noStrike">
                <a:solidFill>
                  <a:srgbClr val="000000"/>
                </a:solidFill>
                <a:effectLst/>
                <a:latin typeface="+mn-lt"/>
              </a:rPr>
              <a:t> have been posted.  </a:t>
            </a:r>
          </a:p>
          <a:p>
            <a:pPr algn="l" defTabSz="779050" hangingPunct="1">
              <a:spcBef>
                <a:spcPts val="1024"/>
              </a:spcBef>
            </a:pPr>
            <a:endParaRPr lang="en-US" sz="2000" kern="0">
              <a:solidFill>
                <a:schemeClr val="tx1"/>
              </a:solidFill>
              <a:latin typeface="Trebuchet MS"/>
            </a:endParaRPr>
          </a:p>
          <a:p>
            <a:pPr algn="l" defTabSz="779050" hangingPunct="1">
              <a:spcBef>
                <a:spcPts val="1024"/>
              </a:spcBef>
            </a:pPr>
            <a:endParaRPr lang="en-US" sz="2000" kern="0">
              <a:solidFill>
                <a:schemeClr val="tx1"/>
              </a:solidFill>
              <a:latin typeface="Trebuchet MS"/>
            </a:endParaRPr>
          </a:p>
          <a:p>
            <a:pPr marL="0" algn="l" rtl="0" eaLnBrk="1" fontAlgn="ctr" latinLnBrk="0" hangingPunct="1"/>
            <a:br>
              <a:rPr lang="en-US" sz="2000" b="0" i="0" u="none" strike="noStrike" kern="1200">
                <a:solidFill>
                  <a:srgbClr val="000000"/>
                </a:solidFill>
                <a:effectLst/>
                <a:latin typeface="Calibri" panose="020F0502020204030204" pitchFamily="34" charset="0"/>
                <a:ea typeface="Trebuchet MS" panose="020B0603020202020204" pitchFamily="34" charset="0"/>
                <a:cs typeface="Trebuchet MS" panose="020B0603020202020204" pitchFamily="34" charset="0"/>
              </a:rPr>
            </a:br>
            <a:endParaRPr lang="en-US" sz="2000" kern="0">
              <a:solidFill>
                <a:schemeClr val="tx1"/>
              </a:solidFill>
              <a:latin typeface="Trebuchet MS"/>
            </a:endParaRPr>
          </a:p>
          <a:p>
            <a:pPr algn="l" defTabSz="779050" hangingPunct="1">
              <a:spcBef>
                <a:spcPts val="1024"/>
              </a:spcBef>
            </a:pPr>
            <a:endParaRPr lang="en-US" sz="2000" kern="0">
              <a:solidFill>
                <a:srgbClr val="577AF7"/>
              </a:solidFill>
              <a:latin typeface="Trebuchet MS"/>
            </a:endParaRPr>
          </a:p>
          <a:p>
            <a:pPr algn="l" defTabSz="779050" hangingPunct="1">
              <a:spcBef>
                <a:spcPts val="1024"/>
              </a:spcBef>
            </a:pPr>
            <a:endParaRPr lang="en-US" sz="2000" kern="0">
              <a:solidFill>
                <a:srgbClr val="577AF7"/>
              </a:solidFill>
              <a:latin typeface="Trebuchet MS"/>
            </a:endParaRPr>
          </a:p>
          <a:p>
            <a:pPr algn="l" defTabSz="779050" hangingPunct="1">
              <a:spcBef>
                <a:spcPts val="1024"/>
              </a:spcBef>
            </a:pPr>
            <a:endParaRPr lang="en-US" sz="2000" kern="0">
              <a:solidFill>
                <a:srgbClr val="577AF7"/>
              </a:solidFill>
              <a:latin typeface="Trebuchet MS"/>
            </a:endParaRPr>
          </a:p>
          <a:p>
            <a:pPr algn="l" defTabSz="779050" hangingPunct="1">
              <a:spcBef>
                <a:spcPts val="1024"/>
              </a:spcBef>
            </a:pPr>
            <a:endParaRPr lang="en-US" sz="2000" kern="0">
              <a:solidFill>
                <a:schemeClr val="accent1">
                  <a:lumMod val="60000"/>
                  <a:lumOff val="40000"/>
                </a:schemeClr>
              </a:solidFill>
              <a:latin typeface="Trebuchet MS"/>
            </a:endParaRPr>
          </a:p>
        </p:txBody>
      </p:sp>
      <p:graphicFrame>
        <p:nvGraphicFramePr>
          <p:cNvPr id="11" name="Table 10" descr="this table details the data elements that hospitals have the ability to correct if still incorrect after the final version from CMS">
            <a:extLst>
              <a:ext uri="{FF2B5EF4-FFF2-40B4-BE49-F238E27FC236}">
                <a16:creationId xmlns:a16="http://schemas.microsoft.com/office/drawing/2014/main" id="{CB88796E-55A9-F389-3069-233DB3953B3F}"/>
              </a:ext>
            </a:extLst>
          </p:cNvPr>
          <p:cNvGraphicFramePr>
            <a:graphicFrameLocks noGrp="1"/>
          </p:cNvGraphicFramePr>
          <p:nvPr>
            <p:extLst>
              <p:ext uri="{D42A27DB-BD31-4B8C-83A1-F6EECF244321}">
                <p14:modId xmlns:p14="http://schemas.microsoft.com/office/powerpoint/2010/main" val="3608230606"/>
              </p:ext>
            </p:extLst>
          </p:nvPr>
        </p:nvGraphicFramePr>
        <p:xfrm>
          <a:off x="1590906" y="5718982"/>
          <a:ext cx="9680221" cy="2704656"/>
        </p:xfrm>
        <a:graphic>
          <a:graphicData uri="http://schemas.openxmlformats.org/drawingml/2006/table">
            <a:tbl>
              <a:tblPr firstRow="1" bandRow="1">
                <a:tableStyleId>{3B4B98B0-60AC-42C2-AFA5-B58CD77FA1E5}</a:tableStyleId>
              </a:tblPr>
              <a:tblGrid>
                <a:gridCol w="4604601">
                  <a:extLst>
                    <a:ext uri="{9D8B030D-6E8A-4147-A177-3AD203B41FA5}">
                      <a16:colId xmlns:a16="http://schemas.microsoft.com/office/drawing/2014/main" val="3010440597"/>
                    </a:ext>
                  </a:extLst>
                </a:gridCol>
                <a:gridCol w="5075620">
                  <a:extLst>
                    <a:ext uri="{9D8B030D-6E8A-4147-A177-3AD203B41FA5}">
                      <a16:colId xmlns:a16="http://schemas.microsoft.com/office/drawing/2014/main" val="2340442115"/>
                    </a:ext>
                  </a:extLst>
                </a:gridCol>
              </a:tblGrid>
              <a:tr h="288491">
                <a:tc>
                  <a:txBody>
                    <a:bodyPr/>
                    <a:lstStyle/>
                    <a:p>
                      <a:endParaRPr lang="en-US"/>
                    </a:p>
                  </a:txBody>
                  <a:tcPr/>
                </a:tc>
                <a:tc>
                  <a:txBody>
                    <a:bodyPr/>
                    <a:lstStyle/>
                    <a:p>
                      <a:endParaRPr lang="en-US"/>
                    </a:p>
                  </a:txBody>
                  <a:tcPr/>
                </a:tc>
                <a:extLst>
                  <a:ext uri="{0D108BD9-81ED-4DB2-BD59-A6C34878D82A}">
                    <a16:rowId xmlns:a16="http://schemas.microsoft.com/office/drawing/2014/main" val="1999222613"/>
                  </a:ext>
                </a:extLst>
              </a:tr>
              <a:tr h="395796">
                <a:tc>
                  <a:txBody>
                    <a:bodyPr/>
                    <a:lstStyle/>
                    <a:p>
                      <a:pPr marL="0" marR="0" lvl="0" indent="0" algn="l" defTabSz="342968" rtl="0" eaLnBrk="1" fontAlgn="auto" latinLnBrk="0" hangingPunct="1">
                        <a:lnSpc>
                          <a:spcPct val="100000"/>
                        </a:lnSpc>
                        <a:spcBef>
                          <a:spcPts val="0"/>
                        </a:spcBef>
                        <a:spcAft>
                          <a:spcPts val="0"/>
                        </a:spcAft>
                        <a:buClrTx/>
                        <a:buSzTx/>
                        <a:buFontTx/>
                        <a:buNone/>
                        <a:tabLst/>
                        <a:defRPr/>
                      </a:pPr>
                      <a:r>
                        <a:rPr lang="en-US" sz="1800" b="0" u="none" strike="noStrike" kern="1200">
                          <a:solidFill>
                            <a:srgbClr val="000000"/>
                          </a:solidFill>
                          <a:effectLst/>
                        </a:rPr>
                        <a:t>Medicare Labor-related amount</a:t>
                      </a:r>
                      <a:endParaRPr lang="en-US" sz="1800"/>
                    </a:p>
                  </a:txBody>
                  <a:tcPr anchor="ctr"/>
                </a:tc>
                <a:tc>
                  <a:txBody>
                    <a:bodyPr/>
                    <a:lstStyle/>
                    <a:p>
                      <a:pPr marL="0" marR="0" lvl="0" indent="0" algn="l" defTabSz="342968" rtl="0" eaLnBrk="1" fontAlgn="auto" latinLnBrk="0" hangingPunct="1">
                        <a:lnSpc>
                          <a:spcPct val="100000"/>
                        </a:lnSpc>
                        <a:spcBef>
                          <a:spcPts val="0"/>
                        </a:spcBef>
                        <a:spcAft>
                          <a:spcPts val="0"/>
                        </a:spcAft>
                        <a:buClrTx/>
                        <a:buSzTx/>
                        <a:buFontTx/>
                        <a:buNone/>
                        <a:tabLst/>
                        <a:defRPr/>
                      </a:pPr>
                      <a:r>
                        <a:rPr lang="en-US" sz="1800" b="0" u="none" strike="noStrike" kern="1200">
                          <a:solidFill>
                            <a:srgbClr val="000000"/>
                          </a:solidFill>
                          <a:effectLst/>
                        </a:rPr>
                        <a:t>Operating Indirect Medical Education (IME) %  </a:t>
                      </a:r>
                      <a:endParaRPr lang="en-US" sz="1800"/>
                    </a:p>
                  </a:txBody>
                  <a:tcPr anchor="ctr"/>
                </a:tc>
                <a:extLst>
                  <a:ext uri="{0D108BD9-81ED-4DB2-BD59-A6C34878D82A}">
                    <a16:rowId xmlns:a16="http://schemas.microsoft.com/office/drawing/2014/main" val="2405324313"/>
                  </a:ext>
                </a:extLst>
              </a:tr>
              <a:tr h="337243">
                <a:tc>
                  <a:txBody>
                    <a:bodyPr/>
                    <a:lstStyle/>
                    <a:p>
                      <a:pPr marL="0" marR="0" lvl="0" indent="0" algn="l" defTabSz="342968" rtl="0" eaLnBrk="1" fontAlgn="auto" latinLnBrk="0" hangingPunct="1">
                        <a:lnSpc>
                          <a:spcPct val="100000"/>
                        </a:lnSpc>
                        <a:spcBef>
                          <a:spcPts val="0"/>
                        </a:spcBef>
                        <a:spcAft>
                          <a:spcPts val="0"/>
                        </a:spcAft>
                        <a:buClrTx/>
                        <a:buSzTx/>
                        <a:buFontTx/>
                        <a:buNone/>
                        <a:tabLst/>
                        <a:defRPr/>
                      </a:pPr>
                      <a:r>
                        <a:rPr lang="en-US" sz="1800" b="0" u="none" strike="noStrike" kern="1200">
                          <a:solidFill>
                            <a:srgbClr val="000000"/>
                          </a:solidFill>
                          <a:effectLst/>
                        </a:rPr>
                        <a:t>Wage Index </a:t>
                      </a:r>
                      <a:endParaRPr lang="en-US" sz="1800"/>
                    </a:p>
                  </a:txBody>
                  <a:tcPr anchor="ctr"/>
                </a:tc>
                <a:tc>
                  <a:txBody>
                    <a:bodyPr/>
                    <a:lstStyle/>
                    <a:p>
                      <a:pPr marL="0" marR="0" lvl="0" indent="0" algn="l" defTabSz="342968" rtl="0" eaLnBrk="1" fontAlgn="auto" latinLnBrk="0" hangingPunct="1">
                        <a:lnSpc>
                          <a:spcPct val="100000"/>
                        </a:lnSpc>
                        <a:spcBef>
                          <a:spcPts val="0"/>
                        </a:spcBef>
                        <a:spcAft>
                          <a:spcPts val="0"/>
                        </a:spcAft>
                        <a:buClrTx/>
                        <a:buSzTx/>
                        <a:buFontTx/>
                        <a:buNone/>
                        <a:tabLst/>
                        <a:defRPr/>
                      </a:pPr>
                      <a:r>
                        <a:rPr lang="en-US" sz="1800" b="0" u="none" strike="noStrike" kern="1200">
                          <a:solidFill>
                            <a:srgbClr val="000000"/>
                          </a:solidFill>
                          <a:effectLst/>
                        </a:rPr>
                        <a:t>Capital IME %</a:t>
                      </a:r>
                      <a:endParaRPr lang="en-US" sz="1800"/>
                    </a:p>
                  </a:txBody>
                  <a:tcPr anchor="ctr"/>
                </a:tc>
                <a:extLst>
                  <a:ext uri="{0D108BD9-81ED-4DB2-BD59-A6C34878D82A}">
                    <a16:rowId xmlns:a16="http://schemas.microsoft.com/office/drawing/2014/main" val="1823362083"/>
                  </a:ext>
                </a:extLst>
              </a:tr>
              <a:tr h="306542">
                <a:tc>
                  <a:txBody>
                    <a:bodyPr/>
                    <a:lstStyle/>
                    <a:p>
                      <a:pPr marL="0" marR="0" lvl="0" indent="0" algn="l" defTabSz="342968" rtl="0" eaLnBrk="1" fontAlgn="auto" latinLnBrk="0" hangingPunct="1">
                        <a:lnSpc>
                          <a:spcPct val="100000"/>
                        </a:lnSpc>
                        <a:spcBef>
                          <a:spcPts val="0"/>
                        </a:spcBef>
                        <a:spcAft>
                          <a:spcPts val="0"/>
                        </a:spcAft>
                        <a:buClrTx/>
                        <a:buSzTx/>
                        <a:buFontTx/>
                        <a:buNone/>
                        <a:tabLst/>
                        <a:defRPr/>
                      </a:pPr>
                      <a:r>
                        <a:rPr lang="en-US" sz="1800" b="0" u="none" strike="noStrike" kern="1200">
                          <a:solidFill>
                            <a:srgbClr val="000000"/>
                          </a:solidFill>
                          <a:effectLst/>
                        </a:rPr>
                        <a:t>Medicare Non-labor Related Amount </a:t>
                      </a:r>
                      <a:endParaRPr lang="en-US" sz="1800"/>
                    </a:p>
                  </a:txBody>
                  <a:tcPr anchor="ctr"/>
                </a:tc>
                <a:tc>
                  <a:txBody>
                    <a:bodyPr/>
                    <a:lstStyle/>
                    <a:p>
                      <a:pPr marL="0" marR="0" lvl="0" indent="0" algn="l" defTabSz="342968" rtl="0" eaLnBrk="1" fontAlgn="auto" latinLnBrk="0" hangingPunct="1">
                        <a:lnSpc>
                          <a:spcPct val="100000"/>
                        </a:lnSpc>
                        <a:spcBef>
                          <a:spcPts val="0"/>
                        </a:spcBef>
                        <a:spcAft>
                          <a:spcPts val="0"/>
                        </a:spcAft>
                        <a:buClrTx/>
                        <a:buSzTx/>
                        <a:buFontTx/>
                        <a:buNone/>
                        <a:tabLst/>
                        <a:defRPr/>
                      </a:pPr>
                      <a:r>
                        <a:rPr lang="en-US" sz="1800" b="0" u="none" strike="noStrike" kern="1200">
                          <a:solidFill>
                            <a:srgbClr val="000000"/>
                          </a:solidFill>
                          <a:effectLst/>
                        </a:rPr>
                        <a:t>Value Based Purchasing (VBP) Adjustment Factor </a:t>
                      </a:r>
                      <a:endParaRPr lang="en-US" sz="1800"/>
                    </a:p>
                  </a:txBody>
                  <a:tcPr anchor="ctr"/>
                </a:tc>
                <a:extLst>
                  <a:ext uri="{0D108BD9-81ED-4DB2-BD59-A6C34878D82A}">
                    <a16:rowId xmlns:a16="http://schemas.microsoft.com/office/drawing/2014/main" val="189700159"/>
                  </a:ext>
                </a:extLst>
              </a:tr>
              <a:tr h="357116">
                <a:tc>
                  <a:txBody>
                    <a:bodyPr/>
                    <a:lstStyle/>
                    <a:p>
                      <a:pPr marL="0" marR="0" lvl="0" indent="0" algn="l" defTabSz="342968" rtl="0" eaLnBrk="1" fontAlgn="auto" latinLnBrk="0" hangingPunct="1">
                        <a:lnSpc>
                          <a:spcPct val="100000"/>
                        </a:lnSpc>
                        <a:spcBef>
                          <a:spcPts val="0"/>
                        </a:spcBef>
                        <a:spcAft>
                          <a:spcPts val="0"/>
                        </a:spcAft>
                        <a:buClrTx/>
                        <a:buSzTx/>
                        <a:buFontTx/>
                        <a:buNone/>
                        <a:tabLst/>
                        <a:defRPr/>
                      </a:pPr>
                      <a:r>
                        <a:rPr lang="en-US" sz="1800" b="0" u="none" strike="noStrike" kern="1200">
                          <a:solidFill>
                            <a:srgbClr val="000000"/>
                          </a:solidFill>
                          <a:effectLst/>
                        </a:rPr>
                        <a:t>Federal Capital Rate </a:t>
                      </a:r>
                      <a:endParaRPr lang="en-US" sz="1800"/>
                    </a:p>
                  </a:txBody>
                  <a:tcPr anchor="ctr"/>
                </a:tc>
                <a:tc>
                  <a:txBody>
                    <a:bodyPr/>
                    <a:lstStyle/>
                    <a:p>
                      <a:pPr marL="0" marR="0" lvl="0" indent="0" algn="l" defTabSz="342968" rtl="0" eaLnBrk="1" fontAlgn="auto" latinLnBrk="0" hangingPunct="1">
                        <a:lnSpc>
                          <a:spcPct val="100000"/>
                        </a:lnSpc>
                        <a:spcBef>
                          <a:spcPts val="0"/>
                        </a:spcBef>
                        <a:spcAft>
                          <a:spcPts val="0"/>
                        </a:spcAft>
                        <a:buClrTx/>
                        <a:buSzTx/>
                        <a:buFontTx/>
                        <a:buNone/>
                        <a:tabLst/>
                        <a:defRPr/>
                      </a:pPr>
                      <a:r>
                        <a:rPr lang="en-US" sz="1800" b="0" u="none" strike="noStrike" kern="1200">
                          <a:solidFill>
                            <a:srgbClr val="000000"/>
                          </a:solidFill>
                          <a:effectLst/>
                        </a:rPr>
                        <a:t>Readmission Factor</a:t>
                      </a:r>
                      <a:endParaRPr lang="en-US" sz="1800"/>
                    </a:p>
                  </a:txBody>
                  <a:tcPr anchor="ctr"/>
                </a:tc>
                <a:extLst>
                  <a:ext uri="{0D108BD9-81ED-4DB2-BD59-A6C34878D82A}">
                    <a16:rowId xmlns:a16="http://schemas.microsoft.com/office/drawing/2014/main" val="1998540291"/>
                  </a:ext>
                </a:extLst>
              </a:tr>
              <a:tr h="593571">
                <a:tc>
                  <a:txBody>
                    <a:bodyPr/>
                    <a:lstStyle/>
                    <a:p>
                      <a:pPr marL="0" marR="0" lvl="0" indent="0" algn="l" defTabSz="342968" rtl="0" eaLnBrk="1" fontAlgn="auto" latinLnBrk="0" hangingPunct="1">
                        <a:lnSpc>
                          <a:spcPct val="100000"/>
                        </a:lnSpc>
                        <a:spcBef>
                          <a:spcPts val="0"/>
                        </a:spcBef>
                        <a:spcAft>
                          <a:spcPts val="0"/>
                        </a:spcAft>
                        <a:buClrTx/>
                        <a:buSzTx/>
                        <a:buFontTx/>
                        <a:buNone/>
                        <a:tabLst/>
                        <a:defRPr/>
                      </a:pPr>
                      <a:r>
                        <a:rPr lang="en-US" sz="1800" b="0" u="none" strike="noStrike" kern="1200">
                          <a:solidFill>
                            <a:srgbClr val="000000"/>
                          </a:solidFill>
                          <a:effectLst/>
                        </a:rPr>
                        <a:t>GAF (Geographic Adjustment Factor) </a:t>
                      </a:r>
                      <a:endParaRPr lang="en-US" sz="1800"/>
                    </a:p>
                  </a:txBody>
                  <a:tcPr anchor="ctr"/>
                </a:tc>
                <a:tc>
                  <a:txBody>
                    <a:bodyPr/>
                    <a:lstStyle/>
                    <a:p>
                      <a:pPr marL="0" marR="0" lvl="0" indent="0" algn="l" defTabSz="342968" rtl="0" eaLnBrk="1" fontAlgn="auto" latinLnBrk="0" hangingPunct="1">
                        <a:lnSpc>
                          <a:spcPct val="100000"/>
                        </a:lnSpc>
                        <a:spcBef>
                          <a:spcPts val="0"/>
                        </a:spcBef>
                        <a:spcAft>
                          <a:spcPts val="0"/>
                        </a:spcAft>
                        <a:buClrTx/>
                        <a:buSzTx/>
                        <a:buFontTx/>
                        <a:buNone/>
                        <a:tabLst/>
                        <a:defRPr/>
                      </a:pPr>
                      <a:r>
                        <a:rPr lang="en-US" sz="1800" b="0" u="none" strike="noStrike" kern="1200">
                          <a:solidFill>
                            <a:srgbClr val="000000"/>
                          </a:solidFill>
                          <a:effectLst/>
                        </a:rPr>
                        <a:t>Hospital-Acquired Condition (HAC) Payment Reduction</a:t>
                      </a:r>
                      <a:endParaRPr lang="en-US" sz="1800"/>
                    </a:p>
                  </a:txBody>
                  <a:tcPr anchor="ctr"/>
                </a:tc>
                <a:extLst>
                  <a:ext uri="{0D108BD9-81ED-4DB2-BD59-A6C34878D82A}">
                    <a16:rowId xmlns:a16="http://schemas.microsoft.com/office/drawing/2014/main" val="3547610287"/>
                  </a:ext>
                </a:extLst>
              </a:tr>
            </a:tbl>
          </a:graphicData>
        </a:graphic>
      </p:graphicFrame>
    </p:spTree>
    <p:extLst>
      <p:ext uri="{BB962C8B-B14F-4D97-AF65-F5344CB8AC3E}">
        <p14:creationId xmlns:p14="http://schemas.microsoft.com/office/powerpoint/2010/main" val="1603659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C183D7F6-B498-43B3-948B-1728B52AA6E4}">
                <adec:decorative xmlns:adec="http://schemas.microsoft.com/office/drawing/2017/decorative" val="1"/>
              </a:ext>
            </a:extLst>
          </p:cNvPr>
          <p:cNvSpPr>
            <a:spLocks noGrp="1"/>
          </p:cNvSpPr>
          <p:nvPr>
            <p:ph type="sldNum" sz="quarter" idx="11"/>
          </p:nvPr>
        </p:nvSpPr>
        <p:spPr/>
        <p:txBody>
          <a:bodyPr/>
          <a:lstStyle/>
          <a:p>
            <a:fld id="{7CD4B2A3-DF06-4EAB-85AB-0641A4D150A0}" type="slidenum">
              <a:rPr lang="en-US" smtClean="0">
                <a:solidFill>
                  <a:srgbClr val="FFFFFF"/>
                </a:solidFill>
              </a:rPr>
              <a:pPr/>
              <a:t>2</a:t>
            </a:fld>
            <a:endParaRPr lang="en-US">
              <a:solidFill>
                <a:srgbClr val="FFFFFF"/>
              </a:solidFill>
            </a:endParaRPr>
          </a:p>
        </p:txBody>
      </p:sp>
      <p:sp>
        <p:nvSpPr>
          <p:cNvPr id="7" name="Text Placeholder 2"/>
          <p:cNvSpPr txBox="1">
            <a:spLocks noGrp="1"/>
          </p:cNvSpPr>
          <p:nvPr>
            <p:ph type="title" idx="4294967295"/>
          </p:nvPr>
        </p:nvSpPr>
        <p:spPr>
          <a:xfrm>
            <a:off x="154183" y="210439"/>
            <a:ext cx="12354560" cy="11271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rtl="0" eaLnBrk="0" fontAlgn="base" hangingPunct="0">
              <a:spcBef>
                <a:spcPct val="20000"/>
              </a:spcBef>
              <a:spcAft>
                <a:spcPct val="0"/>
              </a:spcAft>
              <a:buFont typeface="Arial" charset="0"/>
              <a:buNone/>
              <a:defRPr sz="4000" b="1" kern="1200" baseline="0">
                <a:solidFill>
                  <a:schemeClr val="accent6">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None/>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None/>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None/>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1300460" rtl="0" eaLnBrk="0" fontAlgn="base" latinLnBrk="0" hangingPunct="0">
              <a:lnSpc>
                <a:spcPct val="100000"/>
              </a:lnSpc>
              <a:spcBef>
                <a:spcPct val="20000"/>
              </a:spcBef>
              <a:spcAft>
                <a:spcPct val="0"/>
              </a:spcAft>
              <a:buClrTx/>
              <a:buSzTx/>
              <a:buFont typeface="Arial" charset="0"/>
              <a:buNone/>
              <a:tabLst/>
              <a:defRPr/>
            </a:pPr>
            <a:r>
              <a:rPr kumimoji="0" lang="en-US" sz="5689" b="1" i="0" u="none" strike="noStrike" kern="1200" cap="none" spc="0" normalizeH="0" baseline="0" noProof="0">
                <a:ln>
                  <a:noFill/>
                </a:ln>
                <a:solidFill>
                  <a:schemeClr val="tx1"/>
                </a:solidFill>
                <a:effectLst/>
                <a:uLnTx/>
                <a:uFillTx/>
                <a:latin typeface="+mj-lt"/>
                <a:ea typeface="+mn-ea"/>
                <a:cs typeface="+mn-cs"/>
                <a:sym typeface="Trebuchet MS" pitchFamily="-100" charset="0"/>
              </a:rPr>
              <a:t>Welcome &amp; Introductions</a:t>
            </a:r>
          </a:p>
        </p:txBody>
      </p:sp>
      <p:sp>
        <p:nvSpPr>
          <p:cNvPr id="8" name="TextBox 7"/>
          <p:cNvSpPr txBox="1"/>
          <p:nvPr/>
        </p:nvSpPr>
        <p:spPr>
          <a:xfrm>
            <a:off x="1620825" y="1752869"/>
            <a:ext cx="9763150" cy="1992853"/>
          </a:xfrm>
          <a:prstGeom prst="rect">
            <a:avLst/>
          </a:prstGeom>
          <a:noFill/>
        </p:spPr>
        <p:txBody>
          <a:bodyPr wrap="square" lIns="91440" tIns="45720" rIns="91440" bIns="45720" rtlCol="0" anchor="t">
            <a:spAutoFit/>
          </a:bodyPr>
          <a:lstStyle/>
          <a:p>
            <a:pPr marL="730885" indent="-730885" defTabSz="1300460" fontAlgn="auto" hangingPunct="1">
              <a:spcBef>
                <a:spcPts val="0"/>
              </a:spcBef>
              <a:spcAft>
                <a:spcPts val="0"/>
              </a:spcAft>
              <a:buFont typeface="Wingdings" panose="020B0604020202020204" pitchFamily="34" charset="0"/>
              <a:buChar char="Ø"/>
              <a:defRPr/>
            </a:pPr>
            <a:r>
              <a:rPr lang="en-US" sz="3950" b="1" kern="0">
                <a:solidFill>
                  <a:schemeClr val="tx1"/>
                </a:solidFill>
                <a:latin typeface="+mn-lt"/>
              </a:rPr>
              <a:t>Thank you for participating today!</a:t>
            </a:r>
            <a:endParaRPr lang="en-US" sz="3950">
              <a:solidFill>
                <a:schemeClr val="tx1"/>
              </a:solidFill>
            </a:endParaRPr>
          </a:p>
          <a:p>
            <a:pPr marL="730885" indent="-730885" defTabSz="1300460" fontAlgn="auto" hangingPunct="1">
              <a:spcBef>
                <a:spcPts val="0"/>
              </a:spcBef>
              <a:spcAft>
                <a:spcPts val="0"/>
              </a:spcAft>
              <a:buFont typeface="Wingdings" panose="020B0604020202020204" pitchFamily="34" charset="0"/>
              <a:buChar char="Ø"/>
              <a:defRPr/>
            </a:pPr>
            <a:endParaRPr lang="en-US" sz="1600" b="1" kern="0">
              <a:solidFill>
                <a:schemeClr val="tx1"/>
              </a:solidFill>
              <a:latin typeface="+mn-lt"/>
            </a:endParaRPr>
          </a:p>
          <a:p>
            <a:pPr marL="730885" indent="-730885" defTabSz="1300460" fontAlgn="auto" hangingPunct="1">
              <a:spcBef>
                <a:spcPts val="0"/>
              </a:spcBef>
              <a:spcAft>
                <a:spcPts val="0"/>
              </a:spcAft>
              <a:buFont typeface="Wingdings" panose="020B0604020202020204" pitchFamily="34" charset="0"/>
              <a:buChar char="Ø"/>
              <a:defRPr/>
            </a:pPr>
            <a:r>
              <a:rPr lang="en-US" sz="3400" kern="0">
                <a:solidFill>
                  <a:schemeClr val="tx1"/>
                </a:solidFill>
                <a:latin typeface="+mn-lt"/>
              </a:rPr>
              <a:t>We are counting on your participation to make these meetings successful</a:t>
            </a:r>
            <a:endParaRPr lang="en-US" sz="3413" kern="0">
              <a:solidFill>
                <a:schemeClr val="tx1"/>
              </a:solidFill>
              <a:latin typeface="+mn-lt"/>
            </a:endParaRPr>
          </a:p>
        </p:txBody>
      </p:sp>
      <p:pic>
        <p:nvPicPr>
          <p:cNvPr id="3" name="Picture 2" descr="cartoon picture of people sitting in a circle at a table having a meeting&#10;">
            <a:extLst>
              <a:ext uri="{FF2B5EF4-FFF2-40B4-BE49-F238E27FC236}">
                <a16:creationId xmlns:a16="http://schemas.microsoft.com/office/drawing/2014/main" id="{1D6B36EA-E8B4-4906-89F7-6468C40536E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862729" y="3745722"/>
            <a:ext cx="6389474" cy="5335211"/>
          </a:xfrm>
          <a:prstGeom prst="rect">
            <a:avLst/>
          </a:prstGeom>
        </p:spPr>
      </p:pic>
    </p:spTree>
    <p:extLst>
      <p:ext uri="{BB962C8B-B14F-4D97-AF65-F5344CB8AC3E}">
        <p14:creationId xmlns:p14="http://schemas.microsoft.com/office/powerpoint/2010/main" val="3247444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ECC32-2468-CFC5-D63F-0A8CB9B95A4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3C6914B-DC9E-BCBB-26D6-B30D90F85942}"/>
              </a:ext>
              <a:ext uri="{C183D7F6-B498-43B3-948B-1728B52AA6E4}">
                <adec:decorative xmlns:adec="http://schemas.microsoft.com/office/drawing/2017/decorative" val="1"/>
              </a:ext>
            </a:extLst>
          </p:cNvPr>
          <p:cNvSpPr>
            <a:spLocks noGrp="1"/>
          </p:cNvSpPr>
          <p:nvPr>
            <p:ph type="sldNum" idx="12"/>
          </p:nvPr>
        </p:nvSpPr>
        <p:spPr/>
        <p:txBody>
          <a:bodyPr/>
          <a:lstStyle/>
          <a:p>
            <a:fld id="{00000000-1234-1234-1234-123412341234}" type="slidenum">
              <a:rPr lang="en-US" smtClean="0"/>
              <a:pPr/>
              <a:t>20</a:t>
            </a:fld>
            <a:endParaRPr lang="en-US"/>
          </a:p>
        </p:txBody>
      </p:sp>
      <p:sp>
        <p:nvSpPr>
          <p:cNvPr id="4" name="Title 3">
            <a:extLst>
              <a:ext uri="{FF2B5EF4-FFF2-40B4-BE49-F238E27FC236}">
                <a16:creationId xmlns:a16="http://schemas.microsoft.com/office/drawing/2014/main" id="{4C3BD4C3-36B8-B80E-1C8C-3FCFCD7743AD}"/>
              </a:ext>
            </a:extLst>
          </p:cNvPr>
          <p:cNvSpPr>
            <a:spLocks noGrp="1"/>
          </p:cNvSpPr>
          <p:nvPr>
            <p:ph type="title"/>
          </p:nvPr>
        </p:nvSpPr>
        <p:spPr>
          <a:xfrm>
            <a:off x="246931" y="175499"/>
            <a:ext cx="12368172" cy="1403111"/>
          </a:xfrm>
        </p:spPr>
        <p:txBody>
          <a:bodyPr/>
          <a:lstStyle/>
          <a:p>
            <a:r>
              <a:rPr lang="en-US" sz="4400"/>
              <a:t>New this year, we'll be posting </a:t>
            </a:r>
            <a:r>
              <a:rPr lang="en-US" sz="4400">
                <a:highlight>
                  <a:srgbClr val="FFFF00"/>
                </a:highlight>
              </a:rPr>
              <a:t>Payer Mix, Low Discharge and Solvency Metric data</a:t>
            </a:r>
            <a:r>
              <a:rPr lang="en-US" sz="4400"/>
              <a:t> for review</a:t>
            </a:r>
          </a:p>
        </p:txBody>
      </p:sp>
      <p:sp>
        <p:nvSpPr>
          <p:cNvPr id="6" name="TextBox 5">
            <a:extLst>
              <a:ext uri="{FF2B5EF4-FFF2-40B4-BE49-F238E27FC236}">
                <a16:creationId xmlns:a16="http://schemas.microsoft.com/office/drawing/2014/main" id="{83D8B75B-68CC-C9BF-9F0E-CFF9B63B909D}"/>
              </a:ext>
            </a:extLst>
          </p:cNvPr>
          <p:cNvSpPr txBox="1"/>
          <p:nvPr/>
        </p:nvSpPr>
        <p:spPr>
          <a:xfrm>
            <a:off x="287072" y="2090984"/>
            <a:ext cx="12430655" cy="5129609"/>
          </a:xfrm>
          <a:prstGeom prst="rect">
            <a:avLst/>
          </a:prstGeom>
          <a:noFill/>
        </p:spPr>
        <p:txBody>
          <a:bodyPr wrap="square" lIns="91440" tIns="45720" rIns="91440" bIns="45720" rtlCol="0" anchor="ctr">
            <a:spAutoFit/>
          </a:bodyPr>
          <a:lstStyle/>
          <a:p>
            <a:pPr defTabSz="779050">
              <a:spcBef>
                <a:spcPts val="1024"/>
              </a:spcBef>
            </a:pPr>
            <a:r>
              <a:rPr lang="en-US" sz="2400" kern="0">
                <a:solidFill>
                  <a:schemeClr val="tx1"/>
                </a:solidFill>
                <a:latin typeface="Trebuchet MS"/>
              </a:rPr>
              <a:t>HCRIS and Hospital Transparency Data that make up the following three add-ons will be available in the same workbook as Education-related data/ CMS Data Inputs:  Payer Mix, Low Discharge and Solvency Metric.</a:t>
            </a:r>
            <a:endParaRPr lang="en-US" sz="2400" kern="0">
              <a:solidFill>
                <a:schemeClr val="tx1"/>
              </a:solidFill>
            </a:endParaRPr>
          </a:p>
          <a:p>
            <a:pPr defTabSz="779050">
              <a:spcBef>
                <a:spcPts val="1024"/>
              </a:spcBef>
            </a:pPr>
            <a:endParaRPr lang="en-US" sz="1000" kern="0">
              <a:solidFill>
                <a:schemeClr val="tx1"/>
              </a:solidFill>
              <a:latin typeface="Trebuchet MS"/>
            </a:endParaRPr>
          </a:p>
          <a:p>
            <a:pPr defTabSz="779050">
              <a:spcBef>
                <a:spcPts val="1024"/>
              </a:spcBef>
            </a:pPr>
            <a:r>
              <a:rPr lang="en-US" sz="2400" kern="0">
                <a:solidFill>
                  <a:schemeClr val="tx1"/>
                </a:solidFill>
                <a:latin typeface="Trebuchet MS"/>
              </a:rPr>
              <a:t>If hospitals dispute the data points that make-up the three add-ons, please provide copies of HCRIS data and/or submissions of Hospital Transparency Data showing the specific difference to Diana Lambe and Andrew Abalos at </a:t>
            </a:r>
            <a:r>
              <a:rPr lang="en-US" sz="2400" kern="0">
                <a:solidFill>
                  <a:schemeClr val="tx1"/>
                </a:solidFill>
                <a:latin typeface="Trebuchet MS"/>
                <a:hlinkClick r:id="rId2"/>
              </a:rPr>
              <a:t>diana.lambe@state.co.us</a:t>
            </a:r>
            <a:r>
              <a:rPr lang="en-US" sz="2400" kern="0">
                <a:solidFill>
                  <a:schemeClr val="tx1"/>
                </a:solidFill>
                <a:latin typeface="Trebuchet MS"/>
              </a:rPr>
              <a:t> and </a:t>
            </a:r>
            <a:r>
              <a:rPr lang="en-US" sz="2400" kern="0">
                <a:solidFill>
                  <a:schemeClr val="tx1"/>
                </a:solidFill>
                <a:latin typeface="Trebuchet MS"/>
                <a:hlinkClick r:id="rId3"/>
              </a:rPr>
              <a:t>andrew.abalos@state.co.us</a:t>
            </a:r>
            <a:r>
              <a:rPr lang="en-US" sz="2400" kern="0">
                <a:solidFill>
                  <a:schemeClr val="tx1"/>
                </a:solidFill>
                <a:latin typeface="Trebuchet MS"/>
              </a:rPr>
              <a:t> by the end of the 30-day review period on 4/16/2025.</a:t>
            </a:r>
          </a:p>
          <a:p>
            <a:pPr defTabSz="779050">
              <a:spcBef>
                <a:spcPts val="1024"/>
              </a:spcBef>
            </a:pPr>
            <a:endParaRPr lang="en-US" sz="1000" kern="0">
              <a:solidFill>
                <a:schemeClr val="tx1"/>
              </a:solidFill>
            </a:endParaRPr>
          </a:p>
          <a:p>
            <a:pPr defTabSz="779050" hangingPunct="1">
              <a:spcBef>
                <a:spcPts val="1024"/>
              </a:spcBef>
            </a:pPr>
            <a:r>
              <a:rPr lang="en-US" sz="2400" kern="0">
                <a:solidFill>
                  <a:schemeClr val="tx1"/>
                </a:solidFill>
                <a:latin typeface="Trebuchet MS"/>
              </a:rPr>
              <a:t>Please be aware that there is an additional 30-day review of the final rates after the State Budget Action is announced and the rate workbook is approved by upper management and posted to the department website:  </a:t>
            </a:r>
            <a:r>
              <a:rPr lang="en-US" sz="2400" kern="0">
                <a:solidFill>
                  <a:schemeClr val="accent1">
                    <a:lumMod val="60000"/>
                    <a:lumOff val="40000"/>
                  </a:schemeClr>
                </a:solidFill>
                <a:latin typeface="Trebuchet MS"/>
                <a:hlinkClick r:id="rId4"/>
              </a:rPr>
              <a:t>https://hcpf.colorado.gov/inpatient-hospital-payment</a:t>
            </a:r>
            <a:r>
              <a:rPr lang="en-US" sz="2400" kern="0">
                <a:solidFill>
                  <a:schemeClr val="tx1"/>
                </a:solidFill>
                <a:latin typeface="Trebuchet MS"/>
              </a:rPr>
              <a:t>.</a:t>
            </a:r>
          </a:p>
        </p:txBody>
      </p:sp>
    </p:spTree>
    <p:extLst>
      <p:ext uri="{BB962C8B-B14F-4D97-AF65-F5344CB8AC3E}">
        <p14:creationId xmlns:p14="http://schemas.microsoft.com/office/powerpoint/2010/main" val="3056706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17995-DF26-BC8D-698E-8385F64579E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8A7E6BB-ABA5-12B9-791D-1D84A9323879}"/>
              </a:ext>
              <a:ext uri="{C183D7F6-B498-43B3-948B-1728B52AA6E4}">
                <adec:decorative xmlns:adec="http://schemas.microsoft.com/office/drawing/2017/decorative" val="1"/>
              </a:ext>
            </a:extLst>
          </p:cNvPr>
          <p:cNvSpPr>
            <a:spLocks noGrp="1"/>
          </p:cNvSpPr>
          <p:nvPr>
            <p:ph type="sldNum" idx="12"/>
          </p:nvPr>
        </p:nvSpPr>
        <p:spPr/>
        <p:txBody>
          <a:bodyPr/>
          <a:lstStyle/>
          <a:p>
            <a:fld id="{00000000-1234-1234-1234-123412341234}" type="slidenum">
              <a:rPr lang="en-US" smtClean="0"/>
              <a:pPr/>
              <a:t>21</a:t>
            </a:fld>
            <a:endParaRPr lang="en-US"/>
          </a:p>
        </p:txBody>
      </p:sp>
      <p:sp>
        <p:nvSpPr>
          <p:cNvPr id="4" name="Title 3">
            <a:extLst>
              <a:ext uri="{FF2B5EF4-FFF2-40B4-BE49-F238E27FC236}">
                <a16:creationId xmlns:a16="http://schemas.microsoft.com/office/drawing/2014/main" id="{9228E58B-40EB-FF43-7C59-F8527427569A}"/>
              </a:ext>
            </a:extLst>
          </p:cNvPr>
          <p:cNvSpPr>
            <a:spLocks noGrp="1"/>
          </p:cNvSpPr>
          <p:nvPr>
            <p:ph type="title"/>
          </p:nvPr>
        </p:nvSpPr>
        <p:spPr>
          <a:xfrm>
            <a:off x="246931" y="175499"/>
            <a:ext cx="12368172" cy="1403111"/>
          </a:xfrm>
        </p:spPr>
        <p:txBody>
          <a:bodyPr/>
          <a:lstStyle/>
          <a:p>
            <a:r>
              <a:rPr lang="en-US" sz="4400">
                <a:solidFill>
                  <a:schemeClr val="tx1"/>
                </a:solidFill>
              </a:rPr>
              <a:t>Correction on November Slide for Payer Mix Columns &amp; Lines Pulled</a:t>
            </a:r>
          </a:p>
        </p:txBody>
      </p:sp>
      <p:sp>
        <p:nvSpPr>
          <p:cNvPr id="6" name="TextBox 5">
            <a:extLst>
              <a:ext uri="{FF2B5EF4-FFF2-40B4-BE49-F238E27FC236}">
                <a16:creationId xmlns:a16="http://schemas.microsoft.com/office/drawing/2014/main" id="{97F7909F-B207-CD0C-015C-C5490956C6E3}"/>
              </a:ext>
            </a:extLst>
          </p:cNvPr>
          <p:cNvSpPr txBox="1"/>
          <p:nvPr/>
        </p:nvSpPr>
        <p:spPr>
          <a:xfrm>
            <a:off x="500169" y="1929536"/>
            <a:ext cx="4684888" cy="6160661"/>
          </a:xfrm>
          <a:prstGeom prst="rect">
            <a:avLst/>
          </a:prstGeom>
          <a:noFill/>
        </p:spPr>
        <p:txBody>
          <a:bodyPr wrap="square" lIns="91440" tIns="45720" rIns="91440" bIns="45720" rtlCol="0" anchor="ctr">
            <a:spAutoFit/>
          </a:bodyPr>
          <a:lstStyle/>
          <a:p>
            <a:pPr defTabSz="779050">
              <a:spcBef>
                <a:spcPts val="1024"/>
              </a:spcBef>
            </a:pPr>
            <a:r>
              <a:rPr lang="en-US" sz="2000" kern="0">
                <a:solidFill>
                  <a:schemeClr val="tx1"/>
                </a:solidFill>
                <a:latin typeface="Trebuchet MS"/>
              </a:rPr>
              <a:t>The example created for the discussion on Payer Mix last fall, should have included Line 18 in both the numerator and denominator.</a:t>
            </a:r>
          </a:p>
          <a:p>
            <a:pPr defTabSz="779050">
              <a:spcBef>
                <a:spcPts val="1024"/>
              </a:spcBef>
            </a:pPr>
            <a:endParaRPr lang="en-US" sz="800" kern="0">
              <a:solidFill>
                <a:schemeClr val="tx1"/>
              </a:solidFill>
              <a:latin typeface="Trebuchet MS"/>
            </a:endParaRPr>
          </a:p>
          <a:p>
            <a:pPr defTabSz="779050">
              <a:spcBef>
                <a:spcPts val="1024"/>
              </a:spcBef>
            </a:pPr>
            <a:r>
              <a:rPr lang="en-US" sz="2000" kern="0">
                <a:solidFill>
                  <a:schemeClr val="tx1"/>
                </a:solidFill>
                <a:latin typeface="Trebuchet MS"/>
              </a:rPr>
              <a:t>Please know our data mobilization has always included Line 18 in both numerator and denominator, despite having no data in Line 18 to date.</a:t>
            </a:r>
          </a:p>
          <a:p>
            <a:pPr defTabSz="779050">
              <a:spcBef>
                <a:spcPts val="1024"/>
              </a:spcBef>
            </a:pPr>
            <a:endParaRPr lang="en-US" sz="800" kern="0">
              <a:solidFill>
                <a:schemeClr val="tx1"/>
              </a:solidFill>
              <a:latin typeface="Trebuchet MS"/>
            </a:endParaRPr>
          </a:p>
          <a:p>
            <a:pPr defTabSz="779050">
              <a:spcBef>
                <a:spcPts val="1024"/>
              </a:spcBef>
            </a:pPr>
            <a:r>
              <a:rPr lang="en-US" sz="2000" kern="0">
                <a:solidFill>
                  <a:schemeClr val="tx1"/>
                </a:solidFill>
                <a:latin typeface="Trebuchet MS"/>
              </a:rPr>
              <a:t>FY25-26 Payer Mix Data Pulls for Worksheet S-3, Part 1 are detailed below.</a:t>
            </a:r>
          </a:p>
          <a:p>
            <a:pPr defTabSz="779050">
              <a:spcBef>
                <a:spcPts val="1024"/>
              </a:spcBef>
            </a:pPr>
            <a:endParaRPr lang="en-US" sz="800" kern="0">
              <a:solidFill>
                <a:schemeClr val="tx1"/>
              </a:solidFill>
              <a:latin typeface="Trebuchet MS"/>
            </a:endParaRPr>
          </a:p>
          <a:p>
            <a:pPr defTabSz="779050">
              <a:spcBef>
                <a:spcPts val="1024"/>
              </a:spcBef>
            </a:pPr>
            <a:r>
              <a:rPr lang="en-US" sz="2000" b="1" kern="0">
                <a:solidFill>
                  <a:schemeClr val="tx1"/>
                </a:solidFill>
                <a:latin typeface="Trebuchet MS"/>
              </a:rPr>
              <a:t>PAYER MIX NUMERATOR: </a:t>
            </a:r>
            <a:r>
              <a:rPr lang="en-US" sz="2000" kern="0">
                <a:solidFill>
                  <a:schemeClr val="tx1"/>
                </a:solidFill>
                <a:latin typeface="Trebuchet MS"/>
              </a:rPr>
              <a:t>COLUMN 7, LINES 2,3,4,14,16,17,18.</a:t>
            </a:r>
          </a:p>
          <a:p>
            <a:pPr defTabSz="779050">
              <a:spcBef>
                <a:spcPts val="1024"/>
              </a:spcBef>
            </a:pPr>
            <a:r>
              <a:rPr lang="en-US" sz="2000" b="1" kern="0">
                <a:solidFill>
                  <a:schemeClr val="tx1"/>
                </a:solidFill>
                <a:latin typeface="Trebuchet MS"/>
              </a:rPr>
              <a:t>PAYER MIX DENOMINATOR: </a:t>
            </a:r>
            <a:r>
              <a:rPr lang="en-US" sz="2000" kern="0">
                <a:solidFill>
                  <a:schemeClr val="tx1"/>
                </a:solidFill>
                <a:latin typeface="Trebuchet MS"/>
              </a:rPr>
              <a:t>COLUMN 8, LINES 14,16,17,18.</a:t>
            </a:r>
          </a:p>
        </p:txBody>
      </p:sp>
      <p:pic>
        <p:nvPicPr>
          <p:cNvPr id="5" name="Picture 4">
            <a:extLst>
              <a:ext uri="{FF2B5EF4-FFF2-40B4-BE49-F238E27FC236}">
                <a16:creationId xmlns:a16="http://schemas.microsoft.com/office/drawing/2014/main" id="{8C442CA5-E8A6-007B-AA23-90B9CA7F465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173905" y="2097493"/>
            <a:ext cx="7424381" cy="5517020"/>
          </a:xfrm>
          <a:prstGeom prst="rect">
            <a:avLst/>
          </a:prstGeom>
        </p:spPr>
      </p:pic>
    </p:spTree>
    <p:extLst>
      <p:ext uri="{BB962C8B-B14F-4D97-AF65-F5344CB8AC3E}">
        <p14:creationId xmlns:p14="http://schemas.microsoft.com/office/powerpoint/2010/main" val="3237710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63A76-2949-C659-4086-7702EA68F68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9603F6-6E0B-13EC-62AF-12511F55806E}"/>
              </a:ext>
              <a:ext uri="{C183D7F6-B498-43B3-948B-1728B52AA6E4}">
                <adec:decorative xmlns:adec="http://schemas.microsoft.com/office/drawing/2017/decorative" val="1"/>
              </a:ext>
            </a:extLst>
          </p:cNvPr>
          <p:cNvSpPr>
            <a:spLocks noGrp="1"/>
          </p:cNvSpPr>
          <p:nvPr>
            <p:ph type="sldNum" idx="12"/>
          </p:nvPr>
        </p:nvSpPr>
        <p:spPr/>
        <p:txBody>
          <a:bodyPr/>
          <a:lstStyle/>
          <a:p>
            <a:fld id="{00000000-1234-1234-1234-123412341234}" type="slidenum">
              <a:rPr lang="en-US" smtClean="0"/>
              <a:pPr/>
              <a:t>22</a:t>
            </a:fld>
            <a:endParaRPr lang="en-US"/>
          </a:p>
        </p:txBody>
      </p:sp>
      <p:sp>
        <p:nvSpPr>
          <p:cNvPr id="4" name="Title 3">
            <a:extLst>
              <a:ext uri="{FF2B5EF4-FFF2-40B4-BE49-F238E27FC236}">
                <a16:creationId xmlns:a16="http://schemas.microsoft.com/office/drawing/2014/main" id="{67AF68DB-0D6C-DF8A-2DF6-279E75FCAB9E}"/>
              </a:ext>
            </a:extLst>
          </p:cNvPr>
          <p:cNvSpPr>
            <a:spLocks noGrp="1"/>
          </p:cNvSpPr>
          <p:nvPr>
            <p:ph type="title"/>
          </p:nvPr>
        </p:nvSpPr>
        <p:spPr>
          <a:xfrm>
            <a:off x="205624" y="446147"/>
            <a:ext cx="12282311" cy="1403111"/>
          </a:xfrm>
        </p:spPr>
        <p:txBody>
          <a:bodyPr/>
          <a:lstStyle/>
          <a:p>
            <a:r>
              <a:rPr lang="en-US" sz="4400"/>
              <a:t>Proposed Changes CO Rule to address naming convention changes to CMS Tables/Impact data file “adjustments”</a:t>
            </a:r>
          </a:p>
        </p:txBody>
      </p:sp>
      <p:sp>
        <p:nvSpPr>
          <p:cNvPr id="6" name="TextBox 5">
            <a:extLst>
              <a:ext uri="{FF2B5EF4-FFF2-40B4-BE49-F238E27FC236}">
                <a16:creationId xmlns:a16="http://schemas.microsoft.com/office/drawing/2014/main" id="{C87EE8C8-E1C8-FD44-0079-EC94B8C9E6F4}"/>
              </a:ext>
            </a:extLst>
          </p:cNvPr>
          <p:cNvSpPr txBox="1"/>
          <p:nvPr/>
        </p:nvSpPr>
        <p:spPr>
          <a:xfrm>
            <a:off x="524137" y="2846130"/>
            <a:ext cx="11261461" cy="4919295"/>
          </a:xfrm>
          <a:prstGeom prst="rect">
            <a:avLst/>
          </a:prstGeom>
          <a:noFill/>
        </p:spPr>
        <p:txBody>
          <a:bodyPr wrap="square" lIns="91440" tIns="45720" rIns="91440" bIns="45720" rtlCol="0" anchor="ctr">
            <a:spAutoFit/>
          </a:bodyPr>
          <a:lstStyle/>
          <a:p>
            <a:pPr defTabSz="779050">
              <a:spcBef>
                <a:spcPts val="1024"/>
              </a:spcBef>
            </a:pPr>
            <a:r>
              <a:rPr lang="en-US" sz="2400" kern="0">
                <a:solidFill>
                  <a:schemeClr val="tx1"/>
                </a:solidFill>
                <a:latin typeface="Trebuchet MS"/>
              </a:rPr>
              <a:t>Below is a list of proposed amendments to Rule to address the change in naming conventions that we encountered this year with CMS Tables/IMPACT data file “adjustments,” and other housecleaning items:</a:t>
            </a:r>
          </a:p>
          <a:p>
            <a:pPr defTabSz="779050">
              <a:spcBef>
                <a:spcPts val="1024"/>
              </a:spcBef>
            </a:pPr>
            <a:endParaRPr lang="en-US" sz="1000" kern="0">
              <a:solidFill>
                <a:schemeClr val="tx1"/>
              </a:solidFill>
              <a:latin typeface="Trebuchet MS"/>
            </a:endParaRPr>
          </a:p>
          <a:p>
            <a:pPr marL="457200" indent="-457200" defTabSz="779050">
              <a:spcBef>
                <a:spcPts val="1024"/>
              </a:spcBef>
              <a:buFont typeface="+mj-lt"/>
              <a:buAutoNum type="arabicPeriod"/>
            </a:pPr>
            <a:r>
              <a:rPr lang="en-US" sz="2000" kern="0">
                <a:solidFill>
                  <a:schemeClr val="tx1"/>
                </a:solidFill>
                <a:latin typeface="Trebuchet MS"/>
              </a:rPr>
              <a:t>The Department is amending Colorado Rule 8.300.5.A.3.a with a new paragraph that describes what files will be used this year and in the future to the best of our ability.  These changes will eliminate specific file naming in subsequent portions of rule describing the base rate methodology.  </a:t>
            </a:r>
          </a:p>
          <a:p>
            <a:pPr marL="457200" indent="-457200" defTabSz="779050">
              <a:spcBef>
                <a:spcPts val="1024"/>
              </a:spcBef>
              <a:buFont typeface="+mj-lt"/>
              <a:buAutoNum type="arabicPeriod"/>
            </a:pPr>
            <a:r>
              <a:rPr lang="en-US" sz="2000" kern="0">
                <a:solidFill>
                  <a:schemeClr val="tx1"/>
                </a:solidFill>
                <a:latin typeface="Trebuchet MS"/>
              </a:rPr>
              <a:t>Additionally, we amended the date of January 1 to “the end of the first full week in January” since January 1</a:t>
            </a:r>
            <a:r>
              <a:rPr lang="en-US" sz="2000" kern="0" baseline="30000">
                <a:solidFill>
                  <a:schemeClr val="tx1"/>
                </a:solidFill>
                <a:latin typeface="Trebuchet MS"/>
              </a:rPr>
              <a:t>st</a:t>
            </a:r>
            <a:r>
              <a:rPr lang="en-US" sz="2000" kern="0">
                <a:solidFill>
                  <a:schemeClr val="tx1"/>
                </a:solidFill>
                <a:latin typeface="Trebuchet MS"/>
              </a:rPr>
              <a:t> is a holiday. </a:t>
            </a:r>
          </a:p>
          <a:p>
            <a:pPr marL="457200" indent="-457200" defTabSz="779050">
              <a:spcBef>
                <a:spcPts val="1024"/>
              </a:spcBef>
              <a:buFont typeface="+mj-lt"/>
              <a:buAutoNum type="arabicPeriod"/>
            </a:pPr>
            <a:r>
              <a:rPr lang="en-US" sz="2000" kern="0">
                <a:solidFill>
                  <a:schemeClr val="tx1"/>
                </a:solidFill>
                <a:latin typeface="Trebuchet MS"/>
              </a:rPr>
              <a:t>We also made a correction in the rate methodology portions of rule to correctly reference the “Definitions” portion of Rule for hospital types located at 8.300.1.L instead of the incorrect reference of 8.300.1.K.</a:t>
            </a:r>
          </a:p>
          <a:p>
            <a:pPr defTabSz="779050">
              <a:spcBef>
                <a:spcPts val="1024"/>
              </a:spcBef>
            </a:pPr>
            <a:endParaRPr lang="en-US" sz="1000" kern="0">
              <a:solidFill>
                <a:schemeClr val="tx1"/>
              </a:solidFill>
              <a:latin typeface="Trebuchet MS"/>
            </a:endParaRPr>
          </a:p>
        </p:txBody>
      </p:sp>
    </p:spTree>
    <p:extLst>
      <p:ext uri="{BB962C8B-B14F-4D97-AF65-F5344CB8AC3E}">
        <p14:creationId xmlns:p14="http://schemas.microsoft.com/office/powerpoint/2010/main" val="1647881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BD2D6-6881-2289-616D-16C25D21D92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5FF56E6-24F2-CA13-34DB-DAE4E1662573}"/>
              </a:ext>
              <a:ext uri="{C183D7F6-B498-43B3-948B-1728B52AA6E4}">
                <adec:decorative xmlns:adec="http://schemas.microsoft.com/office/drawing/2017/decorative" val="1"/>
              </a:ext>
            </a:extLst>
          </p:cNvPr>
          <p:cNvSpPr>
            <a:spLocks noGrp="1"/>
          </p:cNvSpPr>
          <p:nvPr>
            <p:ph type="sldNum" idx="12"/>
          </p:nvPr>
        </p:nvSpPr>
        <p:spPr/>
        <p:txBody>
          <a:bodyPr/>
          <a:lstStyle/>
          <a:p>
            <a:fld id="{00000000-1234-1234-1234-123412341234}" type="slidenum">
              <a:rPr lang="en-US" smtClean="0"/>
              <a:pPr/>
              <a:t>23</a:t>
            </a:fld>
            <a:endParaRPr lang="en-US"/>
          </a:p>
        </p:txBody>
      </p:sp>
      <p:sp>
        <p:nvSpPr>
          <p:cNvPr id="4" name="Title 3">
            <a:extLst>
              <a:ext uri="{FF2B5EF4-FFF2-40B4-BE49-F238E27FC236}">
                <a16:creationId xmlns:a16="http://schemas.microsoft.com/office/drawing/2014/main" id="{3777CF90-10C0-E1F1-87CA-6826EB3273C1}"/>
              </a:ext>
            </a:extLst>
          </p:cNvPr>
          <p:cNvSpPr>
            <a:spLocks noGrp="1"/>
          </p:cNvSpPr>
          <p:nvPr>
            <p:ph type="title"/>
          </p:nvPr>
        </p:nvSpPr>
        <p:spPr>
          <a:xfrm>
            <a:off x="0" y="248356"/>
            <a:ext cx="12430655" cy="1403111"/>
          </a:xfrm>
        </p:spPr>
        <p:txBody>
          <a:bodyPr/>
          <a:lstStyle/>
          <a:p>
            <a:r>
              <a:rPr lang="en-US" sz="4400"/>
              <a:t>New Paragraph to be added to the Colorado Rule 8.300.5.A.3.a</a:t>
            </a:r>
          </a:p>
        </p:txBody>
      </p:sp>
      <p:sp>
        <p:nvSpPr>
          <p:cNvPr id="6" name="TextBox 5">
            <a:extLst>
              <a:ext uri="{FF2B5EF4-FFF2-40B4-BE49-F238E27FC236}">
                <a16:creationId xmlns:a16="http://schemas.microsoft.com/office/drawing/2014/main" id="{28C5ED9E-EFF9-F1C3-68D4-D04FAE1E9861}"/>
              </a:ext>
            </a:extLst>
          </p:cNvPr>
          <p:cNvSpPr txBox="1"/>
          <p:nvPr/>
        </p:nvSpPr>
        <p:spPr>
          <a:xfrm>
            <a:off x="287072" y="1898406"/>
            <a:ext cx="12430655" cy="5103961"/>
          </a:xfrm>
          <a:prstGeom prst="rect">
            <a:avLst/>
          </a:prstGeom>
          <a:noFill/>
        </p:spPr>
        <p:txBody>
          <a:bodyPr wrap="square" lIns="91440" tIns="45720" rIns="91440" bIns="45720" rtlCol="0" anchor="ctr">
            <a:spAutoFit/>
          </a:bodyPr>
          <a:lstStyle/>
          <a:p>
            <a:pPr defTabSz="779050">
              <a:spcBef>
                <a:spcPts val="1024"/>
              </a:spcBef>
            </a:pPr>
            <a:endParaRPr lang="en-US" sz="1000" kern="0">
              <a:solidFill>
                <a:schemeClr val="tx1"/>
              </a:solidFill>
              <a:latin typeface="Trebuchet MS"/>
            </a:endParaRPr>
          </a:p>
          <a:p>
            <a:pPr defTabSz="779050">
              <a:spcBef>
                <a:spcPts val="1024"/>
              </a:spcBef>
            </a:pPr>
            <a:r>
              <a:rPr lang="en-US" sz="2400" kern="0">
                <a:solidFill>
                  <a:schemeClr val="tx1"/>
                </a:solidFill>
                <a:latin typeface="Trebuchet MS"/>
              </a:rPr>
              <a:t>Here’s the verbiage of the new paragraph that we will add to 8.300.5.A.3.a,  “Calculation of the Starting Point for the Medicaid Inpatient Base Rate”:</a:t>
            </a:r>
          </a:p>
          <a:p>
            <a:pPr defTabSz="779050">
              <a:spcBef>
                <a:spcPts val="1024"/>
              </a:spcBef>
            </a:pPr>
            <a:endParaRPr lang="en-US" sz="2400" kern="0">
              <a:solidFill>
                <a:schemeClr val="tx1"/>
              </a:solidFill>
              <a:latin typeface="Trebuchet MS"/>
            </a:endParaRPr>
          </a:p>
          <a:p>
            <a:pPr marL="342900" indent="-342900" defTabSz="779050">
              <a:spcBef>
                <a:spcPts val="1024"/>
              </a:spcBef>
              <a:buFont typeface="Wingdings" panose="05000000000000000000" pitchFamily="2" charset="2"/>
              <a:buChar char="Ø"/>
            </a:pPr>
            <a:r>
              <a:rPr lang="en-US" sz="2400" kern="0">
                <a:solidFill>
                  <a:schemeClr val="tx1"/>
                </a:solidFill>
              </a:rPr>
              <a:t>“The named files used from CMS will be whatever file is the most recently deposited “adjustment” of the CMS Tables and IMPACT file data effective October 1 and available as of the end of the first full week in January of rebasing years.  Similarly, the most recently available Medicare and Medicaid full year cost reports on the CMS Healthcare Provider Cost Reporting Information System (HCRIS) will be utilized by the end of the first full week in January of rebasing years.”</a:t>
            </a:r>
          </a:p>
          <a:p>
            <a:pPr defTabSz="779050">
              <a:spcBef>
                <a:spcPts val="1024"/>
              </a:spcBef>
            </a:pPr>
            <a:endParaRPr lang="en-US" sz="1000" kern="0">
              <a:solidFill>
                <a:schemeClr val="tx1"/>
              </a:solidFill>
              <a:latin typeface="Trebuchet MS"/>
            </a:endParaRPr>
          </a:p>
          <a:p>
            <a:pPr defTabSz="779050">
              <a:spcBef>
                <a:spcPts val="1024"/>
              </a:spcBef>
            </a:pPr>
            <a:r>
              <a:rPr lang="en-US" sz="2400" kern="0">
                <a:solidFill>
                  <a:schemeClr val="tx1"/>
                </a:solidFill>
                <a:latin typeface="Trebuchet MS"/>
              </a:rPr>
              <a:t>This paragraph is intended to describe what files are used in Inpatient rebasing and remove the need for specific naming of files in subsequent portions of Rule.</a:t>
            </a:r>
          </a:p>
        </p:txBody>
      </p:sp>
    </p:spTree>
    <p:extLst>
      <p:ext uri="{BB962C8B-B14F-4D97-AF65-F5344CB8AC3E}">
        <p14:creationId xmlns:p14="http://schemas.microsoft.com/office/powerpoint/2010/main" val="2466032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D9885-668D-B637-54A7-4541385B8C4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BD5904-C107-C91D-1B19-83347ADE76B4}"/>
              </a:ext>
              <a:ext uri="{C183D7F6-B498-43B3-948B-1728B52AA6E4}">
                <adec:decorative xmlns:adec="http://schemas.microsoft.com/office/drawing/2017/decorative" val="1"/>
              </a:ext>
            </a:extLst>
          </p:cNvPr>
          <p:cNvSpPr>
            <a:spLocks noGrp="1"/>
          </p:cNvSpPr>
          <p:nvPr>
            <p:ph type="sldNum" idx="12"/>
          </p:nvPr>
        </p:nvSpPr>
        <p:spPr/>
        <p:txBody>
          <a:bodyPr/>
          <a:lstStyle/>
          <a:p>
            <a:fld id="{00000000-1234-1234-1234-123412341234}" type="slidenum">
              <a:rPr lang="en-US" smtClean="0"/>
              <a:pPr/>
              <a:t>24</a:t>
            </a:fld>
            <a:endParaRPr lang="en-US"/>
          </a:p>
        </p:txBody>
      </p:sp>
      <p:sp>
        <p:nvSpPr>
          <p:cNvPr id="4" name="Title 3">
            <a:extLst>
              <a:ext uri="{FF2B5EF4-FFF2-40B4-BE49-F238E27FC236}">
                <a16:creationId xmlns:a16="http://schemas.microsoft.com/office/drawing/2014/main" id="{34A2B260-1F6C-4947-CA73-01BAAE863F42}"/>
              </a:ext>
            </a:extLst>
          </p:cNvPr>
          <p:cNvSpPr>
            <a:spLocks noGrp="1"/>
          </p:cNvSpPr>
          <p:nvPr>
            <p:ph type="title"/>
          </p:nvPr>
        </p:nvSpPr>
        <p:spPr>
          <a:xfrm>
            <a:off x="280533" y="15092"/>
            <a:ext cx="12368172" cy="1403111"/>
          </a:xfrm>
        </p:spPr>
        <p:txBody>
          <a:bodyPr/>
          <a:lstStyle/>
          <a:p>
            <a:r>
              <a:rPr lang="en-US" sz="4400"/>
              <a:t>Examples showing nature of Rule Changes</a:t>
            </a:r>
          </a:p>
        </p:txBody>
      </p:sp>
      <p:sp>
        <p:nvSpPr>
          <p:cNvPr id="6" name="TextBox 5">
            <a:extLst>
              <a:ext uri="{FF2B5EF4-FFF2-40B4-BE49-F238E27FC236}">
                <a16:creationId xmlns:a16="http://schemas.microsoft.com/office/drawing/2014/main" id="{397954F5-573F-5891-4118-A5F5B3A0781D}"/>
              </a:ext>
            </a:extLst>
          </p:cNvPr>
          <p:cNvSpPr txBox="1"/>
          <p:nvPr/>
        </p:nvSpPr>
        <p:spPr>
          <a:xfrm>
            <a:off x="400998" y="3056761"/>
            <a:ext cx="5506805" cy="3457357"/>
          </a:xfrm>
          <a:prstGeom prst="rect">
            <a:avLst/>
          </a:prstGeom>
          <a:noFill/>
        </p:spPr>
        <p:txBody>
          <a:bodyPr wrap="square" lIns="91440" tIns="45720" rIns="91440" bIns="45720" rtlCol="0" anchor="ctr">
            <a:spAutoFit/>
          </a:bodyPr>
          <a:lstStyle/>
          <a:p>
            <a:pPr defTabSz="779050">
              <a:spcBef>
                <a:spcPts val="1024"/>
              </a:spcBef>
            </a:pPr>
            <a:r>
              <a:rPr lang="en-US" sz="2400" kern="0">
                <a:solidFill>
                  <a:schemeClr val="tx1"/>
                </a:solidFill>
                <a:latin typeface="Trebuchet MS"/>
              </a:rPr>
              <a:t>This screenshot shows the new paragraph deposited in  8.300.5.A.3.a:  “Calculation for the Starting Point for the Medicaid Inpatient Base Rate.”  </a:t>
            </a:r>
          </a:p>
          <a:p>
            <a:pPr defTabSz="779050">
              <a:spcBef>
                <a:spcPts val="1024"/>
              </a:spcBef>
            </a:pPr>
            <a:endParaRPr lang="en-US" sz="1000" kern="0">
              <a:solidFill>
                <a:schemeClr val="tx1"/>
              </a:solidFill>
              <a:latin typeface="Trebuchet MS"/>
            </a:endParaRPr>
          </a:p>
          <a:p>
            <a:pPr defTabSz="779050">
              <a:spcBef>
                <a:spcPts val="1024"/>
              </a:spcBef>
            </a:pPr>
            <a:r>
              <a:rPr lang="en-US" sz="2400" kern="0">
                <a:solidFill>
                  <a:schemeClr val="tx1"/>
                </a:solidFill>
                <a:latin typeface="Trebuchet MS"/>
              </a:rPr>
              <a:t>The screenshot also shows the deleted portions of named files and timing since it is all now addressed in the overarching paragraph above.</a:t>
            </a:r>
          </a:p>
        </p:txBody>
      </p:sp>
      <p:grpSp>
        <p:nvGrpSpPr>
          <p:cNvPr id="19" name="Group 18" descr="This screenshot shows the new paragraph deposited in  8.300.5.A.3.a:  “Calculation for the Starting Point for the Medicaid Inpatient Base Rate.”  &#10;&#10;The screenshot also shows the deleted portions of named files and timing since it is all now addressed in the overarching paragraph above.&#10;">
            <a:extLst>
              <a:ext uri="{FF2B5EF4-FFF2-40B4-BE49-F238E27FC236}">
                <a16:creationId xmlns:a16="http://schemas.microsoft.com/office/drawing/2014/main" id="{AB90FDFA-11A4-16E0-6B0E-430C5C014DAB}"/>
              </a:ext>
            </a:extLst>
          </p:cNvPr>
          <p:cNvGrpSpPr/>
          <p:nvPr/>
        </p:nvGrpSpPr>
        <p:grpSpPr>
          <a:xfrm>
            <a:off x="5000978" y="1168204"/>
            <a:ext cx="7371644" cy="7868748"/>
            <a:chOff x="5000978" y="1168204"/>
            <a:chExt cx="7371644" cy="7868748"/>
          </a:xfrm>
        </p:grpSpPr>
        <p:grpSp>
          <p:nvGrpSpPr>
            <p:cNvPr id="16" name="Group 15">
              <a:extLst>
                <a:ext uri="{FF2B5EF4-FFF2-40B4-BE49-F238E27FC236}">
                  <a16:creationId xmlns:a16="http://schemas.microsoft.com/office/drawing/2014/main" id="{A96A3206-2E6C-7E27-8317-314653E17E68}"/>
                </a:ext>
              </a:extLst>
            </p:cNvPr>
            <p:cNvGrpSpPr/>
            <p:nvPr/>
          </p:nvGrpSpPr>
          <p:grpSpPr>
            <a:xfrm>
              <a:off x="5508978" y="1168204"/>
              <a:ext cx="6863644" cy="7868748"/>
              <a:chOff x="5508978" y="1168204"/>
              <a:chExt cx="6863644" cy="7868748"/>
            </a:xfrm>
          </p:grpSpPr>
          <p:pic>
            <p:nvPicPr>
              <p:cNvPr id="2" name="Picture 1">
                <a:extLst>
                  <a:ext uri="{FF2B5EF4-FFF2-40B4-BE49-F238E27FC236}">
                    <a16:creationId xmlns:a16="http://schemas.microsoft.com/office/drawing/2014/main" id="{717ADC63-2950-9CD7-FD8C-7B4A68F32A4F}"/>
                  </a:ext>
                </a:extLst>
              </p:cNvPr>
              <p:cNvPicPr>
                <a:picLocks noChangeAspect="1"/>
              </p:cNvPicPr>
              <p:nvPr/>
            </p:nvPicPr>
            <p:blipFill>
              <a:blip r:embed="rId2"/>
              <a:srcRect l="3745" r="4014"/>
              <a:stretch/>
            </p:blipFill>
            <p:spPr>
              <a:xfrm>
                <a:off x="6028267" y="1168204"/>
                <a:ext cx="6344355" cy="7868748"/>
              </a:xfrm>
              <a:prstGeom prst="rect">
                <a:avLst/>
              </a:prstGeom>
            </p:spPr>
          </p:pic>
          <p:grpSp>
            <p:nvGrpSpPr>
              <p:cNvPr id="15" name="Group 14">
                <a:extLst>
                  <a:ext uri="{FF2B5EF4-FFF2-40B4-BE49-F238E27FC236}">
                    <a16:creationId xmlns:a16="http://schemas.microsoft.com/office/drawing/2014/main" id="{5B1CF589-8A54-AB14-4EAE-7D15595BF80C}"/>
                  </a:ext>
                </a:extLst>
              </p:cNvPr>
              <p:cNvGrpSpPr/>
              <p:nvPr/>
            </p:nvGrpSpPr>
            <p:grpSpPr>
              <a:xfrm>
                <a:off x="5508978" y="5429956"/>
                <a:ext cx="1588021" cy="3025422"/>
                <a:chOff x="5508978" y="5429956"/>
                <a:chExt cx="1588021" cy="3025422"/>
              </a:xfrm>
            </p:grpSpPr>
            <p:cxnSp>
              <p:nvCxnSpPr>
                <p:cNvPr id="7" name="Straight Arrow Connector 6">
                  <a:extLst>
                    <a:ext uri="{FF2B5EF4-FFF2-40B4-BE49-F238E27FC236}">
                      <a16:creationId xmlns:a16="http://schemas.microsoft.com/office/drawing/2014/main" id="{C73AA698-98A2-EF8A-BDE4-98B3D44580E4}"/>
                    </a:ext>
                  </a:extLst>
                </p:cNvPr>
                <p:cNvCxnSpPr>
                  <a:cxnSpLocks/>
                </p:cNvCxnSpPr>
                <p:nvPr/>
              </p:nvCxnSpPr>
              <p:spPr bwMode="auto">
                <a:xfrm flipV="1">
                  <a:off x="5508978" y="5429956"/>
                  <a:ext cx="1117600" cy="270933"/>
                </a:xfrm>
                <a:prstGeom prst="straightConnector1">
                  <a:avLst/>
                </a:prstGeom>
                <a:solidFill>
                  <a:srgbClr val="14943F"/>
                </a:solidFill>
                <a:ln w="57150" cap="flat" cmpd="sng" algn="ctr">
                  <a:solidFill>
                    <a:schemeClr val="accent1">
                      <a:lumMod val="75000"/>
                    </a:schemeClr>
                  </a:solidFill>
                  <a:prstDash val="solid"/>
                  <a:miter lim="0"/>
                  <a:headEnd type="none" w="med" len="med"/>
                  <a:tailEnd type="triangle"/>
                </a:ln>
                <a:effectLst/>
              </p:spPr>
            </p:cxnSp>
            <p:cxnSp>
              <p:nvCxnSpPr>
                <p:cNvPr id="8" name="Straight Arrow Connector 7">
                  <a:extLst>
                    <a:ext uri="{FF2B5EF4-FFF2-40B4-BE49-F238E27FC236}">
                      <a16:creationId xmlns:a16="http://schemas.microsoft.com/office/drawing/2014/main" id="{D480C849-7B15-674D-1929-B53E5223BEC5}"/>
                    </a:ext>
                  </a:extLst>
                </p:cNvPr>
                <p:cNvCxnSpPr>
                  <a:cxnSpLocks/>
                </p:cNvCxnSpPr>
                <p:nvPr/>
              </p:nvCxnSpPr>
              <p:spPr bwMode="auto">
                <a:xfrm>
                  <a:off x="5508978" y="5700889"/>
                  <a:ext cx="1588021" cy="2754489"/>
                </a:xfrm>
                <a:prstGeom prst="straightConnector1">
                  <a:avLst/>
                </a:prstGeom>
                <a:solidFill>
                  <a:srgbClr val="14943F"/>
                </a:solidFill>
                <a:ln w="57150" cap="flat" cmpd="sng" algn="ctr">
                  <a:solidFill>
                    <a:schemeClr val="accent1">
                      <a:lumMod val="75000"/>
                    </a:schemeClr>
                  </a:solidFill>
                  <a:prstDash val="solid"/>
                  <a:miter lim="0"/>
                  <a:headEnd type="none" w="med" len="med"/>
                  <a:tailEnd type="triangle"/>
                </a:ln>
                <a:effectLst/>
              </p:spPr>
            </p:cxnSp>
          </p:grpSp>
        </p:grpSp>
        <p:cxnSp>
          <p:nvCxnSpPr>
            <p:cNvPr id="18" name="Straight Arrow Connector 17">
              <a:extLst>
                <a:ext uri="{FF2B5EF4-FFF2-40B4-BE49-F238E27FC236}">
                  <a16:creationId xmlns:a16="http://schemas.microsoft.com/office/drawing/2014/main" id="{C0E160FF-6DF5-C74E-3E98-2FB17FE267FE}"/>
                </a:ext>
              </a:extLst>
            </p:cNvPr>
            <p:cNvCxnSpPr>
              <a:cxnSpLocks/>
            </p:cNvCxnSpPr>
            <p:nvPr/>
          </p:nvCxnSpPr>
          <p:spPr bwMode="auto">
            <a:xfrm flipV="1">
              <a:off x="5000978" y="3036711"/>
              <a:ext cx="1501422" cy="338667"/>
            </a:xfrm>
            <a:prstGeom prst="straightConnector1">
              <a:avLst/>
            </a:prstGeom>
            <a:solidFill>
              <a:srgbClr val="14943F"/>
            </a:solidFill>
            <a:ln w="57150" cap="flat" cmpd="sng" algn="ctr">
              <a:solidFill>
                <a:schemeClr val="accent1">
                  <a:lumMod val="75000"/>
                </a:schemeClr>
              </a:solidFill>
              <a:prstDash val="solid"/>
              <a:miter lim="0"/>
              <a:headEnd type="none" w="med" len="med"/>
              <a:tailEnd type="triangle"/>
            </a:ln>
            <a:effectLst/>
          </p:spPr>
        </p:cxnSp>
      </p:grpSp>
    </p:spTree>
    <p:extLst>
      <p:ext uri="{BB962C8B-B14F-4D97-AF65-F5344CB8AC3E}">
        <p14:creationId xmlns:p14="http://schemas.microsoft.com/office/powerpoint/2010/main" val="1564923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0FA76-70DE-EC4A-9089-081BFD54568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E1AC77-2497-D272-5787-72A4FB8F5DB4}"/>
              </a:ext>
              <a:ext uri="{C183D7F6-B498-43B3-948B-1728B52AA6E4}">
                <adec:decorative xmlns:adec="http://schemas.microsoft.com/office/drawing/2017/decorative" val="1"/>
              </a:ext>
            </a:extLst>
          </p:cNvPr>
          <p:cNvSpPr>
            <a:spLocks noGrp="1"/>
          </p:cNvSpPr>
          <p:nvPr>
            <p:ph type="sldNum" idx="12"/>
          </p:nvPr>
        </p:nvSpPr>
        <p:spPr/>
        <p:txBody>
          <a:bodyPr/>
          <a:lstStyle/>
          <a:p>
            <a:fld id="{00000000-1234-1234-1234-123412341234}" type="slidenum">
              <a:rPr lang="en-US" smtClean="0"/>
              <a:pPr/>
              <a:t>25</a:t>
            </a:fld>
            <a:endParaRPr lang="en-US"/>
          </a:p>
        </p:txBody>
      </p:sp>
      <p:sp>
        <p:nvSpPr>
          <p:cNvPr id="4" name="Title 3">
            <a:extLst>
              <a:ext uri="{FF2B5EF4-FFF2-40B4-BE49-F238E27FC236}">
                <a16:creationId xmlns:a16="http://schemas.microsoft.com/office/drawing/2014/main" id="{57C84AEF-169B-236E-1DD4-A4AA00CD706A}"/>
              </a:ext>
            </a:extLst>
          </p:cNvPr>
          <p:cNvSpPr>
            <a:spLocks noGrp="1"/>
          </p:cNvSpPr>
          <p:nvPr>
            <p:ph type="title"/>
          </p:nvPr>
        </p:nvSpPr>
        <p:spPr>
          <a:xfrm>
            <a:off x="179198" y="0"/>
            <a:ext cx="12368172" cy="1403111"/>
          </a:xfrm>
        </p:spPr>
        <p:txBody>
          <a:bodyPr/>
          <a:lstStyle/>
          <a:p>
            <a:r>
              <a:rPr lang="en-US" sz="4400"/>
              <a:t>Examples showing nature of Rule Changes cont’d</a:t>
            </a:r>
          </a:p>
        </p:txBody>
      </p:sp>
      <p:sp>
        <p:nvSpPr>
          <p:cNvPr id="6" name="TextBox 5">
            <a:extLst>
              <a:ext uri="{FF2B5EF4-FFF2-40B4-BE49-F238E27FC236}">
                <a16:creationId xmlns:a16="http://schemas.microsoft.com/office/drawing/2014/main" id="{C1C20335-82BD-9CAA-1D6C-1E86EBFA2744}"/>
              </a:ext>
            </a:extLst>
          </p:cNvPr>
          <p:cNvSpPr txBox="1"/>
          <p:nvPr/>
        </p:nvSpPr>
        <p:spPr>
          <a:xfrm>
            <a:off x="295683" y="1403111"/>
            <a:ext cx="5168139" cy="6781344"/>
          </a:xfrm>
          <a:prstGeom prst="rect">
            <a:avLst/>
          </a:prstGeom>
          <a:noFill/>
        </p:spPr>
        <p:txBody>
          <a:bodyPr wrap="square" lIns="91440" tIns="45720" rIns="91440" bIns="45720" rtlCol="0" anchor="ctr">
            <a:spAutoFit/>
          </a:bodyPr>
          <a:lstStyle/>
          <a:p>
            <a:pPr defTabSz="779050">
              <a:spcBef>
                <a:spcPts val="1024"/>
              </a:spcBef>
            </a:pPr>
            <a:r>
              <a:rPr lang="en-US" sz="2400" kern="0">
                <a:solidFill>
                  <a:schemeClr val="tx1"/>
                </a:solidFill>
                <a:latin typeface="Trebuchet MS"/>
              </a:rPr>
              <a:t>8.300.1 is the “Definitions” portion of rule and lists 12 different definitions related Hospital Services.  Three of those definitions in 8.300.1.L are specific to Pediatric, Sole Community Hospitals (SCH) and Medicare Dependent Hospitals (MDH) which are detailed in the Mutually Exclusive Add-ons section of Rule.</a:t>
            </a:r>
          </a:p>
          <a:p>
            <a:pPr defTabSz="779050">
              <a:spcBef>
                <a:spcPts val="1024"/>
              </a:spcBef>
            </a:pPr>
            <a:endParaRPr lang="en-US" sz="1000" kern="0">
              <a:solidFill>
                <a:schemeClr val="tx1"/>
              </a:solidFill>
              <a:latin typeface="Trebuchet MS"/>
            </a:endParaRPr>
          </a:p>
          <a:p>
            <a:pPr defTabSz="779050">
              <a:spcBef>
                <a:spcPts val="1024"/>
              </a:spcBef>
            </a:pPr>
            <a:r>
              <a:rPr lang="en-US" sz="2400" kern="0">
                <a:solidFill>
                  <a:schemeClr val="tx1"/>
                </a:solidFill>
                <a:latin typeface="Trebuchet MS"/>
              </a:rPr>
              <a:t>This screenshot shows the reference for Sole Community Hospital (SCH) and Medicare Dependent Hospital (MDH) as well as the Pediatric Hospital definition being amended from K to L in the definitions portion of Rule.  </a:t>
            </a:r>
          </a:p>
        </p:txBody>
      </p:sp>
      <p:grpSp>
        <p:nvGrpSpPr>
          <p:cNvPr id="16" name="Group 15" descr="8.300.1 is the “Definitions” portion of rule and lists 12 different definitions related Hospital Services.  Three of those definitions in 8.300.1.L are specific to Pediatric, Sole Community Hospitals (SCH) and Medicare Dependent Hospitals (MDH) which are detailed in the Mutually Exclusive Add-ons section of Rule.&#10;&#10;This screenshot shows the reference for Sole Community Hospital (SCH) and Medicare Dependent Hospital (MDH) as well as the Pediatric Hospital definition being amended from K to L in the definitions portion of Rule.  &#10;">
            <a:extLst>
              <a:ext uri="{FF2B5EF4-FFF2-40B4-BE49-F238E27FC236}">
                <a16:creationId xmlns:a16="http://schemas.microsoft.com/office/drawing/2014/main" id="{C2AD461F-EE79-892A-C8E9-22A3727A71C0}"/>
              </a:ext>
            </a:extLst>
          </p:cNvPr>
          <p:cNvGrpSpPr/>
          <p:nvPr/>
        </p:nvGrpSpPr>
        <p:grpSpPr>
          <a:xfrm>
            <a:off x="5554133" y="1475933"/>
            <a:ext cx="7258756" cy="7024600"/>
            <a:chOff x="6090124" y="1541011"/>
            <a:chExt cx="6457246" cy="6468378"/>
          </a:xfrm>
        </p:grpSpPr>
        <p:pic>
          <p:nvPicPr>
            <p:cNvPr id="7" name="Picture 6">
              <a:extLst>
                <a:ext uri="{FF2B5EF4-FFF2-40B4-BE49-F238E27FC236}">
                  <a16:creationId xmlns:a16="http://schemas.microsoft.com/office/drawing/2014/main" id="{F4EF75CB-34E8-4B9D-DBD4-C5DEF667583D}"/>
                </a:ext>
              </a:extLst>
            </p:cNvPr>
            <p:cNvPicPr>
              <a:picLocks noChangeAspect="1"/>
            </p:cNvPicPr>
            <p:nvPr/>
          </p:nvPicPr>
          <p:blipFill>
            <a:blip r:embed="rId2"/>
            <a:srcRect l="5428" r="7558"/>
            <a:stretch/>
          </p:blipFill>
          <p:spPr>
            <a:xfrm>
              <a:off x="6090124" y="1541011"/>
              <a:ext cx="6457246" cy="6468378"/>
            </a:xfrm>
            <a:prstGeom prst="rect">
              <a:avLst/>
            </a:prstGeom>
          </p:spPr>
        </p:pic>
        <p:grpSp>
          <p:nvGrpSpPr>
            <p:cNvPr id="15" name="Group 14">
              <a:extLst>
                <a:ext uri="{FF2B5EF4-FFF2-40B4-BE49-F238E27FC236}">
                  <a16:creationId xmlns:a16="http://schemas.microsoft.com/office/drawing/2014/main" id="{4BB76558-E65E-5632-D2D4-6764CFFFFD0E}"/>
                </a:ext>
              </a:extLst>
            </p:cNvPr>
            <p:cNvGrpSpPr/>
            <p:nvPr/>
          </p:nvGrpSpPr>
          <p:grpSpPr>
            <a:xfrm>
              <a:off x="6485892" y="5599289"/>
              <a:ext cx="727710" cy="1998133"/>
              <a:chOff x="6485892" y="5599289"/>
              <a:chExt cx="727710" cy="1998133"/>
            </a:xfrm>
          </p:grpSpPr>
          <p:cxnSp>
            <p:nvCxnSpPr>
              <p:cNvPr id="11" name="Straight Arrow Connector 10">
                <a:extLst>
                  <a:ext uri="{FF2B5EF4-FFF2-40B4-BE49-F238E27FC236}">
                    <a16:creationId xmlns:a16="http://schemas.microsoft.com/office/drawing/2014/main" id="{46880147-C033-BDAC-26C0-E90234C61BDB}"/>
                  </a:ext>
                </a:extLst>
              </p:cNvPr>
              <p:cNvCxnSpPr>
                <a:cxnSpLocks/>
              </p:cNvCxnSpPr>
              <p:nvPr/>
            </p:nvCxnSpPr>
            <p:spPr bwMode="auto">
              <a:xfrm>
                <a:off x="6485892" y="5599289"/>
                <a:ext cx="727710" cy="0"/>
              </a:xfrm>
              <a:prstGeom prst="straightConnector1">
                <a:avLst/>
              </a:prstGeom>
              <a:solidFill>
                <a:srgbClr val="14943F"/>
              </a:solidFill>
              <a:ln w="57150" cap="flat" cmpd="sng" algn="ctr">
                <a:solidFill>
                  <a:schemeClr val="accent1">
                    <a:lumMod val="75000"/>
                  </a:schemeClr>
                </a:solidFill>
                <a:prstDash val="solid"/>
                <a:miter lim="0"/>
                <a:headEnd type="none" w="med" len="med"/>
                <a:tailEnd type="triangle"/>
              </a:ln>
              <a:effectLst/>
            </p:spPr>
          </p:cxnSp>
          <p:cxnSp>
            <p:nvCxnSpPr>
              <p:cNvPr id="12" name="Straight Arrow Connector 11">
                <a:extLst>
                  <a:ext uri="{FF2B5EF4-FFF2-40B4-BE49-F238E27FC236}">
                    <a16:creationId xmlns:a16="http://schemas.microsoft.com/office/drawing/2014/main" id="{1923807E-2EEA-59E5-7F01-287F20EF8817}"/>
                  </a:ext>
                </a:extLst>
              </p:cNvPr>
              <p:cNvCxnSpPr>
                <a:cxnSpLocks/>
              </p:cNvCxnSpPr>
              <p:nvPr/>
            </p:nvCxnSpPr>
            <p:spPr bwMode="auto">
              <a:xfrm>
                <a:off x="6485892" y="5599289"/>
                <a:ext cx="727710" cy="1998133"/>
              </a:xfrm>
              <a:prstGeom prst="straightConnector1">
                <a:avLst/>
              </a:prstGeom>
              <a:solidFill>
                <a:srgbClr val="14943F"/>
              </a:solidFill>
              <a:ln w="57150" cap="flat" cmpd="sng" algn="ctr">
                <a:solidFill>
                  <a:schemeClr val="accent1">
                    <a:lumMod val="75000"/>
                  </a:schemeClr>
                </a:solidFill>
                <a:prstDash val="solid"/>
                <a:miter lim="0"/>
                <a:headEnd type="none" w="med" len="med"/>
                <a:tailEnd type="triangle"/>
              </a:ln>
              <a:effectLst/>
            </p:spPr>
          </p:cxnSp>
        </p:grpSp>
      </p:grpSp>
    </p:spTree>
    <p:extLst>
      <p:ext uri="{BB962C8B-B14F-4D97-AF65-F5344CB8AC3E}">
        <p14:creationId xmlns:p14="http://schemas.microsoft.com/office/powerpoint/2010/main" val="304146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F1F8F-CD77-5E04-76C1-17F96EBE259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035E5E9-B63A-65C2-A622-4BC85BEC183F}"/>
              </a:ext>
              <a:ext uri="{C183D7F6-B498-43B3-948B-1728B52AA6E4}">
                <adec:decorative xmlns:adec="http://schemas.microsoft.com/office/drawing/2017/decorative" val="1"/>
              </a:ext>
            </a:extLst>
          </p:cNvPr>
          <p:cNvSpPr>
            <a:spLocks noGrp="1"/>
          </p:cNvSpPr>
          <p:nvPr>
            <p:ph type="sldNum" idx="12"/>
          </p:nvPr>
        </p:nvSpPr>
        <p:spPr/>
        <p:txBody>
          <a:bodyPr/>
          <a:lstStyle/>
          <a:p>
            <a:fld id="{00000000-1234-1234-1234-123412341234}" type="slidenum">
              <a:rPr lang="en-US" smtClean="0"/>
              <a:pPr/>
              <a:t>26</a:t>
            </a:fld>
            <a:endParaRPr lang="en-US"/>
          </a:p>
        </p:txBody>
      </p:sp>
      <p:sp>
        <p:nvSpPr>
          <p:cNvPr id="4" name="Title 3">
            <a:extLst>
              <a:ext uri="{FF2B5EF4-FFF2-40B4-BE49-F238E27FC236}">
                <a16:creationId xmlns:a16="http://schemas.microsoft.com/office/drawing/2014/main" id="{C624F186-94C3-D80C-47EE-79F065C55BF6}"/>
              </a:ext>
            </a:extLst>
          </p:cNvPr>
          <p:cNvSpPr>
            <a:spLocks noGrp="1"/>
          </p:cNvSpPr>
          <p:nvPr>
            <p:ph type="title"/>
          </p:nvPr>
        </p:nvSpPr>
        <p:spPr>
          <a:xfrm>
            <a:off x="179198" y="191911"/>
            <a:ext cx="12368172" cy="1403111"/>
          </a:xfrm>
        </p:spPr>
        <p:txBody>
          <a:bodyPr/>
          <a:lstStyle/>
          <a:p>
            <a:r>
              <a:rPr lang="en-US" sz="4400"/>
              <a:t>The exact same nature of changes are being made to Colorado State Plan</a:t>
            </a:r>
          </a:p>
        </p:txBody>
      </p:sp>
      <p:sp>
        <p:nvSpPr>
          <p:cNvPr id="6" name="TextBox 5">
            <a:extLst>
              <a:ext uri="{FF2B5EF4-FFF2-40B4-BE49-F238E27FC236}">
                <a16:creationId xmlns:a16="http://schemas.microsoft.com/office/drawing/2014/main" id="{1085E4DF-9AA8-85A2-E39F-021A73FF8729}"/>
              </a:ext>
            </a:extLst>
          </p:cNvPr>
          <p:cNvSpPr txBox="1"/>
          <p:nvPr/>
        </p:nvSpPr>
        <p:spPr>
          <a:xfrm>
            <a:off x="306972" y="1615885"/>
            <a:ext cx="12240398" cy="7232749"/>
          </a:xfrm>
          <a:prstGeom prst="rect">
            <a:avLst/>
          </a:prstGeom>
          <a:noFill/>
        </p:spPr>
        <p:txBody>
          <a:bodyPr wrap="square" lIns="91440" tIns="45720" rIns="91440" bIns="45720" rtlCol="0" anchor="ctr">
            <a:spAutoFit/>
          </a:bodyPr>
          <a:lstStyle/>
          <a:p>
            <a:pPr defTabSz="779050">
              <a:spcBef>
                <a:spcPts val="1024"/>
              </a:spcBef>
            </a:pPr>
            <a:r>
              <a:rPr lang="en-US" sz="2400" kern="0">
                <a:solidFill>
                  <a:schemeClr val="tx1"/>
                </a:solidFill>
                <a:latin typeface="Trebuchet MS"/>
              </a:rPr>
              <a:t>When the Department changed Colorado State Plan to accommodate the new inpatient base rate methodology effective 7/1/2023, we made sure to add the exact same language to Rule where possible since there is no reason why it should be different.  The nature of the changes to Colorado State Plan 4.19A and 4.19B will consist of the exact same nature of changes shown here today.  </a:t>
            </a:r>
          </a:p>
          <a:p>
            <a:pPr defTabSz="779050">
              <a:spcBef>
                <a:spcPts val="1024"/>
              </a:spcBef>
            </a:pPr>
            <a:endParaRPr lang="en-US" sz="1000" kern="0">
              <a:solidFill>
                <a:schemeClr val="tx1"/>
              </a:solidFill>
              <a:latin typeface="Trebuchet MS"/>
            </a:endParaRPr>
          </a:p>
          <a:p>
            <a:pPr defTabSz="779050">
              <a:spcBef>
                <a:spcPts val="1024"/>
              </a:spcBef>
            </a:pPr>
            <a:r>
              <a:rPr lang="en-US" sz="2400" kern="0">
                <a:solidFill>
                  <a:schemeClr val="tx1"/>
                </a:solidFill>
                <a:latin typeface="Trebuchet MS"/>
              </a:rPr>
              <a:t>For brevity, I won’t be showing those changes since it is very duplicative.  However, if any stakeholder would like to get a copy of the proposed Colorado Rule and/or State Plan changes, please email Diana Lambe and Andrew Abalos at </a:t>
            </a:r>
            <a:r>
              <a:rPr lang="en-US" sz="2400" kern="0">
                <a:solidFill>
                  <a:schemeClr val="tx1"/>
                </a:solidFill>
                <a:latin typeface="Trebuchet MS"/>
                <a:hlinkClick r:id="rId2"/>
              </a:rPr>
              <a:t>diana.lambe@state.co.us</a:t>
            </a:r>
            <a:r>
              <a:rPr lang="en-US" sz="2400" kern="0">
                <a:solidFill>
                  <a:schemeClr val="tx1"/>
                </a:solidFill>
                <a:latin typeface="Trebuchet MS"/>
              </a:rPr>
              <a:t> and </a:t>
            </a:r>
            <a:r>
              <a:rPr lang="en-US" sz="2400" kern="0">
                <a:solidFill>
                  <a:schemeClr val="tx1"/>
                </a:solidFill>
                <a:latin typeface="Trebuchet MS"/>
                <a:hlinkClick r:id="rId3"/>
              </a:rPr>
              <a:t>andrew.abalos@state.co.us</a:t>
            </a:r>
            <a:r>
              <a:rPr lang="en-US" sz="2400" kern="0">
                <a:solidFill>
                  <a:schemeClr val="tx1"/>
                </a:solidFill>
                <a:latin typeface="Trebuchet MS"/>
              </a:rPr>
              <a:t>.  </a:t>
            </a:r>
          </a:p>
          <a:p>
            <a:pPr defTabSz="779050">
              <a:spcBef>
                <a:spcPts val="1024"/>
              </a:spcBef>
            </a:pPr>
            <a:endParaRPr lang="en-US" sz="1000" kern="0">
              <a:solidFill>
                <a:schemeClr val="tx1"/>
              </a:solidFill>
              <a:latin typeface="Trebuchet MS"/>
            </a:endParaRPr>
          </a:p>
          <a:p>
            <a:pPr defTabSz="779050">
              <a:spcBef>
                <a:spcPts val="1024"/>
              </a:spcBef>
            </a:pPr>
            <a:r>
              <a:rPr lang="en-US" sz="2400" kern="0">
                <a:solidFill>
                  <a:schemeClr val="tx1"/>
                </a:solidFill>
                <a:highlight>
                  <a:srgbClr val="FFFF00"/>
                </a:highlight>
                <a:latin typeface="Trebuchet MS"/>
              </a:rPr>
              <a:t>Please get back to us by end of day on Friday, March 16, 2025, with any concerns regarding Rule or State Plan changes discussed here today.</a:t>
            </a:r>
          </a:p>
          <a:p>
            <a:pPr defTabSz="779050">
              <a:spcBef>
                <a:spcPts val="1024"/>
              </a:spcBef>
            </a:pPr>
            <a:endParaRPr lang="en-US" sz="1000" kern="0">
              <a:solidFill>
                <a:schemeClr val="tx1"/>
              </a:solidFill>
              <a:latin typeface="Trebuchet MS"/>
            </a:endParaRPr>
          </a:p>
          <a:p>
            <a:pPr defTabSz="779050">
              <a:spcBef>
                <a:spcPts val="1024"/>
              </a:spcBef>
            </a:pPr>
            <a:r>
              <a:rPr lang="en-US" sz="2400" kern="0">
                <a:solidFill>
                  <a:schemeClr val="tx1"/>
                </a:solidFill>
                <a:latin typeface="Trebuchet MS"/>
              </a:rPr>
              <a:t>These rule changes will be presented to the Medical Services Board (MSB) on April 11, 2025, with the final adoption scheduled for May 9, 2025.  Here’s the link to the MSB website if you’d like to attend:  </a:t>
            </a:r>
            <a:r>
              <a:rPr lang="en-US" sz="2400" kern="0">
                <a:solidFill>
                  <a:schemeClr val="tx1"/>
                </a:solidFill>
                <a:latin typeface="Trebuchet MS"/>
                <a:hlinkClick r:id="rId4"/>
              </a:rPr>
              <a:t>https://hcpf.colorado.gov/medical-services-board</a:t>
            </a:r>
            <a:r>
              <a:rPr lang="en-US" sz="2400" kern="0">
                <a:solidFill>
                  <a:schemeClr val="tx1"/>
                </a:solidFill>
                <a:latin typeface="Trebuchet MS"/>
              </a:rPr>
              <a:t>.   State Plan changes occur later in the year after we know the budget neutrality factor for FY 2025-26. </a:t>
            </a:r>
          </a:p>
        </p:txBody>
      </p:sp>
    </p:spTree>
    <p:extLst>
      <p:ext uri="{BB962C8B-B14F-4D97-AF65-F5344CB8AC3E}">
        <p14:creationId xmlns:p14="http://schemas.microsoft.com/office/powerpoint/2010/main" val="1613675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AD8BE-DDD2-258E-1091-862E353BA0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DF9969-354B-E5C6-7441-98C13164E50B}"/>
              </a:ext>
            </a:extLst>
          </p:cNvPr>
          <p:cNvSpPr>
            <a:spLocks noGrp="1"/>
          </p:cNvSpPr>
          <p:nvPr>
            <p:ph type="title"/>
          </p:nvPr>
        </p:nvSpPr>
        <p:spPr>
          <a:xfrm>
            <a:off x="893763" y="574086"/>
            <a:ext cx="11217274" cy="1156322"/>
          </a:xfrm>
        </p:spPr>
        <p:txBody>
          <a:bodyPr/>
          <a:lstStyle/>
          <a:p>
            <a:r>
              <a:rPr lang="en-US"/>
              <a:t>Regulatory Cleanup</a:t>
            </a:r>
          </a:p>
        </p:txBody>
      </p:sp>
      <p:sp>
        <p:nvSpPr>
          <p:cNvPr id="3" name="Content Placeholder 2">
            <a:extLst>
              <a:ext uri="{FF2B5EF4-FFF2-40B4-BE49-F238E27FC236}">
                <a16:creationId xmlns:a16="http://schemas.microsoft.com/office/drawing/2014/main" id="{DDA72C18-2F19-E590-FADB-589ACD360753}"/>
              </a:ext>
            </a:extLst>
          </p:cNvPr>
          <p:cNvSpPr>
            <a:spLocks noGrp="1"/>
          </p:cNvSpPr>
          <p:nvPr>
            <p:ph sz="quarter" idx="10"/>
          </p:nvPr>
        </p:nvSpPr>
        <p:spPr>
          <a:xfrm>
            <a:off x="893763" y="1853514"/>
            <a:ext cx="11217274" cy="6852604"/>
          </a:xfrm>
        </p:spPr>
        <p:txBody>
          <a:bodyPr lIns="91440" tIns="45720" rIns="91440" bIns="45720" anchor="t"/>
          <a:lstStyle/>
          <a:p>
            <a:pPr marL="256540" indent="-256540"/>
            <a:r>
              <a:rPr lang="en-US">
                <a:ea typeface="+mn-lt"/>
                <a:cs typeface="+mn-lt"/>
              </a:rPr>
              <a:t>Repealing the following section of rule through the Medical Services Board process: </a:t>
            </a:r>
            <a:endParaRPr lang="en-US" b="1">
              <a:ea typeface="+mn-lt"/>
              <a:cs typeface="+mn-lt"/>
            </a:endParaRPr>
          </a:p>
          <a:p>
            <a:pPr marL="599440" lvl="1" indent="-256540"/>
            <a:r>
              <a:rPr lang="en-US">
                <a:ea typeface="+mn-lt"/>
                <a:cs typeface="+mn-lt"/>
                <a:hlinkClick r:id="rId2"/>
              </a:rPr>
              <a:t>10 CCR 2505-10 8.220 Competitive Procurement and Selective Contracting, Including Global Fee Payment Programs</a:t>
            </a:r>
            <a:endParaRPr lang="en-US"/>
          </a:p>
          <a:p>
            <a:pPr marL="599440" lvl="1" indent="-256540"/>
            <a:r>
              <a:rPr lang="en-US">
                <a:ea typeface="+mn-lt"/>
                <a:cs typeface="+mn-lt"/>
                <a:hlinkClick r:id="rId2"/>
              </a:rPr>
              <a:t>10 CCR 2505-10 8.221 General Provisions</a:t>
            </a:r>
            <a:endParaRPr lang="en-US"/>
          </a:p>
          <a:p>
            <a:pPr marL="256540" indent="-256540"/>
            <a:endParaRPr lang="en-US"/>
          </a:p>
          <a:p>
            <a:pPr marL="256540" indent="-256540"/>
            <a:r>
              <a:rPr lang="en-US"/>
              <a:t>These sections of rule describe an obsolete procurement process for organ and other transplants services</a:t>
            </a:r>
          </a:p>
          <a:p>
            <a:pPr marL="256540" indent="-256540"/>
            <a:endParaRPr lang="en-US"/>
          </a:p>
          <a:p>
            <a:pPr marL="256540" indent="-256540"/>
            <a:r>
              <a:rPr lang="en-US"/>
              <a:t>Reviewed in 2017 and 2022's </a:t>
            </a:r>
            <a:r>
              <a:rPr lang="en-US">
                <a:ea typeface="+mn-lt"/>
                <a:cs typeface="+mn-lt"/>
                <a:hlinkClick r:id="rId3"/>
              </a:rPr>
              <a:t>Regulatory Efficiency Reviews</a:t>
            </a:r>
            <a:endParaRPr lang="en-US">
              <a:ea typeface="+mn-lt"/>
              <a:cs typeface="+mn-lt"/>
            </a:endParaRPr>
          </a:p>
          <a:p>
            <a:pPr marL="599440" lvl="1" indent="-256540"/>
            <a:r>
              <a:rPr lang="en-US">
                <a:ea typeface="+mn-lt"/>
                <a:cs typeface="+mn-lt"/>
              </a:rPr>
              <a:t>The Department does not have SPA authority for process as described </a:t>
            </a:r>
          </a:p>
          <a:p>
            <a:pPr marL="599440" lvl="1" indent="-256540"/>
            <a:r>
              <a:rPr lang="en-US">
                <a:ea typeface="+mn-lt"/>
                <a:cs typeface="+mn-lt"/>
              </a:rPr>
              <a:t>Cross referenced citations no longer exist in CCR</a:t>
            </a:r>
          </a:p>
          <a:p>
            <a:pPr marL="599440" lvl="1" indent="-256540"/>
            <a:endParaRPr lang="en-US">
              <a:ea typeface="+mn-lt"/>
              <a:cs typeface="+mn-lt"/>
            </a:endParaRPr>
          </a:p>
          <a:p>
            <a:pPr marL="256540" indent="-256540"/>
            <a:r>
              <a:rPr lang="en-US">
                <a:ea typeface="+mn-lt"/>
                <a:cs typeface="+mn-lt"/>
                <a:hlinkClick r:id="rId4"/>
              </a:rPr>
              <a:t>Medical Services Board</a:t>
            </a:r>
            <a:r>
              <a:rPr lang="en-US">
                <a:ea typeface="+mn-lt"/>
                <a:cs typeface="+mn-lt"/>
              </a:rPr>
              <a:t> webpage</a:t>
            </a:r>
          </a:p>
          <a:p>
            <a:pPr marL="256540" indent="-256540"/>
            <a:r>
              <a:rPr lang="en-US">
                <a:ea typeface="+mn-lt"/>
                <a:cs typeface="+mn-lt"/>
              </a:rPr>
              <a:t>Contact Raine Henry with any questions</a:t>
            </a:r>
          </a:p>
          <a:p>
            <a:pPr marL="256540" indent="-256540"/>
            <a:endParaRPr lang="en-US">
              <a:ea typeface="+mn-lt"/>
              <a:cs typeface="+mn-lt"/>
            </a:endParaRPr>
          </a:p>
          <a:p>
            <a:pPr marL="899795" lvl="2" indent="-213995"/>
            <a:endParaRPr lang="en-US">
              <a:ea typeface="+mn-lt"/>
              <a:cs typeface="+mn-lt"/>
            </a:endParaRPr>
          </a:p>
          <a:p>
            <a:pPr marL="0" indent="0">
              <a:buNone/>
            </a:pPr>
            <a:endParaRPr lang="en-US">
              <a:ea typeface="+mn-lt"/>
              <a:cs typeface="+mn-lt"/>
            </a:endParaRPr>
          </a:p>
        </p:txBody>
      </p:sp>
      <p:sp>
        <p:nvSpPr>
          <p:cNvPr id="4" name="Slide Number Placeholder 3">
            <a:extLst>
              <a:ext uri="{FF2B5EF4-FFF2-40B4-BE49-F238E27FC236}">
                <a16:creationId xmlns:a16="http://schemas.microsoft.com/office/drawing/2014/main" id="{B1755DB3-5E2A-1A58-A0C3-83FA4424E9AE}"/>
              </a:ext>
            </a:extLst>
          </p:cNvPr>
          <p:cNvSpPr>
            <a:spLocks noGrp="1"/>
          </p:cNvSpPr>
          <p:nvPr>
            <p:ph type="sldNum" sz="quarter" idx="11"/>
          </p:nvPr>
        </p:nvSpPr>
        <p:spPr/>
        <p:txBody>
          <a:bodyPr/>
          <a:lstStyle/>
          <a:p>
            <a:fld id="{7CD4B2A3-DF06-4EAB-85AB-0641A4D150A0}" type="slidenum">
              <a:rPr lang="en-US" smtClean="0">
                <a:solidFill>
                  <a:srgbClr val="FFFFFF"/>
                </a:solidFill>
              </a:rPr>
              <a:pPr/>
              <a:t>27</a:t>
            </a:fld>
            <a:endParaRPr lang="en-US">
              <a:solidFill>
                <a:srgbClr val="FFFFFF"/>
              </a:solidFill>
            </a:endParaRPr>
          </a:p>
        </p:txBody>
      </p:sp>
    </p:spTree>
    <p:extLst>
      <p:ext uri="{BB962C8B-B14F-4D97-AF65-F5344CB8AC3E}">
        <p14:creationId xmlns:p14="http://schemas.microsoft.com/office/powerpoint/2010/main" val="3879592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AD8BE-DDD2-258E-1091-862E353BA0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DF9969-354B-E5C6-7441-98C13164E50B}"/>
              </a:ext>
            </a:extLst>
          </p:cNvPr>
          <p:cNvSpPr>
            <a:spLocks noGrp="1"/>
          </p:cNvSpPr>
          <p:nvPr>
            <p:ph type="title"/>
          </p:nvPr>
        </p:nvSpPr>
        <p:spPr>
          <a:xfrm>
            <a:off x="893763" y="365558"/>
            <a:ext cx="11217274" cy="1156322"/>
          </a:xfrm>
        </p:spPr>
        <p:txBody>
          <a:bodyPr/>
          <a:lstStyle/>
          <a:p>
            <a:r>
              <a:rPr lang="en-US"/>
              <a:t>Regulatory updates</a:t>
            </a:r>
          </a:p>
        </p:txBody>
      </p:sp>
      <p:sp>
        <p:nvSpPr>
          <p:cNvPr id="3" name="Content Placeholder 2">
            <a:extLst>
              <a:ext uri="{FF2B5EF4-FFF2-40B4-BE49-F238E27FC236}">
                <a16:creationId xmlns:a16="http://schemas.microsoft.com/office/drawing/2014/main" id="{DDA72C18-2F19-E590-FADB-589ACD360753}"/>
              </a:ext>
            </a:extLst>
          </p:cNvPr>
          <p:cNvSpPr>
            <a:spLocks noGrp="1"/>
          </p:cNvSpPr>
          <p:nvPr>
            <p:ph sz="quarter" idx="10"/>
          </p:nvPr>
        </p:nvSpPr>
        <p:spPr>
          <a:xfrm>
            <a:off x="893763" y="1440082"/>
            <a:ext cx="11217274" cy="7513418"/>
          </a:xfrm>
        </p:spPr>
        <p:txBody>
          <a:bodyPr lIns="91440" tIns="45720" rIns="91440" bIns="45720" anchor="t"/>
          <a:lstStyle/>
          <a:p>
            <a:pPr marL="256540" indent="-256540"/>
            <a:r>
              <a:rPr lang="en-US" sz="3200"/>
              <a:t>Inpatient Hospital Housekeeping Update</a:t>
            </a:r>
          </a:p>
          <a:p>
            <a:pPr marL="599421" lvl="1" indent="-256540"/>
            <a:r>
              <a:rPr lang="en-US" sz="3200"/>
              <a:t>State Plan Amendment</a:t>
            </a:r>
          </a:p>
          <a:p>
            <a:pPr marL="899442" lvl="2" indent="-256540"/>
            <a:r>
              <a:rPr lang="en-US" sz="2800"/>
              <a:t>Public Noticing required</a:t>
            </a:r>
          </a:p>
          <a:p>
            <a:pPr marL="599421" lvl="1" indent="-256540"/>
            <a:r>
              <a:rPr lang="en-US" sz="3200"/>
              <a:t>Code of Colorado Regulations Update</a:t>
            </a:r>
          </a:p>
          <a:p>
            <a:pPr marL="898826" lvl="2" indent="-256540"/>
            <a:r>
              <a:rPr lang="en-US" sz="2800"/>
              <a:t>To be presented to Medical Services Board April 11, 2025</a:t>
            </a:r>
          </a:p>
          <a:p>
            <a:pPr marL="898826" lvl="2" indent="-256540"/>
            <a:r>
              <a:rPr lang="en-US" sz="2800"/>
              <a:t>Effective July 1, 2025</a:t>
            </a:r>
            <a:endParaRPr lang="en-US" sz="3200"/>
          </a:p>
          <a:p>
            <a:pPr marL="0" indent="0">
              <a:buNone/>
            </a:pPr>
            <a:endParaRPr lang="en-US"/>
          </a:p>
          <a:p>
            <a:pPr marL="256540" indent="-256540"/>
            <a:r>
              <a:rPr lang="en-US" sz="3200" b="1"/>
              <a:t>340B Rate Reduction (80% -&gt; 65%)</a:t>
            </a:r>
          </a:p>
          <a:p>
            <a:pPr marL="599421" lvl="1" indent="-256540"/>
            <a:r>
              <a:rPr lang="en-US" sz="3200"/>
              <a:t>State Plan Amendment</a:t>
            </a:r>
          </a:p>
          <a:p>
            <a:pPr marL="899442" lvl="2" indent="-256540"/>
            <a:r>
              <a:rPr lang="en-US" sz="2800"/>
              <a:t>Public Noticing required</a:t>
            </a:r>
          </a:p>
          <a:p>
            <a:pPr marL="599421" lvl="1" indent="-256540"/>
            <a:r>
              <a:rPr lang="en-US" sz="3200"/>
              <a:t>Code of Colorado Regulations Update</a:t>
            </a:r>
          </a:p>
          <a:p>
            <a:pPr marL="898826" lvl="2" indent="-256540"/>
            <a:r>
              <a:rPr lang="en-US" sz="2800"/>
              <a:t>To be presented to Medical Services Board April 11, 2025</a:t>
            </a:r>
          </a:p>
          <a:p>
            <a:pPr marL="898826" lvl="2" indent="-256540"/>
            <a:r>
              <a:rPr lang="en-US" sz="2800"/>
              <a:t>Effective July 1, 2025, regardless of EAPG version update timeline</a:t>
            </a:r>
          </a:p>
          <a:p>
            <a:pPr marL="342265" lvl="1" indent="0">
              <a:buNone/>
            </a:pPr>
            <a:endParaRPr lang="en-US" sz="3200"/>
          </a:p>
          <a:p>
            <a:pPr marL="342265" lvl="1" indent="0">
              <a:buNone/>
            </a:pPr>
            <a:endParaRPr lang="en-US" sz="3200"/>
          </a:p>
        </p:txBody>
      </p:sp>
      <p:sp>
        <p:nvSpPr>
          <p:cNvPr id="4" name="Slide Number Placeholder 3">
            <a:extLst>
              <a:ext uri="{FF2B5EF4-FFF2-40B4-BE49-F238E27FC236}">
                <a16:creationId xmlns:a16="http://schemas.microsoft.com/office/drawing/2014/main" id="{B1755DB3-5E2A-1A58-A0C3-83FA4424E9AE}"/>
              </a:ext>
            </a:extLst>
          </p:cNvPr>
          <p:cNvSpPr>
            <a:spLocks noGrp="1"/>
          </p:cNvSpPr>
          <p:nvPr>
            <p:ph type="sldNum" sz="quarter" idx="11"/>
          </p:nvPr>
        </p:nvSpPr>
        <p:spPr/>
        <p:txBody>
          <a:bodyPr/>
          <a:lstStyle/>
          <a:p>
            <a:fld id="{7CD4B2A3-DF06-4EAB-85AB-0641A4D150A0}" type="slidenum">
              <a:rPr lang="en-US" smtClean="0">
                <a:solidFill>
                  <a:srgbClr val="FFFFFF"/>
                </a:solidFill>
              </a:rPr>
              <a:pPr/>
              <a:t>28</a:t>
            </a:fld>
            <a:endParaRPr lang="en-US">
              <a:solidFill>
                <a:srgbClr val="FFFFFF"/>
              </a:solidFill>
            </a:endParaRPr>
          </a:p>
        </p:txBody>
      </p:sp>
    </p:spTree>
    <p:extLst>
      <p:ext uri="{BB962C8B-B14F-4D97-AF65-F5344CB8AC3E}">
        <p14:creationId xmlns:p14="http://schemas.microsoft.com/office/powerpoint/2010/main" val="2021626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7A853B"/>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15736F2-8475-8C01-E324-C37C8C3C256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90913"/>
            <a:ext cx="13004800" cy="6502400"/>
          </a:xfrm>
          <a:prstGeom prst="rect">
            <a:avLst/>
          </a:prstGeom>
        </p:spPr>
      </p:pic>
      <p:sp>
        <p:nvSpPr>
          <p:cNvPr id="5" name="Title 4">
            <a:extLst>
              <a:ext uri="{FF2B5EF4-FFF2-40B4-BE49-F238E27FC236}">
                <a16:creationId xmlns:a16="http://schemas.microsoft.com/office/drawing/2014/main" id="{ECE8D526-EB56-8298-AA72-DD9B6DA6C1C8}"/>
              </a:ext>
            </a:extLst>
          </p:cNvPr>
          <p:cNvSpPr>
            <a:spLocks noGrp="1"/>
          </p:cNvSpPr>
          <p:nvPr>
            <p:ph type="title"/>
          </p:nvPr>
        </p:nvSpPr>
        <p:spPr>
          <a:xfrm>
            <a:off x="533400" y="367030"/>
            <a:ext cx="7987581" cy="1023883"/>
          </a:xfrm>
        </p:spPr>
        <p:txBody>
          <a:bodyPr>
            <a:normAutofit/>
          </a:bodyPr>
          <a:lst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a:lstStyle>
          <a:p>
            <a:pPr algn="l"/>
            <a:r>
              <a:rPr lang="en-US" sz="6000"/>
              <a:t>Did You Know…</a:t>
            </a:r>
          </a:p>
        </p:txBody>
      </p:sp>
    </p:spTree>
    <p:extLst>
      <p:ext uri="{BB962C8B-B14F-4D97-AF65-F5344CB8AC3E}">
        <p14:creationId xmlns:p14="http://schemas.microsoft.com/office/powerpoint/2010/main" val="3657687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C183D7F6-B498-43B3-948B-1728B52AA6E4}">
                <adec:decorative xmlns:adec="http://schemas.microsoft.com/office/drawing/2017/decorative" val="1"/>
              </a:ext>
            </a:extLst>
          </p:cNvPr>
          <p:cNvSpPr>
            <a:spLocks noGrp="1"/>
          </p:cNvSpPr>
          <p:nvPr>
            <p:ph type="sldNum" sz="quarter" idx="11"/>
          </p:nvPr>
        </p:nvSpPr>
        <p:spPr/>
        <p:txBody>
          <a:bodyPr/>
          <a:lstStyle/>
          <a:p>
            <a:fld id="{7CD4B2A3-DF06-4EAB-85AB-0641A4D150A0}" type="slidenum">
              <a:rPr lang="en-US" smtClean="0">
                <a:solidFill>
                  <a:srgbClr val="FFFFFF"/>
                </a:solidFill>
              </a:rPr>
              <a:pPr/>
              <a:t>3</a:t>
            </a:fld>
            <a:endParaRPr lang="en-US">
              <a:solidFill>
                <a:srgbClr val="FFFFFF"/>
              </a:solidFill>
            </a:endParaRPr>
          </a:p>
        </p:txBody>
      </p:sp>
      <p:sp>
        <p:nvSpPr>
          <p:cNvPr id="7" name="Text Placeholder 2"/>
          <p:cNvSpPr txBox="1">
            <a:spLocks noGrp="1"/>
          </p:cNvSpPr>
          <p:nvPr>
            <p:ph type="title" idx="4294967295"/>
          </p:nvPr>
        </p:nvSpPr>
        <p:spPr>
          <a:xfrm>
            <a:off x="184392" y="228254"/>
            <a:ext cx="12354560" cy="9695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rtl="0" eaLnBrk="0" fontAlgn="base" hangingPunct="0">
              <a:spcBef>
                <a:spcPct val="20000"/>
              </a:spcBef>
              <a:spcAft>
                <a:spcPct val="0"/>
              </a:spcAft>
              <a:buFont typeface="Arial" charset="0"/>
              <a:buNone/>
              <a:defRPr sz="4000" b="1" kern="1200" baseline="0">
                <a:solidFill>
                  <a:schemeClr val="accent6">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None/>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None/>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None/>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1300460" rtl="0" eaLnBrk="0" fontAlgn="base" latinLnBrk="0" hangingPunct="0">
              <a:lnSpc>
                <a:spcPct val="100000"/>
              </a:lnSpc>
              <a:spcBef>
                <a:spcPct val="20000"/>
              </a:spcBef>
              <a:spcAft>
                <a:spcPct val="0"/>
              </a:spcAft>
              <a:buClrTx/>
              <a:buSzTx/>
              <a:buFont typeface="Arial" charset="0"/>
              <a:buNone/>
              <a:tabLst/>
              <a:defRPr/>
            </a:pPr>
            <a:r>
              <a:rPr kumimoji="0" lang="en-US" sz="5400" b="1" i="0" u="none" strike="noStrike" kern="1200" cap="none" spc="0" normalizeH="0" baseline="0" noProof="0">
                <a:ln w="9525">
                  <a:solidFill>
                    <a:schemeClr val="bg1"/>
                  </a:solidFill>
                  <a:prstDash val="solid"/>
                </a:ln>
                <a:solidFill>
                  <a:schemeClr val="tx1"/>
                </a:solidFill>
                <a:effectLst/>
                <a:uLnTx/>
                <a:uFillTx/>
                <a:latin typeface="+mj-lt"/>
                <a:ea typeface="+mn-ea"/>
                <a:cs typeface="+mn-cs"/>
                <a:sym typeface="Trebuchet MS" pitchFamily="-100" charset="0"/>
              </a:rPr>
              <a:t>About this Meeting</a:t>
            </a:r>
          </a:p>
        </p:txBody>
      </p:sp>
      <p:sp>
        <p:nvSpPr>
          <p:cNvPr id="8" name="TextBox 7"/>
          <p:cNvSpPr txBox="1"/>
          <p:nvPr/>
        </p:nvSpPr>
        <p:spPr>
          <a:xfrm>
            <a:off x="972673" y="1528834"/>
            <a:ext cx="11059453" cy="6124754"/>
          </a:xfrm>
          <a:prstGeom prst="rect">
            <a:avLst/>
          </a:prstGeom>
          <a:noFill/>
        </p:spPr>
        <p:txBody>
          <a:bodyPr wrap="square" lIns="91440" tIns="45720" rIns="91440" bIns="45720" rtlCol="0" anchor="t">
            <a:spAutoFit/>
          </a:bodyPr>
          <a:lstStyle/>
          <a:p>
            <a:pPr marL="730885" indent="-730885" fontAlgn="auto">
              <a:spcBef>
                <a:spcPts val="0"/>
              </a:spcBef>
              <a:spcAft>
                <a:spcPts val="0"/>
              </a:spcAft>
              <a:buFont typeface="Wingdings" panose="020B0604020202020204" pitchFamily="34" charset="0"/>
              <a:buChar char="Ø"/>
              <a:defRPr/>
            </a:pPr>
            <a:r>
              <a:rPr lang="en-US" sz="2800" kern="0">
                <a:solidFill>
                  <a:schemeClr val="tx1"/>
                </a:solidFill>
                <a:latin typeface="+mn-lt"/>
              </a:rPr>
              <a:t>We will be recording this meeting.</a:t>
            </a:r>
            <a:endParaRPr lang="en-US" sz="2800" kern="0">
              <a:solidFill>
                <a:schemeClr val="tx1"/>
              </a:solidFill>
            </a:endParaRPr>
          </a:p>
          <a:p>
            <a:pPr marL="730885" indent="-730885" fontAlgn="auto">
              <a:spcBef>
                <a:spcPts val="0"/>
              </a:spcBef>
              <a:spcAft>
                <a:spcPts val="0"/>
              </a:spcAft>
              <a:buFont typeface="Wingdings" panose="020B0604020202020204" pitchFamily="34" charset="0"/>
              <a:buChar char="Ø"/>
              <a:defRPr/>
            </a:pPr>
            <a:endParaRPr lang="en-US" sz="2800" b="1" kern="0">
              <a:solidFill>
                <a:schemeClr val="tx1"/>
              </a:solidFill>
              <a:latin typeface="+mn-lt"/>
            </a:endParaRPr>
          </a:p>
          <a:p>
            <a:pPr marL="730885" indent="-730885" fontAlgn="auto">
              <a:spcBef>
                <a:spcPts val="0"/>
              </a:spcBef>
              <a:spcAft>
                <a:spcPts val="0"/>
              </a:spcAft>
              <a:buFont typeface="Wingdings" panose="020B0604020202020204" pitchFamily="34" charset="0"/>
              <a:buChar char="Ø"/>
              <a:defRPr/>
            </a:pPr>
            <a:r>
              <a:rPr lang="en-US" sz="2800" kern="0">
                <a:solidFill>
                  <a:schemeClr val="tx1"/>
                </a:solidFill>
                <a:latin typeface="+mn-lt"/>
              </a:rPr>
              <a:t>Please speak clearly when asking a question and give your name and hospital</a:t>
            </a:r>
          </a:p>
          <a:p>
            <a:pPr marL="730885" indent="-730885">
              <a:spcBef>
                <a:spcPts val="0"/>
              </a:spcBef>
              <a:spcAft>
                <a:spcPts val="0"/>
              </a:spcAft>
              <a:buFont typeface="Wingdings" panose="020B0604020202020204" pitchFamily="34" charset="0"/>
              <a:buChar char="Ø"/>
              <a:defRPr/>
            </a:pPr>
            <a:endParaRPr lang="en-US" sz="2800" kern="0">
              <a:solidFill>
                <a:schemeClr val="tx1"/>
              </a:solidFill>
              <a:latin typeface="+mn-lt"/>
            </a:endParaRPr>
          </a:p>
          <a:p>
            <a:pPr marL="730885" indent="-730885" defTabSz="1300460">
              <a:spcBef>
                <a:spcPts val="0"/>
              </a:spcBef>
              <a:spcAft>
                <a:spcPts val="0"/>
              </a:spcAft>
              <a:buFont typeface="Wingdings" panose="020B0604020202020204" pitchFamily="34" charset="0"/>
              <a:buChar char="Ø"/>
              <a:defRPr/>
            </a:pPr>
            <a:r>
              <a:rPr lang="en-US" sz="2800" kern="0">
                <a:solidFill>
                  <a:schemeClr val="tx1"/>
                </a:solidFill>
                <a:latin typeface="+mn-lt"/>
              </a:rPr>
              <a:t>A recording of this meeting will be posted to the </a:t>
            </a:r>
            <a:r>
              <a:rPr lang="en-US" sz="2800" kern="0">
                <a:solidFill>
                  <a:srgbClr val="002DD1"/>
                </a:solidFill>
                <a:latin typeface="+mn-lt"/>
                <a:hlinkClick r:id="rId3">
                  <a:extLst>
                    <a:ext uri="{A12FA001-AC4F-418D-AE19-62706E023703}">
                      <ahyp:hlinkClr xmlns:ahyp="http://schemas.microsoft.com/office/drawing/2018/hyperlinkcolor" val="tx"/>
                    </a:ext>
                  </a:extLst>
                </a:hlinkClick>
              </a:rPr>
              <a:t>Hospital Engagement Meeting website</a:t>
            </a:r>
            <a:r>
              <a:rPr lang="en-US" sz="2800" kern="0">
                <a:solidFill>
                  <a:schemeClr val="tx1"/>
                </a:solidFill>
                <a:latin typeface="+mn-lt"/>
              </a:rPr>
              <a:t> for later viewing.</a:t>
            </a:r>
          </a:p>
          <a:p>
            <a:pPr marL="730885" indent="-730885" defTabSz="1300460">
              <a:spcBef>
                <a:spcPts val="0"/>
              </a:spcBef>
              <a:spcAft>
                <a:spcPts val="0"/>
              </a:spcAft>
              <a:buFont typeface="Wingdings" panose="020B0604020202020204" pitchFamily="34" charset="0"/>
              <a:buChar char="Ø"/>
              <a:defRPr/>
            </a:pPr>
            <a:endParaRPr lang="en-US" sz="2800" kern="0">
              <a:solidFill>
                <a:schemeClr val="tx1"/>
              </a:solidFill>
              <a:latin typeface="+mn-lt"/>
            </a:endParaRPr>
          </a:p>
          <a:p>
            <a:pPr marL="730885" indent="-730885" defTabSz="1300460">
              <a:spcBef>
                <a:spcPts val="0"/>
              </a:spcBef>
              <a:spcAft>
                <a:spcPts val="0"/>
              </a:spcAft>
              <a:buFont typeface="Wingdings" panose="020B0604020202020204" pitchFamily="34" charset="0"/>
              <a:buChar char="Ø"/>
              <a:defRPr/>
            </a:pPr>
            <a:r>
              <a:rPr lang="en-US" sz="2800" b="1" kern="0">
                <a:solidFill>
                  <a:schemeClr val="tx1"/>
                </a:solidFill>
                <a:latin typeface="+mn-lt"/>
              </a:rPr>
              <a:t>Hospital Generated Topics:  </a:t>
            </a:r>
            <a:r>
              <a:rPr lang="en-US" sz="2800" kern="0">
                <a:solidFill>
                  <a:schemeClr val="tx1"/>
                </a:solidFill>
                <a:latin typeface="+mn-lt"/>
              </a:rPr>
              <a:t>Please contact Della Phan at </a:t>
            </a:r>
            <a:r>
              <a:rPr lang="en-US" sz="2800" kern="0">
                <a:solidFill>
                  <a:srgbClr val="002DD1"/>
                </a:solidFill>
                <a:latin typeface="+mn-lt"/>
                <a:hlinkClick r:id="rId4"/>
              </a:rPr>
              <a:t>Della.Phan@state.co.us</a:t>
            </a:r>
            <a:r>
              <a:rPr lang="en-US" sz="2800" kern="0">
                <a:solidFill>
                  <a:schemeClr val="tx1"/>
                </a:solidFill>
                <a:latin typeface="+mn-lt"/>
              </a:rPr>
              <a:t> with requests to cover questions or topics in future hospital engagement meetings.  Topics requested fewer than 2 weeks before the next meeting may need to be pushed to future meetings depending on availability of personnel with knowledge of those topics.</a:t>
            </a:r>
            <a:endParaRPr lang="en-US" sz="2844" kern="0">
              <a:solidFill>
                <a:schemeClr val="tx1"/>
              </a:solidFill>
              <a:latin typeface="+mn-lt"/>
            </a:endParaRPr>
          </a:p>
        </p:txBody>
      </p:sp>
      <p:pic>
        <p:nvPicPr>
          <p:cNvPr id="3" name="Picture 2">
            <a:extLst>
              <a:ext uri="{FF2B5EF4-FFF2-40B4-BE49-F238E27FC236}">
                <a16:creationId xmlns:a16="http://schemas.microsoft.com/office/drawing/2014/main" id="{BDB9440E-0B85-4DE2-A15E-8DDAC5FB25C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11044" y="7824058"/>
            <a:ext cx="12501256" cy="1148391"/>
          </a:xfrm>
          <a:prstGeom prst="rect">
            <a:avLst/>
          </a:prstGeom>
        </p:spPr>
      </p:pic>
    </p:spTree>
    <p:extLst>
      <p:ext uri="{BB962C8B-B14F-4D97-AF65-F5344CB8AC3E}">
        <p14:creationId xmlns:p14="http://schemas.microsoft.com/office/powerpoint/2010/main" val="2167313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948E3-746A-8D94-156A-4C8CF93321ED}"/>
            </a:ext>
          </a:extLst>
        </p:cNvPr>
        <p:cNvGrpSpPr/>
        <p:nvPr/>
      </p:nvGrpSpPr>
      <p:grpSpPr>
        <a:xfrm>
          <a:off x="0" y="0"/>
          <a:ext cx="0" cy="0"/>
          <a:chOff x="0" y="0"/>
          <a:chExt cx="0" cy="0"/>
        </a:xfrm>
      </p:grpSpPr>
      <p:sp>
        <p:nvSpPr>
          <p:cNvPr id="7" name="Title 12">
            <a:extLst>
              <a:ext uri="{FF2B5EF4-FFF2-40B4-BE49-F238E27FC236}">
                <a16:creationId xmlns:a16="http://schemas.microsoft.com/office/drawing/2014/main" id="{85E34611-67CA-74F4-3F04-402D19AC56B4}"/>
              </a:ext>
            </a:extLst>
          </p:cNvPr>
          <p:cNvSpPr>
            <a:spLocks noGrp="1"/>
          </p:cNvSpPr>
          <p:nvPr>
            <p:ph type="title"/>
          </p:nvPr>
        </p:nvSpPr>
        <p:spPr>
          <a:xfrm>
            <a:off x="893763" y="134621"/>
            <a:ext cx="11217274" cy="1365249"/>
          </a:xfrm>
        </p:spPr>
        <p:txBody>
          <a:bodyPr>
            <a:normAutofit/>
          </a:bodyPr>
          <a:lst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a:lstStyle>
          <a:p>
            <a:pPr algn="ctr"/>
            <a:r>
              <a:rPr lang="en-US" sz="6000"/>
              <a:t>What is not changing</a:t>
            </a:r>
          </a:p>
        </p:txBody>
      </p:sp>
      <p:grpSp>
        <p:nvGrpSpPr>
          <p:cNvPr id="9" name="Group 8">
            <a:extLst>
              <a:ext uri="{FF2B5EF4-FFF2-40B4-BE49-F238E27FC236}">
                <a16:creationId xmlns:a16="http://schemas.microsoft.com/office/drawing/2014/main" id="{909B56D8-0FF8-38F9-89B9-97DC442961C6}"/>
              </a:ext>
              <a:ext uri="{C183D7F6-B498-43B3-948B-1728B52AA6E4}">
                <adec:decorative xmlns:adec="http://schemas.microsoft.com/office/drawing/2017/decorative" val="1"/>
              </a:ext>
            </a:extLst>
          </p:cNvPr>
          <p:cNvGrpSpPr/>
          <p:nvPr/>
        </p:nvGrpSpPr>
        <p:grpSpPr>
          <a:xfrm>
            <a:off x="313009" y="2146705"/>
            <a:ext cx="12107593" cy="6507480"/>
            <a:chOff x="493470" y="1529117"/>
            <a:chExt cx="10723179" cy="4473671"/>
          </a:xfrm>
        </p:grpSpPr>
        <p:sp>
          <p:nvSpPr>
            <p:cNvPr id="5" name="Freeform: Shape 4">
              <a:extLst>
                <a:ext uri="{FF2B5EF4-FFF2-40B4-BE49-F238E27FC236}">
                  <a16:creationId xmlns:a16="http://schemas.microsoft.com/office/drawing/2014/main" id="{F43AA967-D5BE-F712-BA1F-4A915ACB6A4C}"/>
                </a:ext>
              </a:extLst>
            </p:cNvPr>
            <p:cNvSpPr/>
            <p:nvPr/>
          </p:nvSpPr>
          <p:spPr>
            <a:xfrm>
              <a:off x="493470" y="2593939"/>
              <a:ext cx="8618999" cy="3408849"/>
            </a:xfrm>
            <a:custGeom>
              <a:avLst/>
              <a:gdLst>
                <a:gd name="connsiteX0" fmla="*/ 0 w 3832072"/>
                <a:gd name="connsiteY0" fmla="*/ 0 h 2299243"/>
                <a:gd name="connsiteX1" fmla="*/ 3832072 w 3832072"/>
                <a:gd name="connsiteY1" fmla="*/ 0 h 2299243"/>
                <a:gd name="connsiteX2" fmla="*/ 3832072 w 3832072"/>
                <a:gd name="connsiteY2" fmla="*/ 2299243 h 2299243"/>
                <a:gd name="connsiteX3" fmla="*/ 0 w 3832072"/>
                <a:gd name="connsiteY3" fmla="*/ 2299243 h 2299243"/>
                <a:gd name="connsiteX4" fmla="*/ 0 w 3832072"/>
                <a:gd name="connsiteY4" fmla="*/ 0 h 2299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2072" h="2299243">
                  <a:moveTo>
                    <a:pt x="0" y="0"/>
                  </a:moveTo>
                  <a:lnTo>
                    <a:pt x="3832072" y="0"/>
                  </a:lnTo>
                  <a:lnTo>
                    <a:pt x="3832072" y="2299243"/>
                  </a:lnTo>
                  <a:lnTo>
                    <a:pt x="0" y="2299243"/>
                  </a:lnTo>
                  <a:lnTo>
                    <a:pt x="0" y="0"/>
                  </a:lnTo>
                  <a:close/>
                </a:path>
              </a:pathLst>
            </a:custGeom>
            <a:solidFill>
              <a:schemeClr val="bg1"/>
            </a:solidFill>
            <a:ln w="381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7857" tIns="117857" rIns="117857" bIns="117857" numCol="1" spcCol="1270" anchor="t" anchorCtr="0">
              <a:noAutofit/>
            </a:bodyPr>
            <a:lst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a:lstStyle>
            <a:p>
              <a:pPr marL="365753" indent="-365753" defTabSz="1374960" fontAlgn="base" hangingPunct="0">
                <a:lnSpc>
                  <a:spcPct val="90000"/>
                </a:lnSpc>
                <a:spcBef>
                  <a:spcPct val="0"/>
                </a:spcBef>
                <a:spcAft>
                  <a:spcPct val="35000"/>
                </a:spcAft>
                <a:buFont typeface="Arial" panose="020B0604020202020204" pitchFamily="34" charset="0"/>
                <a:buChar char="•"/>
              </a:pPr>
              <a:r>
                <a:rPr lang="en-US" sz="3200">
                  <a:solidFill>
                    <a:srgbClr val="000000"/>
                  </a:solidFill>
                  <a:latin typeface="Tahoma" panose="020B0604030504040204" pitchFamily="34" charset="0"/>
                  <a:ea typeface="Tahoma" panose="020B0604030504040204" pitchFamily="34" charset="0"/>
                  <a:cs typeface="Tahoma" panose="020B0604030504040204" pitchFamily="34" charset="0"/>
                  <a:sym typeface="Trebuchet MS" pitchFamily="-100" charset="0"/>
                </a:rPr>
                <a:t>Many provider-facing processes and functionality will stay the same, including:</a:t>
              </a:r>
            </a:p>
            <a:p>
              <a:pPr marL="975340" lvl="1" indent="-487670" defTabSz="1374960" fontAlgn="base" hangingPunct="0">
                <a:lnSpc>
                  <a:spcPct val="90000"/>
                </a:lnSpc>
                <a:spcBef>
                  <a:spcPct val="0"/>
                </a:spcBef>
                <a:spcAft>
                  <a:spcPct val="35000"/>
                </a:spcAft>
                <a:buFont typeface="Courier New" panose="02070309020205020404" pitchFamily="49" charset="0"/>
                <a:buChar char="o"/>
              </a:pPr>
              <a:r>
                <a:rPr lang="en-US" sz="3200">
                  <a:solidFill>
                    <a:srgbClr val="000000"/>
                  </a:solidFill>
                  <a:latin typeface="Tahoma" panose="020B0604030504040204" pitchFamily="34" charset="0"/>
                  <a:ea typeface="Tahoma" panose="020B0604030504040204" pitchFamily="34" charset="0"/>
                  <a:cs typeface="Tahoma" panose="020B0604030504040204" pitchFamily="34" charset="0"/>
                  <a:sym typeface="Trebuchet MS" pitchFamily="-100" charset="0"/>
                </a:rPr>
                <a:t>Provider Web Portal General Functionality and password resets (excluding Secure Correspondence)</a:t>
              </a:r>
            </a:p>
            <a:p>
              <a:pPr marL="975340" lvl="1" indent="-487670" defTabSz="1374960" fontAlgn="base" hangingPunct="0">
                <a:lnSpc>
                  <a:spcPct val="90000"/>
                </a:lnSpc>
                <a:spcBef>
                  <a:spcPct val="0"/>
                </a:spcBef>
                <a:spcAft>
                  <a:spcPct val="35000"/>
                </a:spcAft>
                <a:buFont typeface="Courier New" panose="02070309020205020404" pitchFamily="49" charset="0"/>
                <a:buChar char="o"/>
              </a:pPr>
              <a:r>
                <a:rPr lang="en-US" sz="3200">
                  <a:solidFill>
                    <a:srgbClr val="000000"/>
                  </a:solidFill>
                  <a:latin typeface="Tahoma" panose="020B0604030504040204" pitchFamily="34" charset="0"/>
                  <a:ea typeface="Tahoma" panose="020B0604030504040204" pitchFamily="34" charset="0"/>
                  <a:cs typeface="Tahoma" panose="020B0604030504040204" pitchFamily="34" charset="0"/>
                  <a:sym typeface="Trebuchet MS" pitchFamily="-100" charset="0"/>
                </a:rPr>
                <a:t>Provider payment and Remittance Advice </a:t>
              </a:r>
            </a:p>
            <a:p>
              <a:pPr marL="975340" lvl="1" indent="-487670" defTabSz="1374960" fontAlgn="base" hangingPunct="0">
                <a:lnSpc>
                  <a:spcPct val="90000"/>
                </a:lnSpc>
                <a:spcBef>
                  <a:spcPct val="0"/>
                </a:spcBef>
                <a:spcAft>
                  <a:spcPct val="35000"/>
                </a:spcAft>
                <a:buFont typeface="Courier New" panose="02070309020205020404" pitchFamily="49" charset="0"/>
                <a:buChar char="o"/>
              </a:pPr>
              <a:r>
                <a:rPr lang="en-US" sz="3200">
                  <a:solidFill>
                    <a:srgbClr val="000000"/>
                  </a:solidFill>
                  <a:latin typeface="Tahoma" panose="020B0604030504040204" pitchFamily="34" charset="0"/>
                  <a:ea typeface="Tahoma" panose="020B0604030504040204" pitchFamily="34" charset="0"/>
                  <a:cs typeface="Tahoma" panose="020B0604030504040204" pitchFamily="34" charset="0"/>
                  <a:sym typeface="Trebuchet MS" pitchFamily="-100" charset="0"/>
                </a:rPr>
                <a:t>Provider enrollment and revalidation</a:t>
              </a:r>
            </a:p>
            <a:p>
              <a:pPr marL="975340" lvl="1" indent="-487670" defTabSz="1374960" fontAlgn="base" hangingPunct="0">
                <a:lnSpc>
                  <a:spcPct val="90000"/>
                </a:lnSpc>
                <a:spcBef>
                  <a:spcPct val="0"/>
                </a:spcBef>
                <a:spcAft>
                  <a:spcPct val="35000"/>
                </a:spcAft>
                <a:buFont typeface="Courier New" panose="02070309020205020404" pitchFamily="49" charset="0"/>
                <a:buChar char="o"/>
              </a:pPr>
              <a:r>
                <a:rPr lang="en-US" sz="3200">
                  <a:solidFill>
                    <a:srgbClr val="000000"/>
                  </a:solidFill>
                  <a:latin typeface="Tahoma" panose="020B0604030504040204" pitchFamily="34" charset="0"/>
                  <a:ea typeface="Tahoma" panose="020B0604030504040204" pitchFamily="34" charset="0"/>
                  <a:cs typeface="Tahoma" panose="020B0604030504040204" pitchFamily="34" charset="0"/>
                  <a:sym typeface="Trebuchet MS" pitchFamily="-100" charset="0"/>
                </a:rPr>
                <a:t>Other call centers (Member, Pharmacy, CCM, RAE, Dental)</a:t>
              </a:r>
            </a:p>
          </p:txBody>
        </p:sp>
        <p:sp>
          <p:nvSpPr>
            <p:cNvPr id="8" name="Freeform: Shape 7">
              <a:extLst>
                <a:ext uri="{FF2B5EF4-FFF2-40B4-BE49-F238E27FC236}">
                  <a16:creationId xmlns:a16="http://schemas.microsoft.com/office/drawing/2014/main" id="{36914142-5CA4-BD51-F1D8-12716F58FFED}"/>
                </a:ext>
              </a:extLst>
            </p:cNvPr>
            <p:cNvSpPr/>
            <p:nvPr/>
          </p:nvSpPr>
          <p:spPr>
            <a:xfrm>
              <a:off x="493470" y="1529117"/>
              <a:ext cx="10723179" cy="1150474"/>
            </a:xfrm>
            <a:custGeom>
              <a:avLst/>
              <a:gdLst>
                <a:gd name="connsiteX0" fmla="*/ 0 w 3832072"/>
                <a:gd name="connsiteY0" fmla="*/ 0 h 2299243"/>
                <a:gd name="connsiteX1" fmla="*/ 3832072 w 3832072"/>
                <a:gd name="connsiteY1" fmla="*/ 0 h 2299243"/>
                <a:gd name="connsiteX2" fmla="*/ 3832072 w 3832072"/>
                <a:gd name="connsiteY2" fmla="*/ 2299243 h 2299243"/>
                <a:gd name="connsiteX3" fmla="*/ 0 w 3832072"/>
                <a:gd name="connsiteY3" fmla="*/ 2299243 h 2299243"/>
                <a:gd name="connsiteX4" fmla="*/ 0 w 3832072"/>
                <a:gd name="connsiteY4" fmla="*/ 0 h 2299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2072" h="2299243">
                  <a:moveTo>
                    <a:pt x="0" y="0"/>
                  </a:moveTo>
                  <a:lnTo>
                    <a:pt x="3832072" y="0"/>
                  </a:lnTo>
                  <a:lnTo>
                    <a:pt x="3832072" y="2299243"/>
                  </a:lnTo>
                  <a:lnTo>
                    <a:pt x="0" y="2299243"/>
                  </a:lnTo>
                  <a:lnTo>
                    <a:pt x="0" y="0"/>
                  </a:lnTo>
                  <a:close/>
                </a:path>
              </a:pathLst>
            </a:custGeom>
            <a:solidFill>
              <a:schemeClr val="bg1"/>
            </a:solidFill>
            <a:ln w="381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7857" tIns="117857" rIns="117857" bIns="117857" numCol="1" spcCol="1270" anchor="t" anchorCtr="0">
              <a:noAutofit/>
            </a:bodyPr>
            <a:lst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a:lstStyle>
            <a:p>
              <a:pPr marL="365753" indent="-365753" defTabSz="1374960" fontAlgn="base" hangingPunct="0">
                <a:lnSpc>
                  <a:spcPct val="90000"/>
                </a:lnSpc>
                <a:spcBef>
                  <a:spcPct val="0"/>
                </a:spcBef>
                <a:spcAft>
                  <a:spcPct val="35000"/>
                </a:spcAft>
                <a:buFont typeface="Arial" panose="020B0604020202020204" pitchFamily="34" charset="0"/>
                <a:buChar char="•"/>
              </a:pPr>
              <a:r>
                <a:rPr lang="en-US" sz="3200">
                  <a:solidFill>
                    <a:srgbClr val="000000"/>
                  </a:solidFill>
                  <a:latin typeface="Tahoma" panose="020B0604030504040204" pitchFamily="34" charset="0"/>
                  <a:ea typeface="Tahoma" panose="020B0604030504040204" pitchFamily="34" charset="0"/>
                  <a:cs typeface="Tahoma" panose="020B0604030504040204" pitchFamily="34" charset="0"/>
                  <a:sym typeface="Trebuchet MS" pitchFamily="-100" charset="0"/>
                </a:rPr>
                <a:t>Optum is </a:t>
              </a:r>
              <a:r>
                <a:rPr lang="en-US" sz="3200" b="1">
                  <a:solidFill>
                    <a:srgbClr val="000000"/>
                  </a:solidFill>
                  <a:latin typeface="Tahoma" panose="020B0604030504040204" pitchFamily="34" charset="0"/>
                  <a:ea typeface="Tahoma" panose="020B0604030504040204" pitchFamily="34" charset="0"/>
                  <a:cs typeface="Tahoma" panose="020B0604030504040204" pitchFamily="34" charset="0"/>
                  <a:sym typeface="Trebuchet MS" pitchFamily="-100" charset="0"/>
                </a:rPr>
                <a:t>only</a:t>
              </a:r>
              <a:r>
                <a:rPr lang="en-US" sz="3200">
                  <a:solidFill>
                    <a:srgbClr val="000000"/>
                  </a:solidFill>
                  <a:latin typeface="Tahoma" panose="020B0604030504040204" pitchFamily="34" charset="0"/>
                  <a:ea typeface="Tahoma" panose="020B0604030504040204" pitchFamily="34" charset="0"/>
                  <a:cs typeface="Tahoma" panose="020B0604030504040204" pitchFamily="34" charset="0"/>
                  <a:sym typeface="Trebuchet MS" pitchFamily="-100" charset="0"/>
                </a:rPr>
                <a:t> taking over management of the Provider Services Call Center. Gainwell will continue as the vendor for the Colorado interChange and the Provider Web Portal.</a:t>
              </a:r>
            </a:p>
          </p:txBody>
        </p:sp>
      </p:grpSp>
      <p:pic>
        <p:nvPicPr>
          <p:cNvPr id="4" name="Picture 3">
            <a:extLst>
              <a:ext uri="{FF2B5EF4-FFF2-40B4-BE49-F238E27FC236}">
                <a16:creationId xmlns:a16="http://schemas.microsoft.com/office/drawing/2014/main" id="{4884B543-96AF-AF92-5991-36BFBDA24C98}"/>
              </a:ext>
              <a:ext uri="{C183D7F6-B498-43B3-948B-1728B52AA6E4}">
                <adec:decorative xmlns:adec="http://schemas.microsoft.com/office/drawing/2017/decorative" val="1"/>
              </a:ext>
            </a:extLst>
          </p:cNvPr>
          <p:cNvPicPr>
            <a:picLocks noChangeAspect="1"/>
          </p:cNvPicPr>
          <p:nvPr/>
        </p:nvPicPr>
        <p:blipFill>
          <a:blip r:embed="rId2"/>
          <a:srcRect l="2913" t="4916" r="2832" b="4853"/>
          <a:stretch/>
        </p:blipFill>
        <p:spPr>
          <a:xfrm>
            <a:off x="9486777" y="5510400"/>
            <a:ext cx="3518023" cy="3257762"/>
          </a:xfrm>
          <a:prstGeom prst="rect">
            <a:avLst/>
          </a:prstGeom>
        </p:spPr>
      </p:pic>
    </p:spTree>
    <p:extLst>
      <p:ext uri="{BB962C8B-B14F-4D97-AF65-F5344CB8AC3E}">
        <p14:creationId xmlns:p14="http://schemas.microsoft.com/office/powerpoint/2010/main" val="1163679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D47FA-05C9-52FB-0B4D-E206A71293A1}"/>
            </a:ext>
          </a:extLst>
        </p:cNvPr>
        <p:cNvGrpSpPr/>
        <p:nvPr/>
      </p:nvGrpSpPr>
      <p:grpSpPr>
        <a:xfrm>
          <a:off x="0" y="0"/>
          <a:ext cx="0" cy="0"/>
          <a:chOff x="0" y="0"/>
          <a:chExt cx="0" cy="0"/>
        </a:xfrm>
      </p:grpSpPr>
      <p:sp>
        <p:nvSpPr>
          <p:cNvPr id="3" name="Freeform: Shape 2">
            <a:extLst>
              <a:ext uri="{FF2B5EF4-FFF2-40B4-BE49-F238E27FC236}">
                <a16:creationId xmlns:a16="http://schemas.microsoft.com/office/drawing/2014/main" id="{45417A28-7C5B-C49A-C908-877298A25F59}"/>
              </a:ext>
              <a:ext uri="{C183D7F6-B498-43B3-948B-1728B52AA6E4}">
                <adec:decorative xmlns:adec="http://schemas.microsoft.com/office/drawing/2017/decorative" val="1"/>
              </a:ext>
            </a:extLst>
          </p:cNvPr>
          <p:cNvSpPr/>
          <p:nvPr/>
        </p:nvSpPr>
        <p:spPr>
          <a:xfrm>
            <a:off x="475965" y="1555112"/>
            <a:ext cx="12236698" cy="1802311"/>
          </a:xfrm>
          <a:custGeom>
            <a:avLst/>
            <a:gdLst>
              <a:gd name="connsiteX0" fmla="*/ 0 w 3832072"/>
              <a:gd name="connsiteY0" fmla="*/ 0 h 2299243"/>
              <a:gd name="connsiteX1" fmla="*/ 3832072 w 3832072"/>
              <a:gd name="connsiteY1" fmla="*/ 0 h 2299243"/>
              <a:gd name="connsiteX2" fmla="*/ 3832072 w 3832072"/>
              <a:gd name="connsiteY2" fmla="*/ 2299243 h 2299243"/>
              <a:gd name="connsiteX3" fmla="*/ 0 w 3832072"/>
              <a:gd name="connsiteY3" fmla="*/ 2299243 h 2299243"/>
              <a:gd name="connsiteX4" fmla="*/ 0 w 3832072"/>
              <a:gd name="connsiteY4" fmla="*/ 0 h 2299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2072" h="2299243">
                <a:moveTo>
                  <a:pt x="0" y="0"/>
                </a:moveTo>
                <a:lnTo>
                  <a:pt x="3832072" y="0"/>
                </a:lnTo>
                <a:lnTo>
                  <a:pt x="3832072" y="2299243"/>
                </a:lnTo>
                <a:lnTo>
                  <a:pt x="0" y="2299243"/>
                </a:lnTo>
                <a:lnTo>
                  <a:pt x="0" y="0"/>
                </a:lnTo>
                <a:close/>
              </a:path>
            </a:pathLst>
          </a:custGeom>
          <a:solidFill>
            <a:schemeClr val="bg1"/>
          </a:solidFill>
          <a:ln w="381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7857" tIns="117857" rIns="117857" bIns="117857" numCol="1" spcCol="1270" anchor="t" anchorCtr="0">
            <a:noAutofit/>
          </a:bodyPr>
          <a:lst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a:lstStyle>
          <a:p>
            <a:pPr algn="ctr" defTabSz="1374960" fontAlgn="base" hangingPunct="0">
              <a:lnSpc>
                <a:spcPct val="90000"/>
              </a:lnSpc>
              <a:spcBef>
                <a:spcPct val="0"/>
              </a:spcBef>
              <a:spcAft>
                <a:spcPct val="35000"/>
              </a:spcAft>
            </a:pPr>
            <a:r>
              <a:rPr lang="en-US" sz="4551">
                <a:solidFill>
                  <a:srgbClr val="000000"/>
                </a:solidFill>
                <a:latin typeface="Trebuchet MS" panose="020B0603020202020204" pitchFamily="34" charset="0"/>
                <a:ea typeface="Tahoma" panose="020B0604030504040204" pitchFamily="34" charset="0"/>
                <a:cs typeface="Tahoma" panose="020B0604030504040204" pitchFamily="34" charset="0"/>
                <a:sym typeface="Trebuchet MS" pitchFamily="-100" charset="0"/>
              </a:rPr>
              <a:t>When Optum takes over management of the Provider Services Call Center, there will be some changes.</a:t>
            </a:r>
            <a:endParaRPr lang="en-US" sz="3413">
              <a:solidFill>
                <a:srgbClr val="000000"/>
              </a:solidFill>
              <a:latin typeface="Trebuchet MS" panose="020B0603020202020204" pitchFamily="34" charset="0"/>
              <a:ea typeface="Tahoma" panose="020B0604030504040204" pitchFamily="34" charset="0"/>
              <a:cs typeface="Tahoma" panose="020B0604030504040204" pitchFamily="34" charset="0"/>
              <a:sym typeface="Trebuchet MS" pitchFamily="-100" charset="0"/>
            </a:endParaRPr>
          </a:p>
        </p:txBody>
      </p:sp>
      <p:sp>
        <p:nvSpPr>
          <p:cNvPr id="7" name="Title 12">
            <a:extLst>
              <a:ext uri="{FF2B5EF4-FFF2-40B4-BE49-F238E27FC236}">
                <a16:creationId xmlns:a16="http://schemas.microsoft.com/office/drawing/2014/main" id="{38DF868E-7656-CCFF-E054-1B1F1A892302}"/>
              </a:ext>
              <a:ext uri="{C183D7F6-B498-43B3-948B-1728B52AA6E4}">
                <adec:decorative xmlns:adec="http://schemas.microsoft.com/office/drawing/2017/decorative" val="1"/>
              </a:ext>
            </a:extLst>
          </p:cNvPr>
          <p:cNvSpPr>
            <a:spLocks noGrp="1"/>
          </p:cNvSpPr>
          <p:nvPr>
            <p:ph type="title"/>
          </p:nvPr>
        </p:nvSpPr>
        <p:spPr>
          <a:xfrm>
            <a:off x="783371" y="349883"/>
            <a:ext cx="11438059" cy="1023883"/>
          </a:xfrm>
        </p:spPr>
        <p:txBody>
          <a:bodyPr/>
          <a:lst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a:lstStyle>
          <a:p>
            <a:pPr algn="ctr"/>
            <a:r>
              <a:rPr lang="en-US" sz="6000"/>
              <a:t>What </a:t>
            </a:r>
            <a:r>
              <a:rPr lang="en-US" sz="6000" u="sng"/>
              <a:t>is</a:t>
            </a:r>
            <a:r>
              <a:rPr lang="en-US" sz="6000"/>
              <a:t> changing</a:t>
            </a:r>
          </a:p>
        </p:txBody>
      </p:sp>
      <p:sp>
        <p:nvSpPr>
          <p:cNvPr id="39" name="Rectangle 38">
            <a:extLst>
              <a:ext uri="{FF2B5EF4-FFF2-40B4-BE49-F238E27FC236}">
                <a16:creationId xmlns:a16="http://schemas.microsoft.com/office/drawing/2014/main" id="{5CDC9C7F-6D61-F894-055C-2D4197F0588A}"/>
              </a:ext>
              <a:ext uri="{C183D7F6-B498-43B3-948B-1728B52AA6E4}">
                <adec:decorative xmlns:adec="http://schemas.microsoft.com/office/drawing/2017/decorative" val="1"/>
              </a:ext>
            </a:extLst>
          </p:cNvPr>
          <p:cNvSpPr/>
          <p:nvPr/>
        </p:nvSpPr>
        <p:spPr>
          <a:xfrm>
            <a:off x="439671" y="4644107"/>
            <a:ext cx="3257855" cy="3395312"/>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a:lstStyle>
          <a:p>
            <a:pPr algn="ctr" defTabSz="584170" fontAlgn="base" hangingPunct="0">
              <a:spcBef>
                <a:spcPct val="0"/>
              </a:spcBef>
              <a:spcAft>
                <a:spcPct val="0"/>
              </a:spcAft>
            </a:pPr>
            <a:endParaRPr lang="en-US" sz="1801">
              <a:solidFill>
                <a:srgbClr val="FFFFFF"/>
              </a:solidFill>
              <a:latin typeface="Trebuchet MS"/>
              <a:sym typeface="Trebuchet MS" pitchFamily="-100" charset="0"/>
            </a:endParaRPr>
          </a:p>
        </p:txBody>
      </p:sp>
      <p:sp>
        <p:nvSpPr>
          <p:cNvPr id="6" name="Speech Bubble: Rectangle with Corners Rounded 5">
            <a:extLst>
              <a:ext uri="{FF2B5EF4-FFF2-40B4-BE49-F238E27FC236}">
                <a16:creationId xmlns:a16="http://schemas.microsoft.com/office/drawing/2014/main" id="{37F10A76-C946-5AF8-52A2-968D3937FDCF}"/>
              </a:ext>
              <a:ext uri="{C183D7F6-B498-43B3-948B-1728B52AA6E4}">
                <adec:decorative xmlns:adec="http://schemas.microsoft.com/office/drawing/2017/decorative" val="1"/>
              </a:ext>
            </a:extLst>
          </p:cNvPr>
          <p:cNvSpPr/>
          <p:nvPr/>
        </p:nvSpPr>
        <p:spPr>
          <a:xfrm>
            <a:off x="7827762" y="4262294"/>
            <a:ext cx="4297950" cy="1965646"/>
          </a:xfrm>
          <a:prstGeom prst="wedgeRoundRectCallout">
            <a:avLst>
              <a:gd name="adj1" fmla="val -65850"/>
              <a:gd name="adj2" fmla="val 30040"/>
              <a:gd name="adj3" fmla="val 16667"/>
            </a:avLst>
          </a:prstGeom>
          <a:noFill/>
          <a:ln w="3175">
            <a:solidFill>
              <a:srgbClr val="32262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7857" tIns="117857" rIns="117857" bIns="117857" numCol="1" spcCol="1270" anchor="ctr" anchorCtr="0">
            <a:noAutofit/>
          </a:bodyPr>
          <a:lst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a:lstStyle>
          <a:p>
            <a:pPr algn="ctr" defTabSz="1374960" fontAlgn="base" hangingPunct="0">
              <a:lnSpc>
                <a:spcPct val="90000"/>
              </a:lnSpc>
              <a:spcBef>
                <a:spcPct val="0"/>
              </a:spcBef>
              <a:spcAft>
                <a:spcPct val="35000"/>
              </a:spcAft>
            </a:pPr>
            <a:r>
              <a:rPr lang="en-US" sz="2000">
                <a:solidFill>
                  <a:srgbClr val="000000"/>
                </a:solidFill>
                <a:latin typeface="Tahoma" panose="020B0604030504040204" pitchFamily="34" charset="0"/>
                <a:ea typeface="Tahoma" panose="020B0604030504040204" pitchFamily="34" charset="0"/>
                <a:cs typeface="Tahoma" panose="020B0604030504040204" pitchFamily="34" charset="0"/>
                <a:sym typeface="Trebuchet MS" pitchFamily="-100" charset="0"/>
              </a:rPr>
              <a:t>Optum and Gainwell will partner to ensure providers receive accurate and helpful customer service for questions that relate to Gainwell’s MMIS.</a:t>
            </a:r>
          </a:p>
        </p:txBody>
      </p:sp>
      <p:sp>
        <p:nvSpPr>
          <p:cNvPr id="40" name="Rectangle 39">
            <a:extLst>
              <a:ext uri="{FF2B5EF4-FFF2-40B4-BE49-F238E27FC236}">
                <a16:creationId xmlns:a16="http://schemas.microsoft.com/office/drawing/2014/main" id="{F767A07B-93DA-FE8A-0C27-CC23D789614D}"/>
              </a:ext>
              <a:ext uri="{C183D7F6-B498-43B3-948B-1728B52AA6E4}">
                <adec:decorative xmlns:adec="http://schemas.microsoft.com/office/drawing/2017/decorative" val="1"/>
              </a:ext>
            </a:extLst>
          </p:cNvPr>
          <p:cNvSpPr/>
          <p:nvPr/>
        </p:nvSpPr>
        <p:spPr>
          <a:xfrm>
            <a:off x="3827915" y="3895768"/>
            <a:ext cx="3168479" cy="2580447"/>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a:lstStyle>
          <a:p>
            <a:pPr algn="ctr" defTabSz="584170" fontAlgn="base" hangingPunct="0">
              <a:spcBef>
                <a:spcPct val="0"/>
              </a:spcBef>
              <a:spcAft>
                <a:spcPct val="0"/>
              </a:spcAft>
            </a:pPr>
            <a:endParaRPr lang="en-US" sz="1801">
              <a:solidFill>
                <a:srgbClr val="FFFFFF"/>
              </a:solidFill>
              <a:latin typeface="Trebuchet MS"/>
              <a:sym typeface="Trebuchet MS" pitchFamily="-100" charset="0"/>
            </a:endParaRPr>
          </a:p>
        </p:txBody>
      </p:sp>
      <p:sp>
        <p:nvSpPr>
          <p:cNvPr id="15" name="TextBox 14">
            <a:extLst>
              <a:ext uri="{FF2B5EF4-FFF2-40B4-BE49-F238E27FC236}">
                <a16:creationId xmlns:a16="http://schemas.microsoft.com/office/drawing/2014/main" id="{A2368F9A-70FC-C026-12B1-AD613D20367F}"/>
              </a:ext>
              <a:ext uri="{C183D7F6-B498-43B3-948B-1728B52AA6E4}">
                <adec:decorative xmlns:adec="http://schemas.microsoft.com/office/drawing/2017/decorative" val="1"/>
              </a:ext>
            </a:extLst>
          </p:cNvPr>
          <p:cNvSpPr txBox="1"/>
          <p:nvPr/>
        </p:nvSpPr>
        <p:spPr>
          <a:xfrm>
            <a:off x="475965" y="5101137"/>
            <a:ext cx="3185263" cy="2286209"/>
          </a:xfrm>
          <a:prstGeom prst="rect">
            <a:avLst/>
          </a:prstGeom>
          <a:noFill/>
        </p:spPr>
        <p:txBody>
          <a:bodyPr wrap="square">
            <a:spAutoFit/>
          </a:bodyPr>
          <a:lst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a:lstStyle>
          <a:p>
            <a:pPr algn="ctr" defTabSz="584170" fontAlgn="base" hangingPunct="0">
              <a:spcBef>
                <a:spcPct val="0"/>
              </a:spcBef>
              <a:spcAft>
                <a:spcPct val="0"/>
              </a:spcAft>
            </a:pPr>
            <a:r>
              <a:rPr lang="en-US" sz="2800">
                <a:solidFill>
                  <a:srgbClr val="000000"/>
                </a:solidFill>
                <a:latin typeface="Tahoma" panose="020B0604030504040204" pitchFamily="34" charset="0"/>
                <a:ea typeface="Tahoma" panose="020B0604030504040204" pitchFamily="34" charset="0"/>
                <a:cs typeface="Tahoma" panose="020B0604030504040204" pitchFamily="34" charset="0"/>
                <a:sym typeface="Trebuchet MS" pitchFamily="-100" charset="0"/>
              </a:rPr>
              <a:t>There will be a new phone number for the Provider Services Call Center.</a:t>
            </a:r>
          </a:p>
        </p:txBody>
      </p:sp>
      <p:pic>
        <p:nvPicPr>
          <p:cNvPr id="19" name="Graphic 18">
            <a:extLst>
              <a:ext uri="{FF2B5EF4-FFF2-40B4-BE49-F238E27FC236}">
                <a16:creationId xmlns:a16="http://schemas.microsoft.com/office/drawing/2014/main" id="{D0689DBE-3D19-7A58-3540-BE39A56BB91D}"/>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06303" y="7296448"/>
            <a:ext cx="1324587" cy="656612"/>
          </a:xfrm>
          <a:prstGeom prst="rect">
            <a:avLst/>
          </a:prstGeom>
        </p:spPr>
      </p:pic>
      <p:sp>
        <p:nvSpPr>
          <p:cNvPr id="41" name="Rectangle 40">
            <a:extLst>
              <a:ext uri="{FF2B5EF4-FFF2-40B4-BE49-F238E27FC236}">
                <a16:creationId xmlns:a16="http://schemas.microsoft.com/office/drawing/2014/main" id="{664DBDD4-32B0-D512-4669-9B0889FB1127}"/>
              </a:ext>
              <a:ext uri="{C183D7F6-B498-43B3-948B-1728B52AA6E4}">
                <adec:decorative xmlns:adec="http://schemas.microsoft.com/office/drawing/2017/decorative" val="1"/>
              </a:ext>
            </a:extLst>
          </p:cNvPr>
          <p:cNvSpPr/>
          <p:nvPr/>
        </p:nvSpPr>
        <p:spPr>
          <a:xfrm>
            <a:off x="3885757" y="6762132"/>
            <a:ext cx="3168479" cy="1690394"/>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a:lstStyle>
          <a:p>
            <a:pPr algn="ctr" defTabSz="584170" fontAlgn="base" hangingPunct="0">
              <a:spcBef>
                <a:spcPct val="0"/>
              </a:spcBef>
              <a:spcAft>
                <a:spcPct val="0"/>
              </a:spcAft>
            </a:pPr>
            <a:endParaRPr lang="en-US" sz="1801">
              <a:solidFill>
                <a:srgbClr val="FFFFFF"/>
              </a:solidFill>
              <a:latin typeface="Trebuchet MS"/>
              <a:sym typeface="Trebuchet MS" pitchFamily="-100" charset="0"/>
            </a:endParaRPr>
          </a:p>
        </p:txBody>
      </p:sp>
      <p:sp>
        <p:nvSpPr>
          <p:cNvPr id="42" name="Rectangle 41">
            <a:extLst>
              <a:ext uri="{FF2B5EF4-FFF2-40B4-BE49-F238E27FC236}">
                <a16:creationId xmlns:a16="http://schemas.microsoft.com/office/drawing/2014/main" id="{BC17A651-8CDF-6490-DE39-2D781DE57E1B}"/>
              </a:ext>
              <a:ext uri="{C183D7F6-B498-43B3-948B-1728B52AA6E4}">
                <adec:decorative xmlns:adec="http://schemas.microsoft.com/office/drawing/2017/decorative" val="1"/>
              </a:ext>
            </a:extLst>
          </p:cNvPr>
          <p:cNvSpPr/>
          <p:nvPr/>
        </p:nvSpPr>
        <p:spPr>
          <a:xfrm>
            <a:off x="7634476" y="6981867"/>
            <a:ext cx="3168479" cy="1216622"/>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a:lstStyle>
          <a:p>
            <a:pPr algn="ctr" defTabSz="584170" fontAlgn="base" hangingPunct="0">
              <a:spcBef>
                <a:spcPct val="0"/>
              </a:spcBef>
              <a:spcAft>
                <a:spcPct val="0"/>
              </a:spcAft>
            </a:pPr>
            <a:endParaRPr lang="en-US" sz="1801">
              <a:solidFill>
                <a:srgbClr val="FFFFFF"/>
              </a:solidFill>
              <a:latin typeface="Trebuchet MS"/>
              <a:sym typeface="Trebuchet MS" pitchFamily="-100" charset="0"/>
            </a:endParaRPr>
          </a:p>
        </p:txBody>
      </p:sp>
      <p:sp>
        <p:nvSpPr>
          <p:cNvPr id="25" name="TextBox 24">
            <a:extLst>
              <a:ext uri="{FF2B5EF4-FFF2-40B4-BE49-F238E27FC236}">
                <a16:creationId xmlns:a16="http://schemas.microsoft.com/office/drawing/2014/main" id="{A526E440-9B81-4E1A-A36B-8F56E0C665A4}"/>
              </a:ext>
              <a:ext uri="{C183D7F6-B498-43B3-948B-1728B52AA6E4}">
                <adec:decorative xmlns:adec="http://schemas.microsoft.com/office/drawing/2017/decorative" val="1"/>
              </a:ext>
            </a:extLst>
          </p:cNvPr>
          <p:cNvSpPr txBox="1"/>
          <p:nvPr/>
        </p:nvSpPr>
        <p:spPr>
          <a:xfrm>
            <a:off x="3943598" y="4071045"/>
            <a:ext cx="3052796" cy="2346762"/>
          </a:xfrm>
          <a:prstGeom prst="rect">
            <a:avLst/>
          </a:prstGeom>
          <a:noFill/>
        </p:spPr>
        <p:txBody>
          <a:bodyPr wrap="square">
            <a:spAutoFit/>
          </a:bodyPr>
          <a:lst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a:lstStyle>
          <a:p>
            <a:pPr defTabSz="584170" fontAlgn="base" hangingPunct="0">
              <a:spcBef>
                <a:spcPct val="0"/>
              </a:spcBef>
              <a:spcAft>
                <a:spcPct val="0"/>
              </a:spcAft>
            </a:pPr>
            <a:r>
              <a:rPr lang="en-US" sz="2399">
                <a:solidFill>
                  <a:srgbClr val="000000"/>
                </a:solidFill>
                <a:latin typeface="Tahoma" panose="020B0604030504040204" pitchFamily="34" charset="0"/>
                <a:ea typeface="Tahoma" panose="020B0604030504040204" pitchFamily="34" charset="0"/>
                <a:cs typeface="Tahoma" panose="020B0604030504040204" pitchFamily="34" charset="0"/>
                <a:sym typeface="Trebuchet MS" pitchFamily="-100" charset="0"/>
              </a:rPr>
              <a:t>The Provider Services Call Center will operate separately from the larger MMIS contract.</a:t>
            </a:r>
          </a:p>
        </p:txBody>
      </p:sp>
      <p:sp>
        <p:nvSpPr>
          <p:cNvPr id="28" name="TextBox 27">
            <a:extLst>
              <a:ext uri="{FF2B5EF4-FFF2-40B4-BE49-F238E27FC236}">
                <a16:creationId xmlns:a16="http://schemas.microsoft.com/office/drawing/2014/main" id="{D0B327C2-353B-DDBB-5027-4F5AB14EBF20}"/>
              </a:ext>
              <a:ext uri="{C183D7F6-B498-43B3-948B-1728B52AA6E4}">
                <adec:decorative xmlns:adec="http://schemas.microsoft.com/office/drawing/2017/decorative" val="1"/>
              </a:ext>
            </a:extLst>
          </p:cNvPr>
          <p:cNvSpPr txBox="1"/>
          <p:nvPr/>
        </p:nvSpPr>
        <p:spPr>
          <a:xfrm>
            <a:off x="3924902" y="6844245"/>
            <a:ext cx="3047157" cy="1199944"/>
          </a:xfrm>
          <a:prstGeom prst="rect">
            <a:avLst/>
          </a:prstGeom>
          <a:noFill/>
        </p:spPr>
        <p:txBody>
          <a:bodyPr wrap="square">
            <a:spAutoFit/>
          </a:bodyPr>
          <a:lst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a:lstStyle>
          <a:p>
            <a:pPr defTabSz="584170" fontAlgn="base" hangingPunct="0">
              <a:spcBef>
                <a:spcPct val="0"/>
              </a:spcBef>
              <a:spcAft>
                <a:spcPct val="0"/>
              </a:spcAft>
            </a:pPr>
            <a:r>
              <a:rPr lang="en-US" sz="2399">
                <a:solidFill>
                  <a:srgbClr val="000000"/>
                </a:solidFill>
                <a:latin typeface="Tahoma" panose="020B0604030504040204" pitchFamily="34" charset="0"/>
                <a:ea typeface="Tahoma" panose="020B0604030504040204" pitchFamily="34" charset="0"/>
                <a:cs typeface="Tahoma" panose="020B0604030504040204" pitchFamily="34" charset="0"/>
                <a:sym typeface="Trebuchet MS" pitchFamily="-100" charset="0"/>
              </a:rPr>
              <a:t>Providers can answer an after-call survey to give feedback.</a:t>
            </a:r>
          </a:p>
        </p:txBody>
      </p:sp>
      <p:sp>
        <p:nvSpPr>
          <p:cNvPr id="33" name="TextBox 32">
            <a:extLst>
              <a:ext uri="{FF2B5EF4-FFF2-40B4-BE49-F238E27FC236}">
                <a16:creationId xmlns:a16="http://schemas.microsoft.com/office/drawing/2014/main" id="{29125B75-131D-BFEB-C025-99DE63EB7B9C}"/>
              </a:ext>
              <a:ext uri="{C183D7F6-B498-43B3-948B-1728B52AA6E4}">
                <adec:decorative xmlns:adec="http://schemas.microsoft.com/office/drawing/2017/decorative" val="1"/>
              </a:ext>
            </a:extLst>
          </p:cNvPr>
          <p:cNvSpPr txBox="1"/>
          <p:nvPr/>
        </p:nvSpPr>
        <p:spPr>
          <a:xfrm>
            <a:off x="7590588" y="7250355"/>
            <a:ext cx="3168478" cy="748795"/>
          </a:xfrm>
          <a:prstGeom prst="rect">
            <a:avLst/>
          </a:prstGeom>
          <a:noFill/>
        </p:spPr>
        <p:txBody>
          <a:bodyPr wrap="square">
            <a:spAutoFit/>
          </a:bodyPr>
          <a:lst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a:lstStyle>
          <a:p>
            <a:pPr algn="ctr" defTabSz="584170" fontAlgn="base" hangingPunct="0">
              <a:spcBef>
                <a:spcPct val="0"/>
              </a:spcBef>
              <a:spcAft>
                <a:spcPct val="0"/>
              </a:spcAft>
            </a:pPr>
            <a:r>
              <a:rPr lang="en-US" sz="2133">
                <a:solidFill>
                  <a:srgbClr val="000000"/>
                </a:solidFill>
                <a:latin typeface="Tahoma" panose="020B0604030504040204" pitchFamily="34" charset="0"/>
                <a:ea typeface="Tahoma" panose="020B0604030504040204" pitchFamily="34" charset="0"/>
                <a:cs typeface="Tahoma" panose="020B0604030504040204" pitchFamily="34" charset="0"/>
                <a:sym typeface="Trebuchet MS" pitchFamily="-100" charset="0"/>
              </a:rPr>
              <a:t>…more enhancements to come!</a:t>
            </a:r>
          </a:p>
        </p:txBody>
      </p:sp>
      <p:pic>
        <p:nvPicPr>
          <p:cNvPr id="44" name="Picture 43">
            <a:extLst>
              <a:ext uri="{FF2B5EF4-FFF2-40B4-BE49-F238E27FC236}">
                <a16:creationId xmlns:a16="http://schemas.microsoft.com/office/drawing/2014/main" id="{A562BF29-8FA8-8AD5-A1C1-B1ECC02C491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l="9203" t="20782" r="9693" b="30734"/>
          <a:stretch/>
        </p:blipFill>
        <p:spPr>
          <a:xfrm>
            <a:off x="1507396" y="4262294"/>
            <a:ext cx="1122401" cy="670986"/>
          </a:xfrm>
          <a:prstGeom prst="rect">
            <a:avLst/>
          </a:prstGeom>
        </p:spPr>
      </p:pic>
      <p:pic>
        <p:nvPicPr>
          <p:cNvPr id="45" name="Picture 44">
            <a:extLst>
              <a:ext uri="{FF2B5EF4-FFF2-40B4-BE49-F238E27FC236}">
                <a16:creationId xmlns:a16="http://schemas.microsoft.com/office/drawing/2014/main" id="{5CD3A8B2-2738-2E6C-29AD-1685193CFB1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l="9203" t="20782" r="9693" b="30734"/>
          <a:stretch/>
        </p:blipFill>
        <p:spPr>
          <a:xfrm>
            <a:off x="4975183" y="3641083"/>
            <a:ext cx="790290" cy="472447"/>
          </a:xfrm>
          <a:prstGeom prst="rect">
            <a:avLst/>
          </a:prstGeom>
        </p:spPr>
      </p:pic>
      <p:pic>
        <p:nvPicPr>
          <p:cNvPr id="46" name="Picture 45">
            <a:extLst>
              <a:ext uri="{FF2B5EF4-FFF2-40B4-BE49-F238E27FC236}">
                <a16:creationId xmlns:a16="http://schemas.microsoft.com/office/drawing/2014/main" id="{7E4F1626-D735-790B-F7DA-035BD29735E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l="9203" t="20782" r="9693" b="30734"/>
          <a:stretch/>
        </p:blipFill>
        <p:spPr>
          <a:xfrm>
            <a:off x="5017009" y="6512483"/>
            <a:ext cx="790290" cy="472447"/>
          </a:xfrm>
          <a:prstGeom prst="rect">
            <a:avLst/>
          </a:prstGeom>
        </p:spPr>
      </p:pic>
      <p:pic>
        <p:nvPicPr>
          <p:cNvPr id="47" name="Picture 46">
            <a:extLst>
              <a:ext uri="{FF2B5EF4-FFF2-40B4-BE49-F238E27FC236}">
                <a16:creationId xmlns:a16="http://schemas.microsoft.com/office/drawing/2014/main" id="{F831BFCC-F319-C8D3-4297-EBEAA2B8BEC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l="9203" t="20782" r="9693" b="30734"/>
          <a:stretch/>
        </p:blipFill>
        <p:spPr>
          <a:xfrm>
            <a:off x="8871530" y="6745643"/>
            <a:ext cx="790290" cy="472447"/>
          </a:xfrm>
          <a:prstGeom prst="rect">
            <a:avLst/>
          </a:prstGeom>
        </p:spPr>
      </p:pic>
    </p:spTree>
    <p:extLst>
      <p:ext uri="{BB962C8B-B14F-4D97-AF65-F5344CB8AC3E}">
        <p14:creationId xmlns:p14="http://schemas.microsoft.com/office/powerpoint/2010/main" val="3265638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64DD3-30AA-C82D-869E-FFABE872A324}"/>
              </a:ext>
            </a:extLst>
          </p:cNvPr>
          <p:cNvSpPr>
            <a:spLocks noGrp="1"/>
          </p:cNvSpPr>
          <p:nvPr>
            <p:ph type="title"/>
          </p:nvPr>
        </p:nvSpPr>
        <p:spPr>
          <a:xfrm>
            <a:off x="894080" y="341272"/>
            <a:ext cx="11216640" cy="1365177"/>
          </a:xfrm>
        </p:spPr>
        <p:txBody>
          <a:bodyPr>
            <a:normAutofit/>
          </a:bodyPr>
          <a:lst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a:lstStyle>
          <a:p>
            <a:pPr algn="ctr"/>
            <a:r>
              <a:rPr lang="en-US" sz="6600"/>
              <a:t>Stay Informed</a:t>
            </a:r>
          </a:p>
        </p:txBody>
      </p:sp>
      <p:sp>
        <p:nvSpPr>
          <p:cNvPr id="3" name="Text Placeholder 2">
            <a:extLst>
              <a:ext uri="{FF2B5EF4-FFF2-40B4-BE49-F238E27FC236}">
                <a16:creationId xmlns:a16="http://schemas.microsoft.com/office/drawing/2014/main" id="{C9EAF9D5-8D1B-D3F7-85B9-B17B647D1561}"/>
              </a:ext>
            </a:extLst>
          </p:cNvPr>
          <p:cNvSpPr>
            <a:spLocks noGrp="1"/>
          </p:cNvSpPr>
          <p:nvPr>
            <p:ph type="body" idx="1"/>
          </p:nvPr>
        </p:nvSpPr>
        <p:spPr>
          <a:xfrm>
            <a:off x="4343401" y="2297066"/>
            <a:ext cx="8503920" cy="5159471"/>
          </a:xfrm>
        </p:spPr>
        <p:txBody>
          <a:bodyPr lIns="97536" tIns="48768" rIns="97536" bIns="48768" anchor="t"/>
          <a:lst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a:lstStyle>
          <a:p>
            <a:pPr>
              <a:spcBef>
                <a:spcPts val="0"/>
              </a:spcBef>
            </a:pPr>
            <a:r>
              <a:rPr lang="en-US" sz="4800"/>
              <a:t>HCPF website</a:t>
            </a:r>
          </a:p>
          <a:p>
            <a:pPr lvl="1">
              <a:spcBef>
                <a:spcPts val="0"/>
              </a:spcBef>
            </a:pPr>
            <a:r>
              <a:rPr lang="en-US" sz="4400">
                <a:hlinkClick r:id="rId2"/>
              </a:rPr>
              <a:t>Provider Contacts</a:t>
            </a:r>
            <a:r>
              <a:rPr lang="en-US" sz="4400"/>
              <a:t> page</a:t>
            </a:r>
          </a:p>
          <a:p>
            <a:pPr lvl="1">
              <a:spcBef>
                <a:spcPts val="0"/>
              </a:spcBef>
            </a:pPr>
            <a:r>
              <a:rPr lang="en-US" sz="4400">
                <a:hlinkClick r:id="rId3"/>
              </a:rPr>
              <a:t>Provider News </a:t>
            </a:r>
            <a:r>
              <a:rPr lang="en-US" sz="4400"/>
              <a:t>page</a:t>
            </a:r>
          </a:p>
          <a:p>
            <a:pPr>
              <a:spcBef>
                <a:spcPts val="0"/>
              </a:spcBef>
            </a:pPr>
            <a:endParaRPr lang="en-US" sz="4800"/>
          </a:p>
          <a:p>
            <a:pPr>
              <a:spcBef>
                <a:spcPts val="0"/>
              </a:spcBef>
            </a:pPr>
            <a:r>
              <a:rPr lang="en-US" sz="4800"/>
              <a:t>HCPF news</a:t>
            </a:r>
          </a:p>
          <a:p>
            <a:pPr lvl="1">
              <a:spcBef>
                <a:spcPts val="0"/>
              </a:spcBef>
            </a:pPr>
            <a:r>
              <a:rPr lang="en-US" sz="4400">
                <a:hlinkClick r:id="rId4"/>
              </a:rPr>
              <a:t>Provider Bulletin</a:t>
            </a:r>
            <a:r>
              <a:rPr lang="en-US" sz="4400"/>
              <a:t> (sign up </a:t>
            </a:r>
            <a:r>
              <a:rPr lang="en-US" sz="4400">
                <a:hlinkClick r:id="rId5"/>
              </a:rPr>
              <a:t>here</a:t>
            </a:r>
            <a:r>
              <a:rPr lang="en-US" sz="4400"/>
              <a:t>)</a:t>
            </a:r>
            <a:endParaRPr lang="en-US" sz="4400" u="sng"/>
          </a:p>
          <a:p>
            <a:pPr lvl="1">
              <a:spcBef>
                <a:spcPts val="0"/>
              </a:spcBef>
            </a:pPr>
            <a:r>
              <a:rPr lang="en-US" sz="4400">
                <a:latin typeface="Trebuchet MS"/>
                <a:hlinkClick r:id="rId6"/>
              </a:rPr>
              <a:t>At a Glance </a:t>
            </a:r>
            <a:r>
              <a:rPr lang="en-US" sz="4400">
                <a:latin typeface="Trebuchet MS"/>
              </a:rPr>
              <a:t>(sign up </a:t>
            </a:r>
            <a:r>
              <a:rPr lang="en-US" sz="4400">
                <a:latin typeface="Trebuchet MS"/>
                <a:hlinkClick r:id="rId7"/>
              </a:rPr>
              <a:t>here</a:t>
            </a:r>
            <a:r>
              <a:rPr lang="en-US" sz="4400">
                <a:latin typeface="Trebuchet MS"/>
              </a:rPr>
              <a:t>)</a:t>
            </a:r>
          </a:p>
          <a:p>
            <a:pPr lvl="1">
              <a:spcBef>
                <a:spcPts val="0"/>
              </a:spcBef>
            </a:pPr>
            <a:endParaRPr lang="en-US" sz="4400"/>
          </a:p>
        </p:txBody>
      </p:sp>
      <p:pic>
        <p:nvPicPr>
          <p:cNvPr id="5" name="Picture 4">
            <a:extLst>
              <a:ext uri="{FF2B5EF4-FFF2-40B4-BE49-F238E27FC236}">
                <a16:creationId xmlns:a16="http://schemas.microsoft.com/office/drawing/2014/main" id="{CD611A7B-7F15-010C-557E-E591639F760F}"/>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9474" y="2430716"/>
            <a:ext cx="4892170" cy="4892170"/>
          </a:xfrm>
          <a:prstGeom prst="rect">
            <a:avLst/>
          </a:prstGeom>
        </p:spPr>
      </p:pic>
    </p:spTree>
    <p:extLst>
      <p:ext uri="{BB962C8B-B14F-4D97-AF65-F5344CB8AC3E}">
        <p14:creationId xmlns:p14="http://schemas.microsoft.com/office/powerpoint/2010/main" val="2013942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B85DC-B1F5-382A-BB8F-DD4DF69610F8}"/>
              </a:ext>
            </a:extLst>
          </p:cNvPr>
          <p:cNvSpPr>
            <a:spLocks noGrp="1"/>
          </p:cNvSpPr>
          <p:nvPr>
            <p:ph type="title"/>
          </p:nvPr>
        </p:nvSpPr>
        <p:spPr>
          <a:xfrm>
            <a:off x="4948530" y="651016"/>
            <a:ext cx="3204567" cy="3259648"/>
          </a:xfrm>
        </p:spPr>
        <p:txBody>
          <a:bodyPr/>
          <a:lstStyle/>
          <a:p>
            <a:r>
              <a:rPr lang="en-US" sz="4400"/>
              <a:t>Questions?  Comments? </a:t>
            </a:r>
            <a:br>
              <a:rPr lang="en-US" sz="4400"/>
            </a:br>
            <a:r>
              <a:rPr lang="en-US" sz="4400"/>
              <a:t>Solutions?</a:t>
            </a:r>
          </a:p>
        </p:txBody>
      </p:sp>
      <p:sp>
        <p:nvSpPr>
          <p:cNvPr id="3" name="Slide Number Placeholder 2">
            <a:extLst>
              <a:ext uri="{FF2B5EF4-FFF2-40B4-BE49-F238E27FC236}">
                <a16:creationId xmlns:a16="http://schemas.microsoft.com/office/drawing/2014/main" id="{990BD84B-1093-127A-934B-0A80B3CAB5E3}"/>
              </a:ext>
            </a:extLst>
          </p:cNvPr>
          <p:cNvSpPr>
            <a:spLocks noGrp="1"/>
          </p:cNvSpPr>
          <p:nvPr>
            <p:ph type="sldNum" sz="quarter" idx="10"/>
          </p:nvPr>
        </p:nvSpPr>
        <p:spPr/>
        <p:txBody>
          <a:bodyPr/>
          <a:lstStyle/>
          <a:p>
            <a:fld id="{88E71DEA-C72C-42CF-90F7-E467E0733BC8}" type="slidenum">
              <a:rPr lang="en-US" smtClean="0"/>
              <a:pPr/>
              <a:t>33</a:t>
            </a:fld>
            <a:endParaRPr lang="en-US"/>
          </a:p>
        </p:txBody>
      </p:sp>
    </p:spTree>
    <p:extLst>
      <p:ext uri="{BB962C8B-B14F-4D97-AF65-F5344CB8AC3E}">
        <p14:creationId xmlns:p14="http://schemas.microsoft.com/office/powerpoint/2010/main" val="6137324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7CD4B2A3-DF06-4EAB-85AB-0641A4D150A0}" type="slidenum">
              <a:rPr lang="en-US" dirty="0" smtClean="0">
                <a:solidFill>
                  <a:srgbClr val="FFFFFF"/>
                </a:solidFill>
              </a:rPr>
              <a:pPr/>
              <a:t>34</a:t>
            </a:fld>
            <a:endParaRPr lang="en-US">
              <a:solidFill>
                <a:srgbClr val="FFFFFF"/>
              </a:solidFill>
            </a:endParaRPr>
          </a:p>
        </p:txBody>
      </p:sp>
      <p:sp>
        <p:nvSpPr>
          <p:cNvPr id="5" name="Text Placeholder 1"/>
          <p:cNvSpPr txBox="1">
            <a:spLocks noGrp="1"/>
          </p:cNvSpPr>
          <p:nvPr>
            <p:ph type="title" idx="4294967295"/>
          </p:nvPr>
        </p:nvSpPr>
        <p:spPr>
          <a:xfrm>
            <a:off x="1229973" y="247081"/>
            <a:ext cx="10245796" cy="1464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ctr" rtl="0" eaLnBrk="0" fontAlgn="base" hangingPunct="0">
              <a:spcBef>
                <a:spcPct val="20000"/>
              </a:spcBef>
              <a:spcAft>
                <a:spcPct val="0"/>
              </a:spcAft>
              <a:buFont typeface="Arial" charset="0"/>
              <a:buNone/>
              <a:defRPr sz="4000" b="1" kern="1200" baseline="0">
                <a:solidFill>
                  <a:schemeClr val="accent6">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None/>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None/>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None/>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87672" marR="0" lvl="0" indent="-487672" algn="ctr" defTabSz="1300460" rtl="0" eaLnBrk="0" fontAlgn="base" latinLnBrk="0" hangingPunct="0">
              <a:lnSpc>
                <a:spcPct val="100000"/>
              </a:lnSpc>
              <a:spcBef>
                <a:spcPct val="20000"/>
              </a:spcBef>
              <a:spcAft>
                <a:spcPct val="0"/>
              </a:spcAft>
              <a:buClrTx/>
              <a:buSzTx/>
              <a:buFont typeface="Arial" charset="0"/>
              <a:buNone/>
              <a:tabLst/>
              <a:defRPr/>
            </a:pPr>
            <a:r>
              <a:rPr kumimoji="0" lang="en-US" sz="5689" b="1" i="1" u="none" strike="noStrike" kern="1200" cap="none" spc="0" normalizeH="0" baseline="0" noProof="0">
                <a:ln>
                  <a:noFill/>
                </a:ln>
                <a:solidFill>
                  <a:schemeClr val="tx1"/>
                </a:solidFill>
                <a:effectLst/>
                <a:uLnTx/>
                <a:uFillTx/>
                <a:latin typeface="+mj-lt"/>
                <a:ea typeface="+mn-ea"/>
                <a:cs typeface="+mn-cs"/>
                <a:sym typeface="Trebuchet MS" pitchFamily="-100" charset="0"/>
              </a:rPr>
              <a:t>Thank You!</a:t>
            </a:r>
          </a:p>
        </p:txBody>
      </p:sp>
      <p:sp>
        <p:nvSpPr>
          <p:cNvPr id="7" name="Text Placeholder 2"/>
          <p:cNvSpPr txBox="1">
            <a:spLocks/>
          </p:cNvSpPr>
          <p:nvPr/>
        </p:nvSpPr>
        <p:spPr>
          <a:xfrm>
            <a:off x="1229973" y="2166169"/>
            <a:ext cx="4911402" cy="6770932"/>
          </a:xfrm>
          <a:prstGeom prst="rect">
            <a:avLst/>
          </a:prstGeom>
        </p:spPr>
        <p:txBody>
          <a:bodyPr lIns="116705" tIns="58352" rIns="116705" bIns="58352" anchor="t"/>
          <a:lstStyle>
            <a:lvl1pPr marL="342900" marR="0" indent="-342900" algn="l" defTabSz="914400" rtl="0" eaLnBrk="1" fontAlgn="auto" latinLnBrk="0" hangingPunct="1">
              <a:lnSpc>
                <a:spcPct val="100000"/>
              </a:lnSpc>
              <a:spcBef>
                <a:spcPct val="20000"/>
              </a:spcBef>
              <a:spcAft>
                <a:spcPts val="0"/>
              </a:spcAft>
              <a:buClrTx/>
              <a:buSzPct val="100000"/>
              <a:buFont typeface="Wingdings 3" pitchFamily="18" charset="2"/>
              <a:buChar char="Ò"/>
              <a:tabLst/>
              <a:defRPr sz="3600" kern="1200" baseline="0">
                <a:solidFill>
                  <a:schemeClr val="tx2">
                    <a:lumMod val="75000"/>
                  </a:schemeClr>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Wingdings" pitchFamily="2" charset="2"/>
              <a:buChar char="§"/>
              <a:tabLst/>
              <a:defRPr sz="32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defRPr/>
            </a:pPr>
            <a:r>
              <a:rPr lang="en-US" sz="2000">
                <a:solidFill>
                  <a:schemeClr val="tx1"/>
                </a:solidFill>
              </a:rPr>
              <a:t>Kevin Martin</a:t>
            </a:r>
          </a:p>
          <a:p>
            <a:pPr marL="0" indent="0">
              <a:spcBef>
                <a:spcPts val="0"/>
              </a:spcBef>
              <a:buNone/>
              <a:defRPr/>
            </a:pPr>
            <a:r>
              <a:rPr lang="en-US" sz="2000">
                <a:solidFill>
                  <a:schemeClr val="tx1"/>
                </a:solidFill>
              </a:rPr>
              <a:t>Fee for Service Rates Division Director</a:t>
            </a:r>
          </a:p>
          <a:p>
            <a:pPr marL="0" indent="0">
              <a:spcBef>
                <a:spcPts val="0"/>
              </a:spcBef>
              <a:buNone/>
              <a:defRPr/>
            </a:pPr>
            <a:r>
              <a:rPr lang="en-US" sz="2000">
                <a:solidFill>
                  <a:schemeClr val="tx2">
                    <a:lumMod val="60000"/>
                    <a:lumOff val="40000"/>
                  </a:schemeClr>
                </a:solidFill>
                <a:hlinkClick r:id="rId3">
                  <a:extLst>
                    <a:ext uri="{A12FA001-AC4F-418D-AE19-62706E023703}">
                      <ahyp:hlinkClr xmlns:ahyp="http://schemas.microsoft.com/office/drawing/2018/hyperlinkcolor" val="tx"/>
                    </a:ext>
                  </a:extLst>
                </a:hlinkClick>
              </a:rPr>
              <a:t>Kevin.Martin@state.co.us</a:t>
            </a:r>
            <a:endParaRPr lang="en-US" sz="2000">
              <a:solidFill>
                <a:schemeClr val="tx2">
                  <a:lumMod val="60000"/>
                  <a:lumOff val="40000"/>
                </a:schemeClr>
              </a:solidFill>
            </a:endParaRPr>
          </a:p>
          <a:p>
            <a:pPr marL="0" indent="0">
              <a:spcBef>
                <a:spcPts val="0"/>
              </a:spcBef>
              <a:buNone/>
              <a:defRPr/>
            </a:pPr>
            <a:endParaRPr lang="en-US" sz="2000">
              <a:solidFill>
                <a:schemeClr val="tx1"/>
              </a:solidFill>
            </a:endParaRPr>
          </a:p>
          <a:p>
            <a:pPr marL="0" indent="0">
              <a:spcBef>
                <a:spcPts val="0"/>
              </a:spcBef>
              <a:buNone/>
              <a:defRPr/>
            </a:pPr>
            <a:r>
              <a:rPr lang="en-US" sz="2000">
                <a:solidFill>
                  <a:schemeClr val="tx1"/>
                </a:solidFill>
              </a:rPr>
              <a:t>Andrew Abalos</a:t>
            </a:r>
          </a:p>
          <a:p>
            <a:pPr marL="0" indent="0">
              <a:spcBef>
                <a:spcPts val="0"/>
              </a:spcBef>
              <a:buNone/>
              <a:defRPr/>
            </a:pPr>
            <a:r>
              <a:rPr lang="en-US" sz="2000">
                <a:solidFill>
                  <a:schemeClr val="tx1"/>
                </a:solidFill>
              </a:rPr>
              <a:t>Facility Rates Section Manager</a:t>
            </a:r>
          </a:p>
          <a:p>
            <a:pPr marL="0" indent="0">
              <a:spcBef>
                <a:spcPts val="0"/>
              </a:spcBef>
              <a:buNone/>
              <a:defRPr/>
            </a:pPr>
            <a:r>
              <a:rPr lang="en-US" sz="2000">
                <a:solidFill>
                  <a:schemeClr val="tx2">
                    <a:lumMod val="60000"/>
                    <a:lumOff val="40000"/>
                  </a:schemeClr>
                </a:solidFill>
                <a:hlinkClick r:id="rId4">
                  <a:extLst>
                    <a:ext uri="{A12FA001-AC4F-418D-AE19-62706E023703}">
                      <ahyp:hlinkClr xmlns:ahyp="http://schemas.microsoft.com/office/drawing/2018/hyperlinkcolor" val="tx"/>
                    </a:ext>
                  </a:extLst>
                </a:hlinkClick>
              </a:rPr>
              <a:t>Andrew.Abalos@state.co.us</a:t>
            </a:r>
            <a:endParaRPr lang="en-US" sz="2000">
              <a:solidFill>
                <a:schemeClr val="tx2">
                  <a:lumMod val="60000"/>
                  <a:lumOff val="40000"/>
                </a:schemeClr>
              </a:solidFill>
            </a:endParaRPr>
          </a:p>
          <a:p>
            <a:pPr marL="0" indent="0">
              <a:spcBef>
                <a:spcPts val="0"/>
              </a:spcBef>
              <a:buNone/>
              <a:defRPr/>
            </a:pPr>
            <a:endParaRPr lang="en-US" sz="2000">
              <a:solidFill>
                <a:schemeClr val="tx1"/>
              </a:solidFill>
            </a:endParaRPr>
          </a:p>
          <a:p>
            <a:pPr marL="0" indent="0">
              <a:spcBef>
                <a:spcPts val="0"/>
              </a:spcBef>
              <a:buNone/>
              <a:defRPr/>
            </a:pPr>
            <a:r>
              <a:rPr lang="en-US" sz="2000">
                <a:solidFill>
                  <a:schemeClr val="tx1"/>
                </a:solidFill>
              </a:rPr>
              <a:t>Diana Lambe</a:t>
            </a:r>
          </a:p>
          <a:p>
            <a:pPr marL="0" indent="0">
              <a:spcBef>
                <a:spcPts val="0"/>
              </a:spcBef>
              <a:buNone/>
              <a:defRPr/>
            </a:pPr>
            <a:r>
              <a:rPr lang="en-US" sz="2000">
                <a:solidFill>
                  <a:schemeClr val="tx1"/>
                </a:solidFill>
              </a:rPr>
              <a:t>Inpatient Hospital Rates Analyst</a:t>
            </a:r>
          </a:p>
          <a:p>
            <a:pPr marL="0" indent="0">
              <a:spcBef>
                <a:spcPts val="0"/>
              </a:spcBef>
              <a:buNone/>
              <a:defRPr/>
            </a:pPr>
            <a:r>
              <a:rPr lang="en-US" sz="2000">
                <a:solidFill>
                  <a:schemeClr val="tx2">
                    <a:lumMod val="60000"/>
                    <a:lumOff val="40000"/>
                  </a:schemeClr>
                </a:solidFill>
                <a:hlinkClick r:id="rId5">
                  <a:extLst>
                    <a:ext uri="{A12FA001-AC4F-418D-AE19-62706E023703}">
                      <ahyp:hlinkClr xmlns:ahyp="http://schemas.microsoft.com/office/drawing/2018/hyperlinkcolor" val="tx"/>
                    </a:ext>
                  </a:extLst>
                </a:hlinkClick>
              </a:rPr>
              <a:t>Diana.Lambe@state.co.us</a:t>
            </a:r>
            <a:endParaRPr lang="en-US" sz="2000">
              <a:solidFill>
                <a:schemeClr val="tx2">
                  <a:lumMod val="60000"/>
                  <a:lumOff val="40000"/>
                </a:schemeClr>
              </a:solidFill>
            </a:endParaRPr>
          </a:p>
          <a:p>
            <a:pPr marL="0" indent="0">
              <a:spcBef>
                <a:spcPts val="0"/>
              </a:spcBef>
              <a:buNone/>
            </a:pPr>
            <a:endParaRPr lang="en-US" sz="2000">
              <a:solidFill>
                <a:schemeClr val="tx1"/>
              </a:solidFill>
            </a:endParaRPr>
          </a:p>
          <a:p>
            <a:pPr marL="0" indent="0">
              <a:spcBef>
                <a:spcPts val="0"/>
              </a:spcBef>
              <a:buNone/>
            </a:pPr>
            <a:r>
              <a:rPr lang="en-US" sz="2000">
                <a:solidFill>
                  <a:schemeClr val="tx1"/>
                </a:solidFill>
                <a:ea typeface="+mn-lt"/>
                <a:cs typeface="+mn-lt"/>
              </a:rPr>
              <a:t>Gabriel </a:t>
            </a:r>
            <a:r>
              <a:rPr lang="en-US" sz="2000" err="1">
                <a:solidFill>
                  <a:schemeClr val="tx1"/>
                </a:solidFill>
                <a:ea typeface="+mn-lt"/>
                <a:cs typeface="+mn-lt"/>
              </a:rPr>
              <a:t>Hottinger</a:t>
            </a:r>
            <a:endParaRPr lang="en-US" sz="2000">
              <a:solidFill>
                <a:schemeClr val="tx1"/>
              </a:solidFill>
              <a:ea typeface="+mn-lt"/>
              <a:cs typeface="+mn-lt"/>
            </a:endParaRPr>
          </a:p>
          <a:p>
            <a:pPr marL="0" indent="0">
              <a:spcBef>
                <a:spcPts val="0"/>
              </a:spcBef>
              <a:buNone/>
            </a:pPr>
            <a:r>
              <a:rPr lang="en-US" sz="2000">
                <a:solidFill>
                  <a:schemeClr val="tx1"/>
                </a:solidFill>
                <a:ea typeface="+mn-lt"/>
                <a:cs typeface="+mn-lt"/>
              </a:rPr>
              <a:t>Hospital Rate Analyst</a:t>
            </a:r>
          </a:p>
          <a:p>
            <a:pPr marL="0" indent="0">
              <a:spcBef>
                <a:spcPts val="0"/>
              </a:spcBef>
              <a:buNone/>
            </a:pPr>
            <a:r>
              <a:rPr lang="en-US" sz="2000">
                <a:solidFill>
                  <a:schemeClr val="tx2">
                    <a:lumMod val="60000"/>
                    <a:lumOff val="40000"/>
                  </a:schemeClr>
                </a:solidFill>
                <a:hlinkClick r:id="rId6">
                  <a:extLst>
                    <a:ext uri="{A12FA001-AC4F-418D-AE19-62706E023703}">
                      <ahyp:hlinkClr xmlns:ahyp="http://schemas.microsoft.com/office/drawing/2018/hyperlinkcolor" val="tx"/>
                    </a:ext>
                  </a:extLst>
                </a:hlinkClick>
              </a:rPr>
              <a:t>Gabriel.Hottinger@state.co.us</a:t>
            </a:r>
            <a:endParaRPr lang="en-US" sz="2000">
              <a:solidFill>
                <a:schemeClr val="tx2">
                  <a:lumMod val="60000"/>
                  <a:lumOff val="40000"/>
                </a:schemeClr>
              </a:solidFill>
            </a:endParaRPr>
          </a:p>
          <a:p>
            <a:pPr marL="0" indent="0">
              <a:spcBef>
                <a:spcPts val="0"/>
              </a:spcBef>
              <a:buNone/>
            </a:pPr>
            <a:endParaRPr lang="en-US" sz="1300">
              <a:solidFill>
                <a:schemeClr val="tx1"/>
              </a:solidFill>
              <a:ea typeface="+mn-lt"/>
              <a:cs typeface="+mn-lt"/>
            </a:endParaRPr>
          </a:p>
          <a:p>
            <a:pPr marL="0" indent="0" algn="just">
              <a:spcBef>
                <a:spcPts val="0"/>
              </a:spcBef>
              <a:buNone/>
            </a:pPr>
            <a:r>
              <a:rPr lang="en-US" sz="2000">
                <a:solidFill>
                  <a:schemeClr val="tx1"/>
                </a:solidFill>
                <a:ea typeface="+mn-lt"/>
                <a:cs typeface="+mn-lt"/>
              </a:rPr>
              <a:t>Della Phan</a:t>
            </a:r>
            <a:endParaRPr lang="en-US">
              <a:solidFill>
                <a:schemeClr val="tx1"/>
              </a:solidFill>
            </a:endParaRPr>
          </a:p>
          <a:p>
            <a:pPr marL="0" indent="0" algn="just">
              <a:spcBef>
                <a:spcPts val="0"/>
              </a:spcBef>
              <a:buNone/>
            </a:pPr>
            <a:r>
              <a:rPr lang="en-US" sz="2000">
                <a:solidFill>
                  <a:schemeClr val="tx1"/>
                </a:solidFill>
                <a:ea typeface="+mn-lt"/>
                <a:cs typeface="+mn-lt"/>
              </a:rPr>
              <a:t>Specialty Hospital Rates Analyst</a:t>
            </a:r>
          </a:p>
          <a:p>
            <a:pPr marL="0" indent="0" algn="just">
              <a:spcBef>
                <a:spcPts val="0"/>
              </a:spcBef>
              <a:buNone/>
            </a:pPr>
            <a:r>
              <a:rPr lang="en-US" sz="2000">
                <a:solidFill>
                  <a:schemeClr val="tx2">
                    <a:lumMod val="60000"/>
                    <a:lumOff val="40000"/>
                  </a:schemeClr>
                </a:solidFill>
                <a:ea typeface="+mn-lt"/>
                <a:cs typeface="+mn-lt"/>
                <a:hlinkClick r:id="rId7">
                  <a:extLst>
                    <a:ext uri="{A12FA001-AC4F-418D-AE19-62706E023703}">
                      <ahyp:hlinkClr xmlns:ahyp="http://schemas.microsoft.com/office/drawing/2018/hyperlinkcolor" val="tx"/>
                    </a:ext>
                  </a:extLst>
                </a:hlinkClick>
              </a:rPr>
              <a:t>Della.Phan@state.co.us</a:t>
            </a:r>
          </a:p>
          <a:p>
            <a:pPr marL="0" indent="0">
              <a:buNone/>
            </a:pPr>
            <a:endParaRPr lang="en-US" sz="2000">
              <a:solidFill>
                <a:schemeClr val="tx1"/>
              </a:solidFill>
            </a:endParaRPr>
          </a:p>
          <a:p>
            <a:pPr marL="0" indent="0">
              <a:spcBef>
                <a:spcPts val="0"/>
              </a:spcBef>
              <a:buNone/>
            </a:pPr>
            <a:endParaRPr lang="en-US" sz="2000">
              <a:solidFill>
                <a:schemeClr val="tx1"/>
              </a:solidFill>
            </a:endParaRPr>
          </a:p>
          <a:p>
            <a:pPr marL="0" indent="0">
              <a:buNone/>
            </a:pPr>
            <a:endParaRPr lang="en-US" sz="2418">
              <a:solidFill>
                <a:schemeClr val="tx1"/>
              </a:solidFill>
            </a:endParaRPr>
          </a:p>
        </p:txBody>
      </p:sp>
      <p:sp>
        <p:nvSpPr>
          <p:cNvPr id="6" name="Text Placeholder 2"/>
          <p:cNvSpPr txBox="1">
            <a:spLocks/>
          </p:cNvSpPr>
          <p:nvPr/>
        </p:nvSpPr>
        <p:spPr>
          <a:xfrm>
            <a:off x="6441910" y="2178827"/>
            <a:ext cx="5347467" cy="6758274"/>
          </a:xfrm>
          <a:prstGeom prst="rect">
            <a:avLst/>
          </a:prstGeom>
        </p:spPr>
        <p:txBody>
          <a:bodyPr lIns="116705" tIns="58352" rIns="116705" bIns="58352" anchor="t"/>
          <a:lstStyle>
            <a:lvl1pPr marL="342900" marR="0" indent="-342900" algn="l" defTabSz="914400" rtl="0" eaLnBrk="1" fontAlgn="auto" latinLnBrk="0" hangingPunct="1">
              <a:lnSpc>
                <a:spcPct val="100000"/>
              </a:lnSpc>
              <a:spcBef>
                <a:spcPct val="20000"/>
              </a:spcBef>
              <a:spcAft>
                <a:spcPts val="0"/>
              </a:spcAft>
              <a:buClrTx/>
              <a:buSzPct val="100000"/>
              <a:buFont typeface="Wingdings 3" pitchFamily="18" charset="2"/>
              <a:buChar char="Ò"/>
              <a:tabLst/>
              <a:defRPr sz="3600" kern="1200" baseline="0">
                <a:solidFill>
                  <a:schemeClr val="tx2">
                    <a:lumMod val="75000"/>
                  </a:schemeClr>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Wingdings" pitchFamily="2" charset="2"/>
              <a:buChar char="§"/>
              <a:tabLst/>
              <a:defRPr sz="32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2000">
                <a:solidFill>
                  <a:schemeClr val="tx1"/>
                </a:solidFill>
              </a:rPr>
              <a:t>Raine Henry</a:t>
            </a:r>
          </a:p>
          <a:p>
            <a:pPr marL="0" indent="0">
              <a:spcBef>
                <a:spcPts val="0"/>
              </a:spcBef>
              <a:buNone/>
            </a:pPr>
            <a:r>
              <a:rPr lang="en-US" sz="2000">
                <a:solidFill>
                  <a:schemeClr val="tx1"/>
                </a:solidFill>
              </a:rPr>
              <a:t>Hospital and Specialty Care Section Manager</a:t>
            </a:r>
          </a:p>
          <a:p>
            <a:pPr marL="0" indent="0">
              <a:spcBef>
                <a:spcPts val="0"/>
              </a:spcBef>
              <a:buNone/>
            </a:pPr>
            <a:r>
              <a:rPr lang="en-US" sz="2000">
                <a:solidFill>
                  <a:schemeClr val="tx2">
                    <a:lumMod val="60000"/>
                    <a:lumOff val="40000"/>
                  </a:schemeClr>
                </a:solidFill>
                <a:hlinkClick r:id="rId8">
                  <a:extLst>
                    <a:ext uri="{A12FA001-AC4F-418D-AE19-62706E023703}">
                      <ahyp:hlinkClr xmlns:ahyp="http://schemas.microsoft.com/office/drawing/2018/hyperlinkcolor" val="tx"/>
                    </a:ext>
                  </a:extLst>
                </a:hlinkClick>
              </a:rPr>
              <a:t>Raine.Henry@state.co.us</a:t>
            </a:r>
            <a:r>
              <a:rPr lang="en-US" sz="2000">
                <a:solidFill>
                  <a:schemeClr val="tx2">
                    <a:lumMod val="60000"/>
                    <a:lumOff val="40000"/>
                  </a:schemeClr>
                </a:solidFill>
              </a:rPr>
              <a:t> </a:t>
            </a:r>
          </a:p>
          <a:p>
            <a:pPr marL="0" indent="0">
              <a:spcBef>
                <a:spcPts val="0"/>
              </a:spcBef>
              <a:buNone/>
            </a:pPr>
            <a:endParaRPr lang="en-US" sz="2000">
              <a:solidFill>
                <a:schemeClr val="tx2">
                  <a:lumMod val="60000"/>
                  <a:lumOff val="40000"/>
                </a:schemeClr>
              </a:solidFill>
              <a:ea typeface="+mn-lt"/>
              <a:cs typeface="+mn-lt"/>
            </a:endParaRPr>
          </a:p>
          <a:p>
            <a:pPr marL="0" indent="0">
              <a:spcBef>
                <a:spcPts val="0"/>
              </a:spcBef>
              <a:buNone/>
            </a:pPr>
            <a:r>
              <a:rPr lang="en-US" sz="2000">
                <a:solidFill>
                  <a:srgbClr val="000000"/>
                </a:solidFill>
                <a:ea typeface="+mn-lt"/>
                <a:cs typeface="+mn-lt"/>
              </a:rPr>
              <a:t>Chris Lane</a:t>
            </a:r>
          </a:p>
          <a:p>
            <a:pPr marL="0" indent="0">
              <a:spcBef>
                <a:spcPts val="0"/>
              </a:spcBef>
              <a:buNone/>
            </a:pPr>
            <a:r>
              <a:rPr lang="en-US" sz="2000">
                <a:solidFill>
                  <a:schemeClr val="tx1"/>
                </a:solidFill>
              </a:rPr>
              <a:t>Specialty Care and Facilities Unit Manager</a:t>
            </a:r>
          </a:p>
          <a:p>
            <a:pPr marL="0" indent="0">
              <a:spcBef>
                <a:spcPts val="0"/>
              </a:spcBef>
              <a:buNone/>
            </a:pPr>
            <a:r>
              <a:rPr lang="en-US" sz="2000">
                <a:solidFill>
                  <a:schemeClr val="tx2">
                    <a:lumMod val="60000"/>
                    <a:lumOff val="40000"/>
                  </a:schemeClr>
                </a:solidFill>
                <a:hlinkClick r:id="rId9">
                  <a:extLst>
                    <a:ext uri="{A12FA001-AC4F-418D-AE19-62706E023703}">
                      <ahyp:hlinkClr xmlns:ahyp="http://schemas.microsoft.com/office/drawing/2018/hyperlinkcolor" val="tx"/>
                    </a:ext>
                  </a:extLst>
                </a:hlinkClick>
              </a:rPr>
              <a:t>Christopher.Lane@state.co.us</a:t>
            </a:r>
            <a:endParaRPr lang="en-US" sz="2000">
              <a:solidFill>
                <a:schemeClr val="tx2">
                  <a:lumMod val="60000"/>
                  <a:lumOff val="40000"/>
                </a:schemeClr>
              </a:solidFill>
            </a:endParaRPr>
          </a:p>
          <a:p>
            <a:pPr marL="0" indent="0">
              <a:spcBef>
                <a:spcPts val="0"/>
              </a:spcBef>
              <a:buNone/>
            </a:pPr>
            <a:endParaRPr lang="en-US" sz="2000">
              <a:solidFill>
                <a:srgbClr val="000000"/>
              </a:solidFill>
              <a:ea typeface="+mn-lt"/>
              <a:cs typeface="+mn-lt"/>
            </a:endParaRPr>
          </a:p>
          <a:p>
            <a:pPr marL="0" indent="0">
              <a:spcBef>
                <a:spcPts val="0"/>
              </a:spcBef>
              <a:buNone/>
            </a:pPr>
            <a:r>
              <a:rPr lang="en-US" sz="2000">
                <a:solidFill>
                  <a:srgbClr val="000000"/>
                </a:solidFill>
                <a:ea typeface="+mn-lt"/>
                <a:cs typeface="+mn-lt"/>
              </a:rPr>
              <a:t>Diva Wood</a:t>
            </a:r>
            <a:endParaRPr lang="en-US"/>
          </a:p>
          <a:p>
            <a:pPr marL="0" indent="0" defTabSz="1300460">
              <a:spcBef>
                <a:spcPts val="0"/>
              </a:spcBef>
              <a:buNone/>
              <a:defRPr/>
            </a:pPr>
            <a:r>
              <a:rPr lang="en-US" sz="2000">
                <a:solidFill>
                  <a:schemeClr val="tx1"/>
                </a:solidFill>
                <a:ea typeface="+mn-lt"/>
                <a:cs typeface="+mn-lt"/>
              </a:rPr>
              <a:t>Hospital Policy Specialist</a:t>
            </a:r>
          </a:p>
          <a:p>
            <a:pPr marL="0" indent="0" defTabSz="1300460">
              <a:spcBef>
                <a:spcPts val="0"/>
              </a:spcBef>
              <a:buNone/>
              <a:defRPr/>
            </a:pPr>
            <a:r>
              <a:rPr lang="en-US" sz="2000">
                <a:solidFill>
                  <a:schemeClr val="tx2">
                    <a:lumMod val="60000"/>
                    <a:lumOff val="40000"/>
                  </a:schemeClr>
                </a:solidFill>
                <a:ea typeface="+mn-lt"/>
                <a:cs typeface="+mn-lt"/>
                <a:hlinkClick r:id="rId10">
                  <a:extLst>
                    <a:ext uri="{A12FA001-AC4F-418D-AE19-62706E023703}">
                      <ahyp:hlinkClr xmlns:ahyp="http://schemas.microsoft.com/office/drawing/2018/hyperlinkcolor" val="tx"/>
                    </a:ext>
                  </a:extLst>
                </a:hlinkClick>
              </a:rPr>
              <a:t>Diva.Wood@state.co.us</a:t>
            </a:r>
            <a:endParaRPr lang="en-US" sz="2000">
              <a:solidFill>
                <a:schemeClr val="tx2">
                  <a:lumMod val="60000"/>
                  <a:lumOff val="40000"/>
                </a:schemeClr>
              </a:solidFill>
              <a:ea typeface="+mn-lt"/>
              <a:cs typeface="+mn-lt"/>
            </a:endParaRPr>
          </a:p>
          <a:p>
            <a:pPr marL="0" indent="0" defTabSz="1300460">
              <a:spcBef>
                <a:spcPts val="0"/>
              </a:spcBef>
              <a:buNone/>
              <a:defRPr/>
            </a:pPr>
            <a:endParaRPr lang="en-US" sz="2000">
              <a:solidFill>
                <a:schemeClr val="tx1"/>
              </a:solidFill>
              <a:ea typeface="+mn-lt"/>
              <a:cs typeface="+mn-lt"/>
            </a:endParaRPr>
          </a:p>
          <a:p>
            <a:pPr marL="0" indent="0" defTabSz="1300460">
              <a:spcBef>
                <a:spcPts val="0"/>
              </a:spcBef>
              <a:buNone/>
              <a:defRPr/>
            </a:pPr>
            <a:r>
              <a:rPr lang="en-US" sz="2000">
                <a:solidFill>
                  <a:schemeClr val="tx1"/>
                </a:solidFill>
                <a:ea typeface="+mn-lt"/>
                <a:cs typeface="+mn-lt"/>
              </a:rPr>
              <a:t>Jessica Short</a:t>
            </a:r>
          </a:p>
          <a:p>
            <a:pPr marL="0" indent="0" defTabSz="1300460">
              <a:spcBef>
                <a:spcPts val="0"/>
              </a:spcBef>
              <a:buNone/>
              <a:defRPr/>
            </a:pPr>
            <a:r>
              <a:rPr lang="en-US" sz="2000">
                <a:solidFill>
                  <a:schemeClr val="tx1"/>
                </a:solidFill>
                <a:ea typeface="+mn-lt"/>
                <a:cs typeface="+mn-lt"/>
              </a:rPr>
              <a:t>Hospital Policy Specialist</a:t>
            </a:r>
          </a:p>
          <a:p>
            <a:pPr marL="0" indent="0" defTabSz="1300460">
              <a:spcBef>
                <a:spcPts val="0"/>
              </a:spcBef>
              <a:buNone/>
              <a:defRPr/>
            </a:pPr>
            <a:r>
              <a:rPr lang="en-US" sz="2000">
                <a:solidFill>
                  <a:schemeClr val="tx2">
                    <a:lumMod val="60000"/>
                    <a:lumOff val="40000"/>
                  </a:schemeClr>
                </a:solidFill>
                <a:ea typeface="+mn-lt"/>
                <a:cs typeface="+mn-lt"/>
                <a:hlinkClick r:id="rId11">
                  <a:extLst>
                    <a:ext uri="{A12FA001-AC4F-418D-AE19-62706E023703}">
                      <ahyp:hlinkClr xmlns:ahyp="http://schemas.microsoft.com/office/drawing/2018/hyperlinkcolor" val="tx"/>
                    </a:ext>
                  </a:extLst>
                </a:hlinkClick>
              </a:rPr>
              <a:t>Jessica.Short@state.co.us</a:t>
            </a:r>
            <a:endParaRPr lang="en-US" sz="2000">
              <a:solidFill>
                <a:schemeClr val="tx2">
                  <a:lumMod val="60000"/>
                  <a:lumOff val="40000"/>
                </a:schemeClr>
              </a:solidFill>
              <a:ea typeface="+mn-lt"/>
              <a:cs typeface="+mn-lt"/>
            </a:endParaRPr>
          </a:p>
          <a:p>
            <a:pPr marL="0" indent="0" defTabSz="1300460">
              <a:spcBef>
                <a:spcPts val="0"/>
              </a:spcBef>
              <a:buNone/>
              <a:defRPr/>
            </a:pPr>
            <a:endParaRPr lang="en-US" sz="2000">
              <a:solidFill>
                <a:schemeClr val="tx1"/>
              </a:solidFill>
              <a:ea typeface="+mn-lt"/>
              <a:cs typeface="+mn-lt"/>
            </a:endParaRPr>
          </a:p>
          <a:p>
            <a:pPr marL="0" indent="0" defTabSz="1300460">
              <a:spcBef>
                <a:spcPts val="0"/>
              </a:spcBef>
              <a:buNone/>
              <a:defRPr/>
            </a:pPr>
            <a:endParaRPr lang="en-US" sz="2000">
              <a:solidFill>
                <a:schemeClr val="tx1"/>
              </a:solidFill>
              <a:ea typeface="+mn-lt"/>
              <a:cs typeface="+mn-lt"/>
            </a:endParaRPr>
          </a:p>
          <a:p>
            <a:pPr marL="0" indent="0" defTabSz="1300460">
              <a:spcBef>
                <a:spcPts val="0"/>
              </a:spcBef>
              <a:buNone/>
              <a:defRPr/>
            </a:pPr>
            <a:endParaRPr lang="en-US" sz="2000">
              <a:solidFill>
                <a:schemeClr val="tx1"/>
              </a:solidFill>
              <a:ea typeface="+mn-lt"/>
              <a:cs typeface="+mn-lt"/>
            </a:endParaRPr>
          </a:p>
          <a:p>
            <a:pPr marL="0" indent="0" defTabSz="1300460">
              <a:spcBef>
                <a:spcPts val="0"/>
              </a:spcBef>
              <a:buNone/>
              <a:defRPr/>
            </a:pPr>
            <a:endParaRPr lang="en-US" sz="2000">
              <a:solidFill>
                <a:schemeClr val="tx1"/>
              </a:solidFill>
              <a:ea typeface="+mn-lt"/>
              <a:cs typeface="+mn-lt"/>
            </a:endParaRPr>
          </a:p>
        </p:txBody>
      </p:sp>
    </p:spTree>
    <p:extLst>
      <p:ext uri="{BB962C8B-B14F-4D97-AF65-F5344CB8AC3E}">
        <p14:creationId xmlns:p14="http://schemas.microsoft.com/office/powerpoint/2010/main" val="3677741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txBox="1">
            <a:spLocks noGrp="1"/>
          </p:cNvSpPr>
          <p:nvPr>
            <p:ph type="title" idx="4294967295"/>
          </p:nvPr>
        </p:nvSpPr>
        <p:spPr>
          <a:xfrm>
            <a:off x="484592" y="365962"/>
            <a:ext cx="11923556" cy="15229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ctr" rtl="0" eaLnBrk="0" fontAlgn="base" hangingPunct="0">
              <a:spcBef>
                <a:spcPct val="20000"/>
              </a:spcBef>
              <a:spcAft>
                <a:spcPct val="0"/>
              </a:spcAft>
              <a:buFont typeface="Arial" charset="0"/>
              <a:buNone/>
              <a:defRPr sz="4000" b="1" kern="1200" baseline="0">
                <a:solidFill>
                  <a:schemeClr val="accent6">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None/>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None/>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None/>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ctr" defTabSz="584200" rtl="0" eaLnBrk="0" fontAlgn="base" latinLnBrk="0" hangingPunct="0">
              <a:lnSpc>
                <a:spcPct val="100000"/>
              </a:lnSpc>
              <a:spcBef>
                <a:spcPct val="20000"/>
              </a:spcBef>
              <a:spcAft>
                <a:spcPct val="0"/>
              </a:spcAft>
              <a:buClrTx/>
              <a:buSzTx/>
              <a:buFont typeface="Arial" charset="0"/>
              <a:buNone/>
              <a:tabLst/>
              <a:defRPr/>
            </a:pPr>
            <a:r>
              <a:rPr kumimoji="0" lang="en-US" sz="3400" b="1" i="0" u="none" strike="noStrike" kern="1200" cap="none" spc="0" normalizeH="0" baseline="0" noProof="0">
                <a:ln>
                  <a:noFill/>
                </a:ln>
                <a:solidFill>
                  <a:schemeClr val="tx1"/>
                </a:solidFill>
                <a:effectLst/>
                <a:uLnTx/>
                <a:uFillTx/>
                <a:latin typeface="+mj-lt"/>
                <a:ea typeface="+mn-ea"/>
                <a:cs typeface="+mn-cs"/>
                <a:sym typeface="Trebuchet MS" pitchFamily="-100" charset="0"/>
              </a:rPr>
              <a:t>Dates and Times for </a:t>
            </a:r>
            <a:r>
              <a:rPr lang="en-US" sz="3400">
                <a:solidFill>
                  <a:schemeClr val="tx1"/>
                </a:solidFill>
                <a:latin typeface="+mj-lt"/>
              </a:rPr>
              <a:t>2025</a:t>
            </a:r>
            <a:endParaRPr kumimoji="0" lang="en-US" sz="3400" b="0" i="0" u="none" strike="noStrike" kern="1200" cap="none" spc="0" normalizeH="0" baseline="0" noProof="0">
              <a:ln>
                <a:noFill/>
              </a:ln>
              <a:solidFill>
                <a:schemeClr val="tx1"/>
              </a:solidFill>
              <a:effectLst/>
              <a:uLnTx/>
              <a:uFillTx/>
              <a:latin typeface="+mn-lt"/>
              <a:ea typeface="+mn-lt"/>
              <a:cs typeface="+mn-lt"/>
              <a:sym typeface="Trebuchet MS" pitchFamily="-100" charset="0"/>
            </a:endParaRPr>
          </a:p>
          <a:p>
            <a:pPr marL="342900" marR="0" lvl="0" indent="-342900" algn="ctr" defTabSz="584200" rtl="0" eaLnBrk="0" fontAlgn="base" latinLnBrk="0" hangingPunct="0">
              <a:lnSpc>
                <a:spcPct val="100000"/>
              </a:lnSpc>
              <a:spcBef>
                <a:spcPct val="20000"/>
              </a:spcBef>
              <a:spcAft>
                <a:spcPct val="0"/>
              </a:spcAft>
              <a:buClrTx/>
              <a:buSzTx/>
              <a:buFont typeface="Arial" charset="0"/>
              <a:buNone/>
              <a:tabLst/>
              <a:defRPr/>
            </a:pPr>
            <a:r>
              <a:rPr kumimoji="0" lang="en-US" sz="3400" b="1" i="0" u="none" strike="noStrike" kern="1200" cap="none" spc="0" normalizeH="0" baseline="0" noProof="0">
                <a:ln>
                  <a:noFill/>
                </a:ln>
                <a:solidFill>
                  <a:schemeClr val="tx1"/>
                </a:solidFill>
                <a:effectLst/>
                <a:uLnTx/>
                <a:uFillTx/>
                <a:latin typeface="+mj-lt"/>
                <a:ea typeface="+mn-ea"/>
                <a:cs typeface="+mn-cs"/>
                <a:sym typeface="Trebuchet MS" pitchFamily="-100" charset="0"/>
              </a:rPr>
              <a:t>General Hospital Stakeholder Engagement Meetings</a:t>
            </a:r>
            <a:endParaRPr lang="en-US" sz="3400" b="1" i="0" u="none" strike="noStrike" kern="1200" cap="none" spc="0" normalizeH="0" baseline="0" noProof="0">
              <a:ln>
                <a:noFill/>
              </a:ln>
              <a:solidFill>
                <a:schemeClr val="tx1"/>
              </a:solidFill>
              <a:effectLst/>
              <a:uLnTx/>
              <a:uFillTx/>
              <a:latin typeface="+mj-lt"/>
              <a:ea typeface="+mn-ea"/>
              <a:cs typeface="+mn-cs"/>
            </a:endParaRPr>
          </a:p>
        </p:txBody>
      </p:sp>
      <p:graphicFrame>
        <p:nvGraphicFramePr>
          <p:cNvPr id="4" name="Table 3" descr="Next Meeting Date September thirteenth from 12:30pm to 4pm. Final meeting for the year is November first from 9am to 12:30pm" title="Upcoming Meetings">
            <a:extLst>
              <a:ext uri="{FF2B5EF4-FFF2-40B4-BE49-F238E27FC236}">
                <a16:creationId xmlns:a16="http://schemas.microsoft.com/office/drawing/2014/main" id="{765865DA-2F64-407C-83D2-AFFC340159F5}"/>
              </a:ext>
            </a:extLst>
          </p:cNvPr>
          <p:cNvGraphicFramePr>
            <a:graphicFrameLocks noGrp="1"/>
          </p:cNvGraphicFramePr>
          <p:nvPr>
            <p:extLst>
              <p:ext uri="{D42A27DB-BD31-4B8C-83A1-F6EECF244321}">
                <p14:modId xmlns:p14="http://schemas.microsoft.com/office/powerpoint/2010/main" val="369427103"/>
              </p:ext>
            </p:extLst>
          </p:nvPr>
        </p:nvGraphicFramePr>
        <p:xfrm>
          <a:off x="2514075" y="1963057"/>
          <a:ext cx="8365283" cy="4210304"/>
        </p:xfrm>
        <a:graphic>
          <a:graphicData uri="http://schemas.openxmlformats.org/drawingml/2006/table">
            <a:tbl>
              <a:tblPr firstRow="1" bandRow="1">
                <a:tableStyleId>{6E25E649-3F16-4E02-A733-19D2CDBF48F0}</a:tableStyleId>
              </a:tblPr>
              <a:tblGrid>
                <a:gridCol w="4187931">
                  <a:extLst>
                    <a:ext uri="{9D8B030D-6E8A-4147-A177-3AD203B41FA5}">
                      <a16:colId xmlns:a16="http://schemas.microsoft.com/office/drawing/2014/main" val="1192070663"/>
                    </a:ext>
                  </a:extLst>
                </a:gridCol>
                <a:gridCol w="4177352">
                  <a:extLst>
                    <a:ext uri="{9D8B030D-6E8A-4147-A177-3AD203B41FA5}">
                      <a16:colId xmlns:a16="http://schemas.microsoft.com/office/drawing/2014/main" val="495390942"/>
                    </a:ext>
                  </a:extLst>
                </a:gridCol>
              </a:tblGrid>
              <a:tr h="492348">
                <a:tc>
                  <a:txBody>
                    <a:bodyPr/>
                    <a:lstStyle/>
                    <a:p>
                      <a:pPr algn="ctr"/>
                      <a:r>
                        <a:rPr lang="en-US" sz="2600"/>
                        <a:t>Dates of Meetings</a:t>
                      </a:r>
                    </a:p>
                  </a:txBody>
                  <a:tcPr marL="130048" marR="130048" marT="65024" marB="65024"/>
                </a:tc>
                <a:tc>
                  <a:txBody>
                    <a:bodyPr/>
                    <a:lstStyle/>
                    <a:p>
                      <a:pPr algn="ctr"/>
                      <a:r>
                        <a:rPr lang="en-US" sz="2600"/>
                        <a:t>Meeting Time</a:t>
                      </a:r>
                    </a:p>
                  </a:txBody>
                  <a:tcPr marL="130048" marR="130048" marT="65024" marB="65024"/>
                </a:tc>
                <a:extLst>
                  <a:ext uri="{0D108BD9-81ED-4DB2-BD59-A6C34878D82A}">
                    <a16:rowId xmlns:a16="http://schemas.microsoft.com/office/drawing/2014/main" val="2235870846"/>
                  </a:ext>
                </a:extLst>
              </a:tr>
              <a:tr h="492348">
                <a:tc>
                  <a:txBody>
                    <a:bodyPr/>
                    <a:lstStyle/>
                    <a:p>
                      <a:pPr algn="ctr"/>
                      <a:r>
                        <a:rPr lang="en-US" sz="2600" strike="sngStrike" baseline="0">
                          <a:solidFill>
                            <a:schemeClr val="tx1"/>
                          </a:solidFill>
                        </a:rPr>
                        <a:t>January 10, 2025</a:t>
                      </a:r>
                    </a:p>
                  </a:txBody>
                  <a:tcPr marL="130048" marR="130048" marT="65024" marB="65024"/>
                </a:tc>
                <a:tc>
                  <a:txBody>
                    <a:bodyPr/>
                    <a:lstStyle/>
                    <a:p>
                      <a:pPr lvl="0" algn="ctr">
                        <a:buNone/>
                      </a:pPr>
                      <a:r>
                        <a:rPr lang="en-US" sz="2600" b="0" i="0" u="none" strike="sngStrike" baseline="0" noProof="0">
                          <a:solidFill>
                            <a:schemeClr val="tx1"/>
                          </a:solidFill>
                        </a:rPr>
                        <a:t>1:00pm-3:00pm</a:t>
                      </a:r>
                      <a:endParaRPr lang="en-US" strike="sngStrike">
                        <a:solidFill>
                          <a:schemeClr val="tx1"/>
                        </a:solidFill>
                      </a:endParaRPr>
                    </a:p>
                  </a:txBody>
                  <a:tcPr marL="130048" marR="130048" marT="65024" marB="65024"/>
                </a:tc>
                <a:extLst>
                  <a:ext uri="{0D108BD9-81ED-4DB2-BD59-A6C34878D82A}">
                    <a16:rowId xmlns:a16="http://schemas.microsoft.com/office/drawing/2014/main" val="258151912"/>
                  </a:ext>
                </a:extLst>
              </a:tr>
              <a:tr h="492348">
                <a:tc>
                  <a:txBody>
                    <a:bodyPr/>
                    <a:lstStyle/>
                    <a:p>
                      <a:pPr algn="ctr"/>
                      <a:r>
                        <a:rPr lang="en-US" sz="2600" b="0" strike="sngStrike" baseline="0">
                          <a:solidFill>
                            <a:schemeClr val="tx1"/>
                          </a:solidFill>
                        </a:rPr>
                        <a:t>February 7, 2025</a:t>
                      </a:r>
                    </a:p>
                  </a:txBody>
                  <a:tcPr marL="130048" marR="130048" marT="65024" marB="65024"/>
                </a:tc>
                <a:tc>
                  <a:txBody>
                    <a:bodyPr/>
                    <a:lstStyle/>
                    <a:p>
                      <a:pPr marL="0" marR="0" lvl="0" indent="0" algn="ctr" defTabSz="342968" rtl="0" eaLnBrk="1" fontAlgn="auto" latinLnBrk="0" hangingPunct="1">
                        <a:lnSpc>
                          <a:spcPct val="100000"/>
                        </a:lnSpc>
                        <a:spcBef>
                          <a:spcPts val="0"/>
                        </a:spcBef>
                        <a:spcAft>
                          <a:spcPts val="0"/>
                        </a:spcAft>
                        <a:buClrTx/>
                        <a:buSzTx/>
                        <a:buFontTx/>
                        <a:buNone/>
                        <a:tabLst/>
                        <a:defRPr/>
                      </a:pPr>
                      <a:r>
                        <a:rPr lang="en-US" sz="2600" b="0" strike="sngStrike" baseline="0">
                          <a:solidFill>
                            <a:schemeClr val="tx1"/>
                          </a:solidFill>
                        </a:rPr>
                        <a:t>9:00am-11:00am</a:t>
                      </a:r>
                    </a:p>
                  </a:txBody>
                  <a:tcPr marL="130048" marR="130048" marT="65024" marB="65024"/>
                </a:tc>
                <a:extLst>
                  <a:ext uri="{0D108BD9-81ED-4DB2-BD59-A6C34878D82A}">
                    <a16:rowId xmlns:a16="http://schemas.microsoft.com/office/drawing/2014/main" val="3557668154"/>
                  </a:ext>
                </a:extLst>
              </a:tr>
              <a:tr h="492348">
                <a:tc>
                  <a:txBody>
                    <a:bodyPr/>
                    <a:lstStyle/>
                    <a:p>
                      <a:pPr algn="ctr"/>
                      <a:r>
                        <a:rPr lang="en-US" sz="2600" strike="sngStrike" baseline="0"/>
                        <a:t>March 7, 2025</a:t>
                      </a:r>
                    </a:p>
                  </a:txBody>
                  <a:tcPr marL="130048" marR="130048" marT="65024" marB="65024"/>
                </a:tc>
                <a:tc>
                  <a:txBody>
                    <a:bodyPr/>
                    <a:lstStyle/>
                    <a:p>
                      <a:pPr algn="ctr"/>
                      <a:r>
                        <a:rPr lang="en-US" sz="2600" strike="sngStrike" baseline="0"/>
                        <a:t>9:00am-11:00am</a:t>
                      </a:r>
                    </a:p>
                  </a:txBody>
                  <a:tcPr marL="130048" marR="130048" marT="65024" marB="65024"/>
                </a:tc>
                <a:extLst>
                  <a:ext uri="{0D108BD9-81ED-4DB2-BD59-A6C34878D82A}">
                    <a16:rowId xmlns:a16="http://schemas.microsoft.com/office/drawing/2014/main" val="2786757573"/>
                  </a:ext>
                </a:extLst>
              </a:tr>
              <a:tr h="492348">
                <a:tc>
                  <a:txBody>
                    <a:bodyPr/>
                    <a:lstStyle/>
                    <a:p>
                      <a:pPr algn="ctr"/>
                      <a:r>
                        <a:rPr lang="en-US" sz="2600" strike="noStrike" baseline="0"/>
                        <a:t>May 2, 2025</a:t>
                      </a:r>
                    </a:p>
                  </a:txBody>
                  <a:tcPr marL="130048" marR="130048" marT="65024" marB="65024"/>
                </a:tc>
                <a:tc>
                  <a:txBody>
                    <a:bodyPr/>
                    <a:lstStyle/>
                    <a:p>
                      <a:pPr marL="0" marR="0" lvl="0" indent="0" algn="ctr" defTabSz="321457" rtl="0" eaLnBrk="1" fontAlgn="auto" latinLnBrk="0" hangingPunct="1">
                        <a:lnSpc>
                          <a:spcPct val="100000"/>
                        </a:lnSpc>
                        <a:spcBef>
                          <a:spcPts val="0"/>
                        </a:spcBef>
                        <a:spcAft>
                          <a:spcPts val="0"/>
                        </a:spcAft>
                        <a:buClrTx/>
                        <a:buSzTx/>
                        <a:buFontTx/>
                        <a:buNone/>
                        <a:tabLst/>
                        <a:defRPr/>
                      </a:pPr>
                      <a:r>
                        <a:rPr lang="en-US" sz="2600" strike="noStrike" baseline="0"/>
                        <a:t>9:00am-11:00am</a:t>
                      </a:r>
                    </a:p>
                  </a:txBody>
                  <a:tcPr marL="130048" marR="130048" marT="65024" marB="65024"/>
                </a:tc>
                <a:extLst>
                  <a:ext uri="{0D108BD9-81ED-4DB2-BD59-A6C34878D82A}">
                    <a16:rowId xmlns:a16="http://schemas.microsoft.com/office/drawing/2014/main" val="1472245145"/>
                  </a:ext>
                </a:extLst>
              </a:tr>
              <a:tr h="492348">
                <a:tc>
                  <a:txBody>
                    <a:bodyPr/>
                    <a:lstStyle/>
                    <a:p>
                      <a:pPr algn="ctr"/>
                      <a:r>
                        <a:rPr lang="en-US" sz="2600" strike="noStrike" baseline="0"/>
                        <a:t>July 11, 2025</a:t>
                      </a:r>
                      <a:endParaRPr lang="en-US"/>
                    </a:p>
                  </a:txBody>
                  <a:tcPr marL="130048" marR="130048" marT="65024" marB="65024"/>
                </a:tc>
                <a:tc>
                  <a:txBody>
                    <a:bodyPr/>
                    <a:lstStyle/>
                    <a:p>
                      <a:pPr marL="0" marR="0" lvl="0" indent="0" algn="ctr" defTabSz="321457">
                        <a:lnSpc>
                          <a:spcPct val="100000"/>
                        </a:lnSpc>
                        <a:spcBef>
                          <a:spcPts val="0"/>
                        </a:spcBef>
                        <a:spcAft>
                          <a:spcPts val="0"/>
                        </a:spcAft>
                        <a:buNone/>
                        <a:tabLst/>
                        <a:defRPr/>
                      </a:pPr>
                      <a:r>
                        <a:rPr lang="en-US" sz="2600" b="0" i="0" u="none" strike="noStrike" baseline="0" noProof="0"/>
                        <a:t>1:00pm-3:00pm</a:t>
                      </a:r>
                    </a:p>
                  </a:txBody>
                  <a:tcPr marL="130048" marR="130048" marT="65024" marB="65024"/>
                </a:tc>
                <a:extLst>
                  <a:ext uri="{0D108BD9-81ED-4DB2-BD59-A6C34878D82A}">
                    <a16:rowId xmlns:a16="http://schemas.microsoft.com/office/drawing/2014/main" val="1996103309"/>
                  </a:ext>
                </a:extLst>
              </a:tr>
              <a:tr h="492348">
                <a:tc>
                  <a:txBody>
                    <a:bodyPr/>
                    <a:lstStyle/>
                    <a:p>
                      <a:pPr algn="ctr"/>
                      <a:r>
                        <a:rPr lang="en-US" sz="2600" strike="noStrike" baseline="0"/>
                        <a:t>September 5, 2025</a:t>
                      </a:r>
                    </a:p>
                  </a:txBody>
                  <a:tcPr marL="130048" marR="130048" marT="65024" marB="65024"/>
                </a:tc>
                <a:tc>
                  <a:txBody>
                    <a:bodyPr/>
                    <a:lstStyle/>
                    <a:p>
                      <a:pPr marL="0" marR="0" lvl="0" indent="0" algn="ctr" defTabSz="321457">
                        <a:lnSpc>
                          <a:spcPct val="100000"/>
                        </a:lnSpc>
                        <a:spcBef>
                          <a:spcPts val="0"/>
                        </a:spcBef>
                        <a:spcAft>
                          <a:spcPts val="0"/>
                        </a:spcAft>
                        <a:buNone/>
                        <a:tabLst/>
                        <a:defRPr/>
                      </a:pPr>
                      <a:r>
                        <a:rPr lang="en-US" sz="2600" b="0" i="0" u="none" strike="noStrike" baseline="0" noProof="0"/>
                        <a:t>9:00am-11:00am</a:t>
                      </a:r>
                      <a:endParaRPr lang="en-US" strike="noStrike"/>
                    </a:p>
                  </a:txBody>
                  <a:tcPr marL="130048" marR="130048" marT="65024" marB="65024"/>
                </a:tc>
                <a:extLst>
                  <a:ext uri="{0D108BD9-81ED-4DB2-BD59-A6C34878D82A}">
                    <a16:rowId xmlns:a16="http://schemas.microsoft.com/office/drawing/2014/main" val="3554601321"/>
                  </a:ext>
                </a:extLst>
              </a:tr>
              <a:tr h="492348">
                <a:tc>
                  <a:txBody>
                    <a:bodyPr/>
                    <a:lstStyle/>
                    <a:p>
                      <a:pPr algn="ctr"/>
                      <a:r>
                        <a:rPr lang="en-US" sz="2600" strike="noStrike" baseline="0"/>
                        <a:t>November 7, 2025</a:t>
                      </a:r>
                    </a:p>
                  </a:txBody>
                  <a:tcPr marL="130048" marR="130048" marT="65024" marB="65024"/>
                </a:tc>
                <a:tc>
                  <a:txBody>
                    <a:bodyPr/>
                    <a:lstStyle/>
                    <a:p>
                      <a:pPr marL="0" marR="0" lvl="0" indent="0" algn="ctr" defTabSz="321457" rtl="0" eaLnBrk="1" fontAlgn="auto" latinLnBrk="0" hangingPunct="1">
                        <a:lnSpc>
                          <a:spcPct val="100000"/>
                        </a:lnSpc>
                        <a:spcBef>
                          <a:spcPts val="0"/>
                        </a:spcBef>
                        <a:spcAft>
                          <a:spcPts val="0"/>
                        </a:spcAft>
                        <a:buClrTx/>
                        <a:buSzTx/>
                        <a:buFontTx/>
                        <a:buNone/>
                        <a:tabLst/>
                        <a:defRPr/>
                      </a:pPr>
                      <a:r>
                        <a:rPr lang="en-US" sz="2600" strike="noStrike" baseline="0" dirty="0"/>
                        <a:t>9:00am-11:00am</a:t>
                      </a:r>
                    </a:p>
                  </a:txBody>
                  <a:tcPr marL="130048" marR="130048" marT="65024" marB="65024"/>
                </a:tc>
                <a:extLst>
                  <a:ext uri="{0D108BD9-81ED-4DB2-BD59-A6C34878D82A}">
                    <a16:rowId xmlns:a16="http://schemas.microsoft.com/office/drawing/2014/main" val="2237649"/>
                  </a:ext>
                </a:extLst>
              </a:tr>
            </a:tbl>
          </a:graphicData>
        </a:graphic>
      </p:graphicFrame>
      <p:sp>
        <p:nvSpPr>
          <p:cNvPr id="6" name="TextBox 5"/>
          <p:cNvSpPr txBox="1"/>
          <p:nvPr/>
        </p:nvSpPr>
        <p:spPr>
          <a:xfrm>
            <a:off x="989808" y="6768041"/>
            <a:ext cx="5464114" cy="2368662"/>
          </a:xfrm>
          <a:prstGeom prst="rect">
            <a:avLst/>
          </a:prstGeom>
          <a:noFill/>
        </p:spPr>
        <p:txBody>
          <a:bodyPr wrap="square" rtlCol="0" anchor="t">
            <a:spAutoFit/>
          </a:bodyPr>
          <a:lstStyle/>
          <a:p>
            <a:pPr algn="ctr"/>
            <a:r>
              <a:rPr lang="en-US" sz="2276">
                <a:latin typeface="+mn-lt"/>
              </a:rPr>
              <a:t>The agenda for upcoming meetings will be available on our external website on a Monday the week of the meeting. </a:t>
            </a:r>
          </a:p>
          <a:p>
            <a:pPr algn="ctr"/>
            <a:r>
              <a:rPr lang="en-US" sz="2276">
                <a:latin typeface="+mn-lt"/>
              </a:rPr>
              <a:t> </a:t>
            </a:r>
            <a:r>
              <a:rPr lang="en-US" sz="2276">
                <a:latin typeface="+mn-lt"/>
                <a:hlinkClick r:id="rId3"/>
              </a:rPr>
              <a:t>https://www.colorado.gov/pacific/hcpf/hospital-engagement-meetings</a:t>
            </a:r>
            <a:endParaRPr lang="en-US" sz="2276">
              <a:latin typeface="+mn-lt"/>
            </a:endParaRPr>
          </a:p>
          <a:p>
            <a:pPr algn="ctr"/>
            <a:endParaRPr lang="en-US" sz="3413">
              <a:latin typeface="+mn-lt"/>
            </a:endParaRPr>
          </a:p>
        </p:txBody>
      </p:sp>
      <p:sp>
        <p:nvSpPr>
          <p:cNvPr id="19" name="Callout: Double Bent Line 18" descr="Line going down and sharp turn left to text box which states &quot;Please note the offset dates and times to work around holidays AND Medical Services Board&quot;&#10;" title="turning line to text">
            <a:extLst>
              <a:ext uri="{FF2B5EF4-FFF2-40B4-BE49-F238E27FC236}">
                <a16:creationId xmlns:a16="http://schemas.microsoft.com/office/drawing/2014/main" id="{2BCCB8AF-00F6-4F5D-8984-0192474D0E80}"/>
              </a:ext>
            </a:extLst>
          </p:cNvPr>
          <p:cNvSpPr/>
          <p:nvPr/>
        </p:nvSpPr>
        <p:spPr bwMode="auto">
          <a:xfrm rot="10800000">
            <a:off x="7885594" y="6871683"/>
            <a:ext cx="3890953" cy="1657064"/>
          </a:xfrm>
          <a:prstGeom prst="borderCallout3">
            <a:avLst>
              <a:gd name="adj1" fmla="val 18117"/>
              <a:gd name="adj2" fmla="val 23"/>
              <a:gd name="adj3" fmla="val 18750"/>
              <a:gd name="adj4" fmla="val -13702"/>
              <a:gd name="adj5" fmla="val 68354"/>
              <a:gd name="adj6" fmla="val -13702"/>
              <a:gd name="adj7" fmla="val 302999"/>
              <a:gd name="adj8" fmla="val -12839"/>
            </a:avLst>
          </a:prstGeom>
          <a:noFill/>
          <a:ln w="12700" cap="flat" cmpd="sng" algn="ctr">
            <a:solidFill>
              <a:srgbClr val="000000"/>
            </a:solidFill>
            <a:prstDash val="solid"/>
            <a:miter lim="0"/>
            <a:headEnd type="none" w="med" len="med"/>
            <a:tailEnd type="none" w="med" len="med"/>
          </a:ln>
          <a:effectLst/>
        </p:spPr>
        <p:txBody>
          <a:bodyPr vert="horz" wrap="square" lIns="72249" tIns="72249" rIns="72249" bIns="72249" numCol="1" rtlCol="0" anchor="ctr" anchorCtr="0" compatLnSpc="1">
            <a:prstTxWarp prst="textNoShape">
              <a:avLst/>
            </a:prstTxWarp>
          </a:bodyPr>
          <a:lstStyle/>
          <a:p>
            <a:pPr marL="325115" defTabSz="830849"/>
            <a:endParaRPr lang="en-US" sz="2560">
              <a:noFill/>
            </a:endParaRPr>
          </a:p>
        </p:txBody>
      </p:sp>
      <p:sp>
        <p:nvSpPr>
          <p:cNvPr id="27" name="TextBox 26">
            <a:extLst>
              <a:ext uri="{FF2B5EF4-FFF2-40B4-BE49-F238E27FC236}">
                <a16:creationId xmlns:a16="http://schemas.microsoft.com/office/drawing/2014/main" id="{D6811DD5-7AD3-4F1A-9C2E-5395F0376FFA}"/>
              </a:ext>
            </a:extLst>
          </p:cNvPr>
          <p:cNvSpPr txBox="1"/>
          <p:nvPr/>
        </p:nvSpPr>
        <p:spPr>
          <a:xfrm>
            <a:off x="8015397" y="6870024"/>
            <a:ext cx="3649735" cy="1493229"/>
          </a:xfrm>
          <a:prstGeom prst="rect">
            <a:avLst/>
          </a:prstGeom>
          <a:noFill/>
          <a:ln w="38100">
            <a:noFill/>
          </a:ln>
        </p:spPr>
        <p:txBody>
          <a:bodyPr wrap="square" rtlCol="0">
            <a:spAutoFit/>
          </a:bodyPr>
          <a:lstStyle/>
          <a:p>
            <a:r>
              <a:rPr lang="en-US" sz="2276"/>
              <a:t>Please note the offset dates and times to work around holidays AND Medical Services Board</a:t>
            </a:r>
          </a:p>
        </p:txBody>
      </p:sp>
      <p:sp>
        <p:nvSpPr>
          <p:cNvPr id="3" name="Slide Number Placeholder 2">
            <a:extLst>
              <a:ext uri="{C183D7F6-B498-43B3-948B-1728B52AA6E4}">
                <adec:decorative xmlns:adec="http://schemas.microsoft.com/office/drawing/2017/decorative" val="0"/>
              </a:ext>
            </a:extLst>
          </p:cNvPr>
          <p:cNvSpPr>
            <a:spLocks noGrp="1"/>
          </p:cNvSpPr>
          <p:nvPr>
            <p:ph type="sldNum" sz="quarter" idx="10"/>
          </p:nvPr>
        </p:nvSpPr>
        <p:spPr/>
        <p:txBody>
          <a:bodyPr/>
          <a:lstStyle/>
          <a:p>
            <a:fld id="{7CD4B2A3-DF06-4EAB-85AB-0641A4D150A0}" type="slidenum">
              <a:rPr lang="en-US" smtClean="0">
                <a:solidFill>
                  <a:srgbClr val="FFFFFF"/>
                </a:solidFill>
              </a:rPr>
              <a:pPr/>
              <a:t>4</a:t>
            </a:fld>
            <a:endParaRPr lang="en-US">
              <a:solidFill>
                <a:srgbClr val="FFFFFF"/>
              </a:solidFill>
            </a:endParaRPr>
          </a:p>
        </p:txBody>
      </p:sp>
      <p:cxnSp>
        <p:nvCxnSpPr>
          <p:cNvPr id="2" name="Straight Arrow Connector 1">
            <a:extLst>
              <a:ext uri="{FF2B5EF4-FFF2-40B4-BE49-F238E27FC236}">
                <a16:creationId xmlns:a16="http://schemas.microsoft.com/office/drawing/2014/main" id="{2A24B62C-909A-450B-86C8-1EECC20B4AC3}"/>
              </a:ext>
              <a:ext uri="{C183D7F6-B498-43B3-948B-1728B52AA6E4}">
                <adec:decorative xmlns:adec="http://schemas.microsoft.com/office/drawing/2017/decorative" val="1"/>
              </a:ext>
            </a:extLst>
          </p:cNvPr>
          <p:cNvCxnSpPr/>
          <p:nvPr/>
        </p:nvCxnSpPr>
        <p:spPr bwMode="auto">
          <a:xfrm flipH="1" flipV="1">
            <a:off x="10452503" y="4859651"/>
            <a:ext cx="1814786" cy="1322"/>
          </a:xfrm>
          <a:prstGeom prst="straightConnector1">
            <a:avLst/>
          </a:prstGeom>
          <a:solidFill>
            <a:srgbClr val="14943F"/>
          </a:solidFill>
          <a:ln w="12700" cap="flat" cmpd="sng" algn="ctr">
            <a:solidFill>
              <a:srgbClr val="000000"/>
            </a:solidFill>
            <a:prstDash val="solid"/>
            <a:miter lim="0"/>
            <a:headEnd type="none" w="med" len="med"/>
            <a:tailEnd type="triangle"/>
          </a:ln>
          <a:effectLst/>
        </p:spPr>
      </p:cxnSp>
      <p:cxnSp>
        <p:nvCxnSpPr>
          <p:cNvPr id="11" name="Straight Arrow Connector 10">
            <a:extLst>
              <a:ext uri="{FF2B5EF4-FFF2-40B4-BE49-F238E27FC236}">
                <a16:creationId xmlns:a16="http://schemas.microsoft.com/office/drawing/2014/main" id="{36A11985-5075-42F5-86C6-D80F6ECDC78A}"/>
              </a:ext>
              <a:ext uri="{C183D7F6-B498-43B3-948B-1728B52AA6E4}">
                <adec:decorative xmlns:adec="http://schemas.microsoft.com/office/drawing/2017/decorative" val="1"/>
              </a:ext>
            </a:extLst>
          </p:cNvPr>
          <p:cNvCxnSpPr>
            <a:cxnSpLocks/>
          </p:cNvCxnSpPr>
          <p:nvPr/>
        </p:nvCxnSpPr>
        <p:spPr bwMode="auto">
          <a:xfrm flipH="1">
            <a:off x="10510726" y="2774467"/>
            <a:ext cx="1756563" cy="1322"/>
          </a:xfrm>
          <a:prstGeom prst="straightConnector1">
            <a:avLst/>
          </a:prstGeom>
          <a:solidFill>
            <a:srgbClr val="14943F"/>
          </a:solidFill>
          <a:ln w="12700" cap="flat" cmpd="sng" algn="ctr">
            <a:solidFill>
              <a:srgbClr val="000000"/>
            </a:solidFill>
            <a:prstDash val="solid"/>
            <a:miter lim="0"/>
            <a:headEnd type="none" w="med" len="med"/>
            <a:tailEnd type="triangle"/>
          </a:ln>
          <a:effectLst/>
        </p:spPr>
      </p:cxnSp>
      <p:cxnSp>
        <p:nvCxnSpPr>
          <p:cNvPr id="14" name="Straight Arrow Connector 13">
            <a:extLst>
              <a:ext uri="{FF2B5EF4-FFF2-40B4-BE49-F238E27FC236}">
                <a16:creationId xmlns:a16="http://schemas.microsoft.com/office/drawing/2014/main" id="{A6FC390A-081B-19FC-12D4-DB7F23696E55}"/>
              </a:ext>
              <a:ext uri="{C183D7F6-B498-43B3-948B-1728B52AA6E4}">
                <adec:decorative xmlns:adec="http://schemas.microsoft.com/office/drawing/2017/decorative" val="1"/>
              </a:ext>
            </a:extLst>
          </p:cNvPr>
          <p:cNvCxnSpPr>
            <a:cxnSpLocks/>
          </p:cNvCxnSpPr>
          <p:nvPr/>
        </p:nvCxnSpPr>
        <p:spPr bwMode="auto">
          <a:xfrm>
            <a:off x="12267289" y="2774467"/>
            <a:ext cx="19997" cy="5477287"/>
          </a:xfrm>
          <a:prstGeom prst="straightConnector1">
            <a:avLst/>
          </a:prstGeom>
          <a:solidFill>
            <a:srgbClr val="14943F"/>
          </a:solidFill>
          <a:ln w="57150" cap="flat" cmpd="sng" algn="ctr">
            <a:solidFill>
              <a:schemeClr val="accent1">
                <a:lumMod val="75000"/>
              </a:schemeClr>
            </a:solidFill>
            <a:prstDash val="solid"/>
            <a:miter lim="0"/>
            <a:headEnd type="none" w="med" len="med"/>
            <a:tailEnd type="none" w="med" len="med"/>
          </a:ln>
          <a:effectLst/>
        </p:spPr>
      </p:cxnSp>
    </p:spTree>
    <p:extLst>
      <p:ext uri="{BB962C8B-B14F-4D97-AF65-F5344CB8AC3E}">
        <p14:creationId xmlns:p14="http://schemas.microsoft.com/office/powerpoint/2010/main" val="2838285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D13D8B-3009-4359-9FB8-AD660C8B55D1}"/>
              </a:ext>
            </a:extLst>
          </p:cNvPr>
          <p:cNvSpPr txBox="1">
            <a:spLocks noGrp="1"/>
          </p:cNvSpPr>
          <p:nvPr>
            <p:ph type="title" idx="4294967295"/>
          </p:nvPr>
        </p:nvSpPr>
        <p:spPr>
          <a:xfrm>
            <a:off x="2438941" y="206348"/>
            <a:ext cx="8123837" cy="8802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831013" rtl="0" eaLnBrk="1" fontAlgn="auto" latinLnBrk="0" hangingPunct="1">
              <a:lnSpc>
                <a:spcPct val="100000"/>
              </a:lnSpc>
              <a:spcBef>
                <a:spcPts val="1092"/>
              </a:spcBef>
              <a:spcAft>
                <a:spcPts val="0"/>
              </a:spcAft>
              <a:buClrTx/>
              <a:buSzTx/>
              <a:buFontTx/>
              <a:buNone/>
              <a:tabLst/>
              <a:defRPr/>
            </a:pPr>
            <a:r>
              <a:rPr kumimoji="0" lang="en-US" sz="5120" b="1" i="0" u="none" strike="noStrike" kern="0" cap="none" spc="0" normalizeH="0" baseline="0" noProof="0">
                <a:ln w="0"/>
                <a:solidFill>
                  <a:schemeClr val="tx1"/>
                </a:solidFill>
                <a:effectLst/>
                <a:uLnTx/>
                <a:uFillTx/>
                <a:latin typeface="Trebuchet MS"/>
                <a:ea typeface="Trebuchet MS" pitchFamily="-100" charset="0"/>
                <a:cs typeface="Trebuchet MS" pitchFamily="-100" charset="0"/>
                <a:sym typeface="Trebuchet MS" pitchFamily="-100" charset="0"/>
              </a:rPr>
              <a:t>AGENDA</a:t>
            </a:r>
          </a:p>
        </p:txBody>
      </p:sp>
      <p:graphicFrame>
        <p:nvGraphicFramePr>
          <p:cNvPr id="6" name="Table 13">
            <a:extLst>
              <a:ext uri="{FF2B5EF4-FFF2-40B4-BE49-F238E27FC236}">
                <a16:creationId xmlns:a16="http://schemas.microsoft.com/office/drawing/2014/main" id="{05A6AE4F-1A0A-496C-A3D3-B55588F2DC51}"/>
              </a:ext>
            </a:extLst>
          </p:cNvPr>
          <p:cNvGraphicFramePr>
            <a:graphicFrameLocks noGrp="1"/>
          </p:cNvGraphicFramePr>
          <p:nvPr>
            <p:extLst>
              <p:ext uri="{D42A27DB-BD31-4B8C-83A1-F6EECF244321}">
                <p14:modId xmlns:p14="http://schemas.microsoft.com/office/powerpoint/2010/main" val="2822229439"/>
              </p:ext>
            </p:extLst>
          </p:nvPr>
        </p:nvGraphicFramePr>
        <p:xfrm>
          <a:off x="356616" y="1237856"/>
          <a:ext cx="12291975" cy="5882676"/>
        </p:xfrm>
        <a:graphic>
          <a:graphicData uri="http://schemas.openxmlformats.org/drawingml/2006/table">
            <a:tbl>
              <a:tblPr firstRow="1" bandRow="1">
                <a:tableStyleId>{5C22544A-7EE6-4342-B048-85BDC9FD1C3A}</a:tableStyleId>
              </a:tblPr>
              <a:tblGrid>
                <a:gridCol w="12291975">
                  <a:extLst>
                    <a:ext uri="{9D8B030D-6E8A-4147-A177-3AD203B41FA5}">
                      <a16:colId xmlns:a16="http://schemas.microsoft.com/office/drawing/2014/main" val="2531418421"/>
                    </a:ext>
                  </a:extLst>
                </a:gridCol>
              </a:tblGrid>
              <a:tr h="1223674">
                <a:tc>
                  <a:txBody>
                    <a:bodyPr/>
                    <a:lstStyle/>
                    <a:p>
                      <a:pPr marL="0" marR="0" lvl="0" indent="0" algn="ctr" rtl="0" eaLnBrk="1" fontAlgn="auto" latinLnBrk="0" hangingPunct="1">
                        <a:lnSpc>
                          <a:spcPct val="100000"/>
                        </a:lnSpc>
                        <a:spcBef>
                          <a:spcPts val="0"/>
                        </a:spcBef>
                        <a:spcAft>
                          <a:spcPts val="0"/>
                        </a:spcAft>
                        <a:buClrTx/>
                        <a:buSzTx/>
                        <a:buFontTx/>
                        <a:buNone/>
                      </a:pPr>
                      <a:r>
                        <a:rPr lang="en-US" sz="3200" dirty="0"/>
                        <a:t>March 2025 Hospital Stakeholder </a:t>
                      </a:r>
                    </a:p>
                    <a:p>
                      <a:pPr marL="0" marR="0" lvl="0" indent="0" algn="ctr" defTabSz="342968" rtl="0" eaLnBrk="1" fontAlgn="auto" latinLnBrk="0" hangingPunct="1">
                        <a:lnSpc>
                          <a:spcPct val="100000"/>
                        </a:lnSpc>
                        <a:spcBef>
                          <a:spcPts val="0"/>
                        </a:spcBef>
                        <a:spcAft>
                          <a:spcPts val="0"/>
                        </a:spcAft>
                        <a:buClrTx/>
                        <a:buSzTx/>
                        <a:buFontTx/>
                        <a:buNone/>
                        <a:tabLst/>
                        <a:defRPr/>
                      </a:pPr>
                      <a:r>
                        <a:rPr lang="en-US" sz="3200" dirty="0"/>
                        <a:t>Engagement Meeting Topics </a:t>
                      </a:r>
                      <a:r>
                        <a:rPr lang="en-US" sz="3200" dirty="0">
                          <a:solidFill>
                            <a:srgbClr val="FF0000"/>
                          </a:solidFill>
                        </a:rPr>
                        <a:t>– </a:t>
                      </a:r>
                      <a:r>
                        <a:rPr lang="en-US" sz="3200" dirty="0" err="1">
                          <a:solidFill>
                            <a:srgbClr val="FF0000"/>
                          </a:solidFill>
                        </a:rPr>
                        <a:t>mm:ss</a:t>
                      </a:r>
                      <a:endParaRPr lang="en-US" sz="3200" dirty="0">
                        <a:solidFill>
                          <a:srgbClr val="FF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470826839"/>
                  </a:ext>
                </a:extLst>
              </a:tr>
              <a:tr h="281795">
                <a:tc>
                  <a:txBody>
                    <a:bodyPr/>
                    <a:lstStyle/>
                    <a:p>
                      <a:pPr marL="0" lvl="0" indent="0" algn="l">
                        <a:lnSpc>
                          <a:spcPct val="100000"/>
                        </a:lnSpc>
                        <a:spcBef>
                          <a:spcPts val="0"/>
                        </a:spcBef>
                        <a:spcAft>
                          <a:spcPts val="0"/>
                        </a:spcAft>
                        <a:buNone/>
                      </a:pPr>
                      <a:r>
                        <a:rPr lang="en-US" sz="2800" dirty="0"/>
                        <a:t>Update to EAPG Version 3.18 Transition </a:t>
                      </a:r>
                      <a:r>
                        <a:rPr lang="en-US" sz="2800" dirty="0">
                          <a:solidFill>
                            <a:srgbClr val="FF0000"/>
                          </a:solidFill>
                        </a:rPr>
                        <a:t>– 3:17</a:t>
                      </a:r>
                      <a:endParaRPr lang="en-US" sz="2800" dirty="0"/>
                    </a:p>
                  </a:txBody>
                  <a:tcPr anchor="ctr">
                    <a:lnL w="12700" cmpd="sng">
                      <a:noFill/>
                    </a:lnL>
                    <a:lnR w="12700" cmpd="sng">
                      <a:noFill/>
                    </a:lnR>
                    <a:lnT w="381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476837203"/>
                  </a:ext>
                </a:extLst>
              </a:tr>
              <a:tr h="281795">
                <a:tc>
                  <a:txBody>
                    <a:bodyPr/>
                    <a:lstStyle/>
                    <a:p>
                      <a:pPr marL="0" lvl="0" indent="0" algn="l">
                        <a:lnSpc>
                          <a:spcPct val="100000"/>
                        </a:lnSpc>
                        <a:spcBef>
                          <a:spcPts val="0"/>
                        </a:spcBef>
                        <a:spcAft>
                          <a:spcPts val="0"/>
                        </a:spcAft>
                        <a:buNone/>
                      </a:pPr>
                      <a:r>
                        <a:rPr lang="en-US" sz="2800" dirty="0"/>
                        <a:t>EAPG Category Payment Differentials </a:t>
                      </a:r>
                      <a:r>
                        <a:rPr lang="en-US" sz="2800" dirty="0">
                          <a:solidFill>
                            <a:srgbClr val="FF0000"/>
                          </a:solidFill>
                        </a:rPr>
                        <a:t>– 11:40</a:t>
                      </a:r>
                    </a:p>
                  </a:txBody>
                  <a:tcPr anchor="ctr">
                    <a:lnL w="12700" cmpd="sng">
                      <a:noFill/>
                    </a:lnL>
                    <a:lnR w="12700" cmpd="sng">
                      <a:noFill/>
                    </a:lnR>
                    <a:lnT w="381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785292669"/>
                  </a:ext>
                </a:extLst>
              </a:tr>
              <a:tr h="281795">
                <a:tc>
                  <a:txBody>
                    <a:bodyPr/>
                    <a:lstStyle/>
                    <a:p>
                      <a:pPr marL="0" lvl="0" indent="0" algn="l">
                        <a:lnSpc>
                          <a:spcPct val="100000"/>
                        </a:lnSpc>
                        <a:spcBef>
                          <a:spcPts val="0"/>
                        </a:spcBef>
                        <a:spcAft>
                          <a:spcPts val="0"/>
                        </a:spcAft>
                        <a:buNone/>
                      </a:pPr>
                      <a:r>
                        <a:rPr lang="en-US" sz="2800" dirty="0"/>
                        <a:t>Observations on Payment Changes </a:t>
                      </a:r>
                      <a:r>
                        <a:rPr lang="en-US" sz="2800" dirty="0">
                          <a:solidFill>
                            <a:srgbClr val="FF0000"/>
                          </a:solidFill>
                        </a:rPr>
                        <a:t>– 12:11</a:t>
                      </a:r>
                    </a:p>
                  </a:txBody>
                  <a:tcPr anchor="ctr">
                    <a:lnL w="12700" cmpd="sng">
                      <a:noFill/>
                    </a:lnL>
                    <a:lnR w="12700" cmpd="sng">
                      <a:noFill/>
                    </a:lnR>
                    <a:lnT w="381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879508448"/>
                  </a:ext>
                </a:extLst>
              </a:tr>
              <a:tr h="281795">
                <a:tc>
                  <a:txBody>
                    <a:bodyPr/>
                    <a:lstStyle/>
                    <a:p>
                      <a:pPr marL="0" lvl="0" indent="0" algn="l">
                        <a:lnSpc>
                          <a:spcPct val="100000"/>
                        </a:lnSpc>
                        <a:spcBef>
                          <a:spcPts val="0"/>
                        </a:spcBef>
                        <a:spcAft>
                          <a:spcPts val="0"/>
                        </a:spcAft>
                        <a:buNone/>
                      </a:pPr>
                      <a:r>
                        <a:rPr lang="en-US" sz="2700" dirty="0"/>
                        <a:t>Correction to Hospital Acquired Conditions Version in APR-DRG Settings </a:t>
                      </a:r>
                      <a:r>
                        <a:rPr lang="en-US" sz="2700" dirty="0">
                          <a:solidFill>
                            <a:srgbClr val="FF0000"/>
                          </a:solidFill>
                        </a:rPr>
                        <a:t>– 20:08</a:t>
                      </a:r>
                    </a:p>
                  </a:txBody>
                  <a:tcPr anchor="ctr">
                    <a:lnL w="12700" cmpd="sng">
                      <a:noFill/>
                    </a:lnL>
                    <a:lnR w="12700" cmpd="sng">
                      <a:noFill/>
                    </a:lnR>
                    <a:lnT w="381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4025943348"/>
                  </a:ext>
                </a:extLst>
              </a:tr>
              <a:tr h="281795">
                <a:tc>
                  <a:txBody>
                    <a:bodyPr/>
                    <a:lstStyle/>
                    <a:p>
                      <a:pPr marL="0" lvl="0" indent="0" algn="l">
                        <a:lnSpc>
                          <a:spcPct val="100000"/>
                        </a:lnSpc>
                        <a:spcBef>
                          <a:spcPts val="0"/>
                        </a:spcBef>
                        <a:spcAft>
                          <a:spcPts val="0"/>
                        </a:spcAft>
                        <a:buNone/>
                      </a:pPr>
                      <a:r>
                        <a:rPr lang="en-US" sz="2800" dirty="0"/>
                        <a:t>Clarification on Interpretation of Present on Admission Indicators  </a:t>
                      </a:r>
                      <a:r>
                        <a:rPr lang="en-US" sz="2800" dirty="0">
                          <a:solidFill>
                            <a:srgbClr val="FF0000"/>
                          </a:solidFill>
                        </a:rPr>
                        <a:t>- 22:14</a:t>
                      </a:r>
                    </a:p>
                  </a:txBody>
                  <a:tcPr anchor="ctr">
                    <a:lnL w="12700" cmpd="sng">
                      <a:noFill/>
                    </a:lnL>
                    <a:lnR w="12700" cmpd="sng">
                      <a:noFill/>
                    </a:lnR>
                    <a:lnT w="381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00582515"/>
                  </a:ext>
                </a:extLst>
              </a:tr>
              <a:tr h="281795">
                <a:tc>
                  <a:txBody>
                    <a:bodyPr/>
                    <a:lstStyle/>
                    <a:p>
                      <a:pPr marL="0" lvl="0" indent="0" algn="l">
                        <a:lnSpc>
                          <a:spcPct val="100000"/>
                        </a:lnSpc>
                        <a:spcBef>
                          <a:spcPts val="0"/>
                        </a:spcBef>
                        <a:spcAft>
                          <a:spcPts val="0"/>
                        </a:spcAft>
                        <a:buNone/>
                      </a:pPr>
                      <a:r>
                        <a:rPr lang="en-US" sz="2800" dirty="0"/>
                        <a:t>Upcoming 30-day Review of Inputs to Inpatient Rates Rebasing </a:t>
                      </a:r>
                      <a:r>
                        <a:rPr lang="en-US" sz="2800" dirty="0">
                          <a:solidFill>
                            <a:srgbClr val="FF0000"/>
                          </a:solidFill>
                        </a:rPr>
                        <a:t>– 24:17</a:t>
                      </a:r>
                    </a:p>
                  </a:txBody>
                  <a:tcPr anchor="ctr">
                    <a:lnL w="12700" cmpd="sng">
                      <a:noFill/>
                    </a:lnL>
                    <a:lnR w="12700" cmpd="sng">
                      <a:noFill/>
                    </a:lnR>
                    <a:lnT w="381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86139131"/>
                  </a:ext>
                </a:extLst>
              </a:tr>
              <a:tr h="281795">
                <a:tc>
                  <a:txBody>
                    <a:bodyPr/>
                    <a:lstStyle/>
                    <a:p>
                      <a:pPr marL="0" lvl="0" indent="0" algn="l">
                        <a:lnSpc>
                          <a:spcPct val="100000"/>
                        </a:lnSpc>
                        <a:spcBef>
                          <a:spcPts val="0"/>
                        </a:spcBef>
                        <a:spcAft>
                          <a:spcPts val="0"/>
                        </a:spcAft>
                        <a:buNone/>
                      </a:pPr>
                      <a:r>
                        <a:rPr lang="en-US" sz="2800" dirty="0"/>
                        <a:t>Proposed Inpatient-specific Regulatory Updates </a:t>
                      </a:r>
                      <a:r>
                        <a:rPr lang="en-US" sz="2800" dirty="0">
                          <a:solidFill>
                            <a:srgbClr val="FF0000"/>
                          </a:solidFill>
                        </a:rPr>
                        <a:t>– 27:51</a:t>
                      </a:r>
                    </a:p>
                  </a:txBody>
                  <a:tcPr anchor="ctr">
                    <a:lnL w="12700" cmpd="sng">
                      <a:noFill/>
                    </a:lnL>
                    <a:lnR w="12700" cmpd="sng">
                      <a:noFill/>
                    </a:lnR>
                    <a:lnT w="381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605921813"/>
                  </a:ext>
                </a:extLst>
              </a:tr>
              <a:tr h="523561">
                <a:tc>
                  <a:txBody>
                    <a:bodyPr/>
                    <a:lstStyle/>
                    <a:p>
                      <a:pPr marL="0" marR="0" lvl="0" indent="0" algn="l" defTabSz="342968" rtl="0" eaLnBrk="1" fontAlgn="auto" latinLnBrk="0" hangingPunct="1">
                        <a:lnSpc>
                          <a:spcPct val="100000"/>
                        </a:lnSpc>
                        <a:spcBef>
                          <a:spcPts val="0"/>
                        </a:spcBef>
                        <a:spcAft>
                          <a:spcPts val="0"/>
                        </a:spcAft>
                        <a:buClrTx/>
                        <a:buSzTx/>
                        <a:buFontTx/>
                        <a:buNone/>
                        <a:tabLst/>
                        <a:defRPr/>
                      </a:pPr>
                      <a:r>
                        <a:rPr lang="en-US" sz="2800" b="0" i="0" u="none" strike="noStrike" kern="1200" cap="none" spc="0" normalizeH="0" baseline="0" noProof="0" dirty="0">
                          <a:ln>
                            <a:noFill/>
                          </a:ln>
                          <a:effectLst/>
                          <a:uLnTx/>
                          <a:uFillTx/>
                          <a:latin typeface="+mn-lt"/>
                        </a:rPr>
                        <a:t>Regulatory Updates </a:t>
                      </a:r>
                      <a:r>
                        <a:rPr lang="en-US" sz="2800" b="0" i="0" u="none" strike="noStrike" kern="1200" cap="none" spc="0" normalizeH="0" baseline="0" noProof="0" dirty="0">
                          <a:ln>
                            <a:noFill/>
                          </a:ln>
                          <a:solidFill>
                            <a:srgbClr val="FF0000"/>
                          </a:solidFill>
                          <a:effectLst/>
                          <a:uLnTx/>
                          <a:uFillTx/>
                          <a:latin typeface="+mn-lt"/>
                        </a:rPr>
                        <a:t>– 36:10</a:t>
                      </a:r>
                    </a:p>
                  </a:txBody>
                  <a:tcPr anchor="ctr">
                    <a:lnL w="12700" cmpd="sng">
                      <a:noFill/>
                    </a:lnL>
                    <a:lnR w="12700" cmpd="sng">
                      <a:noFill/>
                    </a:lnR>
                    <a:lnT w="381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4275582254"/>
                  </a:ext>
                </a:extLst>
              </a:tr>
              <a:tr h="523561">
                <a:tc>
                  <a:txBody>
                    <a:bodyPr/>
                    <a:lstStyle/>
                    <a:p>
                      <a:pPr marL="0" lvl="0" indent="0" algn="l">
                        <a:lnSpc>
                          <a:spcPct val="100000"/>
                        </a:lnSpc>
                        <a:spcBef>
                          <a:spcPts val="0"/>
                        </a:spcBef>
                        <a:spcAft>
                          <a:spcPts val="0"/>
                        </a:spcAft>
                        <a:buNone/>
                      </a:pPr>
                      <a:r>
                        <a:rPr lang="en-US" sz="2800" b="0" i="0" u="none" strike="noStrike" kern="1200" cap="none" spc="0" normalizeH="0" baseline="0" noProof="0" dirty="0">
                          <a:ln>
                            <a:noFill/>
                          </a:ln>
                          <a:effectLst/>
                          <a:uLnTx/>
                          <a:uFillTx/>
                          <a:latin typeface="+mn-lt"/>
                        </a:rPr>
                        <a:t>Provider Services Call Center Changes </a:t>
                      </a:r>
                      <a:r>
                        <a:rPr lang="en-US" sz="2800" b="0" i="0" u="none" strike="noStrike" kern="1200" cap="none" spc="0" normalizeH="0" baseline="0" noProof="0" dirty="0">
                          <a:ln>
                            <a:noFill/>
                          </a:ln>
                          <a:solidFill>
                            <a:srgbClr val="FF0000"/>
                          </a:solidFill>
                          <a:effectLst/>
                          <a:uLnTx/>
                          <a:uFillTx/>
                          <a:latin typeface="+mn-lt"/>
                        </a:rPr>
                        <a:t>- 37:50</a:t>
                      </a:r>
                    </a:p>
                  </a:txBody>
                  <a:tcPr anchor="ctr">
                    <a:lnL w="12700" cmpd="sng">
                      <a:noFill/>
                    </a:lnL>
                    <a:lnR w="12700" cmpd="sng">
                      <a:noFill/>
                    </a:lnR>
                    <a:lnT w="381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334770549"/>
                  </a:ext>
                </a:extLst>
              </a:tr>
            </a:tbl>
          </a:graphicData>
        </a:graphic>
      </p:graphicFrame>
      <p:sp>
        <p:nvSpPr>
          <p:cNvPr id="2" name="Slide Number Placeholder 1">
            <a:extLst>
              <a:ext uri="{C183D7F6-B498-43B3-948B-1728B52AA6E4}">
                <adec:decorative xmlns:adec="http://schemas.microsoft.com/office/drawing/2017/decorative" val="1"/>
              </a:ext>
            </a:extLst>
          </p:cNvPr>
          <p:cNvSpPr>
            <a:spLocks noGrp="1"/>
          </p:cNvSpPr>
          <p:nvPr>
            <p:ph type="sldNum" sz="quarter" idx="10"/>
          </p:nvPr>
        </p:nvSpPr>
        <p:spPr/>
        <p:txBody>
          <a:bodyPr/>
          <a:lstStyle/>
          <a:p>
            <a:pPr defTabSz="438148">
              <a:defRPr/>
            </a:pPr>
            <a:fld id="{CDE68769-00DC-405B-88E2-248530D96551}" type="slidenum">
              <a:rPr lang="en-US">
                <a:solidFill>
                  <a:srgbClr val="FFFFFF"/>
                </a:solidFill>
              </a:rPr>
              <a:pPr defTabSz="438148">
                <a:defRPr/>
              </a:pPr>
              <a:t>5</a:t>
            </a:fld>
            <a:endParaRPr lang="en-US">
              <a:solidFill>
                <a:srgbClr val="FFFFFF"/>
              </a:solidFill>
            </a:endParaRPr>
          </a:p>
        </p:txBody>
      </p:sp>
    </p:spTree>
    <p:extLst>
      <p:ext uri="{BB962C8B-B14F-4D97-AF65-F5344CB8AC3E}">
        <p14:creationId xmlns:p14="http://schemas.microsoft.com/office/powerpoint/2010/main" val="3593284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876E4-6E28-5083-95E9-C8BF9F9AA86D}"/>
              </a:ext>
            </a:extLst>
          </p:cNvPr>
          <p:cNvSpPr>
            <a:spLocks noGrp="1"/>
          </p:cNvSpPr>
          <p:nvPr>
            <p:ph type="title"/>
          </p:nvPr>
        </p:nvSpPr>
        <p:spPr/>
        <p:txBody>
          <a:bodyPr>
            <a:normAutofit/>
          </a:bodyPr>
          <a:lstStyle/>
          <a:p>
            <a:r>
              <a:rPr lang="en-US" sz="4400"/>
              <a:t>Update to EAPG Version 3.18 Transition</a:t>
            </a:r>
          </a:p>
        </p:txBody>
      </p:sp>
      <p:sp>
        <p:nvSpPr>
          <p:cNvPr id="3" name="Content Placeholder 2">
            <a:extLst>
              <a:ext uri="{FF2B5EF4-FFF2-40B4-BE49-F238E27FC236}">
                <a16:creationId xmlns:a16="http://schemas.microsoft.com/office/drawing/2014/main" id="{D598E3E8-54BA-6CBA-80C6-CAB4DB1528BF}"/>
              </a:ext>
            </a:extLst>
          </p:cNvPr>
          <p:cNvSpPr>
            <a:spLocks noGrp="1"/>
          </p:cNvSpPr>
          <p:nvPr>
            <p:ph sz="quarter" idx="10"/>
          </p:nvPr>
        </p:nvSpPr>
        <p:spPr/>
        <p:txBody>
          <a:bodyPr/>
          <a:lstStyle/>
          <a:p>
            <a:r>
              <a:rPr lang="en-US" b="1"/>
              <a:t>Identify all in-state FFS EAPG-paid claims with service dates within CY23</a:t>
            </a:r>
          </a:p>
          <a:p>
            <a:pPr lvl="1"/>
            <a:r>
              <a:rPr lang="en-US"/>
              <a:t>Identify Medicaid-only Claims</a:t>
            </a:r>
          </a:p>
          <a:p>
            <a:pPr lvl="1"/>
            <a:r>
              <a:rPr lang="en-US"/>
              <a:t>Remove instances of duplicate drugs billed in dataset</a:t>
            </a:r>
          </a:p>
          <a:p>
            <a:pPr lvl="1"/>
            <a:r>
              <a:rPr lang="en-US"/>
              <a:t>Remove claims where non-EAPG payment was made on any line (LARCs, specialty drugs, opioid antagonists)</a:t>
            </a:r>
          </a:p>
          <a:p>
            <a:pPr marL="342881" lvl="1" indent="0">
              <a:buNone/>
            </a:pPr>
            <a:endParaRPr lang="en-US" b="1"/>
          </a:p>
          <a:p>
            <a:r>
              <a:rPr lang="en-US" b="1"/>
              <a:t>Use 3M/Solventum Software to reprocess all claims identified under EAPG 3.18 using rates effective January 1, 2023 for entire dataset</a:t>
            </a:r>
          </a:p>
          <a:p>
            <a:pPr lvl="1"/>
            <a:r>
              <a:rPr lang="en-US"/>
              <a:t>Equally weight payments across year, reduce seasonality effects</a:t>
            </a:r>
          </a:p>
          <a:p>
            <a:pPr lvl="1"/>
            <a:endParaRPr lang="en-US" b="1"/>
          </a:p>
          <a:p>
            <a:pPr marL="0" indent="0">
              <a:buNone/>
            </a:pPr>
            <a:endParaRPr lang="en-US" b="1"/>
          </a:p>
          <a:p>
            <a:endParaRPr lang="en-US" b="1"/>
          </a:p>
        </p:txBody>
      </p:sp>
      <p:sp>
        <p:nvSpPr>
          <p:cNvPr id="4" name="Slide Number Placeholder 3">
            <a:extLst>
              <a:ext uri="{FF2B5EF4-FFF2-40B4-BE49-F238E27FC236}">
                <a16:creationId xmlns:a16="http://schemas.microsoft.com/office/drawing/2014/main" id="{0C975A09-85E1-86CD-778E-57AF77833C82}"/>
              </a:ext>
            </a:extLst>
          </p:cNvPr>
          <p:cNvSpPr>
            <a:spLocks noGrp="1"/>
          </p:cNvSpPr>
          <p:nvPr>
            <p:ph type="sldNum" sz="quarter" idx="11"/>
          </p:nvPr>
        </p:nvSpPr>
        <p:spPr/>
        <p:txBody>
          <a:bodyPr/>
          <a:lstStyle/>
          <a:p>
            <a:fld id="{7CD4B2A3-DF06-4EAB-85AB-0641A4D150A0}" type="slidenum">
              <a:rPr lang="en-US" smtClean="0">
                <a:solidFill>
                  <a:srgbClr val="FFFFFF"/>
                </a:solidFill>
              </a:rPr>
              <a:pPr/>
              <a:t>6</a:t>
            </a:fld>
            <a:endParaRPr lang="en-US">
              <a:solidFill>
                <a:srgbClr val="FFFFFF"/>
              </a:solidFill>
            </a:endParaRPr>
          </a:p>
        </p:txBody>
      </p:sp>
    </p:spTree>
    <p:extLst>
      <p:ext uri="{BB962C8B-B14F-4D97-AF65-F5344CB8AC3E}">
        <p14:creationId xmlns:p14="http://schemas.microsoft.com/office/powerpoint/2010/main" val="4076695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7A265-28DC-7615-052D-E738B09721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02C944-076B-515C-1468-C3630C33870A}"/>
              </a:ext>
            </a:extLst>
          </p:cNvPr>
          <p:cNvSpPr>
            <a:spLocks noGrp="1"/>
          </p:cNvSpPr>
          <p:nvPr>
            <p:ph type="title"/>
          </p:nvPr>
        </p:nvSpPr>
        <p:spPr>
          <a:xfrm>
            <a:off x="893764" y="914400"/>
            <a:ext cx="10854891" cy="1156322"/>
          </a:xfrm>
        </p:spPr>
        <p:txBody>
          <a:bodyPr>
            <a:normAutofit/>
          </a:bodyPr>
          <a:lstStyle/>
          <a:p>
            <a:r>
              <a:rPr lang="en-US" sz="4400" dirty="0"/>
              <a:t>Update to EAPG Version 3.</a:t>
            </a:r>
            <a:r>
              <a:rPr lang="en-US" sz="4400" dirty="0">
                <a:solidFill>
                  <a:schemeClr val="tx1">
                    <a:lumMod val="95000"/>
                    <a:lumOff val="5000"/>
                  </a:schemeClr>
                </a:solidFill>
              </a:rPr>
              <a:t>1</a:t>
            </a:r>
            <a:r>
              <a:rPr lang="en-US" sz="4400" dirty="0"/>
              <a:t>8 Transition</a:t>
            </a:r>
            <a:r>
              <a:rPr lang="en-US" sz="4400" dirty="0">
                <a:solidFill>
                  <a:schemeClr val="bg1"/>
                </a:solidFill>
              </a:rPr>
              <a:t>.</a:t>
            </a:r>
          </a:p>
        </p:txBody>
      </p:sp>
      <p:sp>
        <p:nvSpPr>
          <p:cNvPr id="3" name="Content Placeholder 2">
            <a:extLst>
              <a:ext uri="{FF2B5EF4-FFF2-40B4-BE49-F238E27FC236}">
                <a16:creationId xmlns:a16="http://schemas.microsoft.com/office/drawing/2014/main" id="{211071A5-11AE-18D1-F613-8E8A4D1A2A53}"/>
              </a:ext>
            </a:extLst>
          </p:cNvPr>
          <p:cNvSpPr>
            <a:spLocks noGrp="1"/>
          </p:cNvSpPr>
          <p:nvPr>
            <p:ph sz="quarter" idx="10"/>
          </p:nvPr>
        </p:nvSpPr>
        <p:spPr/>
        <p:txBody>
          <a:bodyPr/>
          <a:lstStyle/>
          <a:p>
            <a:r>
              <a:rPr lang="en-US" b="1" dirty="0"/>
              <a:t>Determine Scaling Factor</a:t>
            </a:r>
          </a:p>
          <a:p>
            <a:pPr lvl="1"/>
            <a:r>
              <a:rPr lang="en-US" dirty="0"/>
              <a:t>Determine number to uniformly multiply </a:t>
            </a:r>
            <a:r>
              <a:rPr lang="en-US" dirty="0" err="1"/>
              <a:t>Solventum</a:t>
            </a:r>
            <a:r>
              <a:rPr lang="en-US" dirty="0"/>
              <a:t> national weights by for EAPG Version 3.18 such that total payments across system is equal total payments calculated from prior version in </a:t>
            </a:r>
            <a:r>
              <a:rPr lang="en-US" dirty="0" err="1"/>
              <a:t>Solventum</a:t>
            </a:r>
            <a:r>
              <a:rPr lang="en-US" dirty="0"/>
              <a:t> software</a:t>
            </a:r>
          </a:p>
          <a:p>
            <a:pPr lvl="1"/>
            <a:r>
              <a:rPr lang="en-US" dirty="0"/>
              <a:t>Drug re-weighting (3.47% reduction, 42.93% increase) to still apply throughout transition</a:t>
            </a:r>
          </a:p>
          <a:p>
            <a:pPr lvl="1"/>
            <a:endParaRPr lang="en-US" dirty="0"/>
          </a:p>
          <a:p>
            <a:r>
              <a:rPr lang="en-US" b="1" dirty="0"/>
              <a:t>Reprocess claims in </a:t>
            </a:r>
            <a:r>
              <a:rPr lang="en-US" b="1" dirty="0" err="1"/>
              <a:t>Solventum</a:t>
            </a:r>
            <a:r>
              <a:rPr lang="en-US" b="1" dirty="0"/>
              <a:t> software using scaled National Weights for version 3.18</a:t>
            </a:r>
          </a:p>
          <a:p>
            <a:pPr lvl="1"/>
            <a:r>
              <a:rPr lang="en-US" dirty="0"/>
              <a:t>Compare total claims payments between 3.18 and 3.16</a:t>
            </a:r>
          </a:p>
          <a:p>
            <a:pPr lvl="1"/>
            <a:r>
              <a:rPr lang="en-US" dirty="0"/>
              <a:t>Identify variances in payments by hospitals, services</a:t>
            </a:r>
          </a:p>
          <a:p>
            <a:pPr lvl="1"/>
            <a:endParaRPr lang="en-US" b="1" dirty="0"/>
          </a:p>
          <a:p>
            <a:pPr lvl="1"/>
            <a:endParaRPr lang="en-US" b="1" dirty="0"/>
          </a:p>
          <a:p>
            <a:pPr lvl="1"/>
            <a:endParaRPr lang="en-US" b="1" dirty="0"/>
          </a:p>
          <a:p>
            <a:pPr marL="0" indent="0">
              <a:buNone/>
            </a:pPr>
            <a:endParaRPr lang="en-US" b="1" dirty="0"/>
          </a:p>
          <a:p>
            <a:endParaRPr lang="en-US" b="1" dirty="0"/>
          </a:p>
        </p:txBody>
      </p:sp>
      <p:sp>
        <p:nvSpPr>
          <p:cNvPr id="4" name="Slide Number Placeholder 3">
            <a:extLst>
              <a:ext uri="{FF2B5EF4-FFF2-40B4-BE49-F238E27FC236}">
                <a16:creationId xmlns:a16="http://schemas.microsoft.com/office/drawing/2014/main" id="{874634F2-BD3F-9609-9B6F-596A1D553EC4}"/>
              </a:ext>
            </a:extLst>
          </p:cNvPr>
          <p:cNvSpPr>
            <a:spLocks noGrp="1"/>
          </p:cNvSpPr>
          <p:nvPr>
            <p:ph type="sldNum" sz="quarter" idx="11"/>
          </p:nvPr>
        </p:nvSpPr>
        <p:spPr/>
        <p:txBody>
          <a:bodyPr/>
          <a:lstStyle/>
          <a:p>
            <a:fld id="{7CD4B2A3-DF06-4EAB-85AB-0641A4D150A0}" type="slidenum">
              <a:rPr lang="en-US" smtClean="0">
                <a:solidFill>
                  <a:srgbClr val="FFFFFF"/>
                </a:solidFill>
              </a:rPr>
              <a:pPr/>
              <a:t>7</a:t>
            </a:fld>
            <a:endParaRPr lang="en-US">
              <a:solidFill>
                <a:srgbClr val="FFFFFF"/>
              </a:solidFill>
            </a:endParaRPr>
          </a:p>
        </p:txBody>
      </p:sp>
    </p:spTree>
    <p:extLst>
      <p:ext uri="{BB962C8B-B14F-4D97-AF65-F5344CB8AC3E}">
        <p14:creationId xmlns:p14="http://schemas.microsoft.com/office/powerpoint/2010/main" val="21891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03690-FEFC-4E60-1F3A-1E64AA9560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A419CD-51A2-A654-B585-B1ACA7160219}"/>
              </a:ext>
            </a:extLst>
          </p:cNvPr>
          <p:cNvSpPr>
            <a:spLocks noGrp="1"/>
          </p:cNvSpPr>
          <p:nvPr>
            <p:ph type="title"/>
          </p:nvPr>
        </p:nvSpPr>
        <p:spPr/>
        <p:txBody>
          <a:bodyPr>
            <a:normAutofit/>
          </a:bodyPr>
          <a:lstStyle/>
          <a:p>
            <a:r>
              <a:rPr lang="en-US" sz="4400" dirty="0">
                <a:solidFill>
                  <a:schemeClr val="bg1"/>
                </a:solidFill>
              </a:rPr>
              <a:t>.</a:t>
            </a:r>
            <a:r>
              <a:rPr lang="en-US" sz="4400" dirty="0"/>
              <a:t>Update to EAPG Version 3.18 Transiti</a:t>
            </a:r>
            <a:r>
              <a:rPr lang="en-US" sz="4400" dirty="0">
                <a:solidFill>
                  <a:schemeClr val="tx1">
                    <a:lumMod val="85000"/>
                    <a:lumOff val="15000"/>
                  </a:schemeClr>
                </a:solidFill>
              </a:rPr>
              <a:t>o</a:t>
            </a:r>
            <a:r>
              <a:rPr lang="en-US" sz="4400" dirty="0"/>
              <a:t>n</a:t>
            </a:r>
          </a:p>
        </p:txBody>
      </p:sp>
      <p:sp>
        <p:nvSpPr>
          <p:cNvPr id="3" name="Content Placeholder 2">
            <a:extLst>
              <a:ext uri="{FF2B5EF4-FFF2-40B4-BE49-F238E27FC236}">
                <a16:creationId xmlns:a16="http://schemas.microsoft.com/office/drawing/2014/main" id="{818E6785-9639-9080-5AEF-67867CB6ED51}"/>
              </a:ext>
            </a:extLst>
          </p:cNvPr>
          <p:cNvSpPr>
            <a:spLocks noGrp="1"/>
          </p:cNvSpPr>
          <p:nvPr>
            <p:ph sz="quarter" idx="10"/>
          </p:nvPr>
        </p:nvSpPr>
        <p:spPr/>
        <p:txBody>
          <a:bodyPr/>
          <a:lstStyle/>
          <a:p>
            <a:r>
              <a:rPr lang="en-US" b="1"/>
              <a:t>1.9 million fee for service outpatient hospital claims analyzed</a:t>
            </a:r>
          </a:p>
          <a:p>
            <a:r>
              <a:rPr lang="en-US" b="1"/>
              <a:t>~9 million billed services</a:t>
            </a:r>
          </a:p>
          <a:p>
            <a:endParaRPr lang="en-US" b="1"/>
          </a:p>
          <a:p>
            <a:r>
              <a:rPr lang="en-US" b="1"/>
              <a:t>Total Allowed Payments using version 3.16, 65% 340B Rate Reduction</a:t>
            </a:r>
          </a:p>
          <a:p>
            <a:pPr lvl="1"/>
            <a:r>
              <a:rPr lang="en-US"/>
              <a:t>$741.9 million</a:t>
            </a:r>
          </a:p>
          <a:p>
            <a:pPr lvl="1"/>
            <a:endParaRPr lang="en-US" b="1"/>
          </a:p>
          <a:p>
            <a:r>
              <a:rPr lang="en-US" b="1"/>
              <a:t>Total Allowed Payments using version 3.18, 65% 340B Rate Reduction</a:t>
            </a:r>
          </a:p>
          <a:p>
            <a:pPr lvl="1"/>
            <a:r>
              <a:rPr lang="en-US"/>
              <a:t>$283.1 million</a:t>
            </a:r>
          </a:p>
          <a:p>
            <a:pPr lvl="1"/>
            <a:endParaRPr lang="en-US" b="1"/>
          </a:p>
          <a:p>
            <a:r>
              <a:rPr lang="en-US" b="1"/>
              <a:t>Scaling Factor: </a:t>
            </a:r>
            <a:r>
              <a:rPr lang="en-US"/>
              <a:t>2.620542</a:t>
            </a:r>
          </a:p>
          <a:p>
            <a:pPr lvl="1"/>
            <a:endParaRPr lang="en-US" b="1"/>
          </a:p>
        </p:txBody>
      </p:sp>
      <p:sp>
        <p:nvSpPr>
          <p:cNvPr id="4" name="Slide Number Placeholder 3">
            <a:extLst>
              <a:ext uri="{FF2B5EF4-FFF2-40B4-BE49-F238E27FC236}">
                <a16:creationId xmlns:a16="http://schemas.microsoft.com/office/drawing/2014/main" id="{0F3E677C-62DE-EE3B-C613-E4D3188AF195}"/>
              </a:ext>
            </a:extLst>
          </p:cNvPr>
          <p:cNvSpPr>
            <a:spLocks noGrp="1"/>
          </p:cNvSpPr>
          <p:nvPr>
            <p:ph type="sldNum" sz="quarter" idx="11"/>
          </p:nvPr>
        </p:nvSpPr>
        <p:spPr/>
        <p:txBody>
          <a:bodyPr/>
          <a:lstStyle/>
          <a:p>
            <a:fld id="{7CD4B2A3-DF06-4EAB-85AB-0641A4D150A0}" type="slidenum">
              <a:rPr lang="en-US" smtClean="0">
                <a:solidFill>
                  <a:srgbClr val="FFFFFF"/>
                </a:solidFill>
              </a:rPr>
              <a:pPr/>
              <a:t>8</a:t>
            </a:fld>
            <a:endParaRPr lang="en-US">
              <a:solidFill>
                <a:srgbClr val="FFFFFF"/>
              </a:solidFill>
            </a:endParaRPr>
          </a:p>
        </p:txBody>
      </p:sp>
    </p:spTree>
    <p:extLst>
      <p:ext uri="{BB962C8B-B14F-4D97-AF65-F5344CB8AC3E}">
        <p14:creationId xmlns:p14="http://schemas.microsoft.com/office/powerpoint/2010/main" val="3580794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64944-17EF-CB98-96B6-997F0AE3CF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7046EB-10F9-A8CB-F12E-12E43476D373}"/>
              </a:ext>
            </a:extLst>
          </p:cNvPr>
          <p:cNvSpPr>
            <a:spLocks noGrp="1"/>
          </p:cNvSpPr>
          <p:nvPr>
            <p:ph type="title"/>
          </p:nvPr>
        </p:nvSpPr>
        <p:spPr/>
        <p:txBody>
          <a:bodyPr>
            <a:normAutofit/>
          </a:bodyPr>
          <a:lstStyle/>
          <a:p>
            <a:r>
              <a:rPr lang="en-US" sz="4400"/>
              <a:t>EAPG Category Impacts</a:t>
            </a:r>
          </a:p>
        </p:txBody>
      </p:sp>
      <p:sp>
        <p:nvSpPr>
          <p:cNvPr id="3" name="Content Placeholder 2">
            <a:extLst>
              <a:ext uri="{FF2B5EF4-FFF2-40B4-BE49-F238E27FC236}">
                <a16:creationId xmlns:a16="http://schemas.microsoft.com/office/drawing/2014/main" id="{C94D4E21-E855-A892-450F-9D51D8399E6E}"/>
              </a:ext>
            </a:extLst>
          </p:cNvPr>
          <p:cNvSpPr>
            <a:spLocks noGrp="1"/>
          </p:cNvSpPr>
          <p:nvPr>
            <p:ph sz="quarter" idx="10"/>
          </p:nvPr>
        </p:nvSpPr>
        <p:spPr/>
        <p:txBody>
          <a:bodyPr/>
          <a:lstStyle/>
          <a:p>
            <a:r>
              <a:rPr lang="en-US" b="1"/>
              <a:t>Top 10 Payment Changes per EAPG Category (Positive Impacts)</a:t>
            </a:r>
          </a:p>
        </p:txBody>
      </p:sp>
      <p:sp>
        <p:nvSpPr>
          <p:cNvPr id="4" name="Slide Number Placeholder 3">
            <a:extLst>
              <a:ext uri="{FF2B5EF4-FFF2-40B4-BE49-F238E27FC236}">
                <a16:creationId xmlns:a16="http://schemas.microsoft.com/office/drawing/2014/main" id="{F425973C-4C15-DE59-E104-9F8E5EEAF86D}"/>
              </a:ext>
            </a:extLst>
          </p:cNvPr>
          <p:cNvSpPr>
            <a:spLocks noGrp="1"/>
          </p:cNvSpPr>
          <p:nvPr>
            <p:ph type="sldNum" sz="quarter" idx="11"/>
          </p:nvPr>
        </p:nvSpPr>
        <p:spPr/>
        <p:txBody>
          <a:bodyPr/>
          <a:lstStyle/>
          <a:p>
            <a:fld id="{7CD4B2A3-DF06-4EAB-85AB-0641A4D150A0}" type="slidenum">
              <a:rPr lang="en-US" smtClean="0">
                <a:solidFill>
                  <a:srgbClr val="FFFFFF"/>
                </a:solidFill>
              </a:rPr>
              <a:pPr/>
              <a:t>9</a:t>
            </a:fld>
            <a:endParaRPr lang="en-US">
              <a:solidFill>
                <a:srgbClr val="FFFFFF"/>
              </a:solidFill>
            </a:endParaRPr>
          </a:p>
        </p:txBody>
      </p:sp>
      <p:pic>
        <p:nvPicPr>
          <p:cNvPr id="6" name="Picture 5">
            <a:extLst>
              <a:ext uri="{FF2B5EF4-FFF2-40B4-BE49-F238E27FC236}">
                <a16:creationId xmlns:a16="http://schemas.microsoft.com/office/drawing/2014/main" id="{BA88A00A-82CE-8D77-1921-F46C16398AC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321043" y="3490587"/>
            <a:ext cx="10362713" cy="2772426"/>
          </a:xfrm>
          <a:prstGeom prst="rect">
            <a:avLst/>
          </a:prstGeom>
        </p:spPr>
      </p:pic>
    </p:spTree>
    <p:extLst>
      <p:ext uri="{BB962C8B-B14F-4D97-AF65-F5344CB8AC3E}">
        <p14:creationId xmlns:p14="http://schemas.microsoft.com/office/powerpoint/2010/main" val="27217758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989&quot;&gt;&lt;property id=&quot;20148&quot; value=&quot;5&quot;/&gt;&lt;property id=&quot;20300&quot; value=&quot;Slide 2 - &amp;quot;Presentation Title&amp;quot;&quot;/&gt;&lt;property id=&quot;20307&quot; value=&quot;256&quot;/&gt;&lt;/object&gt;&lt;object type=&quot;3&quot; unique_id=&quot;10990&quot;&gt;&lt;property id=&quot;20148&quot; value=&quot;5&quot;/&gt;&lt;property id=&quot;20300&quot; value=&quot;Slide 3 - &amp;quot;HCPF Mission&amp;quot;&quot;/&gt;&lt;property id=&quot;20307&quot; value=&quot;257&quot;/&gt;&lt;/object&gt;&lt;object type=&quot;3&quot; unique_id=&quot;10992&quot;&gt;&lt;property id=&quot;20148&quot; value=&quot;5&quot;/&gt;&lt;property id=&quot;20300&quot; value=&quot;Slide 7 - &amp;quot;Thank You!&amp;quot;&quot;/&gt;&lt;property id=&quot;20307&quot; value=&quot;259&quot;/&gt;&lt;/object&gt;&lt;object type=&quot;3&quot; unique_id=&quot;11267&quot;&gt;&lt;property id=&quot;20148&quot; value=&quot;5&quot;/&gt;&lt;property id=&quot;20300&quot; value=&quot;Slide 1 - &amp;quot;DELETE THIS SLIDE before sharing your presentation!&amp;quot;&quot;/&gt;&lt;property id=&quot;20307&quot; value=&quot;260&quot;/&gt;&lt;/object&gt;&lt;object type=&quot;3&quot; unique_id=&quot;11884&quot;&gt;&lt;property id=&quot;20148&quot; value=&quot;5&quot;/&gt;&lt;property id=&quot;20300&quot; value=&quot;Slide 4 - &amp;quot;List Your Objectives&amp;quot;&quot;/&gt;&lt;property id=&quot;20307&quot; value=&quot;263&quot;/&gt;&lt;/object&gt;&lt;object type=&quot;3&quot; unique_id=&quot;12201&quot;&gt;&lt;property id=&quot;20148&quot; value=&quot;5&quot;/&gt;&lt;property id=&quot;20300&quot; value=&quot;Slide 5 - &amp;quot;Questions or Concerns?&amp;quot;&quot;/&gt;&lt;property id=&quot;20307&quot; value=&quot;264&quot;/&gt;&lt;/object&gt;&lt;object type=&quot;3&quot; unique_id=&quot;14329&quot;&gt;&lt;property id=&quot;20148&quot; value=&quot;5&quot;/&gt;&lt;property id=&quot;20300&quot; value=&quot;Slide 6 - &amp;quot;Contact Information&amp;quot;&quot;/&gt;&lt;property id=&quot;20307&quot; value=&quot;265&quot;/&gt;&lt;/object&gt;&lt;/object&gt;&lt;object type=&quot;8&quot; unique_id=&quot;10082&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aster Slide">
  <a:themeElements>
    <a:clrScheme name="Custom 1">
      <a:dk1>
        <a:srgbClr val="00000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lnDef>
  </a:objectDefaults>
  <a:extraClrSchemeLst/>
  <a:extLst>
    <a:ext uri="{05A4C25C-085E-4340-85A3-A5531E510DB2}">
      <thm15:themeFamily xmlns:thm15="http://schemas.microsoft.com/office/thememl/2012/main" name="7.12.2019 Hospital Engagement Meeting PPT" id="{3B12E169-D84F-4F0A-8602-1DE1405EA949}" vid="{BD2944A2-E627-42A1-9A09-0EE5E9CE7B24}"/>
    </a:ext>
  </a:extLst>
</a:theme>
</file>

<file path=ppt/theme/theme2.xml><?xml version="1.0" encoding="utf-8"?>
<a:theme xmlns:a="http://schemas.openxmlformats.org/drawingml/2006/main" name="Gradient Master Slide">
  <a:themeElements>
    <a:clrScheme name="HCPF2019">
      <a:dk1>
        <a:srgbClr val="00206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lnDef>
  </a:objectDefaults>
  <a:extraClrSchemeLst/>
  <a:extLst>
    <a:ext uri="{05A4C25C-085E-4340-85A3-A5531E510DB2}">
      <thm15:themeFamily xmlns:thm15="http://schemas.microsoft.com/office/thememl/2012/main" name="7.12.2019 Hospital Engagement Meeting PPT" id="{3B12E169-D84F-4F0A-8602-1DE1405EA949}" vid="{2BC5EC3A-6952-40C3-B843-3E2E7E591EE2}"/>
    </a:ext>
  </a:extLst>
</a:theme>
</file>

<file path=ppt/theme/theme3.xml><?xml version="1.0" encoding="utf-8"?>
<a:theme xmlns:a="http://schemas.openxmlformats.org/drawingml/2006/main" name="1_White Master Slide">
  <a:themeElements>
    <a:clrScheme name="Custom 1">
      <a:dk1>
        <a:srgbClr val="00000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accent1"/>
            </a:gs>
            <a:gs pos="32000">
              <a:schemeClr val="accent3">
                <a:lumMod val="75000"/>
              </a:schemeClr>
            </a:gs>
            <a:gs pos="81000">
              <a:srgbClr val="6E4187"/>
            </a:gs>
            <a:gs pos="58000">
              <a:schemeClr val="accent5"/>
            </a:gs>
            <a:gs pos="100000">
              <a:schemeClr val="accent2">
                <a:lumMod val="75000"/>
              </a:schemeClr>
            </a:gs>
          </a:gsLst>
          <a:lin ang="3000000" scaled="0"/>
        </a:gradFill>
        <a:ln w="12700" cap="flat" cmpd="sng">
          <a:noFill/>
          <a:prstDash val="solid"/>
          <a:miter lim="0"/>
          <a:headEnd/>
          <a:tailEnd/>
        </a:ln>
        <a:effectLst/>
      </a:spPr>
      <a:bodyPr lIns="67735" tIns="67735" rIns="67735" bIns="67735" anchor="ctr">
        <a:prstTxWarp prst="textNoShape">
          <a:avLst/>
        </a:prstTxWarp>
      </a:bodyPr>
      <a:lstStyle>
        <a:defPPr algn="l">
          <a:defRPr sz="2000">
            <a:solidFill>
              <a:srgbClr val="53C1DD"/>
            </a:solidFill>
          </a:defRPr>
        </a:defPPr>
      </a:lstStyle>
    </a:spDef>
    <a:lnDef>
      <a:spPr bwMode="auto">
        <a:solidFill>
          <a:srgbClr val="14943F"/>
        </a:solidFill>
        <a:ln w="57150" cap="flat" cmpd="sng" algn="ctr">
          <a:solidFill>
            <a:schemeClr val="accent1">
              <a:lumMod val="75000"/>
            </a:schemeClr>
          </a:solidFill>
          <a:prstDash val="solid"/>
          <a:miter lim="0"/>
          <a:headEnd type="none" w="med" len="med"/>
          <a:tailEnd type="none" w="med" len="med"/>
        </a:ln>
        <a:effectLst/>
      </a:spPr>
      <a:bodyPr/>
      <a:lstStyle/>
    </a:lnDef>
    <a:txDef>
      <a:spPr>
        <a:noFill/>
      </a:spPr>
      <a:bodyPr wrap="square" rtlCol="0" anchor="ctr">
        <a:spAutoFit/>
      </a:bodyPr>
      <a:lstStyle>
        <a:defPPr marL="457270" indent="-457270" algn="l" defTabSz="779050" hangingPunct="1">
          <a:spcBef>
            <a:spcPts val="1024"/>
          </a:spcBef>
          <a:buFont typeface="Arial" panose="020B0604020202020204" pitchFamily="34" charset="0"/>
          <a:buChar char="•"/>
          <a:defRPr sz="4800" kern="0" dirty="0">
            <a:solidFill>
              <a:schemeClr val="tx1"/>
            </a:solidFill>
            <a:latin typeface="Trebuchet MS"/>
          </a:defRPr>
        </a:defPPr>
      </a:lstStyle>
    </a:txDef>
  </a:objectDefaults>
  <a:extraClrSchemeLst/>
  <a:extLst>
    <a:ext uri="{05A4C25C-085E-4340-85A3-A5531E510DB2}">
      <thm15:themeFamily xmlns:thm15="http://schemas.microsoft.com/office/thememl/2012/main" name="7.12.2019 Hospital Engagement Meeting PPT" id="{3B12E169-D84F-4F0A-8602-1DE1405EA949}" vid="{C98720DE-7FBE-474B-BD51-5D6D3FB53FBE}"/>
    </a:ext>
  </a:extLst>
</a:theme>
</file>

<file path=ppt/theme/theme4.xml><?xml version="1.0" encoding="utf-8"?>
<a:theme xmlns:a="http://schemas.openxmlformats.org/drawingml/2006/main" name="2_White Master Slide">
  <a:themeElements>
    <a:clrScheme name="Custom 1">
      <a:dk1>
        <a:srgbClr val="00000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accent1"/>
            </a:gs>
            <a:gs pos="32000">
              <a:schemeClr val="accent3">
                <a:lumMod val="75000"/>
              </a:schemeClr>
            </a:gs>
            <a:gs pos="81000">
              <a:srgbClr val="6E4187"/>
            </a:gs>
            <a:gs pos="58000">
              <a:schemeClr val="accent5"/>
            </a:gs>
            <a:gs pos="100000">
              <a:schemeClr val="accent2">
                <a:lumMod val="75000"/>
              </a:schemeClr>
            </a:gs>
          </a:gsLst>
          <a:lin ang="3000000" scaled="0"/>
        </a:gradFill>
        <a:ln w="12700" cap="flat" cmpd="sng">
          <a:noFill/>
          <a:prstDash val="solid"/>
          <a:miter lim="0"/>
          <a:headEnd/>
          <a:tailEnd/>
        </a:ln>
        <a:effectLst/>
      </a:spPr>
      <a:bodyPr lIns="67735" tIns="67735" rIns="67735" bIns="67735" anchor="ctr">
        <a:prstTxWarp prst="textNoShape">
          <a:avLst/>
        </a:prstTxWarp>
      </a:bodyPr>
      <a:lstStyle>
        <a:defPPr algn="l">
          <a:defRPr sz="2000">
            <a:solidFill>
              <a:srgbClr val="53C1DD"/>
            </a:solidFill>
          </a:defRPr>
        </a:defPPr>
      </a:lstStyle>
    </a:spDef>
    <a:lnDef>
      <a:spPr bwMode="auto">
        <a:solidFill>
          <a:srgbClr val="14943F"/>
        </a:solidFill>
        <a:ln w="57150" cap="flat" cmpd="sng" algn="ctr">
          <a:solidFill>
            <a:schemeClr val="accent1">
              <a:lumMod val="75000"/>
            </a:schemeClr>
          </a:solidFill>
          <a:prstDash val="solid"/>
          <a:miter lim="0"/>
          <a:headEnd type="none" w="med" len="med"/>
          <a:tailEnd type="none" w="med" len="med"/>
        </a:ln>
        <a:effectLst/>
      </a:spPr>
      <a:bodyPr/>
      <a:lstStyle/>
    </a:lnDef>
    <a:txDef>
      <a:spPr>
        <a:noFill/>
      </a:spPr>
      <a:bodyPr wrap="square" rtlCol="0" anchor="ctr">
        <a:spAutoFit/>
      </a:bodyPr>
      <a:lstStyle>
        <a:defPPr marL="457270" indent="-457270" algn="l" defTabSz="779050" hangingPunct="1">
          <a:spcBef>
            <a:spcPts val="1024"/>
          </a:spcBef>
          <a:buFont typeface="Arial" panose="020B0604020202020204" pitchFamily="34" charset="0"/>
          <a:buChar char="•"/>
          <a:defRPr sz="4800" kern="0" dirty="0">
            <a:solidFill>
              <a:schemeClr val="tx1"/>
            </a:solidFill>
            <a:latin typeface="Trebuchet MS"/>
          </a:defRPr>
        </a:defPPr>
      </a:lstStyle>
    </a:txDef>
  </a:objectDefaults>
  <a:extraClrSchemeLst/>
  <a:extLst>
    <a:ext uri="{05A4C25C-085E-4340-85A3-A5531E510DB2}">
      <thm15:themeFamily xmlns:thm15="http://schemas.microsoft.com/office/thememl/2012/main" name="HCPF_Standard_Blue_June2019 [Read-Only]" id="{40D95C45-25C3-4AF3-B399-FFD9FA4BF04D}" vid="{B160529B-D12E-47D4-A3B6-C79F45273148}"/>
    </a:ext>
  </a:extLst>
</a:theme>
</file>

<file path=ppt/theme/theme5.xml><?xml version="1.0" encoding="utf-8"?>
<a:theme xmlns:a="http://schemas.openxmlformats.org/drawingml/2006/main" name="3_White Master Slide">
  <a:themeElements>
    <a:clrScheme name="Custom 1">
      <a:dk1>
        <a:srgbClr val="00000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accent1"/>
            </a:gs>
            <a:gs pos="32000">
              <a:schemeClr val="accent3">
                <a:lumMod val="75000"/>
              </a:schemeClr>
            </a:gs>
            <a:gs pos="81000">
              <a:srgbClr val="6E4187"/>
            </a:gs>
            <a:gs pos="58000">
              <a:schemeClr val="accent5"/>
            </a:gs>
            <a:gs pos="100000">
              <a:schemeClr val="accent2">
                <a:lumMod val="75000"/>
              </a:schemeClr>
            </a:gs>
          </a:gsLst>
          <a:lin ang="3000000" scaled="0"/>
        </a:gradFill>
        <a:ln w="12700" cap="flat" cmpd="sng">
          <a:noFill/>
          <a:prstDash val="solid"/>
          <a:miter lim="0"/>
          <a:headEnd/>
          <a:tailEnd/>
        </a:ln>
        <a:effectLst/>
      </a:spPr>
      <a:bodyPr lIns="67735" tIns="67735" rIns="67735" bIns="67735" anchor="ctr">
        <a:prstTxWarp prst="textNoShape">
          <a:avLst/>
        </a:prstTxWarp>
      </a:bodyPr>
      <a:lstStyle>
        <a:defPPr algn="l">
          <a:defRPr sz="2000">
            <a:solidFill>
              <a:srgbClr val="53C1DD"/>
            </a:solidFill>
          </a:defRPr>
        </a:defPPr>
      </a:lstStyle>
    </a:spDef>
    <a:lnDef>
      <a:spPr bwMode="auto">
        <a:solidFill>
          <a:srgbClr val="14943F"/>
        </a:solidFill>
        <a:ln w="57150" cap="flat" cmpd="sng" algn="ctr">
          <a:solidFill>
            <a:schemeClr val="accent1">
              <a:lumMod val="75000"/>
            </a:schemeClr>
          </a:solidFill>
          <a:prstDash val="solid"/>
          <a:miter lim="0"/>
          <a:headEnd type="none" w="med" len="med"/>
          <a:tailEnd type="none" w="med" len="med"/>
        </a:ln>
        <a:effectLst/>
      </a:spPr>
      <a:bodyPr/>
      <a:lstStyle/>
    </a:lnDef>
    <a:txDef>
      <a:spPr>
        <a:noFill/>
      </a:spPr>
      <a:bodyPr wrap="square" rtlCol="0" anchor="ctr">
        <a:spAutoFit/>
      </a:bodyPr>
      <a:lstStyle>
        <a:defPPr marL="457270" indent="-457270" algn="l" defTabSz="779050" hangingPunct="1">
          <a:spcBef>
            <a:spcPts val="1024"/>
          </a:spcBef>
          <a:buFont typeface="Arial" panose="020B0604020202020204" pitchFamily="34" charset="0"/>
          <a:buChar char="•"/>
          <a:defRPr sz="4800" kern="0" dirty="0">
            <a:solidFill>
              <a:schemeClr val="tx1"/>
            </a:solidFill>
            <a:latin typeface="Trebuchet MS"/>
          </a:defRPr>
        </a:defPPr>
      </a:lstStyle>
    </a:txDef>
  </a:objectDefaults>
  <a:extraClrSchemeLst/>
  <a:extLst>
    <a:ext uri="{05A4C25C-085E-4340-85A3-A5531E510DB2}">
      <thm15:themeFamily xmlns:thm15="http://schemas.microsoft.com/office/thememl/2012/main" name="7.12.2019 Hospital Engagement Meeting PPT" id="{3B12E169-D84F-4F0A-8602-1DE1405EA949}" vid="{C98720DE-7FBE-474B-BD51-5D6D3FB53FBE}"/>
    </a:ext>
  </a:extLst>
</a:theme>
</file>

<file path=ppt/theme/theme6.xml><?xml version="1.0" encoding="utf-8"?>
<a:theme xmlns:a="http://schemas.openxmlformats.org/drawingml/2006/main" name="3_White Master Slide">
  <a:themeElements>
    <a:clrScheme name="Custom 1">
      <a:dk1>
        <a:srgbClr val="00000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accent1"/>
            </a:gs>
            <a:gs pos="32000">
              <a:schemeClr val="accent3">
                <a:lumMod val="75000"/>
              </a:schemeClr>
            </a:gs>
            <a:gs pos="81000">
              <a:srgbClr val="6E4187"/>
            </a:gs>
            <a:gs pos="58000">
              <a:schemeClr val="accent5"/>
            </a:gs>
            <a:gs pos="100000">
              <a:schemeClr val="accent2">
                <a:lumMod val="75000"/>
              </a:schemeClr>
            </a:gs>
          </a:gsLst>
          <a:lin ang="3000000" scaled="0"/>
        </a:gradFill>
        <a:ln w="12700" cap="flat" cmpd="sng">
          <a:noFill/>
          <a:prstDash val="solid"/>
          <a:miter lim="0"/>
          <a:headEnd/>
          <a:tailEnd/>
        </a:ln>
        <a:effectLst/>
      </a:spPr>
      <a:bodyPr lIns="67735" tIns="67735" rIns="67735" bIns="67735" anchor="ctr">
        <a:prstTxWarp prst="textNoShape">
          <a:avLst/>
        </a:prstTxWarp>
      </a:bodyPr>
      <a:lstStyle>
        <a:defPPr algn="l">
          <a:defRPr sz="2000">
            <a:solidFill>
              <a:srgbClr val="53C1DD"/>
            </a:solidFill>
          </a:defRPr>
        </a:defPPr>
      </a:lstStyle>
    </a:spDef>
    <a:lnDef>
      <a:spPr bwMode="auto">
        <a:solidFill>
          <a:srgbClr val="14943F"/>
        </a:solidFill>
        <a:ln w="57150" cap="flat" cmpd="sng" algn="ctr">
          <a:solidFill>
            <a:schemeClr val="accent1">
              <a:lumMod val="75000"/>
            </a:schemeClr>
          </a:solidFill>
          <a:prstDash val="solid"/>
          <a:miter lim="0"/>
          <a:headEnd type="none" w="med" len="med"/>
          <a:tailEnd type="none" w="med" len="med"/>
        </a:ln>
        <a:effectLst/>
      </a:spPr>
      <a:bodyPr/>
      <a:lstStyle/>
    </a:lnDef>
    <a:txDef>
      <a:spPr>
        <a:noFill/>
      </a:spPr>
      <a:bodyPr wrap="square" rtlCol="0" anchor="ctr">
        <a:spAutoFit/>
      </a:bodyPr>
      <a:lstStyle>
        <a:defPPr marL="457270" indent="-457270" algn="l" defTabSz="779050" hangingPunct="1">
          <a:spcBef>
            <a:spcPts val="1024"/>
          </a:spcBef>
          <a:buFont typeface="Arial" panose="020B0604020202020204" pitchFamily="34" charset="0"/>
          <a:buChar char="•"/>
          <a:defRPr sz="4800" kern="0" dirty="0">
            <a:solidFill>
              <a:schemeClr val="tx1"/>
            </a:solidFill>
            <a:latin typeface="Trebuchet MS"/>
          </a:defRPr>
        </a:defPPr>
      </a:lstStyle>
    </a:txDef>
  </a:objectDefaults>
  <a:extraClrSchemeLst/>
  <a:extLst>
    <a:ext uri="{05A4C25C-085E-4340-85A3-A5531E510DB2}">
      <thm15:themeFamily xmlns:thm15="http://schemas.microsoft.com/office/thememl/2012/main" name="7.12.2019 Hospital Engagement Meeting PPT" id="{3B12E169-D84F-4F0A-8602-1DE1405EA949}" vid="{C98720DE-7FBE-474B-BD51-5D6D3FB53FBE}"/>
    </a:ext>
  </a:extLst>
</a:theme>
</file>

<file path=ppt/theme/theme7.xml><?xml version="1.0" encoding="utf-8"?>
<a:theme xmlns:a="http://schemas.openxmlformats.org/drawingml/2006/main" name="Office Theme">
  <a:themeElements>
    <a:clrScheme name="HCPF Brand Colors">
      <a:dk1>
        <a:srgbClr val="4E5758"/>
      </a:dk1>
      <a:lt1>
        <a:srgbClr val="FFFFFF"/>
      </a:lt1>
      <a:dk2>
        <a:srgbClr val="616264"/>
      </a:dk2>
      <a:lt2>
        <a:srgbClr val="FFFFFF"/>
      </a:lt2>
      <a:accent1>
        <a:srgbClr val="00A6CE"/>
      </a:accent1>
      <a:accent2>
        <a:srgbClr val="814C9E"/>
      </a:accent2>
      <a:accent3>
        <a:srgbClr val="009ADD"/>
      </a:accent3>
      <a:accent4>
        <a:srgbClr val="FDB714"/>
      </a:accent4>
      <a:accent5>
        <a:srgbClr val="3B5CAD"/>
      </a:accent5>
      <a:accent6>
        <a:srgbClr val="8011B3"/>
      </a:accent6>
      <a:hlink>
        <a:srgbClr val="24A5DC"/>
      </a:hlink>
      <a:folHlink>
        <a:srgbClr val="F6323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HCPF Brand Colors">
      <a:dk1>
        <a:srgbClr val="4F5858"/>
      </a:dk1>
      <a:lt1>
        <a:srgbClr val="FFFFFF"/>
      </a:lt1>
      <a:dk2>
        <a:srgbClr val="929D9D"/>
      </a:dk2>
      <a:lt2>
        <a:srgbClr val="D6DADA"/>
      </a:lt2>
      <a:accent1>
        <a:srgbClr val="00A6CE"/>
      </a:accent1>
      <a:accent2>
        <a:srgbClr val="00953A"/>
      </a:accent2>
      <a:accent3>
        <a:srgbClr val="F4AA00"/>
      </a:accent3>
      <a:accent4>
        <a:srgbClr val="EF7521"/>
      </a:accent4>
      <a:accent5>
        <a:srgbClr val="814C9E"/>
      </a:accent5>
      <a:accent6>
        <a:srgbClr val="C90044"/>
      </a:accent6>
      <a:hlink>
        <a:srgbClr val="005A8C"/>
      </a:hlink>
      <a:folHlink>
        <a:srgbClr val="24A5DC"/>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FD6F26E3C5004488EDE74D295E098C" ma:contentTypeVersion="9" ma:contentTypeDescription="Create a new document." ma:contentTypeScope="" ma:versionID="85f1e7db85bd072c9bd823f495e14efa">
  <xsd:schema xmlns:xsd="http://www.w3.org/2001/XMLSchema" xmlns:xs="http://www.w3.org/2001/XMLSchema" xmlns:p="http://schemas.microsoft.com/office/2006/metadata/properties" xmlns:ns2="36c5c4b8-f5e8-4b82-a660-18e4d176ea77" xmlns:ns3="aecc8aa5-329f-4415-a30f-f9455747c8b8" targetNamespace="http://schemas.microsoft.com/office/2006/metadata/properties" ma:root="true" ma:fieldsID="b0c4b9792e45ddba02083e82ce96acb4" ns2:_="" ns3:_="">
    <xsd:import namespace="36c5c4b8-f5e8-4b82-a660-18e4d176ea77"/>
    <xsd:import namespace="aecc8aa5-329f-4415-a30f-f9455747c8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c5c4b8-f5e8-4b82-a660-18e4d176ea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ecc8aa5-329f-4415-a30f-f9455747c8b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aecc8aa5-329f-4415-a30f-f9455747c8b8">
      <UserInfo>
        <DisplayName>DeValois, Riley</DisplayName>
        <AccountId>1593</AccountId>
        <AccountType/>
      </UserInfo>
      <UserInfo>
        <DisplayName>Samora, Tyler</DisplayName>
        <AccountId>2709</AccountId>
        <AccountType/>
      </UserInfo>
      <UserInfo>
        <DisplayName>Wittreich, Jeff</DisplayName>
        <AccountId>255</AccountId>
        <AccountType/>
      </UserInfo>
      <UserInfo>
        <DisplayName>Tolchinsky, Kimberly</DisplayName>
        <AccountId>2720</AccountId>
        <AccountType/>
      </UserInfo>
      <UserInfo>
        <DisplayName>Cochran, Karola</DisplayName>
        <AccountId>2481</AccountId>
        <AccountType/>
      </UserInfo>
      <UserInfo>
        <DisplayName>Dolson, Nancy</DisplayName>
        <AccountId>206</AccountId>
        <AccountType/>
      </UserInfo>
      <UserInfo>
        <DisplayName>Graf, Taryn</DisplayName>
        <AccountId>831</AccountId>
        <AccountType/>
      </UserInfo>
      <UserInfo>
        <DisplayName>Vital, Chandra</DisplayName>
        <AccountId>203</AccountId>
        <AccountType/>
      </UserInfo>
      <UserInfo>
        <DisplayName>Henry, Raine</DisplayName>
        <AccountId>1260</AccountId>
        <AccountType/>
      </UserInfo>
      <UserInfo>
        <DisplayName>Abalos, Andrew</DisplayName>
        <AccountId>955</AccountId>
        <AccountType/>
      </UserInfo>
      <UserInfo>
        <DisplayName>Lambe, Diana</DisplayName>
        <AccountId>897</AccountId>
        <AccountType/>
      </UserInfo>
      <UserInfo>
        <DisplayName>Leo, Janna</DisplayName>
        <AccountId>2464</AccountId>
        <AccountType/>
      </UserInfo>
      <UserInfo>
        <DisplayName>Rempfer, Jonathan</DisplayName>
        <AccountId>2665</AccountId>
        <AccountType/>
      </UserInfo>
      <UserInfo>
        <DisplayName>Miranda, Julia</DisplayName>
        <AccountId>1140</AccountId>
        <AccountType/>
      </UserInfo>
      <UserInfo>
        <DisplayName>Adams, Justen</DisplayName>
        <AccountId>2506</AccountId>
        <AccountType/>
      </UserInfo>
      <UserInfo>
        <DisplayName>Martin, Kevin</DisplayName>
        <AccountId>1023</AccountId>
        <AccountType/>
      </UserInfo>
    </SharedWithUsers>
  </documentManagement>
</p:properties>
</file>

<file path=customXml/itemProps1.xml><?xml version="1.0" encoding="utf-8"?>
<ds:datastoreItem xmlns:ds="http://schemas.openxmlformats.org/officeDocument/2006/customXml" ds:itemID="{74F37886-2A73-4600-AB02-3F03140506F6}">
  <ds:schemaRefs>
    <ds:schemaRef ds:uri="36c5c4b8-f5e8-4b82-a660-18e4d176ea77"/>
    <ds:schemaRef ds:uri="aecc8aa5-329f-4415-a30f-f9455747c8b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8945F1F-DBDE-4308-82F5-00C0C1A0A17E}">
  <ds:schemaRefs>
    <ds:schemaRef ds:uri="http://schemas.microsoft.com/sharepoint/v3/contenttype/forms"/>
  </ds:schemaRefs>
</ds:datastoreItem>
</file>

<file path=customXml/itemProps3.xml><?xml version="1.0" encoding="utf-8"?>
<ds:datastoreItem xmlns:ds="http://schemas.openxmlformats.org/officeDocument/2006/customXml" ds:itemID="{60D32244-251C-49BD-B4AC-079A3367F6F2}">
  <ds:schemaRefs>
    <ds:schemaRef ds:uri="36c5c4b8-f5e8-4b82-a660-18e4d176ea77"/>
    <ds:schemaRef ds:uri="aecc8aa5-329f-4415-a30f-f9455747c8b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7.12.2019 Hospital Engagement Meeting PPT</Template>
  <TotalTime>130</TotalTime>
  <Words>3168</Words>
  <Application>Microsoft Office PowerPoint</Application>
  <PresentationFormat>Custom</PresentationFormat>
  <Paragraphs>394</Paragraphs>
  <Slides>34</Slides>
  <Notes>6</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34</vt:i4>
      </vt:variant>
    </vt:vector>
  </HeadingPairs>
  <TitlesOfParts>
    <vt:vector size="48" baseType="lpstr">
      <vt:lpstr>Arial</vt:lpstr>
      <vt:lpstr>Calibri</vt:lpstr>
      <vt:lpstr>Courier New</vt:lpstr>
      <vt:lpstr>Gill Sans</vt:lpstr>
      <vt:lpstr>Noto Sans Symbols</vt:lpstr>
      <vt:lpstr>Tahoma</vt:lpstr>
      <vt:lpstr>Trebuchet MS</vt:lpstr>
      <vt:lpstr>Wingdings</vt:lpstr>
      <vt:lpstr>Master Slide</vt:lpstr>
      <vt:lpstr>Gradient Master Slide</vt:lpstr>
      <vt:lpstr>1_White Master Slide</vt:lpstr>
      <vt:lpstr>2_White Master Slide</vt:lpstr>
      <vt:lpstr>3_White Master Slide</vt:lpstr>
      <vt:lpstr>3_White Master Slide</vt:lpstr>
      <vt:lpstr>HOSPITAL STAKEHOLDER ENGAGEMENT MEETING</vt:lpstr>
      <vt:lpstr>Welcome &amp; Introductions</vt:lpstr>
      <vt:lpstr>About this Meeting</vt:lpstr>
      <vt:lpstr>Dates and Times for 2025 General Hospital Stakeholder Engagement Meetings</vt:lpstr>
      <vt:lpstr>AGENDA</vt:lpstr>
      <vt:lpstr>Update to EAPG Version 3.18 Transition</vt:lpstr>
      <vt:lpstr>Update to EAPG Version 3.18 Transition.</vt:lpstr>
      <vt:lpstr>.Update to EAPG Version 3.18 Transition</vt:lpstr>
      <vt:lpstr>EAPG Category Impacts</vt:lpstr>
      <vt:lpstr>EAPG Category Payment Differentials</vt:lpstr>
      <vt:lpstr>Observations on Payment Changes</vt:lpstr>
      <vt:lpstr>Radiology Example</vt:lpstr>
      <vt:lpstr>Further Observations on Payment Changes</vt:lpstr>
      <vt:lpstr>Payment Differentials</vt:lpstr>
      <vt:lpstr>CORRECTION: HAC Version</vt:lpstr>
      <vt:lpstr>Corrected APR-DRG Ver 40 Grouper Settings</vt:lpstr>
      <vt:lpstr>Interpretation of Undetermined POA Indicators</vt:lpstr>
      <vt:lpstr>Timeline for Education-related data 30-day Review Period rates effective 7/1/2025</vt:lpstr>
      <vt:lpstr>Timeline for CMS data 30-day Review Period rates effective 7/1/2025</vt:lpstr>
      <vt:lpstr>New this year, we'll be posting Payer Mix, Low Discharge and Solvency Metric data for review</vt:lpstr>
      <vt:lpstr>Correction on November Slide for Payer Mix Columns &amp; Lines Pulled</vt:lpstr>
      <vt:lpstr>Proposed Changes CO Rule to address naming convention changes to CMS Tables/Impact data file “adjustments”</vt:lpstr>
      <vt:lpstr>New Paragraph to be added to the Colorado Rule 8.300.5.A.3.a</vt:lpstr>
      <vt:lpstr>Examples showing nature of Rule Changes</vt:lpstr>
      <vt:lpstr>Examples showing nature of Rule Changes cont’d</vt:lpstr>
      <vt:lpstr>The exact same nature of changes are being made to Colorado State Plan</vt:lpstr>
      <vt:lpstr>Regulatory Cleanup</vt:lpstr>
      <vt:lpstr>Regulatory updates</vt:lpstr>
      <vt:lpstr>Did You Know…</vt:lpstr>
      <vt:lpstr>What is not changing</vt:lpstr>
      <vt:lpstr>What is changing</vt:lpstr>
      <vt:lpstr>Stay Informed</vt:lpstr>
      <vt:lpstr>Questions?  Comments?  Solutions?</vt:lpstr>
      <vt:lpstr>Thank You!</vt:lpstr>
    </vt:vector>
  </TitlesOfParts>
  <Manager>yamairah.keller@hcpf.state.co.us</Manager>
  <Company>Colorado Department of Health Care Policy and Financing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Della Phan</dc:creator>
  <cp:keywords>Enter keywords for your presentation, separated by commas</cp:keywords>
  <dc:description>Updated colors for new HCPF and State logos</dc:description>
  <cp:lastModifiedBy>Phan, Della</cp:lastModifiedBy>
  <cp:revision>5</cp:revision>
  <dcterms:created xsi:type="dcterms:W3CDTF">2019-07-12T16:58:40Z</dcterms:created>
  <dcterms:modified xsi:type="dcterms:W3CDTF">2025-03-10T22:52:40Z</dcterms:modified>
  <cp:category>templates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0x01010028FD6F26E3C5004488EDE74D295E098C</vt:lpwstr>
  </property>
  <property fmtid="{D5CDD505-2E9C-101B-9397-08002B2CF9AE}" pid="4" name="Order">
    <vt:r8>21600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_CopySource">
    <vt:lpwstr>https://cohcpf.sharepoint.com/sites/FO/RAD/FFS1/HospitalEngagement/Documents/2025 Engagement Meetings/February 7, 2025/Hospital Stakeholder Engagement Meeting February 2025 PowerPoint.pptx</vt:lpwstr>
  </property>
</Properties>
</file>