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718" r:id="rId4"/>
    <p:sldMasterId id="2147483879" r:id="rId5"/>
    <p:sldMasterId id="2147483896" r:id="rId6"/>
    <p:sldMasterId id="2147483947" r:id="rId7"/>
    <p:sldMasterId id="2147483988" r:id="rId8"/>
  </p:sldMasterIdLst>
  <p:notesMasterIdLst>
    <p:notesMasterId r:id="rId28"/>
  </p:notesMasterIdLst>
  <p:handoutMasterIdLst>
    <p:handoutMasterId r:id="rId29"/>
  </p:handoutMasterIdLst>
  <p:sldIdLst>
    <p:sldId id="267" r:id="rId9"/>
    <p:sldId id="268" r:id="rId10"/>
    <p:sldId id="269" r:id="rId11"/>
    <p:sldId id="3299" r:id="rId12"/>
    <p:sldId id="3107" r:id="rId13"/>
    <p:sldId id="3311" r:id="rId14"/>
    <p:sldId id="3303" r:id="rId15"/>
    <p:sldId id="3288" r:id="rId16"/>
    <p:sldId id="3281" r:id="rId17"/>
    <p:sldId id="3307" r:id="rId18"/>
    <p:sldId id="3294" r:id="rId19"/>
    <p:sldId id="3297" r:id="rId20"/>
    <p:sldId id="3309" r:id="rId21"/>
    <p:sldId id="3277" r:id="rId22"/>
    <p:sldId id="3308" r:id="rId23"/>
    <p:sldId id="3252" r:id="rId24"/>
    <p:sldId id="3310" r:id="rId25"/>
    <p:sldId id="3302" r:id="rId26"/>
    <p:sldId id="291" r:id="rId27"/>
  </p:sldIdLst>
  <p:sldSz cx="13004800" cy="9753600"/>
  <p:notesSz cx="6858000" cy="9144000"/>
  <p:custDataLst>
    <p:tags r:id="rId30"/>
  </p:custDataLst>
  <p:defaultTextStyle>
    <a:defPPr>
      <a:defRPr lang="en-US"/>
    </a:defPPr>
    <a:lvl1pPr algn="l" defTabSz="584200" rtl="0" fontAlgn="base" hangingPunct="0">
      <a:spcBef>
        <a:spcPct val="0"/>
      </a:spcBef>
      <a:spcAft>
        <a:spcPct val="0"/>
      </a:spcAft>
      <a:defRPr kern="1200">
        <a:solidFill>
          <a:srgbClr val="5C6670"/>
        </a:solidFill>
        <a:latin typeface="Trebuchet MS" pitchFamily="-100" charset="0"/>
        <a:ea typeface="Trebuchet MS" pitchFamily="-100" charset="0"/>
        <a:cs typeface="Trebuchet MS" pitchFamily="-100" charset="0"/>
        <a:sym typeface="Trebuchet MS" pitchFamily="-100" charset="0"/>
      </a:defRPr>
    </a:lvl1pPr>
    <a:lvl2pPr marL="228600" indent="228600" algn="l" defTabSz="584200" rtl="0" fontAlgn="base" hangingPunct="0">
      <a:spcBef>
        <a:spcPct val="0"/>
      </a:spcBef>
      <a:spcAft>
        <a:spcPct val="0"/>
      </a:spcAft>
      <a:defRPr kern="1200">
        <a:solidFill>
          <a:srgbClr val="5C6670"/>
        </a:solidFill>
        <a:latin typeface="Trebuchet MS" pitchFamily="-100" charset="0"/>
        <a:ea typeface="Trebuchet MS" pitchFamily="-100" charset="0"/>
        <a:cs typeface="Trebuchet MS" pitchFamily="-100" charset="0"/>
        <a:sym typeface="Trebuchet MS" pitchFamily="-100" charset="0"/>
      </a:defRPr>
    </a:lvl2pPr>
    <a:lvl3pPr marL="457200" indent="457200" algn="l" defTabSz="584200" rtl="0" fontAlgn="base" hangingPunct="0">
      <a:spcBef>
        <a:spcPct val="0"/>
      </a:spcBef>
      <a:spcAft>
        <a:spcPct val="0"/>
      </a:spcAft>
      <a:defRPr kern="1200">
        <a:solidFill>
          <a:srgbClr val="5C6670"/>
        </a:solidFill>
        <a:latin typeface="Trebuchet MS" pitchFamily="-100" charset="0"/>
        <a:ea typeface="Trebuchet MS" pitchFamily="-100" charset="0"/>
        <a:cs typeface="Trebuchet MS" pitchFamily="-100" charset="0"/>
        <a:sym typeface="Trebuchet MS" pitchFamily="-100" charset="0"/>
      </a:defRPr>
    </a:lvl3pPr>
    <a:lvl4pPr marL="685800" indent="685800" algn="l" defTabSz="584200" rtl="0" fontAlgn="base" hangingPunct="0">
      <a:spcBef>
        <a:spcPct val="0"/>
      </a:spcBef>
      <a:spcAft>
        <a:spcPct val="0"/>
      </a:spcAft>
      <a:defRPr kern="1200">
        <a:solidFill>
          <a:srgbClr val="5C6670"/>
        </a:solidFill>
        <a:latin typeface="Trebuchet MS" pitchFamily="-100" charset="0"/>
        <a:ea typeface="Trebuchet MS" pitchFamily="-100" charset="0"/>
        <a:cs typeface="Trebuchet MS" pitchFamily="-100" charset="0"/>
        <a:sym typeface="Trebuchet MS" pitchFamily="-100" charset="0"/>
      </a:defRPr>
    </a:lvl4pPr>
    <a:lvl5pPr marL="914400" indent="914400" algn="l" defTabSz="584200" rtl="0" fontAlgn="base" hangingPunct="0">
      <a:spcBef>
        <a:spcPct val="0"/>
      </a:spcBef>
      <a:spcAft>
        <a:spcPct val="0"/>
      </a:spcAft>
      <a:defRPr kern="1200">
        <a:solidFill>
          <a:srgbClr val="5C6670"/>
        </a:solidFill>
        <a:latin typeface="Trebuchet MS" pitchFamily="-100" charset="0"/>
        <a:ea typeface="Trebuchet MS" pitchFamily="-100" charset="0"/>
        <a:cs typeface="Trebuchet MS" pitchFamily="-100" charset="0"/>
        <a:sym typeface="Trebuchet MS" pitchFamily="-100" charset="0"/>
      </a:defRPr>
    </a:lvl5pPr>
    <a:lvl6pPr marL="2286000" algn="l" defTabSz="457200" rtl="0" eaLnBrk="1" latinLnBrk="0" hangingPunct="1">
      <a:defRPr kern="1200">
        <a:solidFill>
          <a:srgbClr val="5C6670"/>
        </a:solidFill>
        <a:latin typeface="Trebuchet MS" pitchFamily="-100" charset="0"/>
        <a:ea typeface="Trebuchet MS" pitchFamily="-100" charset="0"/>
        <a:cs typeface="Trebuchet MS" pitchFamily="-100" charset="0"/>
        <a:sym typeface="Trebuchet MS" pitchFamily="-100" charset="0"/>
      </a:defRPr>
    </a:lvl6pPr>
    <a:lvl7pPr marL="2743200" algn="l" defTabSz="457200" rtl="0" eaLnBrk="1" latinLnBrk="0" hangingPunct="1">
      <a:defRPr kern="1200">
        <a:solidFill>
          <a:srgbClr val="5C6670"/>
        </a:solidFill>
        <a:latin typeface="Trebuchet MS" pitchFamily="-100" charset="0"/>
        <a:ea typeface="Trebuchet MS" pitchFamily="-100" charset="0"/>
        <a:cs typeface="Trebuchet MS" pitchFamily="-100" charset="0"/>
        <a:sym typeface="Trebuchet MS" pitchFamily="-100" charset="0"/>
      </a:defRPr>
    </a:lvl7pPr>
    <a:lvl8pPr marL="3200400" algn="l" defTabSz="457200" rtl="0" eaLnBrk="1" latinLnBrk="0" hangingPunct="1">
      <a:defRPr kern="1200">
        <a:solidFill>
          <a:srgbClr val="5C6670"/>
        </a:solidFill>
        <a:latin typeface="Trebuchet MS" pitchFamily="-100" charset="0"/>
        <a:ea typeface="Trebuchet MS" pitchFamily="-100" charset="0"/>
        <a:cs typeface="Trebuchet MS" pitchFamily="-100" charset="0"/>
        <a:sym typeface="Trebuchet MS" pitchFamily="-100" charset="0"/>
      </a:defRPr>
    </a:lvl8pPr>
    <a:lvl9pPr marL="3657600" algn="l" defTabSz="457200" rtl="0" eaLnBrk="1" latinLnBrk="0" hangingPunct="1">
      <a:defRPr kern="1200">
        <a:solidFill>
          <a:srgbClr val="5C6670"/>
        </a:solidFill>
        <a:latin typeface="Trebuchet MS" pitchFamily="-100" charset="0"/>
        <a:ea typeface="Trebuchet MS" pitchFamily="-100" charset="0"/>
        <a:cs typeface="Trebuchet MS" pitchFamily="-100" charset="0"/>
        <a:sym typeface="Trebuchet MS" pitchFamily="-100" charset="0"/>
      </a:defRPr>
    </a:lvl9pPr>
  </p:defaultTextStyle>
  <p:extLst>
    <p:ext uri="{EFAFB233-063F-42B5-8137-9DF3F51BA10A}">
      <p15:sldGuideLst xmlns:p15="http://schemas.microsoft.com/office/powerpoint/2012/main">
        <p15:guide id="1" orient="horz" pos="2832" userDrawn="1">
          <p15:clr>
            <a:srgbClr val="A4A3A4"/>
          </p15:clr>
        </p15:guide>
        <p15:guide id="2" pos="40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ambe, Diana" initials="LD" lastIdx="31" clrIdx="6">
    <p:extLst>
      <p:ext uri="{19B8F6BF-5375-455C-9EA6-DF929625EA0E}">
        <p15:presenceInfo xmlns:p15="http://schemas.microsoft.com/office/powerpoint/2012/main" userId="S::drlamb@hcpf.co.gov::2f887916-2834-45f8-a1d4-393635c52bd1" providerId="AD"/>
      </p:ext>
    </p:extLst>
  </p:cmAuthor>
  <p:cmAuthor id="1" name="Larsen, Jennifer" initials="LJ" lastIdx="21" clrIdx="0">
    <p:extLst>
      <p:ext uri="{19B8F6BF-5375-455C-9EA6-DF929625EA0E}">
        <p15:presenceInfo xmlns:p15="http://schemas.microsoft.com/office/powerpoint/2012/main" userId="S-1-5-21-931884190-1934562970-315576832-8819" providerId="AD"/>
      </p:ext>
    </p:extLst>
  </p:cmAuthor>
  <p:cmAuthor id="8" name="Parrott, Rebecca" initials="PR" lastIdx="10" clrIdx="7">
    <p:extLst>
      <p:ext uri="{19B8F6BF-5375-455C-9EA6-DF929625EA0E}">
        <p15:presenceInfo xmlns:p15="http://schemas.microsoft.com/office/powerpoint/2012/main" userId="S::reparr@hcpf.co.gov::813a3640-0aef-4f69-bc1c-6cef7ed35aa2" providerId="AD"/>
      </p:ext>
    </p:extLst>
  </p:cmAuthor>
  <p:cmAuthor id="2" name="Keller, Yamairah" initials="KY" lastIdx="10" clrIdx="1">
    <p:extLst>
      <p:ext uri="{19B8F6BF-5375-455C-9EA6-DF929625EA0E}">
        <p15:presenceInfo xmlns:p15="http://schemas.microsoft.com/office/powerpoint/2012/main" userId="S-1-5-21-931884190-1934562970-315576832-8234" providerId="AD"/>
      </p:ext>
    </p:extLst>
  </p:cmAuthor>
  <p:cmAuthor id="9" name="Vital, Chandra" initials="VC" lastIdx="3" clrIdx="8">
    <p:extLst>
      <p:ext uri="{19B8F6BF-5375-455C-9EA6-DF929625EA0E}">
        <p15:presenceInfo xmlns:p15="http://schemas.microsoft.com/office/powerpoint/2012/main" userId="S::clwill@hcpf.co.gov::c2d49152-c7c4-45ec-9985-9508853a0b4a" providerId="AD"/>
      </p:ext>
    </p:extLst>
  </p:cmAuthor>
  <p:cmAuthor id="3" name="Quaife, Elizabeth" initials="QE" lastIdx="1" clrIdx="2">
    <p:extLst>
      <p:ext uri="{19B8F6BF-5375-455C-9EA6-DF929625EA0E}">
        <p15:presenceInfo xmlns:p15="http://schemas.microsoft.com/office/powerpoint/2012/main" userId="S-1-5-21-931884190-1934562970-315576832-17900" providerId="AD"/>
      </p:ext>
    </p:extLst>
  </p:cmAuthor>
  <p:cmAuthor id="10" name="Graf, Taryn" initials="GT" lastIdx="2" clrIdx="9">
    <p:extLst>
      <p:ext uri="{19B8F6BF-5375-455C-9EA6-DF929625EA0E}">
        <p15:presenceInfo xmlns:p15="http://schemas.microsoft.com/office/powerpoint/2012/main" userId="S::tcgraf@hcpf.co.gov::258a9143-dfb8-430a-99af-016b953c9abf" providerId="AD"/>
      </p:ext>
    </p:extLst>
  </p:cmAuthor>
  <p:cmAuthor id="4" name="Martin, Kevin" initials="MK" lastIdx="2" clrIdx="3">
    <p:extLst>
      <p:ext uri="{19B8F6BF-5375-455C-9EA6-DF929625EA0E}">
        <p15:presenceInfo xmlns:p15="http://schemas.microsoft.com/office/powerpoint/2012/main" userId="S::kamart@hcpf.co.gov::75f721b4-2cfc-460b-ab16-d0f189ff6ead" providerId="AD"/>
      </p:ext>
    </p:extLst>
  </p:cmAuthor>
  <p:cmAuthor id="5" name="Quaife, Elizabeth" initials="QE [2]" lastIdx="1" clrIdx="4">
    <p:extLst>
      <p:ext uri="{19B8F6BF-5375-455C-9EA6-DF929625EA0E}">
        <p15:presenceInfo xmlns:p15="http://schemas.microsoft.com/office/powerpoint/2012/main" userId="S::exquai@hcpf.co.gov::7ff50435-04d9-4dc8-a68f-722c878c0124" providerId="AD"/>
      </p:ext>
    </p:extLst>
  </p:cmAuthor>
  <p:cmAuthor id="6" name="Abalos, Andrew" initials="AA" lastIdx="8" clrIdx="5">
    <p:extLst>
      <p:ext uri="{19B8F6BF-5375-455C-9EA6-DF929625EA0E}">
        <p15:presenceInfo xmlns:p15="http://schemas.microsoft.com/office/powerpoint/2012/main" userId="S::ajabal@hcpf.co.gov::8da616e8-c91b-4475-b82d-0293f9e3bd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D1"/>
    <a:srgbClr val="577AF7"/>
    <a:srgbClr val="FFFF00"/>
    <a:srgbClr val="FFFFCC"/>
    <a:srgbClr val="E6E6E6"/>
    <a:srgbClr val="B2B2B2"/>
    <a:srgbClr val="AFC1FF"/>
    <a:srgbClr val="001970"/>
    <a:srgbClr val="7A853B"/>
    <a:srgbClr val="6D3A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69A8B4-7509-D557-1110-0D6492C05713}" v="29" dt="2025-01-13T20:28:25.962"/>
  </p1510:revLst>
</p1510:revInfo>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1950" y="156"/>
      </p:cViewPr>
      <p:guideLst>
        <p:guide orient="horz" pos="2832"/>
        <p:guide pos="40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notesMaster" Target="notesMasters/notesMaster1.xml"/><Relationship Id="rId36" Type="http://schemas.microsoft.com/office/2015/10/relationships/revisionInfo" Target="revisionInfo.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Master" Target="slideMasters/slideMaster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C1DE7FB-2B22-4141-B112-84814D016CBE}" type="datetimeFigureOut">
              <a:rPr lang="en-US" smtClean="0"/>
              <a:t>1/15/2025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25460317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p:cNvSpPr>
            <a:spLocks noGrp="1" noRot="1" noChangeAspect="1"/>
          </p:cNvSpPr>
          <p:nvPr>
            <p:ph type="sldImg" idx="2"/>
          </p:nvPr>
        </p:nvSpPr>
        <p:spPr bwMode="auto">
          <a:xfrm>
            <a:off x="1143000" y="304800"/>
            <a:ext cx="4572000" cy="3429000"/>
          </a:xfrm>
          <a:prstGeom prst="rect">
            <a:avLst/>
          </a:prstGeom>
          <a:noFill/>
          <a:ln w="3175" cap="rnd">
            <a:solidFill>
              <a:schemeClr val="bg1"/>
            </a:solidFill>
            <a:round/>
            <a:headEnd/>
            <a:tailEnd/>
          </a:ln>
        </p:spPr>
      </p:sp>
      <p:sp>
        <p:nvSpPr>
          <p:cNvPr id="10242" name="Rectangle 2"/>
          <p:cNvSpPr>
            <a:spLocks noGrp="1"/>
          </p:cNvSpPr>
          <p:nvPr>
            <p:ph type="body" sz="quarter" idx="3"/>
          </p:nvPr>
        </p:nvSpPr>
        <p:spPr bwMode="auto">
          <a:xfrm>
            <a:off x="381000" y="3962400"/>
            <a:ext cx="6096000" cy="4495800"/>
          </a:xfrm>
          <a:prstGeom prst="rect">
            <a:avLst/>
          </a:prstGeom>
          <a:noFill/>
          <a:ln w="12700" cap="rnd"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noProof="0">
                <a:sym typeface="Avenir" charset="0"/>
              </a:rPr>
              <a:t>Click to edit Master text styles</a:t>
            </a:r>
          </a:p>
        </p:txBody>
      </p:sp>
      <p:sp>
        <p:nvSpPr>
          <p:cNvPr id="2" name="Slide Number Placeholder 1">
            <a:extLst>
              <a:ext uri="{FF2B5EF4-FFF2-40B4-BE49-F238E27FC236}">
                <a16:creationId xmlns:a16="http://schemas.microsoft.com/office/drawing/2014/main" id="{07CB1E1D-C865-4C49-A385-B79F0A7B7D46}"/>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ctr"/>
          <a:lstStyle>
            <a:lvl1pPr algn="r">
              <a:defRPr sz="1200">
                <a:solidFill>
                  <a:schemeClr val="accent2">
                    <a:lumMod val="75000"/>
                  </a:schemeClr>
                </a:solidFill>
              </a:defRPr>
            </a:lvl1pPr>
          </a:lstStyle>
          <a:p>
            <a:fld id="{3CF69CD7-F5FD-4D46-96EE-1EA000751919}" type="slidenum">
              <a:rPr lang="en-US" smtClean="0"/>
              <a:pPr/>
              <a:t>‹#›</a:t>
            </a:fld>
            <a:endParaRPr lang="en-US"/>
          </a:p>
        </p:txBody>
      </p:sp>
      <p:pic>
        <p:nvPicPr>
          <p:cNvPr id="5" name="Picture 4">
            <a:extLst>
              <a:ext uri="{FF2B5EF4-FFF2-40B4-BE49-F238E27FC236}">
                <a16:creationId xmlns:a16="http://schemas.microsoft.com/office/drawing/2014/main" id="{AC56948D-43F8-4B02-A84C-3CBE54472263}"/>
              </a:ext>
            </a:extLst>
          </p:cNvPr>
          <p:cNvPicPr>
            <a:picLocks noChangeAspect="1"/>
          </p:cNvPicPr>
          <p:nvPr/>
        </p:nvPicPr>
        <p:blipFill>
          <a:blip r:embed="rId2"/>
          <a:stretch>
            <a:fillRect/>
          </a:stretch>
        </p:blipFill>
        <p:spPr>
          <a:xfrm>
            <a:off x="152401" y="8777446"/>
            <a:ext cx="1515979" cy="274320"/>
          </a:xfrm>
          <a:prstGeom prst="rect">
            <a:avLst/>
          </a:prstGeom>
        </p:spPr>
      </p:pic>
    </p:spTree>
    <p:extLst>
      <p:ext uri="{BB962C8B-B14F-4D97-AF65-F5344CB8AC3E}">
        <p14:creationId xmlns:p14="http://schemas.microsoft.com/office/powerpoint/2010/main" val="3247773485"/>
      </p:ext>
    </p:extLst>
  </p:cSld>
  <p:clrMap bg1="lt1" tx1="dk1" bg2="lt2" tx2="dk2" accent1="accent1" accent2="accent2" accent3="accent3" accent4="accent4" accent5="accent5" accent6="accent6" hlink="hlink" folHlink="folHlink"/>
  <p:hf hdr="0" ftr="0" dt="0"/>
  <p:notesStyle>
    <a:lvl1pPr marL="174625" indent="-174625" algn="l" defTabSz="457200" rtl="0" eaLnBrk="0" fontAlgn="base" hangingPunct="0">
      <a:lnSpc>
        <a:spcPct val="125000"/>
      </a:lnSpc>
      <a:spcBef>
        <a:spcPct val="0"/>
      </a:spcBef>
      <a:spcAft>
        <a:spcPct val="0"/>
      </a:spcAft>
      <a:buFont typeface="Arial" panose="020B0604020202020204" pitchFamily="34" charset="0"/>
      <a:buChar char="•"/>
      <a:defRPr sz="1400" kern="1200">
        <a:solidFill>
          <a:schemeClr val="tx1">
            <a:lumMod val="50000"/>
          </a:schemeClr>
        </a:solidFill>
        <a:latin typeface="Trebuchet MS" panose="020B0603020202020204" pitchFamily="34" charset="0"/>
        <a:ea typeface="Tahoma" panose="020B0604030504040204" pitchFamily="34" charset="0"/>
        <a:cs typeface="Tahoma" panose="020B0604030504040204" pitchFamily="34" charset="0"/>
        <a:sym typeface="Avenir" charset="0"/>
      </a:defRPr>
    </a:lvl1pPr>
    <a:lvl2pPr marL="228600" algn="l" defTabSz="457200" rtl="0" eaLnBrk="0" fontAlgn="base" hangingPunct="0">
      <a:lnSpc>
        <a:spcPct val="125000"/>
      </a:lnSpc>
      <a:spcBef>
        <a:spcPct val="0"/>
      </a:spcBef>
      <a:spcAft>
        <a:spcPct val="0"/>
      </a:spcAft>
      <a:defRPr sz="1400" kern="1200">
        <a:solidFill>
          <a:srgbClr val="000000"/>
        </a:solidFill>
        <a:latin typeface="Tahoma" panose="020B0604030504040204" pitchFamily="34" charset="0"/>
        <a:ea typeface="Tahoma" panose="020B0604030504040204" pitchFamily="34" charset="0"/>
        <a:cs typeface="Tahoma" panose="020B0604030504040204" pitchFamily="34" charset="0"/>
        <a:sym typeface="Avenir" charset="0"/>
      </a:defRPr>
    </a:lvl2pPr>
    <a:lvl3pPr marL="457200" algn="l" defTabSz="457200" rtl="0" eaLnBrk="0" fontAlgn="base" hangingPunct="0">
      <a:lnSpc>
        <a:spcPct val="125000"/>
      </a:lnSpc>
      <a:spcBef>
        <a:spcPct val="0"/>
      </a:spcBef>
      <a:spcAft>
        <a:spcPct val="0"/>
      </a:spcAft>
      <a:defRPr sz="1400" kern="1200">
        <a:solidFill>
          <a:srgbClr val="000000"/>
        </a:solidFill>
        <a:latin typeface="Tahoma" panose="020B0604030504040204" pitchFamily="34" charset="0"/>
        <a:ea typeface="Tahoma" panose="020B0604030504040204" pitchFamily="34" charset="0"/>
        <a:cs typeface="Tahoma" panose="020B0604030504040204" pitchFamily="34" charset="0"/>
        <a:sym typeface="Avenir" charset="0"/>
      </a:defRPr>
    </a:lvl3pPr>
    <a:lvl4pPr marL="685800" algn="l" defTabSz="457200" rtl="0" eaLnBrk="0" fontAlgn="base" hangingPunct="0">
      <a:lnSpc>
        <a:spcPct val="125000"/>
      </a:lnSpc>
      <a:spcBef>
        <a:spcPct val="0"/>
      </a:spcBef>
      <a:spcAft>
        <a:spcPct val="0"/>
      </a:spcAft>
      <a:defRPr sz="1400" kern="1200">
        <a:solidFill>
          <a:srgbClr val="000000"/>
        </a:solidFill>
        <a:latin typeface="Tahoma" panose="020B0604030504040204" pitchFamily="34" charset="0"/>
        <a:ea typeface="Tahoma" panose="020B0604030504040204" pitchFamily="34" charset="0"/>
        <a:cs typeface="Tahoma" panose="020B0604030504040204" pitchFamily="34" charset="0"/>
        <a:sym typeface="Avenir" charset="0"/>
      </a:defRPr>
    </a:lvl4pPr>
    <a:lvl5pPr marL="914400" algn="l" defTabSz="457200" rtl="0" eaLnBrk="0" fontAlgn="base" hangingPunct="0">
      <a:lnSpc>
        <a:spcPct val="125000"/>
      </a:lnSpc>
      <a:spcBef>
        <a:spcPct val="0"/>
      </a:spcBef>
      <a:spcAft>
        <a:spcPct val="0"/>
      </a:spcAft>
      <a:defRPr sz="1400" kern="1200">
        <a:solidFill>
          <a:srgbClr val="000000"/>
        </a:solidFill>
        <a:latin typeface="Tahoma" panose="020B0604030504040204" pitchFamily="34" charset="0"/>
        <a:ea typeface="Tahoma" panose="020B0604030504040204" pitchFamily="34" charset="0"/>
        <a:cs typeface="Tahoma" panose="020B0604030504040204" pitchFamily="34" charset="0"/>
        <a:sym typeface="Avenir"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F9F38B-0FAD-4B62-BD39-597FF071E102}" type="slidenum">
              <a:rPr lang="en-US" smtClean="0"/>
              <a:pPr>
                <a:defRPr/>
              </a:pPr>
              <a:t>1</a:t>
            </a:fld>
            <a:endParaRPr lang="en-US"/>
          </a:p>
        </p:txBody>
      </p:sp>
    </p:spTree>
    <p:extLst>
      <p:ext uri="{BB962C8B-B14F-4D97-AF65-F5344CB8AC3E}">
        <p14:creationId xmlns:p14="http://schemas.microsoft.com/office/powerpoint/2010/main" val="3619097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65518" indent="-165518">
              <a:buFontTx/>
              <a:buChar char="-"/>
            </a:pPr>
            <a:endParaRPr lang="en-US"/>
          </a:p>
        </p:txBody>
      </p:sp>
      <p:sp>
        <p:nvSpPr>
          <p:cNvPr id="4" name="Slide Number Placeholder 3"/>
          <p:cNvSpPr>
            <a:spLocks noGrp="1"/>
          </p:cNvSpPr>
          <p:nvPr>
            <p:ph type="sldNum" sz="quarter" idx="10"/>
          </p:nvPr>
        </p:nvSpPr>
        <p:spPr/>
        <p:txBody>
          <a:bodyPr/>
          <a:lstStyle/>
          <a:p>
            <a:pPr>
              <a:defRPr/>
            </a:pPr>
            <a:fld id="{47F9F38B-0FAD-4B62-BD39-597FF071E102}" type="slidenum">
              <a:rPr lang="en-US" smtClean="0"/>
              <a:pPr>
                <a:defRPr/>
              </a:pPr>
              <a:t>2</a:t>
            </a:fld>
            <a:endParaRPr lang="en-US"/>
          </a:p>
        </p:txBody>
      </p:sp>
    </p:spTree>
    <p:extLst>
      <p:ext uri="{BB962C8B-B14F-4D97-AF65-F5344CB8AC3E}">
        <p14:creationId xmlns:p14="http://schemas.microsoft.com/office/powerpoint/2010/main" val="904338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F9F38B-0FAD-4B62-BD39-597FF071E102}" type="slidenum">
              <a:rPr lang="en-US" smtClean="0"/>
              <a:pPr>
                <a:defRPr/>
              </a:pPr>
              <a:t>3</a:t>
            </a:fld>
            <a:endParaRPr lang="en-US"/>
          </a:p>
        </p:txBody>
      </p:sp>
    </p:spTree>
    <p:extLst>
      <p:ext uri="{BB962C8B-B14F-4D97-AF65-F5344CB8AC3E}">
        <p14:creationId xmlns:p14="http://schemas.microsoft.com/office/powerpoint/2010/main" val="3040335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F9F38B-0FAD-4B62-BD39-597FF071E102}" type="slidenum">
              <a:rPr lang="en-US" smtClean="0"/>
              <a:pPr>
                <a:defRPr/>
              </a:pPr>
              <a:t>4</a:t>
            </a:fld>
            <a:endParaRPr lang="en-US"/>
          </a:p>
        </p:txBody>
      </p:sp>
    </p:spTree>
    <p:extLst>
      <p:ext uri="{BB962C8B-B14F-4D97-AF65-F5344CB8AC3E}">
        <p14:creationId xmlns:p14="http://schemas.microsoft.com/office/powerpoint/2010/main" val="3259089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584200" rtl="0" eaLnBrk="1" fontAlgn="base" latinLnBrk="0" hangingPunct="0">
              <a:lnSpc>
                <a:spcPct val="100000"/>
              </a:lnSpc>
              <a:spcBef>
                <a:spcPct val="0"/>
              </a:spcBef>
              <a:spcAft>
                <a:spcPct val="0"/>
              </a:spcAft>
              <a:buClrTx/>
              <a:buSzTx/>
              <a:buFontTx/>
              <a:buNone/>
              <a:tabLst/>
              <a:defRPr/>
            </a:pPr>
            <a:fld id="{47F9F38B-0FAD-4B62-BD39-597FF071E102}" type="slidenum">
              <a:rPr kumimoji="0" lang="en-US" sz="1200" b="0" i="0" u="none" strike="noStrike" kern="1200" cap="none" spc="0" normalizeH="0" baseline="0" noProof="0" smtClean="0">
                <a:ln>
                  <a:noFill/>
                </a:ln>
                <a:solidFill>
                  <a:srgbClr val="814C9E">
                    <a:lumMod val="75000"/>
                  </a:srgbClr>
                </a:solidFill>
                <a:effectLst/>
                <a:uLnTx/>
                <a:uFillTx/>
                <a:latin typeface="Trebuchet MS" pitchFamily="-100" charset="0"/>
                <a:ea typeface="+mn-ea"/>
                <a:cs typeface="+mn-cs"/>
                <a:sym typeface="Trebuchet MS" pitchFamily="-100" charset="0"/>
              </a:rPr>
              <a:pPr marL="0" marR="0" lvl="0" indent="0" algn="r" defTabSz="584200" rtl="0" eaLnBrk="1"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814C9E">
                  <a:lumMod val="75000"/>
                </a:srgbClr>
              </a:solidFill>
              <a:effectLst/>
              <a:uLnTx/>
              <a:uFillTx/>
              <a:latin typeface="Trebuchet MS" pitchFamily="-100" charset="0"/>
              <a:ea typeface="+mn-ea"/>
              <a:cs typeface="+mn-cs"/>
              <a:sym typeface="Trebuchet MS" pitchFamily="-100" charset="0"/>
            </a:endParaRPr>
          </a:p>
        </p:txBody>
      </p:sp>
    </p:spTree>
    <p:extLst>
      <p:ext uri="{BB962C8B-B14F-4D97-AF65-F5344CB8AC3E}">
        <p14:creationId xmlns:p14="http://schemas.microsoft.com/office/powerpoint/2010/main" val="3665070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F9F38B-0FAD-4B62-BD39-597FF071E102}" type="slidenum">
              <a:rPr lang="en-US" smtClean="0"/>
              <a:pPr>
                <a:defRPr/>
              </a:pPr>
              <a:t>19</a:t>
            </a:fld>
            <a:endParaRPr lang="en-US"/>
          </a:p>
        </p:txBody>
      </p:sp>
    </p:spTree>
    <p:extLst>
      <p:ext uri="{BB962C8B-B14F-4D97-AF65-F5344CB8AC3E}">
        <p14:creationId xmlns:p14="http://schemas.microsoft.com/office/powerpoint/2010/main" val="52512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3.pn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3.png"/><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Placeholder"/>
          <p:cNvSpPr>
            <a:spLocks noGrp="1"/>
          </p:cNvSpPr>
          <p:nvPr>
            <p:ph type="title" hasCustomPrompt="1"/>
          </p:nvPr>
        </p:nvSpPr>
        <p:spPr bwMode="auto">
          <a:xfrm>
            <a:off x="635000" y="1595196"/>
            <a:ext cx="11734800" cy="1833809"/>
          </a:xfrm>
          <a:prstGeom prst="rect">
            <a:avLst/>
          </a:prstGeom>
          <a:noFill/>
          <a:ln w="3175">
            <a:noFill/>
            <a:miter lim="0"/>
            <a:headEnd/>
            <a:tailEnd/>
          </a:ln>
        </p:spPr>
        <p:txBody>
          <a:bodyPr vert="horz" wrap="square" lIns="0" tIns="0" rIns="0" bIns="0" numCol="1" anchor="ctr" anchorCtr="0" compatLnSpc="1">
            <a:prstTxWarp prst="textNoShape">
              <a:avLst/>
            </a:prstTxWarp>
            <a:normAutofit/>
          </a:bodyPr>
          <a:lstStyle>
            <a:lvl1pPr>
              <a:defRPr sz="7200">
                <a:solidFill>
                  <a:schemeClr val="bg1"/>
                </a:solidFill>
              </a:defRPr>
            </a:lvl1pPr>
          </a:lstStyle>
          <a:p>
            <a:pPr lvl="0"/>
            <a:r>
              <a:rPr lang="en-US">
                <a:sym typeface="Trebuchet MS" pitchFamily="-100" charset="0"/>
              </a:rPr>
              <a:t>Your Presentation Title</a:t>
            </a:r>
          </a:p>
        </p:txBody>
      </p:sp>
      <p:sp>
        <p:nvSpPr>
          <p:cNvPr id="8" name="Text Placeholder 7"/>
          <p:cNvSpPr>
            <a:spLocks noGrp="1"/>
          </p:cNvSpPr>
          <p:nvPr>
            <p:ph type="body" sz="quarter" idx="10" hasCustomPrompt="1"/>
          </p:nvPr>
        </p:nvSpPr>
        <p:spPr>
          <a:xfrm>
            <a:off x="1624077" y="3944112"/>
            <a:ext cx="9756648" cy="1161288"/>
          </a:xfrm>
          <a:prstGeom prst="rect">
            <a:avLst/>
          </a:prstGeom>
        </p:spPr>
        <p:txBody>
          <a:bodyPr anchor="ctr"/>
          <a:lstStyle>
            <a:lvl1pPr algn="ctr">
              <a:defRPr sz="4950" b="1" baseline="0">
                <a:solidFill>
                  <a:schemeClr val="bg1"/>
                </a:solidFill>
              </a:defRPr>
            </a:lvl1pPr>
            <a:lvl2pPr algn="r">
              <a:defRPr baseline="0">
                <a:solidFill>
                  <a:schemeClr val="bg1"/>
                </a:solidFill>
              </a:defRPr>
            </a:lvl2pPr>
          </a:lstStyle>
          <a:p>
            <a:pPr lvl="0"/>
            <a:r>
              <a:rPr lang="en-US"/>
              <a:t>Your Subtitle</a:t>
            </a:r>
          </a:p>
        </p:txBody>
      </p:sp>
      <p:sp>
        <p:nvSpPr>
          <p:cNvPr id="3" name="Text Placeholder 2"/>
          <p:cNvSpPr>
            <a:spLocks noGrp="1"/>
          </p:cNvSpPr>
          <p:nvPr>
            <p:ph type="body" sz="quarter" idx="11" hasCustomPrompt="1"/>
          </p:nvPr>
        </p:nvSpPr>
        <p:spPr>
          <a:xfrm>
            <a:off x="3110738" y="5943600"/>
            <a:ext cx="6783324" cy="585216"/>
          </a:xfrm>
          <a:prstGeom prst="rect">
            <a:avLst/>
          </a:prstGeom>
        </p:spPr>
        <p:txBody>
          <a:bodyPr anchor="ctr"/>
          <a:lstStyle>
            <a:lvl1pPr marL="0" algn="ctr">
              <a:spcBef>
                <a:spcPts val="0"/>
              </a:spcBef>
              <a:defRPr sz="3300" b="0" baseline="0">
                <a:solidFill>
                  <a:schemeClr val="bg1"/>
                </a:solidFill>
              </a:defRPr>
            </a:lvl1pPr>
          </a:lstStyle>
          <a:p>
            <a:pPr lvl="0"/>
            <a:r>
              <a:rPr lang="en-US"/>
              <a:t>Presented by: Name of Presenter</a:t>
            </a:r>
          </a:p>
        </p:txBody>
      </p:sp>
      <p:sp>
        <p:nvSpPr>
          <p:cNvPr id="2" name="Slide Number Placeholder 1"/>
          <p:cNvSpPr>
            <a:spLocks noGrp="1"/>
          </p:cNvSpPr>
          <p:nvPr>
            <p:ph type="sldNum" sz="quarter" idx="12"/>
          </p:nvPr>
        </p:nvSpPr>
        <p:spPr/>
        <p:txBody>
          <a:bodyPr/>
          <a:lstStyle/>
          <a:p>
            <a:fld id="{88E71DEA-C72C-42CF-90F7-E467E0733BC8}" type="slidenum">
              <a:rPr lang="en-US" smtClean="0"/>
              <a:pPr/>
              <a:t>‹#›</a:t>
            </a:fld>
            <a:endParaRPr lang="en-US"/>
          </a:p>
        </p:txBody>
      </p:sp>
      <p:sp>
        <p:nvSpPr>
          <p:cNvPr id="9" name="Date Placeholder 2">
            <a:extLst>
              <a:ext uri="{FF2B5EF4-FFF2-40B4-BE49-F238E27FC236}">
                <a16:creationId xmlns:a16="http://schemas.microsoft.com/office/drawing/2014/main" id="{D30E7B30-A8EC-4B57-8C04-DB24765E6516}"/>
              </a:ext>
            </a:extLst>
          </p:cNvPr>
          <p:cNvSpPr>
            <a:spLocks noGrp="1"/>
          </p:cNvSpPr>
          <p:nvPr>
            <p:ph type="dt" sz="half" idx="2"/>
          </p:nvPr>
        </p:nvSpPr>
        <p:spPr>
          <a:xfrm>
            <a:off x="5039519" y="7253288"/>
            <a:ext cx="2925762" cy="519112"/>
          </a:xfrm>
          <a:prstGeom prst="rect">
            <a:avLst/>
          </a:prstGeom>
        </p:spPr>
        <p:txBody>
          <a:bodyPr vert="horz" lIns="91440" tIns="45720" rIns="91440" bIns="45720" rtlCol="0" anchor="ctr"/>
          <a:lstStyle>
            <a:lvl1pPr algn="ctr">
              <a:defRPr sz="2000">
                <a:solidFill>
                  <a:schemeClr val="bg1"/>
                </a:solidFill>
              </a:defRPr>
            </a:lvl1pPr>
          </a:lstStyle>
          <a:p>
            <a:fld id="{720F2E81-9F3D-42A6-A086-4D144BCEA8F3}" type="datetime7">
              <a:rPr lang="en-US" smtClean="0"/>
              <a:pPr/>
              <a:t>Jan-25</a:t>
            </a:fld>
            <a:endParaRPr lang="en-US"/>
          </a:p>
        </p:txBody>
      </p:sp>
    </p:spTree>
    <p:extLst>
      <p:ext uri="{BB962C8B-B14F-4D97-AF65-F5344CB8AC3E}">
        <p14:creationId xmlns:p14="http://schemas.microsoft.com/office/powerpoint/2010/main" val="1179653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estions Slide 2">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
        <p:nvSpPr>
          <p:cNvPr id="33" name="Text Placeholder 3">
            <a:extLst>
              <a:ext uri="{FF2B5EF4-FFF2-40B4-BE49-F238E27FC236}">
                <a16:creationId xmlns:a16="http://schemas.microsoft.com/office/drawing/2014/main" id="{0139F5D8-CB16-4F96-9EA5-1A604E1348A3}"/>
              </a:ext>
            </a:extLst>
          </p:cNvPr>
          <p:cNvSpPr>
            <a:spLocks noGrp="1"/>
          </p:cNvSpPr>
          <p:nvPr>
            <p:ph type="body" sz="quarter" idx="11" hasCustomPrompt="1"/>
          </p:nvPr>
        </p:nvSpPr>
        <p:spPr>
          <a:xfrm>
            <a:off x="6103434" y="3867917"/>
            <a:ext cx="6229754" cy="1947229"/>
          </a:xfrm>
          <a:prstGeom prst="rect">
            <a:avLst/>
          </a:prstGeom>
          <a:noFill/>
          <a:ln w="3175">
            <a:noFill/>
            <a:miter lim="0"/>
            <a:headEnd/>
            <a:tailEnd/>
          </a:ln>
        </p:spPr>
        <p:txBody>
          <a:bodyPr vert="horz" wrap="square" lIns="0" tIns="0" rIns="0" bIns="0" numCol="1" rtlCol="0" anchor="ctr" anchorCtr="0" compatLnSpc="1">
            <a:prstTxWarp prst="textNoShape">
              <a:avLst/>
            </a:prstTxWarp>
            <a:noAutofit/>
          </a:bodyPr>
          <a:lstStyle>
            <a:lvl1pPr>
              <a:defRPr lang="en-US" sz="9001" b="1" i="0" u="none" kern="0" baseline="0" dirty="0">
                <a:solidFill>
                  <a:schemeClr val="bg1"/>
                </a:solidFill>
                <a:latin typeface="+mj-lt"/>
                <a:ea typeface="+mj-ea"/>
                <a:cs typeface="+mj-cs"/>
              </a:defRPr>
            </a:lvl1pPr>
          </a:lstStyle>
          <a:p>
            <a:pPr lvl="0">
              <a:spcBef>
                <a:spcPct val="0"/>
              </a:spcBef>
            </a:pPr>
            <a:r>
              <a:rPr lang="en-US"/>
              <a:t>Questions?</a:t>
            </a:r>
          </a:p>
        </p:txBody>
      </p:sp>
      <p:pic>
        <p:nvPicPr>
          <p:cNvPr id="5" name="Graphic 4" descr="Help">
            <a:extLst>
              <a:ext uri="{FF2B5EF4-FFF2-40B4-BE49-F238E27FC236}">
                <a16:creationId xmlns:a16="http://schemas.microsoft.com/office/drawing/2014/main" id="{4B90E12E-1648-4ECB-BE68-A29F5E9B220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4687" y="2286000"/>
            <a:ext cx="5257639" cy="5067300"/>
          </a:xfrm>
          <a:prstGeom prst="rect">
            <a:avLst/>
          </a:prstGeom>
        </p:spPr>
      </p:pic>
    </p:spTree>
    <p:extLst>
      <p:ext uri="{BB962C8B-B14F-4D97-AF65-F5344CB8AC3E}">
        <p14:creationId xmlns:p14="http://schemas.microsoft.com/office/powerpoint/2010/main" val="33490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t Slide">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530975" y="3205485"/>
            <a:ext cx="6143437" cy="3342641"/>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l">
              <a:defRPr sz="8626" baseline="0"/>
            </a:lvl1pPr>
          </a:lstStyle>
          <a:p>
            <a:pPr lvl="0"/>
            <a:r>
              <a:rPr lang="en-US">
                <a:sym typeface="Trebuchet MS" pitchFamily="-100" charset="0"/>
              </a:rPr>
              <a:t>Discuss or Chat</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pic>
        <p:nvPicPr>
          <p:cNvPr id="7" name="Graphic 6" descr="Chat">
            <a:extLst>
              <a:ext uri="{FF2B5EF4-FFF2-40B4-BE49-F238E27FC236}">
                <a16:creationId xmlns:a16="http://schemas.microsoft.com/office/drawing/2014/main" id="{30BEAD9C-9BCD-4A44-AB39-F65FDB5C41E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41095" y="1333497"/>
            <a:ext cx="7029236" cy="7086605"/>
          </a:xfrm>
          <a:prstGeom prst="rect">
            <a:avLst/>
          </a:prstGeom>
        </p:spPr>
      </p:pic>
    </p:spTree>
    <p:extLst>
      <p:ext uri="{BB962C8B-B14F-4D97-AF65-F5344CB8AC3E}">
        <p14:creationId xmlns:p14="http://schemas.microsoft.com/office/powerpoint/2010/main" val="3241647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Info Slide">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35000" y="630936"/>
            <a:ext cx="11734800" cy="1161288"/>
          </a:xfrm>
          <a:prstGeom prst="rect">
            <a:avLst/>
          </a:prstGeom>
          <a:noFill/>
          <a:ln w="3175">
            <a:noFill/>
            <a:miter lim="0"/>
            <a:headEnd/>
            <a:tailEnd/>
          </a:ln>
        </p:spPr>
        <p:txBody>
          <a:bodyPr vert="horz" wrap="square" lIns="0" tIns="0" rIns="0" bIns="0" numCol="1" anchor="ctr" anchorCtr="0" compatLnSpc="1">
            <a:prstTxWarp prst="textNoShape">
              <a:avLst/>
            </a:prstTxWarp>
          </a:bodyPr>
          <a:lstStyle>
            <a:lvl1pPr algn="ctr">
              <a:defRPr baseline="0"/>
            </a:lvl1pPr>
          </a:lstStyle>
          <a:p>
            <a:pPr lvl="0"/>
            <a:r>
              <a:rPr lang="en-US">
                <a:sym typeface="Trebuchet MS" pitchFamily="-100" charset="0"/>
              </a:rPr>
              <a:t>Click to Edit Slide Title</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
        <p:nvSpPr>
          <p:cNvPr id="11" name="Text Placeholder 10"/>
          <p:cNvSpPr>
            <a:spLocks noGrp="1"/>
          </p:cNvSpPr>
          <p:nvPr>
            <p:ph type="body" sz="quarter" idx="12" hasCustomPrompt="1"/>
          </p:nvPr>
        </p:nvSpPr>
        <p:spPr>
          <a:xfrm>
            <a:off x="635000" y="2133601"/>
            <a:ext cx="11734800" cy="5486398"/>
          </a:xfrm>
          <a:prstGeom prst="rect">
            <a:avLst/>
          </a:prstGeom>
        </p:spPr>
        <p:txBody>
          <a:bodyPr anchor="ctr"/>
          <a:lstStyle>
            <a:lvl1pPr algn="ctr">
              <a:spcBef>
                <a:spcPts val="0"/>
              </a:spcBef>
              <a:defRPr sz="3600" b="0" baseline="0">
                <a:solidFill>
                  <a:schemeClr val="bg1"/>
                </a:solidFill>
                <a:latin typeface="+mj-lt"/>
                <a:ea typeface="Tahoma" panose="020B0604030504040204" pitchFamily="34" charset="0"/>
                <a:cs typeface="Tahoma" panose="020B0604030504040204" pitchFamily="34" charset="0"/>
              </a:defRPr>
            </a:lvl1pPr>
          </a:lstStyle>
          <a:p>
            <a:pPr lvl="0"/>
            <a:r>
              <a:rPr lang="en-US" b="1"/>
              <a:t>Contact Name #1 (required)</a:t>
            </a:r>
          </a:p>
          <a:p>
            <a:pPr lvl="0"/>
            <a:r>
              <a:rPr lang="en-US" b="0"/>
              <a:t>Position</a:t>
            </a:r>
          </a:p>
          <a:p>
            <a:pPr lvl="0"/>
            <a:r>
              <a:rPr lang="en-US" b="0"/>
              <a:t>Email address</a:t>
            </a:r>
          </a:p>
          <a:p>
            <a:pPr lvl="0"/>
            <a:endParaRPr lang="en-US" b="0"/>
          </a:p>
          <a:p>
            <a:pPr lvl="0"/>
            <a:r>
              <a:rPr lang="en-US" b="1"/>
              <a:t>Contact Name #2 (optional)</a:t>
            </a:r>
          </a:p>
          <a:p>
            <a:pPr lvl="0"/>
            <a:r>
              <a:rPr lang="en-US" b="0"/>
              <a:t>Position</a:t>
            </a:r>
          </a:p>
          <a:p>
            <a:pPr lvl="0"/>
            <a:r>
              <a:rPr lang="en-US" b="0"/>
              <a:t>Email address</a:t>
            </a:r>
            <a:endParaRPr lang="en-US"/>
          </a:p>
        </p:txBody>
      </p:sp>
    </p:spTree>
    <p:extLst>
      <p:ext uri="{BB962C8B-B14F-4D97-AF65-F5344CB8AC3E}">
        <p14:creationId xmlns:p14="http://schemas.microsoft.com/office/powerpoint/2010/main" val="1539733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35000" y="3720312"/>
            <a:ext cx="11734800" cy="2312987"/>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defRPr sz="7200" baseline="0"/>
            </a:lvl1pPr>
          </a:lstStyle>
          <a:p>
            <a:pPr lvl="0"/>
            <a:r>
              <a:rPr lang="en-US">
                <a:sym typeface="Trebuchet MS" pitchFamily="-100" charset="0"/>
              </a:rPr>
              <a:t>Click to Add Thank You</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Tree>
    <p:extLst>
      <p:ext uri="{BB962C8B-B14F-4D97-AF65-F5344CB8AC3E}">
        <p14:creationId xmlns:p14="http://schemas.microsoft.com/office/powerpoint/2010/main" val="2954201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radient Blank Slide">
    <p:spTree>
      <p:nvGrpSpPr>
        <p:cNvPr id="1" name=""/>
        <p:cNvGrpSpPr/>
        <p:nvPr/>
      </p:nvGrpSpPr>
      <p:grpSpPr>
        <a:xfrm>
          <a:off x="0" y="0"/>
          <a:ext cx="0" cy="0"/>
          <a:chOff x="0" y="0"/>
          <a:chExt cx="0" cy="0"/>
        </a:xfrm>
      </p:grpSpPr>
      <p:sp>
        <p:nvSpPr>
          <p:cNvPr id="2" name="Slide Number Placeholder 2">
            <a:extLst>
              <a:ext uri="{FF2B5EF4-FFF2-40B4-BE49-F238E27FC236}">
                <a16:creationId xmlns:a16="http://schemas.microsoft.com/office/drawing/2014/main" id="{A700A686-43CC-41B9-AED0-04315377EE21}"/>
              </a:ext>
            </a:extLst>
          </p:cNvPr>
          <p:cNvSpPr>
            <a:spLocks noGrp="1"/>
          </p:cNvSpPr>
          <p:nvPr>
            <p:ph type="sldNum" sz="quarter" idx="4"/>
          </p:nvPr>
        </p:nvSpPr>
        <p:spPr>
          <a:xfrm>
            <a:off x="10502780" y="9137971"/>
            <a:ext cx="2145811" cy="519112"/>
          </a:xfrm>
          <a:prstGeom prst="rect">
            <a:avLst/>
          </a:prstGeom>
        </p:spPr>
        <p:txBody>
          <a:bodyPr vert="horz" lIns="91440" tIns="45720" rIns="91440" bIns="45720" rtlCol="0" anchor="ctr"/>
          <a:lstStyle>
            <a:lvl1pPr algn="r">
              <a:defRPr sz="1350" b="1">
                <a:solidFill>
                  <a:schemeClr val="bg1"/>
                </a:solidFill>
              </a:defRPr>
            </a:lvl1pPr>
          </a:lstStyle>
          <a:p>
            <a:fld id="{7CD4B2A3-DF06-4EAB-85AB-0641A4D150A0}" type="slidenum">
              <a:rPr lang="en-US" smtClean="0"/>
              <a:pPr/>
              <a:t>‹#›</a:t>
            </a:fld>
            <a:endParaRPr lang="en-US"/>
          </a:p>
        </p:txBody>
      </p:sp>
    </p:spTree>
    <p:extLst>
      <p:ext uri="{BB962C8B-B14F-4D97-AF65-F5344CB8AC3E}">
        <p14:creationId xmlns:p14="http://schemas.microsoft.com/office/powerpoint/2010/main" val="331410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White Title Slide">
    <p:spTree>
      <p:nvGrpSpPr>
        <p:cNvPr id="1" name=""/>
        <p:cNvGrpSpPr/>
        <p:nvPr/>
      </p:nvGrpSpPr>
      <p:grpSpPr>
        <a:xfrm>
          <a:off x="0" y="0"/>
          <a:ext cx="0" cy="0"/>
          <a:chOff x="0" y="0"/>
          <a:chExt cx="0" cy="0"/>
        </a:xfrm>
      </p:grpSpPr>
      <p:sp>
        <p:nvSpPr>
          <p:cNvPr id="4" name="Title Placeholder"/>
          <p:cNvSpPr>
            <a:spLocks noGrp="1"/>
          </p:cNvSpPr>
          <p:nvPr>
            <p:ph type="title" hasCustomPrompt="1"/>
          </p:nvPr>
        </p:nvSpPr>
        <p:spPr bwMode="auto">
          <a:xfrm>
            <a:off x="635000" y="1595196"/>
            <a:ext cx="11734800" cy="1833809"/>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ctr">
              <a:defRPr sz="7200">
                <a:solidFill>
                  <a:schemeClr val="accent1">
                    <a:lumMod val="75000"/>
                  </a:schemeClr>
                </a:solidFill>
              </a:defRPr>
            </a:lvl1pPr>
          </a:lstStyle>
          <a:p>
            <a:pPr lvl="0"/>
            <a:r>
              <a:rPr lang="en-US">
                <a:sym typeface="Trebuchet MS" pitchFamily="-100" charset="0"/>
              </a:rPr>
              <a:t>Your Presentation Title</a:t>
            </a:r>
          </a:p>
        </p:txBody>
      </p:sp>
      <p:sp>
        <p:nvSpPr>
          <p:cNvPr id="8" name="Text Placeholder 7"/>
          <p:cNvSpPr>
            <a:spLocks noGrp="1"/>
          </p:cNvSpPr>
          <p:nvPr>
            <p:ph type="body" sz="quarter" idx="10" hasCustomPrompt="1"/>
          </p:nvPr>
        </p:nvSpPr>
        <p:spPr>
          <a:xfrm>
            <a:off x="1624077" y="3944112"/>
            <a:ext cx="9756648" cy="1161288"/>
          </a:xfrm>
          <a:prstGeom prst="rect">
            <a:avLst/>
          </a:prstGeom>
        </p:spPr>
        <p:txBody>
          <a:bodyPr anchor="ctr"/>
          <a:lstStyle>
            <a:lvl1pPr algn="ctr">
              <a:defRPr sz="4950" b="1" baseline="0">
                <a:solidFill>
                  <a:schemeClr val="accent1">
                    <a:lumMod val="75000"/>
                  </a:schemeClr>
                </a:solidFill>
              </a:defRPr>
            </a:lvl1pPr>
            <a:lvl2pPr algn="r">
              <a:defRPr baseline="0">
                <a:solidFill>
                  <a:schemeClr val="bg1"/>
                </a:solidFill>
              </a:defRPr>
            </a:lvl2pPr>
          </a:lstStyle>
          <a:p>
            <a:pPr lvl="0"/>
            <a:r>
              <a:rPr lang="en-US"/>
              <a:t>Your Subtitle</a:t>
            </a:r>
          </a:p>
        </p:txBody>
      </p:sp>
      <p:sp>
        <p:nvSpPr>
          <p:cNvPr id="3" name="Text Placeholder 2"/>
          <p:cNvSpPr>
            <a:spLocks noGrp="1"/>
          </p:cNvSpPr>
          <p:nvPr>
            <p:ph type="body" sz="quarter" idx="11" hasCustomPrompt="1"/>
          </p:nvPr>
        </p:nvSpPr>
        <p:spPr>
          <a:xfrm>
            <a:off x="3110738" y="5943600"/>
            <a:ext cx="6783324" cy="585216"/>
          </a:xfrm>
          <a:prstGeom prst="rect">
            <a:avLst/>
          </a:prstGeom>
        </p:spPr>
        <p:txBody>
          <a:bodyPr anchor="ctr"/>
          <a:lstStyle>
            <a:lvl1pPr marL="0" algn="ctr">
              <a:spcBef>
                <a:spcPts val="0"/>
              </a:spcBef>
              <a:defRPr sz="3300" b="0" baseline="0">
                <a:solidFill>
                  <a:schemeClr val="tx1"/>
                </a:solidFill>
              </a:defRPr>
            </a:lvl1pPr>
          </a:lstStyle>
          <a:p>
            <a:pPr lvl="0"/>
            <a:r>
              <a:rPr lang="en-US"/>
              <a:t>Presented by: Name of Presenter</a:t>
            </a:r>
          </a:p>
        </p:txBody>
      </p:sp>
      <p:sp>
        <p:nvSpPr>
          <p:cNvPr id="2" name="Slide Number Placeholder 1"/>
          <p:cNvSpPr>
            <a:spLocks noGrp="1"/>
          </p:cNvSpPr>
          <p:nvPr>
            <p:ph type="sldNum" sz="quarter" idx="12"/>
          </p:nvPr>
        </p:nvSpPr>
        <p:spPr/>
        <p:txBody>
          <a:bodyPr/>
          <a:lstStyle/>
          <a:p>
            <a:fld id="{88E71DEA-C72C-42CF-90F7-E467E0733BC8}" type="slidenum">
              <a:rPr lang="en-US" smtClean="0"/>
              <a:pPr/>
              <a:t>‹#›</a:t>
            </a:fld>
            <a:endParaRPr lang="en-US"/>
          </a:p>
        </p:txBody>
      </p:sp>
      <p:sp>
        <p:nvSpPr>
          <p:cNvPr id="9" name="Date Placeholder 2">
            <a:extLst>
              <a:ext uri="{FF2B5EF4-FFF2-40B4-BE49-F238E27FC236}">
                <a16:creationId xmlns:a16="http://schemas.microsoft.com/office/drawing/2014/main" id="{D30E7B30-A8EC-4B57-8C04-DB24765E6516}"/>
              </a:ext>
            </a:extLst>
          </p:cNvPr>
          <p:cNvSpPr>
            <a:spLocks noGrp="1"/>
          </p:cNvSpPr>
          <p:nvPr>
            <p:ph type="dt" sz="half" idx="2"/>
          </p:nvPr>
        </p:nvSpPr>
        <p:spPr>
          <a:xfrm>
            <a:off x="5039519" y="7253288"/>
            <a:ext cx="2925762" cy="519112"/>
          </a:xfrm>
          <a:prstGeom prst="rect">
            <a:avLst/>
          </a:prstGeom>
        </p:spPr>
        <p:txBody>
          <a:bodyPr vert="horz" lIns="91440" tIns="45720" rIns="91440" bIns="45720" rtlCol="0" anchor="ctr"/>
          <a:lstStyle>
            <a:lvl1pPr algn="ctr">
              <a:defRPr sz="2000">
                <a:solidFill>
                  <a:schemeClr val="tx1"/>
                </a:solidFill>
              </a:defRPr>
            </a:lvl1pPr>
          </a:lstStyle>
          <a:p>
            <a:fld id="{720F2E81-9F3D-42A6-A086-4D144BCEA8F3}" type="datetime7">
              <a:rPr lang="en-US" smtClean="0"/>
              <a:pPr/>
              <a:t>Jan-25</a:t>
            </a:fld>
            <a:endParaRPr lang="en-US"/>
          </a:p>
        </p:txBody>
      </p:sp>
    </p:spTree>
    <p:extLst>
      <p:ext uri="{BB962C8B-B14F-4D97-AF65-F5344CB8AC3E}">
        <p14:creationId xmlns:p14="http://schemas.microsoft.com/office/powerpoint/2010/main" val="34385499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White Mission Slide">
    <p:spTree>
      <p:nvGrpSpPr>
        <p:cNvPr id="1" name=""/>
        <p:cNvGrpSpPr/>
        <p:nvPr/>
      </p:nvGrpSpPr>
      <p:grpSpPr>
        <a:xfrm>
          <a:off x="0" y="0"/>
          <a:ext cx="0" cy="0"/>
          <a:chOff x="0" y="0"/>
          <a:chExt cx="0" cy="0"/>
        </a:xfrm>
      </p:grpSpPr>
      <p:sp>
        <p:nvSpPr>
          <p:cNvPr id="6" name="TextBox 5"/>
          <p:cNvSpPr txBox="1"/>
          <p:nvPr userDrawn="1"/>
        </p:nvSpPr>
        <p:spPr>
          <a:xfrm>
            <a:off x="234808" y="1120253"/>
            <a:ext cx="10896600" cy="1107996"/>
          </a:xfrm>
          <a:prstGeom prst="rect">
            <a:avLst/>
          </a:prstGeom>
          <a:noFill/>
        </p:spPr>
        <p:txBody>
          <a:bodyPr wrap="square" rtlCol="0" anchor="ctr">
            <a:spAutoFit/>
          </a:bodyPr>
          <a:lstStyle/>
          <a:p>
            <a:r>
              <a:rPr lang="en-US" sz="6600" b="1" i="0">
                <a:solidFill>
                  <a:schemeClr val="accent1">
                    <a:lumMod val="75000"/>
                  </a:schemeClr>
                </a:solidFill>
              </a:rPr>
              <a:t>Our Mission</a:t>
            </a:r>
          </a:p>
        </p:txBody>
      </p:sp>
      <p:sp>
        <p:nvSpPr>
          <p:cNvPr id="5" name="TextBox 4"/>
          <p:cNvSpPr txBox="1"/>
          <p:nvPr userDrawn="1"/>
        </p:nvSpPr>
        <p:spPr>
          <a:xfrm>
            <a:off x="900858" y="3139622"/>
            <a:ext cx="11203084" cy="4524315"/>
          </a:xfrm>
          <a:prstGeom prst="rect">
            <a:avLst/>
          </a:prstGeom>
          <a:noFill/>
        </p:spPr>
        <p:txBody>
          <a:bodyPr wrap="square" rtlCol="0" anchor="ctr">
            <a:spAutoFit/>
          </a:bodyPr>
          <a:lstStyle/>
          <a:p>
            <a:pPr marL="0" marR="0" lvl="0" indent="0" algn="ctr" defTabSz="584318" rtl="0" eaLnBrk="1" fontAlgn="base" latinLnBrk="0" hangingPunct="0">
              <a:lnSpc>
                <a:spcPct val="100000"/>
              </a:lnSpc>
              <a:spcBef>
                <a:spcPct val="0"/>
              </a:spcBef>
              <a:spcAft>
                <a:spcPct val="0"/>
              </a:spcAft>
              <a:buClrTx/>
              <a:buSzTx/>
              <a:buFontTx/>
              <a:buNone/>
              <a:tabLst/>
              <a:defRPr/>
            </a:pPr>
            <a:r>
              <a:rPr lang="en-US" sz="6000" b="1">
                <a:solidFill>
                  <a:schemeClr val="tx1"/>
                </a:solidFill>
              </a:rPr>
              <a:t>Improving</a:t>
            </a:r>
            <a:r>
              <a:rPr lang="en-US" sz="6000" b="0">
                <a:solidFill>
                  <a:schemeClr val="tx1"/>
                </a:solidFill>
              </a:rPr>
              <a:t> </a:t>
            </a:r>
            <a:r>
              <a:rPr lang="en-US" sz="5400" b="0">
                <a:solidFill>
                  <a:schemeClr val="tx1"/>
                </a:solidFill>
              </a:rPr>
              <a:t>health care access and outcomes for the </a:t>
            </a:r>
            <a:r>
              <a:rPr lang="en-US" sz="6000" b="1">
                <a:solidFill>
                  <a:schemeClr val="tx1"/>
                </a:solidFill>
              </a:rPr>
              <a:t>people</a:t>
            </a:r>
            <a:r>
              <a:rPr lang="en-US" sz="6000" b="0">
                <a:solidFill>
                  <a:schemeClr val="tx1"/>
                </a:solidFill>
              </a:rPr>
              <a:t> </a:t>
            </a:r>
            <a:r>
              <a:rPr lang="en-US" sz="5400" b="0">
                <a:solidFill>
                  <a:schemeClr val="tx1"/>
                </a:solidFill>
              </a:rPr>
              <a:t>we serve </a:t>
            </a:r>
            <a:br>
              <a:rPr lang="en-US" sz="5400" b="0">
                <a:solidFill>
                  <a:schemeClr val="tx1"/>
                </a:solidFill>
              </a:rPr>
            </a:br>
            <a:r>
              <a:rPr lang="en-US" sz="5400" b="0">
                <a:solidFill>
                  <a:schemeClr val="tx1"/>
                </a:solidFill>
              </a:rPr>
              <a:t>while demonstrating sound stewardship of financial </a:t>
            </a:r>
            <a:r>
              <a:rPr lang="en-US" sz="6000" b="1">
                <a:solidFill>
                  <a:schemeClr val="tx1"/>
                </a:solidFill>
              </a:rPr>
              <a:t>resources</a:t>
            </a:r>
            <a:endParaRPr lang="en-US" sz="5400" b="1">
              <a:solidFill>
                <a:schemeClr val="tx1"/>
              </a:solidFill>
            </a:endParaRP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Tree>
    <p:extLst>
      <p:ext uri="{BB962C8B-B14F-4D97-AF65-F5344CB8AC3E}">
        <p14:creationId xmlns:p14="http://schemas.microsoft.com/office/powerpoint/2010/main" val="3846538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330390" y="2438400"/>
            <a:ext cx="12344023" cy="6172200"/>
          </a:xfrm>
          <a:prstGeom prst="rect">
            <a:avLst/>
          </a:prstGeom>
        </p:spPr>
        <p:txBody>
          <a:bodyPr/>
          <a:lstStyle>
            <a:lvl1pPr>
              <a:defRPr lang="en-US" sz="3600" baseline="0" dirty="0" smtClean="0">
                <a:solidFill>
                  <a:schemeClr val="tx1"/>
                </a:solidFill>
              </a:defRPr>
            </a:lvl1pPr>
            <a:lvl2pPr>
              <a:defRPr lang="en-US" sz="3300" baseline="0" dirty="0" smtClean="0">
                <a:solidFill>
                  <a:schemeClr val="tx1"/>
                </a:solidFill>
              </a:defRPr>
            </a:lvl2pPr>
            <a:lvl3pPr>
              <a:defRPr lang="en-US" sz="2700" dirty="0" smtClean="0">
                <a:solidFill>
                  <a:schemeClr val="tx1"/>
                </a:solidFill>
              </a:defRPr>
            </a:lvl3pPr>
            <a:lvl4pPr marL="1605233" indent="-342917">
              <a:buFont typeface="Wingdings" panose="05000000000000000000" pitchFamily="2" charset="2"/>
              <a:buChar char="v"/>
              <a:defRPr lang="en-US" sz="2400" dirty="0" smtClean="0">
                <a:solidFill>
                  <a:schemeClr val="tx1"/>
                </a:solidFill>
              </a:defRPr>
            </a:lvl4pPr>
          </a:lstStyle>
          <a:p>
            <a:pPr lvl="0">
              <a:spcBef>
                <a:spcPts val="768"/>
              </a:spcBef>
              <a:buFont typeface="Arial" panose="020B0604020202020204" pitchFamily="34" charset="0"/>
              <a:buChar char="•"/>
            </a:pPr>
            <a:r>
              <a:rPr lang="en-US"/>
              <a:t>Use bullet points sparingly</a:t>
            </a:r>
          </a:p>
          <a:p>
            <a:pPr marL="800260" lvl="1" indent="-342971">
              <a:spcBef>
                <a:spcPts val="768"/>
              </a:spcBef>
              <a:buSzPct val="75000"/>
              <a:buFont typeface="Wingdings" panose="05000000000000000000" pitchFamily="2" charset="2"/>
              <a:buChar char="Ø"/>
            </a:pPr>
            <a:r>
              <a:rPr lang="en-US"/>
              <a:t>3 – 5 per slide</a:t>
            </a:r>
          </a:p>
          <a:p>
            <a:pPr lvl="0">
              <a:spcBef>
                <a:spcPts val="768"/>
              </a:spcBef>
              <a:buFont typeface="Arial" panose="020B0604020202020204" pitchFamily="34" charset="0"/>
              <a:buChar char="•"/>
            </a:pPr>
            <a:r>
              <a:rPr lang="en-US"/>
              <a:t>Examine your font size</a:t>
            </a:r>
          </a:p>
          <a:p>
            <a:pPr marL="800260" lvl="1" indent="-342971">
              <a:spcBef>
                <a:spcPts val="768"/>
              </a:spcBef>
              <a:buSzPct val="75000"/>
              <a:buFont typeface="Wingdings" panose="05000000000000000000" pitchFamily="2" charset="2"/>
              <a:buChar char="Ø"/>
            </a:pPr>
            <a:r>
              <a:rPr lang="en-US"/>
              <a:t>Stay above 20 point</a:t>
            </a:r>
          </a:p>
          <a:p>
            <a:pPr lvl="0">
              <a:spcBef>
                <a:spcPts val="768"/>
              </a:spcBef>
              <a:buFont typeface="Arial" panose="020B0604020202020204" pitchFamily="34" charset="0"/>
              <a:buChar char="•"/>
            </a:pPr>
            <a:r>
              <a:rPr lang="en-US"/>
              <a:t>Add relevant images/media</a:t>
            </a:r>
          </a:p>
          <a:p>
            <a:pPr marL="800260" lvl="1" indent="-342971">
              <a:spcBef>
                <a:spcPts val="768"/>
              </a:spcBef>
              <a:buSzPct val="75000"/>
              <a:buFont typeface="Wingdings" panose="05000000000000000000" pitchFamily="2" charset="2"/>
              <a:buChar char="Ø"/>
            </a:pPr>
            <a:r>
              <a:rPr lang="en-US"/>
              <a:t>Second level</a:t>
            </a:r>
          </a:p>
          <a:p>
            <a:pPr marL="1200390" lvl="2" indent="-285809">
              <a:spcBef>
                <a:spcPts val="768"/>
              </a:spcBef>
              <a:buSzPct val="75000"/>
              <a:buFont typeface="Wingdings" panose="05000000000000000000" pitchFamily="2" charset="2"/>
              <a:buChar char="§"/>
            </a:pPr>
            <a:r>
              <a:rPr lang="en-US"/>
              <a:t>Third level</a:t>
            </a:r>
          </a:p>
          <a:p>
            <a:pPr marL="1481434" lvl="3" indent="-219119">
              <a:spcBef>
                <a:spcPts val="768"/>
              </a:spcBef>
              <a:buFont typeface="Arial" panose="020B0604020202020204" pitchFamily="34" charset="0"/>
              <a:buChar char="•"/>
            </a:pPr>
            <a:r>
              <a:rPr lang="en-US"/>
              <a:t>Fourth level</a:t>
            </a:r>
          </a:p>
        </p:txBody>
      </p:sp>
      <p:sp>
        <p:nvSpPr>
          <p:cNvPr id="3" name="Slide Number Placeholder 2"/>
          <p:cNvSpPr>
            <a:spLocks noGrp="1"/>
          </p:cNvSpPr>
          <p:nvPr>
            <p:ph type="sldNum" sz="quarter" idx="11"/>
          </p:nvPr>
        </p:nvSpPr>
        <p:spPr/>
        <p:txBody>
          <a:bodyPr/>
          <a:lstStyle/>
          <a:p>
            <a:fld id="{88E71DEA-C72C-42CF-90F7-E467E0733BC8}" type="slidenum">
              <a:rPr lang="en-US" smtClean="0"/>
              <a:pPr/>
              <a:t>‹#›</a:t>
            </a:fld>
            <a:endParaRPr lang="en-US"/>
          </a:p>
        </p:txBody>
      </p:sp>
      <p:sp>
        <p:nvSpPr>
          <p:cNvPr id="29" name="Title 1">
            <a:extLst>
              <a:ext uri="{FF2B5EF4-FFF2-40B4-BE49-F238E27FC236}">
                <a16:creationId xmlns:a16="http://schemas.microsoft.com/office/drawing/2014/main" id="{40CE97B1-57EA-4888-86E2-E66E4425E591}"/>
              </a:ext>
            </a:extLst>
          </p:cNvPr>
          <p:cNvSpPr>
            <a:spLocks noGrp="1"/>
          </p:cNvSpPr>
          <p:nvPr>
            <p:ph type="title" hasCustomPrompt="1"/>
          </p:nvPr>
        </p:nvSpPr>
        <p:spPr>
          <a:xfrm>
            <a:off x="330390" y="624523"/>
            <a:ext cx="12344023" cy="1161288"/>
          </a:xfrm>
          <a:prstGeom prst="rect">
            <a:avLst/>
          </a:prstGeom>
        </p:spPr>
        <p:txBody>
          <a:bodyPr anchor="ctr">
            <a:noAutofit/>
          </a:bodyPr>
          <a:lstStyle>
            <a:lvl1pPr algn="ctr">
              <a:defRPr sz="6600">
                <a:solidFill>
                  <a:schemeClr val="accent1">
                    <a:lumMod val="75000"/>
                  </a:schemeClr>
                </a:solidFill>
              </a:defRPr>
            </a:lvl1pPr>
          </a:lstStyle>
          <a:p>
            <a:r>
              <a:rPr lang="en-US"/>
              <a:t>Click to Edit Slide Title</a:t>
            </a:r>
          </a:p>
        </p:txBody>
      </p:sp>
    </p:spTree>
    <p:extLst>
      <p:ext uri="{BB962C8B-B14F-4D97-AF65-F5344CB8AC3E}">
        <p14:creationId xmlns:p14="http://schemas.microsoft.com/office/powerpoint/2010/main" val="1994965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by-Side Content Slide 2">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330388" y="2438400"/>
            <a:ext cx="5829122" cy="6172200"/>
          </a:xfrm>
          <a:prstGeom prst="rect">
            <a:avLst/>
          </a:prstGeom>
          <a:ln w="57150">
            <a:noFill/>
          </a:ln>
        </p:spPr>
        <p:txBody>
          <a:bodyPr/>
          <a:lstStyle>
            <a:lvl1pPr>
              <a:defRPr lang="en-US" sz="3000" baseline="0" dirty="0" smtClean="0">
                <a:solidFill>
                  <a:schemeClr val="tx1"/>
                </a:solidFill>
              </a:defRPr>
            </a:lvl1pPr>
            <a:lvl2pPr>
              <a:defRPr lang="en-US" sz="2700" baseline="0" dirty="0" smtClean="0">
                <a:solidFill>
                  <a:schemeClr val="tx1"/>
                </a:solidFill>
              </a:defRPr>
            </a:lvl2pPr>
            <a:lvl3pPr>
              <a:defRPr lang="en-US" sz="2400" dirty="0" smtClean="0">
                <a:solidFill>
                  <a:schemeClr val="tx1"/>
                </a:solidFill>
              </a:defRPr>
            </a:lvl3pPr>
            <a:lvl4pPr marL="1605233" indent="-342917">
              <a:buFont typeface="Wingdings" panose="05000000000000000000" pitchFamily="2" charset="2"/>
              <a:buChar char="v"/>
              <a:defRPr lang="en-US" sz="2100" dirty="0" smtClean="0">
                <a:solidFill>
                  <a:schemeClr val="tx1"/>
                </a:solidFill>
              </a:defRPr>
            </a:lvl4pPr>
          </a:lstStyle>
          <a:p>
            <a:pPr lvl="0">
              <a:spcBef>
                <a:spcPts val="768"/>
              </a:spcBef>
              <a:buFont typeface="Arial" panose="020B0604020202020204" pitchFamily="34" charset="0"/>
              <a:buChar char="•"/>
            </a:pPr>
            <a:r>
              <a:rPr lang="en-US"/>
              <a:t>Use bullet points sparingly</a:t>
            </a:r>
          </a:p>
          <a:p>
            <a:pPr marL="800260" lvl="1" indent="-342971">
              <a:spcBef>
                <a:spcPts val="768"/>
              </a:spcBef>
              <a:buSzPct val="75000"/>
              <a:buFont typeface="Wingdings" panose="05000000000000000000" pitchFamily="2" charset="2"/>
              <a:buChar char="Ø"/>
            </a:pPr>
            <a:r>
              <a:rPr lang="en-US"/>
              <a:t>3 – 5 per slide</a:t>
            </a:r>
          </a:p>
          <a:p>
            <a:pPr lvl="0">
              <a:spcBef>
                <a:spcPts val="768"/>
              </a:spcBef>
              <a:buFont typeface="Arial" panose="020B0604020202020204" pitchFamily="34" charset="0"/>
              <a:buChar char="•"/>
            </a:pPr>
            <a:r>
              <a:rPr lang="en-US"/>
              <a:t>Examine your font size</a:t>
            </a:r>
          </a:p>
          <a:p>
            <a:pPr marL="800260" lvl="1" indent="-342971">
              <a:spcBef>
                <a:spcPts val="768"/>
              </a:spcBef>
              <a:buSzPct val="75000"/>
              <a:buFont typeface="Wingdings" panose="05000000000000000000" pitchFamily="2" charset="2"/>
              <a:buChar char="Ø"/>
            </a:pPr>
            <a:r>
              <a:rPr lang="en-US"/>
              <a:t>Stay above 20 point</a:t>
            </a:r>
          </a:p>
          <a:p>
            <a:pPr lvl="0">
              <a:spcBef>
                <a:spcPts val="768"/>
              </a:spcBef>
              <a:buFont typeface="Arial" panose="020B0604020202020204" pitchFamily="34" charset="0"/>
              <a:buChar char="•"/>
            </a:pPr>
            <a:r>
              <a:rPr lang="en-US"/>
              <a:t>Add relevant images/media</a:t>
            </a:r>
          </a:p>
          <a:p>
            <a:pPr marL="800260" lvl="1" indent="-342971">
              <a:spcBef>
                <a:spcPts val="768"/>
              </a:spcBef>
              <a:buSzPct val="75000"/>
              <a:buFont typeface="Wingdings" panose="05000000000000000000" pitchFamily="2" charset="2"/>
              <a:buChar char="Ø"/>
            </a:pPr>
            <a:r>
              <a:rPr lang="en-US"/>
              <a:t>Second level</a:t>
            </a:r>
          </a:p>
          <a:p>
            <a:pPr marL="1200390" lvl="2" indent="-285809">
              <a:spcBef>
                <a:spcPts val="768"/>
              </a:spcBef>
              <a:buSzPct val="75000"/>
              <a:buFont typeface="Wingdings" panose="05000000000000000000" pitchFamily="2" charset="2"/>
              <a:buChar char="§"/>
            </a:pPr>
            <a:r>
              <a:rPr lang="en-US"/>
              <a:t>Third level</a:t>
            </a:r>
          </a:p>
          <a:p>
            <a:pPr marL="1481434" lvl="3" indent="-219119">
              <a:spcBef>
                <a:spcPts val="768"/>
              </a:spcBef>
              <a:buFont typeface="Arial" panose="020B0604020202020204" pitchFamily="34" charset="0"/>
              <a:buChar char="•"/>
            </a:pPr>
            <a:r>
              <a:rPr lang="en-US"/>
              <a:t>Fourth level</a:t>
            </a:r>
          </a:p>
        </p:txBody>
      </p:sp>
      <p:sp>
        <p:nvSpPr>
          <p:cNvPr id="3" name="Slide Number Placeholder 2"/>
          <p:cNvSpPr>
            <a:spLocks noGrp="1"/>
          </p:cNvSpPr>
          <p:nvPr>
            <p:ph type="sldNum" sz="quarter" idx="11"/>
          </p:nvPr>
        </p:nvSpPr>
        <p:spPr/>
        <p:txBody>
          <a:bodyPr/>
          <a:lstStyle/>
          <a:p>
            <a:fld id="{88E71DEA-C72C-42CF-90F7-E467E0733BC8}" type="slidenum">
              <a:rPr lang="en-US" smtClean="0"/>
              <a:pPr/>
              <a:t>‹#›</a:t>
            </a:fld>
            <a:endParaRPr lang="en-US"/>
          </a:p>
        </p:txBody>
      </p:sp>
      <p:sp>
        <p:nvSpPr>
          <p:cNvPr id="29" name="Title 1">
            <a:extLst>
              <a:ext uri="{FF2B5EF4-FFF2-40B4-BE49-F238E27FC236}">
                <a16:creationId xmlns:a16="http://schemas.microsoft.com/office/drawing/2014/main" id="{40CE97B1-57EA-4888-86E2-E66E4425E591}"/>
              </a:ext>
            </a:extLst>
          </p:cNvPr>
          <p:cNvSpPr>
            <a:spLocks noGrp="1"/>
          </p:cNvSpPr>
          <p:nvPr>
            <p:ph type="title" hasCustomPrompt="1"/>
          </p:nvPr>
        </p:nvSpPr>
        <p:spPr>
          <a:xfrm>
            <a:off x="330390" y="624523"/>
            <a:ext cx="12344023" cy="1161288"/>
          </a:xfrm>
          <a:prstGeom prst="rect">
            <a:avLst/>
          </a:prstGeom>
        </p:spPr>
        <p:txBody>
          <a:bodyPr anchor="ctr">
            <a:noAutofit/>
          </a:bodyPr>
          <a:lstStyle>
            <a:lvl1pPr algn="ctr">
              <a:defRPr sz="6600">
                <a:solidFill>
                  <a:schemeClr val="accent1">
                    <a:lumMod val="75000"/>
                  </a:schemeClr>
                </a:solidFill>
              </a:defRPr>
            </a:lvl1pPr>
          </a:lstStyle>
          <a:p>
            <a:r>
              <a:rPr lang="en-US"/>
              <a:t>Click to Edit Slide Title</a:t>
            </a:r>
          </a:p>
        </p:txBody>
      </p:sp>
      <p:sp>
        <p:nvSpPr>
          <p:cNvPr id="5" name="Content Placeholder 3">
            <a:extLst>
              <a:ext uri="{FF2B5EF4-FFF2-40B4-BE49-F238E27FC236}">
                <a16:creationId xmlns:a16="http://schemas.microsoft.com/office/drawing/2014/main" id="{25FF5EAB-AD08-4EAC-81DF-1F08A71581EB}"/>
              </a:ext>
            </a:extLst>
          </p:cNvPr>
          <p:cNvSpPr>
            <a:spLocks noGrp="1"/>
          </p:cNvSpPr>
          <p:nvPr>
            <p:ph sz="quarter" idx="12" hasCustomPrompt="1"/>
          </p:nvPr>
        </p:nvSpPr>
        <p:spPr>
          <a:xfrm>
            <a:off x="6845289" y="2438400"/>
            <a:ext cx="5829122" cy="6172200"/>
          </a:xfrm>
          <a:prstGeom prst="rect">
            <a:avLst/>
          </a:prstGeom>
          <a:solidFill>
            <a:schemeClr val="accent5"/>
          </a:solidFill>
        </p:spPr>
        <p:txBody>
          <a:bodyPr/>
          <a:lstStyle>
            <a:lvl1pPr>
              <a:defRPr lang="en-US" sz="3000" baseline="0" dirty="0" smtClean="0">
                <a:solidFill>
                  <a:schemeClr val="bg1"/>
                </a:solidFill>
              </a:defRPr>
            </a:lvl1pPr>
            <a:lvl2pPr>
              <a:defRPr lang="en-US" sz="2700" baseline="0" dirty="0" smtClean="0">
                <a:solidFill>
                  <a:schemeClr val="bg1"/>
                </a:solidFill>
              </a:defRPr>
            </a:lvl2pPr>
            <a:lvl3pPr>
              <a:defRPr lang="en-US" sz="2400" dirty="0" smtClean="0">
                <a:solidFill>
                  <a:schemeClr val="bg1"/>
                </a:solidFill>
              </a:defRPr>
            </a:lvl3pPr>
            <a:lvl4pPr marL="1605233" indent="-342917">
              <a:buFont typeface="Wingdings" panose="05000000000000000000" pitchFamily="2" charset="2"/>
              <a:buChar char="v"/>
              <a:defRPr lang="en-US" sz="2100" dirty="0" smtClean="0">
                <a:solidFill>
                  <a:schemeClr val="bg1"/>
                </a:solidFill>
              </a:defRPr>
            </a:lvl4pPr>
          </a:lstStyle>
          <a:p>
            <a:pPr lvl="0">
              <a:spcBef>
                <a:spcPts val="768"/>
              </a:spcBef>
              <a:buFont typeface="Arial" panose="020B0604020202020204" pitchFamily="34" charset="0"/>
              <a:buChar char="•"/>
            </a:pPr>
            <a:r>
              <a:rPr lang="en-US"/>
              <a:t>Use bullet points sparingly</a:t>
            </a:r>
          </a:p>
          <a:p>
            <a:pPr marL="800260" lvl="1" indent="-342971">
              <a:spcBef>
                <a:spcPts val="768"/>
              </a:spcBef>
              <a:buSzPct val="75000"/>
              <a:buFont typeface="Wingdings" panose="05000000000000000000" pitchFamily="2" charset="2"/>
              <a:buChar char="Ø"/>
            </a:pPr>
            <a:r>
              <a:rPr lang="en-US"/>
              <a:t>3 – 5 per slide</a:t>
            </a:r>
          </a:p>
          <a:p>
            <a:pPr lvl="0">
              <a:spcBef>
                <a:spcPts val="768"/>
              </a:spcBef>
              <a:buFont typeface="Arial" panose="020B0604020202020204" pitchFamily="34" charset="0"/>
              <a:buChar char="•"/>
            </a:pPr>
            <a:r>
              <a:rPr lang="en-US"/>
              <a:t>Examine your font size</a:t>
            </a:r>
          </a:p>
          <a:p>
            <a:pPr marL="800260" lvl="1" indent="-342971">
              <a:spcBef>
                <a:spcPts val="768"/>
              </a:spcBef>
              <a:buSzPct val="75000"/>
              <a:buFont typeface="Wingdings" panose="05000000000000000000" pitchFamily="2" charset="2"/>
              <a:buChar char="Ø"/>
            </a:pPr>
            <a:r>
              <a:rPr lang="en-US"/>
              <a:t>Stay above 20 point</a:t>
            </a:r>
          </a:p>
          <a:p>
            <a:pPr lvl="0">
              <a:spcBef>
                <a:spcPts val="768"/>
              </a:spcBef>
              <a:buFont typeface="Arial" panose="020B0604020202020204" pitchFamily="34" charset="0"/>
              <a:buChar char="•"/>
            </a:pPr>
            <a:r>
              <a:rPr lang="en-US"/>
              <a:t>Add relevant images/media</a:t>
            </a:r>
          </a:p>
          <a:p>
            <a:pPr marL="800260" lvl="1" indent="-342971">
              <a:spcBef>
                <a:spcPts val="768"/>
              </a:spcBef>
              <a:buSzPct val="75000"/>
              <a:buFont typeface="Wingdings" panose="05000000000000000000" pitchFamily="2" charset="2"/>
              <a:buChar char="Ø"/>
            </a:pPr>
            <a:r>
              <a:rPr lang="en-US"/>
              <a:t>Second level</a:t>
            </a:r>
          </a:p>
          <a:p>
            <a:pPr marL="1200390" lvl="2" indent="-285809">
              <a:spcBef>
                <a:spcPts val="768"/>
              </a:spcBef>
              <a:buSzPct val="75000"/>
              <a:buFont typeface="Wingdings" panose="05000000000000000000" pitchFamily="2" charset="2"/>
              <a:buChar char="§"/>
            </a:pPr>
            <a:r>
              <a:rPr lang="en-US"/>
              <a:t>Third level</a:t>
            </a:r>
          </a:p>
          <a:p>
            <a:pPr marL="1481434" lvl="3" indent="-219119">
              <a:spcBef>
                <a:spcPts val="768"/>
              </a:spcBef>
              <a:buFont typeface="Arial" panose="020B0604020202020204" pitchFamily="34" charset="0"/>
              <a:buChar char="•"/>
            </a:pPr>
            <a:r>
              <a:rPr lang="en-US"/>
              <a:t>Fourth level</a:t>
            </a:r>
          </a:p>
        </p:txBody>
      </p:sp>
    </p:spTree>
    <p:extLst>
      <p:ext uri="{BB962C8B-B14F-4D97-AF65-F5344CB8AC3E}">
        <p14:creationId xmlns:p14="http://schemas.microsoft.com/office/powerpoint/2010/main" val="22977630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Examples Slide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
        <p:nvSpPr>
          <p:cNvPr id="5" name="Content Placeholder 4"/>
          <p:cNvSpPr>
            <a:spLocks noGrp="1"/>
          </p:cNvSpPr>
          <p:nvPr>
            <p:ph sz="quarter" idx="20" hasCustomPrompt="1"/>
          </p:nvPr>
        </p:nvSpPr>
        <p:spPr>
          <a:xfrm>
            <a:off x="330388" y="2171705"/>
            <a:ext cx="4095308" cy="6512053"/>
          </a:xfrm>
          <a:prstGeom prst="rect">
            <a:avLst/>
          </a:prstGeom>
          <a:ln w="38100">
            <a:solidFill>
              <a:schemeClr val="accent1">
                <a:lumMod val="75000"/>
              </a:schemeClr>
            </a:solidFill>
          </a:ln>
          <a:effectLst/>
        </p:spPr>
        <p:txBody>
          <a:bodyPr anchor="ctr"/>
          <a:lstStyle>
            <a:lvl1pPr algn="ctr">
              <a:defRPr lang="en-US" i="1" baseline="0" smtClean="0">
                <a:solidFill>
                  <a:schemeClr val="bg1">
                    <a:lumMod val="50000"/>
                  </a:schemeClr>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10" name="Content Placeholder 4"/>
          <p:cNvSpPr>
            <a:spLocks noGrp="1"/>
          </p:cNvSpPr>
          <p:nvPr>
            <p:ph sz="quarter" idx="21" hasCustomPrompt="1"/>
          </p:nvPr>
        </p:nvSpPr>
        <p:spPr>
          <a:xfrm>
            <a:off x="8494778" y="2171705"/>
            <a:ext cx="4179635" cy="6512053"/>
          </a:xfrm>
          <a:prstGeom prst="rect">
            <a:avLst/>
          </a:prstGeom>
          <a:ln w="38100">
            <a:solidFill>
              <a:schemeClr val="accent1">
                <a:lumMod val="75000"/>
              </a:schemeClr>
            </a:solidFill>
          </a:ln>
          <a:effectLst/>
        </p:spPr>
        <p:txBody>
          <a:bodyPr anchor="ctr"/>
          <a:lstStyle>
            <a:lvl1pPr algn="ctr">
              <a:defRPr lang="en-US" i="1" baseline="0" smtClean="0">
                <a:solidFill>
                  <a:schemeClr val="bg1">
                    <a:lumMod val="50000"/>
                  </a:schemeClr>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12" name="Content Placeholder 4"/>
          <p:cNvSpPr>
            <a:spLocks noGrp="1"/>
          </p:cNvSpPr>
          <p:nvPr>
            <p:ph sz="quarter" idx="22" hasCustomPrompt="1"/>
          </p:nvPr>
        </p:nvSpPr>
        <p:spPr>
          <a:xfrm>
            <a:off x="4659884" y="2171705"/>
            <a:ext cx="3685032" cy="2872739"/>
          </a:xfrm>
          <a:prstGeom prst="rect">
            <a:avLst/>
          </a:prstGeom>
          <a:ln w="38100">
            <a:solidFill>
              <a:schemeClr val="accent1">
                <a:lumMod val="75000"/>
              </a:schemeClr>
            </a:solidFill>
          </a:ln>
          <a:effectLst/>
        </p:spPr>
        <p:txBody>
          <a:bodyPr anchor="ctr"/>
          <a:lstStyle>
            <a:lvl1pPr algn="ctr">
              <a:defRPr lang="en-US" i="1" baseline="0" smtClean="0">
                <a:solidFill>
                  <a:schemeClr val="bg1">
                    <a:lumMod val="50000"/>
                  </a:schemeClr>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16" name="Content Placeholder 4"/>
          <p:cNvSpPr>
            <a:spLocks noGrp="1"/>
          </p:cNvSpPr>
          <p:nvPr>
            <p:ph sz="quarter" idx="23" hasCustomPrompt="1"/>
          </p:nvPr>
        </p:nvSpPr>
        <p:spPr>
          <a:xfrm>
            <a:off x="4659884" y="5407153"/>
            <a:ext cx="3685032" cy="3276600"/>
          </a:xfrm>
          <a:prstGeom prst="rect">
            <a:avLst/>
          </a:prstGeom>
          <a:ln w="38100">
            <a:solidFill>
              <a:schemeClr val="accent1">
                <a:lumMod val="75000"/>
              </a:schemeClr>
            </a:solidFill>
          </a:ln>
          <a:effectLst/>
        </p:spPr>
        <p:txBody>
          <a:bodyPr anchor="ctr"/>
          <a:lstStyle>
            <a:lvl1pPr algn="ctr">
              <a:defRPr lang="en-US" i="1" baseline="0" smtClean="0">
                <a:solidFill>
                  <a:schemeClr val="bg1">
                    <a:lumMod val="50000"/>
                  </a:schemeClr>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8" name="Title 1">
            <a:extLst>
              <a:ext uri="{FF2B5EF4-FFF2-40B4-BE49-F238E27FC236}">
                <a16:creationId xmlns:a16="http://schemas.microsoft.com/office/drawing/2014/main" id="{F21FABD1-B807-4C07-9D13-989ADF61BC87}"/>
              </a:ext>
            </a:extLst>
          </p:cNvPr>
          <p:cNvSpPr>
            <a:spLocks noGrp="1"/>
          </p:cNvSpPr>
          <p:nvPr>
            <p:ph type="title" hasCustomPrompt="1"/>
          </p:nvPr>
        </p:nvSpPr>
        <p:spPr>
          <a:xfrm>
            <a:off x="330390" y="627890"/>
            <a:ext cx="12344023" cy="1161288"/>
          </a:xfrm>
          <a:prstGeom prst="rect">
            <a:avLst/>
          </a:prstGeom>
        </p:spPr>
        <p:txBody>
          <a:bodyPr vert="horz" lIns="91440" tIns="45720" rIns="91440" bIns="45720" rtlCol="0" anchor="ctr">
            <a:noAutofit/>
          </a:bodyPr>
          <a:lstStyle>
            <a:lvl1pPr algn="ctr">
              <a:defRPr lang="en-US" dirty="0"/>
            </a:lvl1pPr>
          </a:lstStyle>
          <a:p>
            <a:pPr lvl="0"/>
            <a:r>
              <a:rPr lang="en-US"/>
              <a:t>Click to Edit Slide Title</a:t>
            </a:r>
          </a:p>
        </p:txBody>
      </p:sp>
    </p:spTree>
    <p:extLst>
      <p:ext uri="{BB962C8B-B14F-4D97-AF65-F5344CB8AC3E}">
        <p14:creationId xmlns:p14="http://schemas.microsoft.com/office/powerpoint/2010/main" val="1153494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ssion Slide">
    <p:spTree>
      <p:nvGrpSpPr>
        <p:cNvPr id="1" name=""/>
        <p:cNvGrpSpPr/>
        <p:nvPr/>
      </p:nvGrpSpPr>
      <p:grpSpPr>
        <a:xfrm>
          <a:off x="0" y="0"/>
          <a:ext cx="0" cy="0"/>
          <a:chOff x="0" y="0"/>
          <a:chExt cx="0" cy="0"/>
        </a:xfrm>
      </p:grpSpPr>
      <p:sp>
        <p:nvSpPr>
          <p:cNvPr id="6" name="TextBox 5"/>
          <p:cNvSpPr txBox="1"/>
          <p:nvPr userDrawn="1"/>
        </p:nvSpPr>
        <p:spPr>
          <a:xfrm>
            <a:off x="234808" y="1120253"/>
            <a:ext cx="10896600" cy="1107996"/>
          </a:xfrm>
          <a:prstGeom prst="rect">
            <a:avLst/>
          </a:prstGeom>
          <a:noFill/>
        </p:spPr>
        <p:txBody>
          <a:bodyPr wrap="square" rtlCol="0" anchor="ctr">
            <a:spAutoFit/>
          </a:bodyPr>
          <a:lstStyle/>
          <a:p>
            <a:r>
              <a:rPr lang="en-US" sz="6600" b="1" i="0">
                <a:solidFill>
                  <a:schemeClr val="bg1"/>
                </a:solidFill>
              </a:rPr>
              <a:t>Our Mission</a:t>
            </a:r>
          </a:p>
        </p:txBody>
      </p:sp>
      <p:sp>
        <p:nvSpPr>
          <p:cNvPr id="5" name="TextBox 4"/>
          <p:cNvSpPr txBox="1"/>
          <p:nvPr userDrawn="1"/>
        </p:nvSpPr>
        <p:spPr>
          <a:xfrm>
            <a:off x="900858" y="3139622"/>
            <a:ext cx="11203084" cy="4524315"/>
          </a:xfrm>
          <a:prstGeom prst="rect">
            <a:avLst/>
          </a:prstGeom>
          <a:noFill/>
        </p:spPr>
        <p:txBody>
          <a:bodyPr wrap="square" rtlCol="0" anchor="ctr">
            <a:spAutoFit/>
          </a:bodyPr>
          <a:lstStyle/>
          <a:p>
            <a:pPr marL="0" marR="0" lvl="0" indent="0" algn="ctr" defTabSz="584318" rtl="0" eaLnBrk="1" fontAlgn="base" latinLnBrk="0" hangingPunct="0">
              <a:lnSpc>
                <a:spcPct val="100000"/>
              </a:lnSpc>
              <a:spcBef>
                <a:spcPct val="0"/>
              </a:spcBef>
              <a:spcAft>
                <a:spcPct val="0"/>
              </a:spcAft>
              <a:buClrTx/>
              <a:buSzTx/>
              <a:buFontTx/>
              <a:buNone/>
              <a:tabLst/>
              <a:defRPr/>
            </a:pPr>
            <a:r>
              <a:rPr lang="en-US" sz="6000" b="1">
                <a:solidFill>
                  <a:schemeClr val="bg1"/>
                </a:solidFill>
              </a:rPr>
              <a:t>Improving</a:t>
            </a:r>
            <a:r>
              <a:rPr lang="en-US" sz="6000" b="0">
                <a:solidFill>
                  <a:schemeClr val="bg1"/>
                </a:solidFill>
              </a:rPr>
              <a:t> </a:t>
            </a:r>
            <a:r>
              <a:rPr lang="en-US" sz="5400" b="0">
                <a:solidFill>
                  <a:schemeClr val="bg1"/>
                </a:solidFill>
              </a:rPr>
              <a:t>health care access and outcomes for the </a:t>
            </a:r>
            <a:r>
              <a:rPr lang="en-US" sz="6000" b="1">
                <a:solidFill>
                  <a:schemeClr val="bg1"/>
                </a:solidFill>
              </a:rPr>
              <a:t>people</a:t>
            </a:r>
            <a:r>
              <a:rPr lang="en-US" sz="6000" b="0">
                <a:solidFill>
                  <a:schemeClr val="bg1"/>
                </a:solidFill>
              </a:rPr>
              <a:t> </a:t>
            </a:r>
            <a:r>
              <a:rPr lang="en-US" sz="5400" b="0">
                <a:solidFill>
                  <a:schemeClr val="bg1"/>
                </a:solidFill>
              </a:rPr>
              <a:t>we serve </a:t>
            </a:r>
            <a:br>
              <a:rPr lang="en-US" sz="5400" b="0">
                <a:solidFill>
                  <a:schemeClr val="bg1"/>
                </a:solidFill>
              </a:rPr>
            </a:br>
            <a:r>
              <a:rPr lang="en-US" sz="5400" b="0">
                <a:solidFill>
                  <a:schemeClr val="bg1"/>
                </a:solidFill>
              </a:rPr>
              <a:t>while demonstrating sound stewardship of financial </a:t>
            </a:r>
            <a:r>
              <a:rPr lang="en-US" sz="6000" b="1">
                <a:solidFill>
                  <a:schemeClr val="bg1"/>
                </a:solidFill>
              </a:rPr>
              <a:t>resources</a:t>
            </a:r>
            <a:endParaRPr lang="en-US" sz="5400" b="1">
              <a:solidFill>
                <a:schemeClr val="bg1"/>
              </a:solidFill>
            </a:endParaRP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Tree>
    <p:extLst>
      <p:ext uri="{BB962C8B-B14F-4D97-AF65-F5344CB8AC3E}">
        <p14:creationId xmlns:p14="http://schemas.microsoft.com/office/powerpoint/2010/main" val="3897124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hite Main + Supporting Slide">
    <p:spTree>
      <p:nvGrpSpPr>
        <p:cNvPr id="1" name=""/>
        <p:cNvGrpSpPr/>
        <p:nvPr/>
      </p:nvGrpSpPr>
      <p:grpSpPr>
        <a:xfrm>
          <a:off x="0" y="0"/>
          <a:ext cx="0" cy="0"/>
          <a:chOff x="0" y="0"/>
          <a:chExt cx="0" cy="0"/>
        </a:xfrm>
      </p:grpSpPr>
      <p:sp>
        <p:nvSpPr>
          <p:cNvPr id="4" name="Text Placeholder 4"/>
          <p:cNvSpPr>
            <a:spLocks noGrp="1"/>
          </p:cNvSpPr>
          <p:nvPr>
            <p:ph type="body" sz="quarter" idx="11" hasCustomPrompt="1"/>
          </p:nvPr>
        </p:nvSpPr>
        <p:spPr>
          <a:xfrm>
            <a:off x="273243" y="3582080"/>
            <a:ext cx="4933758" cy="2589451"/>
          </a:xfrm>
          <a:prstGeom prst="rect">
            <a:avLst/>
          </a:prstGeom>
        </p:spPr>
        <p:txBody>
          <a:bodyPr anchor="ctr"/>
          <a:lstStyle>
            <a:lvl1pPr marL="0" indent="0">
              <a:buNone/>
              <a:defRPr sz="6600" b="1">
                <a:solidFill>
                  <a:schemeClr val="accent1">
                    <a:lumMod val="75000"/>
                  </a:schemeClr>
                </a:solidFill>
                <a:latin typeface="+mj-lt"/>
                <a:ea typeface="Verdana" panose="020B0604030504040204" pitchFamily="34" charset="0"/>
                <a:cs typeface="Verdana" panose="020B0604030504040204" pitchFamily="34" charset="0"/>
              </a:defRPr>
            </a:lvl1pPr>
          </a:lstStyle>
          <a:p>
            <a:pPr lvl="0"/>
            <a:r>
              <a:rPr lang="en-US"/>
              <a:t>YOUR MAIN IDEA</a:t>
            </a:r>
          </a:p>
        </p:txBody>
      </p:sp>
      <p:sp>
        <p:nvSpPr>
          <p:cNvPr id="7" name="Text Placeholder 6"/>
          <p:cNvSpPr>
            <a:spLocks noGrp="1"/>
          </p:cNvSpPr>
          <p:nvPr>
            <p:ph type="body" sz="quarter" idx="12" hasCustomPrompt="1"/>
          </p:nvPr>
        </p:nvSpPr>
        <p:spPr>
          <a:xfrm>
            <a:off x="6559549" y="2133600"/>
            <a:ext cx="6114863" cy="5486400"/>
          </a:xfrm>
          <a:prstGeom prst="rect">
            <a:avLst/>
          </a:prstGeom>
        </p:spPr>
        <p:txBody>
          <a:bodyPr/>
          <a:lstStyle>
            <a:lvl1pPr>
              <a:defRPr lang="en-US" sz="4050" baseline="0" smtClean="0">
                <a:solidFill>
                  <a:schemeClr val="tx1"/>
                </a:solidFill>
              </a:defRPr>
            </a:lvl1pPr>
            <a:lvl2pPr>
              <a:defRPr lang="en-US" sz="3300" baseline="0" smtClean="0">
                <a:solidFill>
                  <a:schemeClr val="tx1"/>
                </a:solidFill>
              </a:defRPr>
            </a:lvl2pPr>
            <a:lvl3pPr>
              <a:defRPr lang="en-US" sz="3000" smtClean="0">
                <a:solidFill>
                  <a:schemeClr val="tx1"/>
                </a:solidFill>
              </a:defRPr>
            </a:lvl3pPr>
            <a:lvl4pPr>
              <a:defRPr lang="en-US" sz="2700" smtClean="0">
                <a:solidFill>
                  <a:schemeClr val="tx1"/>
                </a:solidFill>
              </a:defRPr>
            </a:lvl4pPr>
            <a:lvl5pPr>
              <a:defRPr lang="en-US">
                <a:solidFill>
                  <a:schemeClr val="bg1"/>
                </a:solidFill>
              </a:defRPr>
            </a:lvl5pPr>
          </a:lstStyle>
          <a:p>
            <a:pPr lvl="0">
              <a:spcBef>
                <a:spcPts val="768"/>
              </a:spcBef>
              <a:buFont typeface="Arial" panose="020B0604020202020204" pitchFamily="34" charset="0"/>
              <a:buChar char="•"/>
            </a:pPr>
            <a:r>
              <a:rPr lang="en-US"/>
              <a:t>Add supporting text</a:t>
            </a:r>
          </a:p>
          <a:p>
            <a:pPr marL="800260" lvl="1" indent="-342971">
              <a:spcBef>
                <a:spcPts val="768"/>
              </a:spcBef>
              <a:buSzPct val="75000"/>
              <a:buFont typeface="Wingdings" panose="05000000000000000000" pitchFamily="2" charset="2"/>
              <a:buChar char="Ø"/>
            </a:pPr>
            <a:r>
              <a:rPr lang="en-US"/>
              <a:t>Second level</a:t>
            </a:r>
          </a:p>
          <a:p>
            <a:pPr marL="1200390" lvl="2" indent="-285809">
              <a:spcBef>
                <a:spcPts val="768"/>
              </a:spcBef>
              <a:buSzPct val="75000"/>
              <a:buFont typeface="Wingdings" panose="05000000000000000000" pitchFamily="2" charset="2"/>
              <a:buChar char="§"/>
            </a:pPr>
            <a:r>
              <a:rPr lang="en-US"/>
              <a:t>Third level</a:t>
            </a:r>
          </a:p>
          <a:p>
            <a:pPr marL="1481434" lvl="3" indent="-219119">
              <a:spcBef>
                <a:spcPts val="768"/>
              </a:spcBef>
              <a:buFont typeface="Arial" panose="020B0604020202020204" pitchFamily="34" charset="0"/>
              <a:buChar char="•"/>
            </a:pPr>
            <a:r>
              <a:rPr lang="en-US"/>
              <a:t>Fourth level</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pic>
        <p:nvPicPr>
          <p:cNvPr id="6" name="Picture 5">
            <a:extLst>
              <a:ext uri="{FF2B5EF4-FFF2-40B4-BE49-F238E27FC236}">
                <a16:creationId xmlns:a16="http://schemas.microsoft.com/office/drawing/2014/main" id="{14A5E044-5010-421F-B90C-80967742E8ED}"/>
              </a:ext>
            </a:extLst>
          </p:cNvPr>
          <p:cNvPicPr>
            <a:picLocks/>
          </p:cNvPicPr>
          <p:nvPr userDrawn="1"/>
        </p:nvPicPr>
        <p:blipFill>
          <a:blip r:embed="rId2"/>
          <a:stretch>
            <a:fillRect/>
          </a:stretch>
        </p:blipFill>
        <p:spPr>
          <a:xfrm>
            <a:off x="5262606" y="2667000"/>
            <a:ext cx="1239794" cy="4267200"/>
          </a:xfrm>
          <a:prstGeom prst="rect">
            <a:avLst/>
          </a:prstGeom>
          <a:solidFill>
            <a:srgbClr val="FFFFFF"/>
          </a:solidFill>
        </p:spPr>
      </p:pic>
    </p:spTree>
    <p:extLst>
      <p:ext uri="{BB962C8B-B14F-4D97-AF65-F5344CB8AC3E}">
        <p14:creationId xmlns:p14="http://schemas.microsoft.com/office/powerpoint/2010/main" val="13674109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White Main + Image Slide">
    <p:spTree>
      <p:nvGrpSpPr>
        <p:cNvPr id="1" name=""/>
        <p:cNvGrpSpPr/>
        <p:nvPr/>
      </p:nvGrpSpPr>
      <p:grpSpPr>
        <a:xfrm>
          <a:off x="0" y="0"/>
          <a:ext cx="0" cy="0"/>
          <a:chOff x="0" y="0"/>
          <a:chExt cx="0" cy="0"/>
        </a:xfrm>
      </p:grpSpPr>
      <p:sp>
        <p:nvSpPr>
          <p:cNvPr id="4" name="Rectangle 3" descr="&quot;&quot;"/>
          <p:cNvSpPr/>
          <p:nvPr userDrawn="1"/>
        </p:nvSpPr>
        <p:spPr>
          <a:xfrm>
            <a:off x="-1" y="2882705"/>
            <a:ext cx="13004801" cy="398820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16705" tIns="58352" rIns="116705" bIns="58352" rtlCol="0" anchor="ctr"/>
          <a:lstStyle/>
          <a:p>
            <a:pPr algn="ctr"/>
            <a:endParaRPr lang="en-US">
              <a:solidFill>
                <a:schemeClr val="accent1">
                  <a:lumMod val="75000"/>
                </a:schemeClr>
              </a:solidFill>
            </a:endParaRPr>
          </a:p>
        </p:txBody>
      </p:sp>
      <p:sp>
        <p:nvSpPr>
          <p:cNvPr id="5" name="Content Placeholder 4"/>
          <p:cNvSpPr>
            <a:spLocks noGrp="1"/>
          </p:cNvSpPr>
          <p:nvPr>
            <p:ph sz="quarter" idx="12" hasCustomPrompt="1"/>
          </p:nvPr>
        </p:nvSpPr>
        <p:spPr>
          <a:xfrm>
            <a:off x="6102362" y="762001"/>
            <a:ext cx="6229160" cy="7766370"/>
          </a:xfrm>
          <a:prstGeom prst="rect">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marL="428647" indent="-428647" algn="l">
              <a:buFont typeface="Arial" panose="020B0604020202020204" pitchFamily="34" charset="0"/>
              <a:buChar char="•"/>
              <a:defRPr lang="en-US" sz="2844" b="0" i="1" baseline="0" dirty="0">
                <a:solidFill>
                  <a:schemeClr val="bg1">
                    <a:lumMod val="50000"/>
                  </a:schemeClr>
                </a:solidFill>
                <a:effectLst/>
              </a:defRPr>
            </a:lvl1pPr>
          </a:lstStyle>
          <a:p>
            <a:pPr marL="0" marR="0" lvl="0" indent="0" algn="ctr" defTabSz="1167267" fontAlgn="auto" latinLnBrk="0">
              <a:lnSpc>
                <a:spcPct val="100000"/>
              </a:lnSpc>
              <a:spcBef>
                <a:spcPct val="20000"/>
              </a:spcBef>
              <a:spcAft>
                <a:spcPts val="0"/>
              </a:spcAft>
              <a:buClrTx/>
              <a:buSzTx/>
              <a:buFont typeface="Arial" pitchFamily="34" charset="0"/>
              <a:buNone/>
              <a:tabLst/>
            </a:pPr>
            <a:r>
              <a:rPr lang="en-US"/>
              <a:t>Click to add image or other media</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
        <p:nvSpPr>
          <p:cNvPr id="12" name="Text Placeholder 11">
            <a:extLst>
              <a:ext uri="{FF2B5EF4-FFF2-40B4-BE49-F238E27FC236}">
                <a16:creationId xmlns:a16="http://schemas.microsoft.com/office/drawing/2014/main" id="{3D015D75-5F7F-4371-93AE-F3C246627D45}"/>
              </a:ext>
            </a:extLst>
          </p:cNvPr>
          <p:cNvSpPr>
            <a:spLocks noGrp="1"/>
          </p:cNvSpPr>
          <p:nvPr>
            <p:ph type="body" sz="quarter" idx="13" hasCustomPrompt="1"/>
          </p:nvPr>
        </p:nvSpPr>
        <p:spPr>
          <a:xfrm>
            <a:off x="330390" y="3429000"/>
            <a:ext cx="5486231" cy="2895600"/>
          </a:xfrm>
          <a:prstGeom prst="rect">
            <a:avLst/>
          </a:prstGeom>
        </p:spPr>
        <p:txBody>
          <a:bodyPr anchor="ctr"/>
          <a:lstStyle>
            <a:lvl1pPr marL="0" indent="0">
              <a:defRPr sz="6600" b="1">
                <a:solidFill>
                  <a:schemeClr val="bg1"/>
                </a:solidFill>
              </a:defRPr>
            </a:lvl1pPr>
          </a:lstStyle>
          <a:p>
            <a:pPr lvl="0"/>
            <a:r>
              <a:rPr lang="en-US"/>
              <a:t>Insert Main Idea Here</a:t>
            </a:r>
          </a:p>
        </p:txBody>
      </p:sp>
    </p:spTree>
    <p:extLst>
      <p:ext uri="{BB962C8B-B14F-4D97-AF65-F5344CB8AC3E}">
        <p14:creationId xmlns:p14="http://schemas.microsoft.com/office/powerpoint/2010/main" val="21993975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White Images + Text Slide">
    <p:spTree>
      <p:nvGrpSpPr>
        <p:cNvPr id="1" name=""/>
        <p:cNvGrpSpPr/>
        <p:nvPr/>
      </p:nvGrpSpPr>
      <p:grpSpPr>
        <a:xfrm>
          <a:off x="0" y="0"/>
          <a:ext cx="0" cy="0"/>
          <a:chOff x="0" y="0"/>
          <a:chExt cx="0" cy="0"/>
        </a:xfrm>
      </p:grpSpPr>
      <p:sp>
        <p:nvSpPr>
          <p:cNvPr id="7" name="Rectangle 6" descr="&quot;&quot;"/>
          <p:cNvSpPr/>
          <p:nvPr userDrawn="1"/>
        </p:nvSpPr>
        <p:spPr>
          <a:xfrm>
            <a:off x="896113" y="2396806"/>
            <a:ext cx="12108690" cy="11453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16705" tIns="58352" rIns="116705" bIns="58352" rtlCol="0" anchor="ctr"/>
          <a:lstStyle/>
          <a:p>
            <a:pPr lvl="0" algn="ctr"/>
            <a:endParaRPr lang="en-US"/>
          </a:p>
        </p:txBody>
      </p:sp>
      <p:sp>
        <p:nvSpPr>
          <p:cNvPr id="6" name="Rectangle 5" descr="&quot;&quot;"/>
          <p:cNvSpPr/>
          <p:nvPr userDrawn="1"/>
        </p:nvSpPr>
        <p:spPr>
          <a:xfrm>
            <a:off x="896113" y="4797106"/>
            <a:ext cx="12108690" cy="11453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16705" tIns="58352" rIns="116705" bIns="58352" rtlCol="0" anchor="ctr"/>
          <a:lstStyle/>
          <a:p>
            <a:pPr lvl="0" algn="ctr"/>
            <a:endParaRPr lang="en-US"/>
          </a:p>
        </p:txBody>
      </p:sp>
      <p:sp>
        <p:nvSpPr>
          <p:cNvPr id="5" name="Rectangle 4" descr="&quot;&quot;"/>
          <p:cNvSpPr/>
          <p:nvPr userDrawn="1"/>
        </p:nvSpPr>
        <p:spPr>
          <a:xfrm>
            <a:off x="896113" y="7197406"/>
            <a:ext cx="12108690" cy="11453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16705" tIns="58352" rIns="116705" bIns="58352" rtlCol="0" anchor="ctr"/>
          <a:lstStyle/>
          <a:p>
            <a:pPr lvl="0" algn="ctr"/>
            <a:endParaRPr lang="en-US"/>
          </a:p>
        </p:txBody>
      </p:sp>
      <p:sp>
        <p:nvSpPr>
          <p:cNvPr id="12" name="Text Placeholder 7"/>
          <p:cNvSpPr>
            <a:spLocks noGrp="1"/>
          </p:cNvSpPr>
          <p:nvPr>
            <p:ph type="body" sz="quarter" idx="15" hasCustomPrompt="1"/>
          </p:nvPr>
        </p:nvSpPr>
        <p:spPr>
          <a:xfrm>
            <a:off x="896112" y="609600"/>
            <a:ext cx="11219688" cy="1161288"/>
          </a:xfrm>
          <a:prstGeom prst="rect">
            <a:avLst/>
          </a:prstGeom>
        </p:spPr>
        <p:txBody>
          <a:bodyPr vert="horz" lIns="91440" tIns="45720" rIns="91440" bIns="45720" rtlCol="0" anchor="ctr">
            <a:noAutofit/>
          </a:bodyPr>
          <a:lstStyle>
            <a:lvl1pPr>
              <a:defRPr lang="en-US" sz="6600" b="1" i="0" u="none" dirty="0">
                <a:solidFill>
                  <a:schemeClr val="accent1">
                    <a:lumMod val="75000"/>
                  </a:schemeClr>
                </a:solidFill>
                <a:latin typeface="+mj-lt"/>
                <a:ea typeface="+mj-ea"/>
                <a:cs typeface="+mj-cs"/>
              </a:defRPr>
            </a:lvl1pPr>
          </a:lstStyle>
          <a:p>
            <a:pPr lvl="0" algn="ctr">
              <a:spcBef>
                <a:spcPct val="0"/>
              </a:spcBef>
            </a:pPr>
            <a:r>
              <a:rPr lang="en-US"/>
              <a:t>List 3 Main Concerns</a:t>
            </a:r>
          </a:p>
        </p:txBody>
      </p:sp>
      <p:sp>
        <p:nvSpPr>
          <p:cNvPr id="29" name="Content Placeholder 28"/>
          <p:cNvSpPr>
            <a:spLocks noGrp="1"/>
          </p:cNvSpPr>
          <p:nvPr>
            <p:ph sz="quarter" idx="25" hasCustomPrompt="1"/>
          </p:nvPr>
        </p:nvSpPr>
        <p:spPr>
          <a:xfrm>
            <a:off x="331068" y="2133600"/>
            <a:ext cx="1680613" cy="1671774"/>
          </a:xfrm>
          <a:prstGeom prst="ellipse">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a:defRPr lang="en-US" sz="2700" b="0" i="1" baseline="0" dirty="0">
                <a:solidFill>
                  <a:schemeClr val="bg1">
                    <a:lumMod val="50000"/>
                  </a:schemeClr>
                </a:solidFill>
                <a:effectLst/>
              </a:defRPr>
            </a:lvl1pPr>
          </a:lstStyle>
          <a:p>
            <a:pPr marL="0" marR="0" lvl="0" indent="0" algn="ctr" defTabSz="1167267" fontAlgn="auto" latinLnBrk="0">
              <a:lnSpc>
                <a:spcPct val="100000"/>
              </a:lnSpc>
              <a:spcBef>
                <a:spcPct val="20000"/>
              </a:spcBef>
              <a:spcAft>
                <a:spcPts val="0"/>
              </a:spcAft>
              <a:buClrTx/>
              <a:buSzTx/>
              <a:buFont typeface="Arial" pitchFamily="34" charset="0"/>
              <a:buNone/>
              <a:tabLst/>
            </a:pPr>
            <a:r>
              <a:rPr lang="en-US"/>
              <a:t>Click to add image</a:t>
            </a:r>
          </a:p>
        </p:txBody>
      </p:sp>
      <p:sp>
        <p:nvSpPr>
          <p:cNvPr id="21" name="Text Placeholder 20"/>
          <p:cNvSpPr>
            <a:spLocks noGrp="1"/>
          </p:cNvSpPr>
          <p:nvPr>
            <p:ph type="body" sz="quarter" idx="20" hasCustomPrompt="1"/>
          </p:nvPr>
        </p:nvSpPr>
        <p:spPr>
          <a:xfrm>
            <a:off x="2289115" y="2370555"/>
            <a:ext cx="10385297" cy="1197864"/>
          </a:xfrm>
          <a:prstGeom prst="rect">
            <a:avLst/>
          </a:prstGeom>
        </p:spPr>
        <p:txBody>
          <a:bodyPr anchor="ctr"/>
          <a:lstStyle>
            <a:lvl1pPr>
              <a:defRPr lang="en-US" sz="4400" dirty="0">
                <a:solidFill>
                  <a:schemeClr val="bg1"/>
                </a:solidFill>
              </a:defRPr>
            </a:lvl1pPr>
          </a:lstStyle>
          <a:p>
            <a:pPr marL="571615" lvl="0" indent="-571615">
              <a:buFont typeface="Calibri" panose="020F0502020204030204" pitchFamily="34" charset="0"/>
              <a:buChar char="→"/>
            </a:pPr>
            <a:r>
              <a:rPr lang="en-US"/>
              <a:t>Click to add text</a:t>
            </a:r>
          </a:p>
        </p:txBody>
      </p:sp>
      <p:sp>
        <p:nvSpPr>
          <p:cNvPr id="30" name="Content Placeholder 28"/>
          <p:cNvSpPr>
            <a:spLocks noGrp="1"/>
          </p:cNvSpPr>
          <p:nvPr>
            <p:ph sz="quarter" idx="26" hasCustomPrompt="1"/>
          </p:nvPr>
        </p:nvSpPr>
        <p:spPr>
          <a:xfrm>
            <a:off x="325987" y="4563880"/>
            <a:ext cx="1680613" cy="1611814"/>
          </a:xfrm>
          <a:prstGeom prst="ellipse">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a:defRPr lang="en-US" sz="2700" b="0" i="1" baseline="0" dirty="0">
                <a:solidFill>
                  <a:schemeClr val="bg1">
                    <a:lumMod val="50000"/>
                  </a:schemeClr>
                </a:solidFill>
                <a:effectLst/>
              </a:defRPr>
            </a:lvl1pPr>
          </a:lstStyle>
          <a:p>
            <a:pPr marL="0" marR="0" lvl="0" indent="0" algn="ctr" defTabSz="1167267" fontAlgn="auto" latinLnBrk="0">
              <a:lnSpc>
                <a:spcPct val="100000"/>
              </a:lnSpc>
              <a:spcBef>
                <a:spcPct val="20000"/>
              </a:spcBef>
              <a:spcAft>
                <a:spcPts val="0"/>
              </a:spcAft>
              <a:buClrTx/>
              <a:buSzTx/>
              <a:buFont typeface="Arial" pitchFamily="34" charset="0"/>
              <a:buNone/>
              <a:tabLst/>
            </a:pPr>
            <a:r>
              <a:rPr lang="en-US"/>
              <a:t>Click to add image</a:t>
            </a:r>
          </a:p>
        </p:txBody>
      </p:sp>
      <p:sp>
        <p:nvSpPr>
          <p:cNvPr id="23" name="Text Placeholder 22"/>
          <p:cNvSpPr>
            <a:spLocks noGrp="1"/>
          </p:cNvSpPr>
          <p:nvPr>
            <p:ph type="body" sz="quarter" idx="21" hasCustomPrompt="1"/>
          </p:nvPr>
        </p:nvSpPr>
        <p:spPr>
          <a:xfrm>
            <a:off x="2273430" y="4770855"/>
            <a:ext cx="10385297" cy="1197864"/>
          </a:xfrm>
          <a:prstGeom prst="rect">
            <a:avLst/>
          </a:prstGeom>
        </p:spPr>
        <p:txBody>
          <a:bodyPr anchor="ctr"/>
          <a:lstStyle>
            <a:lvl1pPr>
              <a:defRPr lang="en-US" sz="4400" dirty="0">
                <a:solidFill>
                  <a:schemeClr val="bg1"/>
                </a:solidFill>
              </a:defRPr>
            </a:lvl1pPr>
          </a:lstStyle>
          <a:p>
            <a:pPr marL="571615" lvl="0" indent="-571615">
              <a:buFont typeface="Calibri" panose="020F0502020204030204" pitchFamily="34" charset="0"/>
              <a:buChar char="→"/>
            </a:pPr>
            <a:r>
              <a:rPr lang="en-US"/>
              <a:t>Click to add text</a:t>
            </a:r>
          </a:p>
        </p:txBody>
      </p:sp>
      <p:sp>
        <p:nvSpPr>
          <p:cNvPr id="31" name="Content Placeholder 28"/>
          <p:cNvSpPr>
            <a:spLocks noGrp="1"/>
          </p:cNvSpPr>
          <p:nvPr>
            <p:ph sz="quarter" idx="27" hasCustomPrompt="1"/>
          </p:nvPr>
        </p:nvSpPr>
        <p:spPr>
          <a:xfrm>
            <a:off x="325987" y="6934200"/>
            <a:ext cx="1680613" cy="1671774"/>
          </a:xfrm>
          <a:prstGeom prst="ellipse">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a:defRPr lang="en-US" sz="2700" b="0" i="1" baseline="0" dirty="0">
                <a:solidFill>
                  <a:schemeClr val="bg1">
                    <a:lumMod val="50000"/>
                  </a:schemeClr>
                </a:solidFill>
                <a:effectLst/>
              </a:defRPr>
            </a:lvl1pPr>
          </a:lstStyle>
          <a:p>
            <a:pPr marL="0" marR="0" lvl="0" indent="0" algn="ctr" defTabSz="1167267" fontAlgn="auto" latinLnBrk="0">
              <a:lnSpc>
                <a:spcPct val="100000"/>
              </a:lnSpc>
              <a:spcBef>
                <a:spcPct val="20000"/>
              </a:spcBef>
              <a:spcAft>
                <a:spcPts val="0"/>
              </a:spcAft>
              <a:buClrTx/>
              <a:buSzTx/>
              <a:buFont typeface="Arial" pitchFamily="34" charset="0"/>
              <a:buNone/>
              <a:tabLst/>
            </a:pPr>
            <a:r>
              <a:rPr lang="en-US"/>
              <a:t>Click to add image</a:t>
            </a:r>
          </a:p>
        </p:txBody>
      </p:sp>
      <p:sp>
        <p:nvSpPr>
          <p:cNvPr id="4" name="Text Placeholder 3"/>
          <p:cNvSpPr>
            <a:spLocks noGrp="1"/>
          </p:cNvSpPr>
          <p:nvPr>
            <p:ph type="body" sz="quarter" idx="19" hasCustomPrompt="1"/>
          </p:nvPr>
        </p:nvSpPr>
        <p:spPr>
          <a:xfrm>
            <a:off x="2273430" y="7171155"/>
            <a:ext cx="10385297" cy="1197864"/>
          </a:xfrm>
          <a:prstGeom prst="rect">
            <a:avLst/>
          </a:prstGeom>
        </p:spPr>
        <p:txBody>
          <a:bodyPr anchor="ctr"/>
          <a:lstStyle>
            <a:lvl1pPr marL="571615" indent="-571615">
              <a:buFont typeface="Calibri" panose="020F0502020204030204" pitchFamily="34" charset="0"/>
              <a:buChar char="→"/>
              <a:defRPr sz="4400">
                <a:solidFill>
                  <a:schemeClr val="bg1"/>
                </a:solidFill>
              </a:defRPr>
            </a:lvl1pPr>
          </a:lstStyle>
          <a:p>
            <a:pPr lvl="0"/>
            <a:r>
              <a:rPr lang="en-US"/>
              <a:t>Click to add text</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Tree>
    <p:extLst>
      <p:ext uri="{BB962C8B-B14F-4D97-AF65-F5344CB8AC3E}">
        <p14:creationId xmlns:p14="http://schemas.microsoft.com/office/powerpoint/2010/main" val="32967218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White Image + Supporting Text Slide">
    <p:spTree>
      <p:nvGrpSpPr>
        <p:cNvPr id="1" name=""/>
        <p:cNvGrpSpPr/>
        <p:nvPr/>
      </p:nvGrpSpPr>
      <p:grpSpPr>
        <a:xfrm>
          <a:off x="0" y="0"/>
          <a:ext cx="0" cy="0"/>
          <a:chOff x="0" y="0"/>
          <a:chExt cx="0" cy="0"/>
        </a:xfrm>
      </p:grpSpPr>
      <p:sp>
        <p:nvSpPr>
          <p:cNvPr id="11" name="Text Placeholder 7"/>
          <p:cNvSpPr>
            <a:spLocks noGrp="1"/>
          </p:cNvSpPr>
          <p:nvPr>
            <p:ph type="body" sz="quarter" idx="15" hasCustomPrompt="1"/>
          </p:nvPr>
        </p:nvSpPr>
        <p:spPr>
          <a:xfrm>
            <a:off x="892556" y="627890"/>
            <a:ext cx="11219688" cy="1161288"/>
          </a:xfrm>
          <a:prstGeom prst="rect">
            <a:avLst/>
          </a:prstGeom>
        </p:spPr>
        <p:txBody>
          <a:bodyPr vert="horz" lIns="91440" tIns="45720" rIns="91440" bIns="45720" rtlCol="0" anchor="ctr">
            <a:noAutofit/>
          </a:bodyPr>
          <a:lstStyle>
            <a:lvl1pPr>
              <a:defRPr lang="en-US" sz="6600" b="1" i="0" u="none" baseline="0" dirty="0">
                <a:solidFill>
                  <a:schemeClr val="accent1">
                    <a:lumMod val="75000"/>
                  </a:schemeClr>
                </a:solidFill>
                <a:latin typeface="+mj-lt"/>
                <a:ea typeface="+mj-ea"/>
                <a:cs typeface="+mj-cs"/>
              </a:defRPr>
            </a:lvl1pPr>
          </a:lstStyle>
          <a:p>
            <a:pPr lvl="0" algn="ctr">
              <a:spcBef>
                <a:spcPct val="0"/>
              </a:spcBef>
            </a:pPr>
            <a:r>
              <a:rPr lang="en-US"/>
              <a:t>Click to Edit Slide Title</a:t>
            </a:r>
          </a:p>
        </p:txBody>
      </p:sp>
      <p:sp>
        <p:nvSpPr>
          <p:cNvPr id="5" name="Content Placeholder 4"/>
          <p:cNvSpPr>
            <a:spLocks noGrp="1"/>
          </p:cNvSpPr>
          <p:nvPr>
            <p:ph sz="quarter" idx="11" hasCustomPrompt="1"/>
          </p:nvPr>
        </p:nvSpPr>
        <p:spPr>
          <a:xfrm>
            <a:off x="330389" y="2087659"/>
            <a:ext cx="6200586" cy="6446745"/>
          </a:xfrm>
          <a:prstGeom prst="rect">
            <a:avLst/>
          </a:prstGeom>
          <a:ln w="57150">
            <a:solidFill>
              <a:schemeClr val="accent2"/>
            </a:solidFill>
          </a:ln>
          <a:effectLst/>
        </p:spPr>
        <p:style>
          <a:lnRef idx="2">
            <a:schemeClr val="accent6"/>
          </a:lnRef>
          <a:fillRef idx="1">
            <a:schemeClr val="lt1"/>
          </a:fillRef>
          <a:effectRef idx="0">
            <a:schemeClr val="accent6"/>
          </a:effectRef>
          <a:fontRef idx="none"/>
        </p:style>
        <p:txBody>
          <a:bodyPr anchor="ctr"/>
          <a:lstStyle>
            <a:lvl1pPr algn="ctr">
              <a:buNone/>
              <a:defRPr sz="2400" b="0" i="1">
                <a:solidFill>
                  <a:schemeClr val="bg1">
                    <a:lumMod val="50000"/>
                  </a:schemeClr>
                </a:solidFill>
              </a:defRPr>
            </a:lvl1pPr>
            <a:lvl2pPr>
              <a:buNone/>
              <a:defRPr i="1"/>
            </a:lvl2pPr>
            <a:lvl3pPr>
              <a:buNone/>
              <a:defRPr i="1"/>
            </a:lvl3pPr>
            <a:lvl4pPr>
              <a:buNone/>
              <a:defRPr i="1"/>
            </a:lvl4pPr>
            <a:lvl5pPr>
              <a:buNone/>
              <a:defRPr i="1"/>
            </a:lvl5pPr>
          </a:lstStyle>
          <a:p>
            <a:pPr lvl="0"/>
            <a:r>
              <a:rPr lang="en-US" sz="2844" i="1"/>
              <a:t>Insert image or Clip Art</a:t>
            </a:r>
            <a:endParaRPr lang="en-US"/>
          </a:p>
        </p:txBody>
      </p:sp>
      <p:sp>
        <p:nvSpPr>
          <p:cNvPr id="4" name="Text Placeholder 3"/>
          <p:cNvSpPr>
            <a:spLocks noGrp="1"/>
          </p:cNvSpPr>
          <p:nvPr>
            <p:ph type="body" sz="quarter" idx="16" hasCustomPrompt="1"/>
          </p:nvPr>
        </p:nvSpPr>
        <p:spPr>
          <a:xfrm>
            <a:off x="7216753" y="2112271"/>
            <a:ext cx="5457658" cy="6422133"/>
          </a:xfrm>
          <a:prstGeom prst="rect">
            <a:avLst/>
          </a:prstGeom>
        </p:spPr>
        <p:txBody>
          <a:bodyPr/>
          <a:lstStyle>
            <a:lvl1pPr>
              <a:defRPr lang="en-US" sz="4050" baseline="0" smtClean="0">
                <a:solidFill>
                  <a:schemeClr val="tx1"/>
                </a:solidFill>
              </a:defRPr>
            </a:lvl1pPr>
            <a:lvl2pPr>
              <a:defRPr lang="en-US" sz="3300" baseline="0" smtClean="0">
                <a:solidFill>
                  <a:schemeClr val="tx1"/>
                </a:solidFill>
              </a:defRPr>
            </a:lvl2pPr>
            <a:lvl3pPr>
              <a:defRPr lang="en-US" smtClean="0">
                <a:solidFill>
                  <a:schemeClr val="tx1"/>
                </a:solidFill>
              </a:defRPr>
            </a:lvl3pPr>
            <a:lvl4pPr>
              <a:defRPr lang="en-US" sz="2700" smtClean="0">
                <a:solidFill>
                  <a:schemeClr val="tx1"/>
                </a:solidFill>
              </a:defRPr>
            </a:lvl4pPr>
          </a:lstStyle>
          <a:p>
            <a:pPr lvl="0">
              <a:spcBef>
                <a:spcPts val="768"/>
              </a:spcBef>
              <a:buFont typeface="Arial" panose="020B0604020202020204" pitchFamily="34" charset="0"/>
              <a:buChar char="•"/>
            </a:pPr>
            <a:r>
              <a:rPr lang="en-US"/>
              <a:t>Add supporting text</a:t>
            </a:r>
          </a:p>
          <a:p>
            <a:pPr marL="800260" lvl="1" indent="-342971">
              <a:spcBef>
                <a:spcPts val="768"/>
              </a:spcBef>
              <a:buSzPct val="75000"/>
              <a:buFont typeface="Wingdings" panose="05000000000000000000" pitchFamily="2" charset="2"/>
              <a:buChar char="Ø"/>
            </a:pPr>
            <a:r>
              <a:rPr lang="en-US"/>
              <a:t>Second level</a:t>
            </a:r>
          </a:p>
          <a:p>
            <a:pPr marL="1200390" lvl="2" indent="-285809">
              <a:spcBef>
                <a:spcPts val="768"/>
              </a:spcBef>
              <a:buSzPct val="75000"/>
              <a:buFont typeface="Wingdings" panose="05000000000000000000" pitchFamily="2" charset="2"/>
              <a:buChar char="§"/>
            </a:pPr>
            <a:r>
              <a:rPr lang="en-US"/>
              <a:t>Third level</a:t>
            </a:r>
          </a:p>
          <a:p>
            <a:pPr marL="1481434" lvl="3" indent="-219119">
              <a:spcBef>
                <a:spcPts val="768"/>
              </a:spcBef>
              <a:buFont typeface="Arial" panose="020B0604020202020204" pitchFamily="34" charset="0"/>
              <a:buChar char="•"/>
            </a:pPr>
            <a:r>
              <a:rPr lang="en-US"/>
              <a:t>Fourth level</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Tree>
    <p:extLst>
      <p:ext uri="{BB962C8B-B14F-4D97-AF65-F5344CB8AC3E}">
        <p14:creationId xmlns:p14="http://schemas.microsoft.com/office/powerpoint/2010/main" val="33542137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White Questions Slide 1">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530974" y="3733800"/>
            <a:ext cx="5740193" cy="3290760"/>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l">
              <a:defRPr sz="8626" baseline="0">
                <a:solidFill>
                  <a:schemeClr val="tx2"/>
                </a:solidFill>
              </a:defRPr>
            </a:lvl1pPr>
          </a:lstStyle>
          <a:p>
            <a:pPr lvl="0"/>
            <a:r>
              <a:rPr lang="en-US">
                <a:sym typeface="Trebuchet MS" pitchFamily="-100" charset="0"/>
              </a:rPr>
              <a:t>Questions?</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pic>
        <p:nvPicPr>
          <p:cNvPr id="7" name="Picture 6">
            <a:extLst>
              <a:ext uri="{FF2B5EF4-FFF2-40B4-BE49-F238E27FC236}">
                <a16:creationId xmlns:a16="http://schemas.microsoft.com/office/drawing/2014/main" id="{8399FA09-FEF2-46EE-8935-90657E8B3EA2}"/>
              </a:ext>
            </a:extLst>
          </p:cNvPr>
          <p:cNvPicPr>
            <a:picLocks/>
          </p:cNvPicPr>
          <p:nvPr userDrawn="1"/>
        </p:nvPicPr>
        <p:blipFill>
          <a:blip r:embed="rId2">
            <a:duotone>
              <a:schemeClr val="accent5">
                <a:shade val="45000"/>
                <a:satMod val="135000"/>
              </a:schemeClr>
              <a:prstClr val="white"/>
            </a:duotone>
          </a:blip>
          <a:stretch>
            <a:fillRect/>
          </a:stretch>
        </p:blipFill>
        <p:spPr>
          <a:xfrm>
            <a:off x="258119" y="762000"/>
            <a:ext cx="8468037" cy="8305800"/>
          </a:xfrm>
          <a:prstGeom prst="rect">
            <a:avLst/>
          </a:prstGeom>
        </p:spPr>
      </p:pic>
    </p:spTree>
    <p:extLst>
      <p:ext uri="{BB962C8B-B14F-4D97-AF65-F5344CB8AC3E}">
        <p14:creationId xmlns:p14="http://schemas.microsoft.com/office/powerpoint/2010/main" val="40635820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White Questions Slide 2">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
        <p:nvSpPr>
          <p:cNvPr id="7" name="Text Placeholder 3">
            <a:extLst>
              <a:ext uri="{FF2B5EF4-FFF2-40B4-BE49-F238E27FC236}">
                <a16:creationId xmlns:a16="http://schemas.microsoft.com/office/drawing/2014/main" id="{72FC97D4-6B4D-43C2-A418-FA4FD0932491}"/>
              </a:ext>
            </a:extLst>
          </p:cNvPr>
          <p:cNvSpPr>
            <a:spLocks noGrp="1"/>
          </p:cNvSpPr>
          <p:nvPr>
            <p:ph type="body" sz="quarter" idx="11" hasCustomPrompt="1"/>
          </p:nvPr>
        </p:nvSpPr>
        <p:spPr>
          <a:xfrm>
            <a:off x="6104902" y="3870690"/>
            <a:ext cx="5903255" cy="2012220"/>
          </a:xfrm>
          <a:prstGeom prst="rect">
            <a:avLst/>
          </a:prstGeom>
          <a:noFill/>
          <a:ln w="3175">
            <a:noFill/>
            <a:miter lim="0"/>
            <a:headEnd/>
            <a:tailEnd/>
          </a:ln>
        </p:spPr>
        <p:txBody>
          <a:bodyPr vert="horz" wrap="square" lIns="0" tIns="0" rIns="0" bIns="0" numCol="1" rtlCol="0" anchor="ctr" anchorCtr="0" compatLnSpc="1">
            <a:prstTxWarp prst="textNoShape">
              <a:avLst/>
            </a:prstTxWarp>
            <a:noAutofit/>
          </a:bodyPr>
          <a:lstStyle>
            <a:lvl1pPr>
              <a:defRPr lang="en-US" sz="9001" b="1" i="0" u="none" kern="0" baseline="0" dirty="0">
                <a:solidFill>
                  <a:schemeClr val="tx2"/>
                </a:solidFill>
                <a:latin typeface="+mj-lt"/>
                <a:ea typeface="+mj-ea"/>
                <a:cs typeface="+mj-cs"/>
              </a:defRPr>
            </a:lvl1pPr>
          </a:lstStyle>
          <a:p>
            <a:pPr lvl="0" eaLnBrk="1" hangingPunct="1">
              <a:spcBef>
                <a:spcPct val="0"/>
              </a:spcBef>
            </a:pPr>
            <a:r>
              <a:rPr lang="en-US"/>
              <a:t>Questions?</a:t>
            </a:r>
          </a:p>
        </p:txBody>
      </p:sp>
      <p:pic>
        <p:nvPicPr>
          <p:cNvPr id="5" name="Graphic 4" descr="Help">
            <a:extLst>
              <a:ext uri="{FF2B5EF4-FFF2-40B4-BE49-F238E27FC236}">
                <a16:creationId xmlns:a16="http://schemas.microsoft.com/office/drawing/2014/main" id="{8D1DAB01-50C4-4D9D-962D-5E8EA3F8DE9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0800" y="2091530"/>
            <a:ext cx="6290469" cy="6290469"/>
          </a:xfrm>
          <a:prstGeom prst="rect">
            <a:avLst/>
          </a:prstGeom>
        </p:spPr>
      </p:pic>
    </p:spTree>
    <p:extLst>
      <p:ext uri="{BB962C8B-B14F-4D97-AF65-F5344CB8AC3E}">
        <p14:creationId xmlns:p14="http://schemas.microsoft.com/office/powerpoint/2010/main" val="40375656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White Chat Slide">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530975" y="3205485"/>
            <a:ext cx="6143437" cy="3342641"/>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l">
              <a:defRPr sz="8626" baseline="0">
                <a:solidFill>
                  <a:schemeClr val="tx2"/>
                </a:solidFill>
              </a:defRPr>
            </a:lvl1pPr>
          </a:lstStyle>
          <a:p>
            <a:pPr lvl="0"/>
            <a:r>
              <a:rPr lang="en-US">
                <a:sym typeface="Trebuchet MS" pitchFamily="-100" charset="0"/>
              </a:rPr>
              <a:t>Discuss or Chat</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pic>
        <p:nvPicPr>
          <p:cNvPr id="6" name="Graphic 5" descr="Chat">
            <a:extLst>
              <a:ext uri="{FF2B5EF4-FFF2-40B4-BE49-F238E27FC236}">
                <a16:creationId xmlns:a16="http://schemas.microsoft.com/office/drawing/2014/main" id="{EB12BC41-D3C0-42C3-B816-98E6CBAE4D8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79400" y="1045765"/>
            <a:ext cx="7183835" cy="7183835"/>
          </a:xfrm>
          <a:prstGeom prst="rect">
            <a:avLst/>
          </a:prstGeom>
        </p:spPr>
      </p:pic>
    </p:spTree>
    <p:extLst>
      <p:ext uri="{BB962C8B-B14F-4D97-AF65-F5344CB8AC3E}">
        <p14:creationId xmlns:p14="http://schemas.microsoft.com/office/powerpoint/2010/main" val="33546496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White Questions Slide 2">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
        <p:nvSpPr>
          <p:cNvPr id="7" name="Text Placeholder 3">
            <a:extLst>
              <a:ext uri="{FF2B5EF4-FFF2-40B4-BE49-F238E27FC236}">
                <a16:creationId xmlns:a16="http://schemas.microsoft.com/office/drawing/2014/main" id="{72FC97D4-6B4D-43C2-A418-FA4FD0932491}"/>
              </a:ext>
            </a:extLst>
          </p:cNvPr>
          <p:cNvSpPr>
            <a:spLocks noGrp="1"/>
          </p:cNvSpPr>
          <p:nvPr>
            <p:ph type="body" sz="quarter" idx="11" hasCustomPrompt="1"/>
          </p:nvPr>
        </p:nvSpPr>
        <p:spPr>
          <a:xfrm>
            <a:off x="6104902" y="3870690"/>
            <a:ext cx="5903255" cy="2012220"/>
          </a:xfrm>
          <a:prstGeom prst="rect">
            <a:avLst/>
          </a:prstGeom>
          <a:noFill/>
          <a:ln w="3175">
            <a:noFill/>
            <a:miter lim="0"/>
            <a:headEnd/>
            <a:tailEnd/>
          </a:ln>
        </p:spPr>
        <p:txBody>
          <a:bodyPr vert="horz" wrap="square" lIns="0" tIns="0" rIns="0" bIns="0" numCol="1" rtlCol="0" anchor="ctr" anchorCtr="0" compatLnSpc="1">
            <a:prstTxWarp prst="textNoShape">
              <a:avLst/>
            </a:prstTxWarp>
            <a:noAutofit/>
          </a:bodyPr>
          <a:lstStyle>
            <a:lvl1pPr>
              <a:defRPr lang="en-US" sz="9001" b="1" i="0" u="none" kern="0" baseline="0" dirty="0">
                <a:solidFill>
                  <a:schemeClr val="tx2"/>
                </a:solidFill>
                <a:latin typeface="+mj-lt"/>
                <a:ea typeface="+mj-ea"/>
                <a:cs typeface="+mj-cs"/>
              </a:defRPr>
            </a:lvl1pPr>
          </a:lstStyle>
          <a:p>
            <a:pPr lvl="0" eaLnBrk="1" hangingPunct="1">
              <a:spcBef>
                <a:spcPct val="0"/>
              </a:spcBef>
            </a:pPr>
            <a:r>
              <a:rPr lang="en-US"/>
              <a:t>Questions?</a:t>
            </a:r>
          </a:p>
        </p:txBody>
      </p:sp>
      <p:pic>
        <p:nvPicPr>
          <p:cNvPr id="5" name="Graphic 4" descr="Help">
            <a:extLst>
              <a:ext uri="{FF2B5EF4-FFF2-40B4-BE49-F238E27FC236}">
                <a16:creationId xmlns:a16="http://schemas.microsoft.com/office/drawing/2014/main" id="{8D1DAB01-50C4-4D9D-962D-5E8EA3F8DE9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0800" y="2091530"/>
            <a:ext cx="6290469" cy="6290469"/>
          </a:xfrm>
          <a:prstGeom prst="rect">
            <a:avLst/>
          </a:prstGeom>
        </p:spPr>
      </p:pic>
    </p:spTree>
    <p:extLst>
      <p:ext uri="{BB962C8B-B14F-4D97-AF65-F5344CB8AC3E}">
        <p14:creationId xmlns:p14="http://schemas.microsoft.com/office/powerpoint/2010/main" val="40375656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White Chat Slide">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530975" y="3205485"/>
            <a:ext cx="6143437" cy="3342641"/>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l">
              <a:defRPr sz="8626" baseline="0">
                <a:solidFill>
                  <a:schemeClr val="tx2"/>
                </a:solidFill>
              </a:defRPr>
            </a:lvl1pPr>
          </a:lstStyle>
          <a:p>
            <a:pPr lvl="0"/>
            <a:r>
              <a:rPr lang="en-US">
                <a:sym typeface="Trebuchet MS" pitchFamily="-100" charset="0"/>
              </a:rPr>
              <a:t>Discuss or Chat</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pic>
        <p:nvPicPr>
          <p:cNvPr id="6" name="Graphic 5" descr="Chat">
            <a:extLst>
              <a:ext uri="{FF2B5EF4-FFF2-40B4-BE49-F238E27FC236}">
                <a16:creationId xmlns:a16="http://schemas.microsoft.com/office/drawing/2014/main" id="{EB12BC41-D3C0-42C3-B816-98E6CBAE4D8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79400" y="1045765"/>
            <a:ext cx="7183835" cy="7183835"/>
          </a:xfrm>
          <a:prstGeom prst="rect">
            <a:avLst/>
          </a:prstGeom>
        </p:spPr>
      </p:pic>
    </p:spTree>
    <p:extLst>
      <p:ext uri="{BB962C8B-B14F-4D97-AF65-F5344CB8AC3E}">
        <p14:creationId xmlns:p14="http://schemas.microsoft.com/office/powerpoint/2010/main" val="33546496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White Contact Info Slide">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35000" y="630936"/>
            <a:ext cx="11734800" cy="1161288"/>
          </a:xfrm>
          <a:prstGeom prst="rect">
            <a:avLst/>
          </a:prstGeom>
          <a:noFill/>
          <a:ln w="3175">
            <a:noFill/>
            <a:miter lim="0"/>
            <a:headEnd/>
            <a:tailEnd/>
          </a:ln>
        </p:spPr>
        <p:txBody>
          <a:bodyPr vert="horz" wrap="square" lIns="0" tIns="0" rIns="0" bIns="0" numCol="1" anchor="ctr" anchorCtr="0" compatLnSpc="1">
            <a:prstTxWarp prst="textNoShape">
              <a:avLst/>
            </a:prstTxWarp>
          </a:bodyPr>
          <a:lstStyle>
            <a:lvl1pPr algn="ctr">
              <a:defRPr baseline="0"/>
            </a:lvl1pPr>
          </a:lstStyle>
          <a:p>
            <a:pPr lvl="0"/>
            <a:r>
              <a:rPr lang="en-US">
                <a:sym typeface="Trebuchet MS" pitchFamily="-100" charset="0"/>
              </a:rPr>
              <a:t>Click to Edit Slide Title</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
        <p:nvSpPr>
          <p:cNvPr id="11" name="Text Placeholder 10"/>
          <p:cNvSpPr>
            <a:spLocks noGrp="1"/>
          </p:cNvSpPr>
          <p:nvPr>
            <p:ph type="body" sz="quarter" idx="12" hasCustomPrompt="1"/>
          </p:nvPr>
        </p:nvSpPr>
        <p:spPr>
          <a:xfrm>
            <a:off x="635000" y="2133601"/>
            <a:ext cx="11734800" cy="5486398"/>
          </a:xfrm>
          <a:prstGeom prst="rect">
            <a:avLst/>
          </a:prstGeom>
        </p:spPr>
        <p:txBody>
          <a:bodyPr anchor="ctr"/>
          <a:lstStyle>
            <a:lvl1pPr algn="ctr">
              <a:spcBef>
                <a:spcPts val="0"/>
              </a:spcBef>
              <a:defRPr sz="3600" b="0" baseline="0">
                <a:solidFill>
                  <a:schemeClr val="tx1"/>
                </a:solidFill>
                <a:latin typeface="+mj-lt"/>
                <a:ea typeface="Tahoma" panose="020B0604030504040204" pitchFamily="34" charset="0"/>
                <a:cs typeface="Tahoma" panose="020B0604030504040204" pitchFamily="34" charset="0"/>
              </a:defRPr>
            </a:lvl1pPr>
          </a:lstStyle>
          <a:p>
            <a:pPr lvl="0"/>
            <a:r>
              <a:rPr lang="en-US" b="1"/>
              <a:t>Contact Name #1 (required)</a:t>
            </a:r>
          </a:p>
          <a:p>
            <a:pPr lvl="0"/>
            <a:r>
              <a:rPr lang="en-US" b="0"/>
              <a:t>Position</a:t>
            </a:r>
          </a:p>
          <a:p>
            <a:pPr lvl="0"/>
            <a:r>
              <a:rPr lang="en-US" b="0"/>
              <a:t>Email address</a:t>
            </a:r>
          </a:p>
          <a:p>
            <a:pPr lvl="0"/>
            <a:endParaRPr lang="en-US" b="0"/>
          </a:p>
          <a:p>
            <a:pPr lvl="0"/>
            <a:r>
              <a:rPr lang="en-US" b="1"/>
              <a:t>Contact Name #2 (optional)</a:t>
            </a:r>
          </a:p>
          <a:p>
            <a:pPr lvl="0"/>
            <a:r>
              <a:rPr lang="en-US" b="0"/>
              <a:t>Position</a:t>
            </a:r>
          </a:p>
          <a:p>
            <a:pPr lvl="0"/>
            <a:r>
              <a:rPr lang="en-US" b="0"/>
              <a:t>Email address</a:t>
            </a:r>
            <a:endParaRPr lang="en-US"/>
          </a:p>
        </p:txBody>
      </p:sp>
    </p:spTree>
    <p:extLst>
      <p:ext uri="{BB962C8B-B14F-4D97-AF65-F5344CB8AC3E}">
        <p14:creationId xmlns:p14="http://schemas.microsoft.com/office/powerpoint/2010/main" val="3954639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330390" y="2438400"/>
            <a:ext cx="12344023" cy="6172200"/>
          </a:xfrm>
          <a:prstGeom prst="rect">
            <a:avLst/>
          </a:prstGeom>
        </p:spPr>
        <p:txBody>
          <a:bodyPr/>
          <a:lstStyle>
            <a:lvl1pPr>
              <a:defRPr lang="en-US" sz="3600" baseline="0" dirty="0" smtClean="0">
                <a:solidFill>
                  <a:schemeClr val="bg1"/>
                </a:solidFill>
              </a:defRPr>
            </a:lvl1pPr>
            <a:lvl2pPr>
              <a:defRPr lang="en-US" sz="3300" baseline="0" dirty="0" smtClean="0">
                <a:solidFill>
                  <a:schemeClr val="bg1"/>
                </a:solidFill>
              </a:defRPr>
            </a:lvl2pPr>
            <a:lvl3pPr>
              <a:defRPr lang="en-US" sz="2700" dirty="0" smtClean="0">
                <a:solidFill>
                  <a:schemeClr val="bg1"/>
                </a:solidFill>
              </a:defRPr>
            </a:lvl3pPr>
            <a:lvl4pPr marL="1605233" indent="-342917">
              <a:buFont typeface="Wingdings" panose="05000000000000000000" pitchFamily="2" charset="2"/>
              <a:buChar char="v"/>
              <a:defRPr lang="en-US" sz="2400" dirty="0" smtClean="0">
                <a:solidFill>
                  <a:schemeClr val="bg1"/>
                </a:solidFill>
              </a:defRPr>
            </a:lvl4pPr>
          </a:lstStyle>
          <a:p>
            <a:pPr lvl="0">
              <a:spcBef>
                <a:spcPts val="768"/>
              </a:spcBef>
              <a:buFont typeface="Arial" panose="020B0604020202020204" pitchFamily="34" charset="0"/>
              <a:buChar char="•"/>
            </a:pPr>
            <a:r>
              <a:rPr lang="en-US"/>
              <a:t>Use bullet points sparingly</a:t>
            </a:r>
          </a:p>
          <a:p>
            <a:pPr marL="800260" lvl="1" indent="-342971">
              <a:spcBef>
                <a:spcPts val="768"/>
              </a:spcBef>
              <a:buSzPct val="75000"/>
              <a:buFont typeface="Wingdings" panose="05000000000000000000" pitchFamily="2" charset="2"/>
              <a:buChar char="Ø"/>
            </a:pPr>
            <a:r>
              <a:rPr lang="en-US"/>
              <a:t>3 – 5 per slide</a:t>
            </a:r>
          </a:p>
          <a:p>
            <a:pPr lvl="0">
              <a:spcBef>
                <a:spcPts val="768"/>
              </a:spcBef>
              <a:buFont typeface="Arial" panose="020B0604020202020204" pitchFamily="34" charset="0"/>
              <a:buChar char="•"/>
            </a:pPr>
            <a:r>
              <a:rPr lang="en-US"/>
              <a:t>Examine your font size</a:t>
            </a:r>
          </a:p>
          <a:p>
            <a:pPr marL="800260" lvl="1" indent="-342971">
              <a:spcBef>
                <a:spcPts val="768"/>
              </a:spcBef>
              <a:buSzPct val="75000"/>
              <a:buFont typeface="Wingdings" panose="05000000000000000000" pitchFamily="2" charset="2"/>
              <a:buChar char="Ø"/>
            </a:pPr>
            <a:r>
              <a:rPr lang="en-US"/>
              <a:t>Stay above 20 point</a:t>
            </a:r>
          </a:p>
          <a:p>
            <a:pPr lvl="0">
              <a:spcBef>
                <a:spcPts val="768"/>
              </a:spcBef>
              <a:buFont typeface="Arial" panose="020B0604020202020204" pitchFamily="34" charset="0"/>
              <a:buChar char="•"/>
            </a:pPr>
            <a:r>
              <a:rPr lang="en-US"/>
              <a:t>Add relevant images/media</a:t>
            </a:r>
          </a:p>
          <a:p>
            <a:pPr marL="800260" lvl="1" indent="-342971">
              <a:spcBef>
                <a:spcPts val="768"/>
              </a:spcBef>
              <a:buSzPct val="75000"/>
              <a:buFont typeface="Wingdings" panose="05000000000000000000" pitchFamily="2" charset="2"/>
              <a:buChar char="Ø"/>
            </a:pPr>
            <a:r>
              <a:rPr lang="en-US"/>
              <a:t>Second level</a:t>
            </a:r>
          </a:p>
          <a:p>
            <a:pPr marL="1200390" lvl="2" indent="-285809">
              <a:spcBef>
                <a:spcPts val="768"/>
              </a:spcBef>
              <a:buSzPct val="75000"/>
              <a:buFont typeface="Wingdings" panose="05000000000000000000" pitchFamily="2" charset="2"/>
              <a:buChar char="§"/>
            </a:pPr>
            <a:r>
              <a:rPr lang="en-US"/>
              <a:t>Third level</a:t>
            </a:r>
          </a:p>
          <a:p>
            <a:pPr marL="1481434" lvl="3" indent="-219119">
              <a:spcBef>
                <a:spcPts val="768"/>
              </a:spcBef>
              <a:buFont typeface="Arial" panose="020B0604020202020204" pitchFamily="34" charset="0"/>
              <a:buChar char="•"/>
            </a:pPr>
            <a:r>
              <a:rPr lang="en-US"/>
              <a:t>Fourth level</a:t>
            </a:r>
          </a:p>
        </p:txBody>
      </p:sp>
      <p:sp>
        <p:nvSpPr>
          <p:cNvPr id="3" name="Slide Number Placeholder 2"/>
          <p:cNvSpPr>
            <a:spLocks noGrp="1"/>
          </p:cNvSpPr>
          <p:nvPr>
            <p:ph type="sldNum" sz="quarter" idx="11"/>
          </p:nvPr>
        </p:nvSpPr>
        <p:spPr/>
        <p:txBody>
          <a:bodyPr/>
          <a:lstStyle/>
          <a:p>
            <a:fld id="{88E71DEA-C72C-42CF-90F7-E467E0733BC8}" type="slidenum">
              <a:rPr lang="en-US" smtClean="0"/>
              <a:pPr/>
              <a:t>‹#›</a:t>
            </a:fld>
            <a:endParaRPr lang="en-US"/>
          </a:p>
        </p:txBody>
      </p:sp>
      <p:sp>
        <p:nvSpPr>
          <p:cNvPr id="29" name="Title 1">
            <a:extLst>
              <a:ext uri="{FF2B5EF4-FFF2-40B4-BE49-F238E27FC236}">
                <a16:creationId xmlns:a16="http://schemas.microsoft.com/office/drawing/2014/main" id="{40CE97B1-57EA-4888-86E2-E66E4425E591}"/>
              </a:ext>
            </a:extLst>
          </p:cNvPr>
          <p:cNvSpPr>
            <a:spLocks noGrp="1"/>
          </p:cNvSpPr>
          <p:nvPr>
            <p:ph type="title" hasCustomPrompt="1"/>
          </p:nvPr>
        </p:nvSpPr>
        <p:spPr>
          <a:xfrm>
            <a:off x="330390" y="624523"/>
            <a:ext cx="12344023" cy="1161288"/>
          </a:xfrm>
          <a:prstGeom prst="rect">
            <a:avLst/>
          </a:prstGeom>
        </p:spPr>
        <p:txBody>
          <a:bodyPr anchor="ctr">
            <a:noAutofit/>
          </a:bodyPr>
          <a:lstStyle>
            <a:lvl1pPr algn="ctr">
              <a:defRPr sz="6600">
                <a:solidFill>
                  <a:schemeClr val="bg1"/>
                </a:solidFill>
              </a:defRPr>
            </a:lvl1pPr>
          </a:lstStyle>
          <a:p>
            <a:r>
              <a:rPr lang="en-US"/>
              <a:t>Click to Edit Slide Title</a:t>
            </a:r>
          </a:p>
        </p:txBody>
      </p:sp>
    </p:spTree>
    <p:extLst>
      <p:ext uri="{BB962C8B-B14F-4D97-AF65-F5344CB8AC3E}">
        <p14:creationId xmlns:p14="http://schemas.microsoft.com/office/powerpoint/2010/main" val="22951429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White Thank You">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35000" y="3720312"/>
            <a:ext cx="11734800" cy="2312987"/>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ctr">
              <a:defRPr sz="7200" baseline="0"/>
            </a:lvl1pPr>
          </a:lstStyle>
          <a:p>
            <a:pPr lvl="0"/>
            <a:r>
              <a:rPr lang="en-US">
                <a:sym typeface="Trebuchet MS" pitchFamily="-100" charset="0"/>
              </a:rPr>
              <a:t>Click to Add Thank You</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Tree>
    <p:extLst>
      <p:ext uri="{BB962C8B-B14F-4D97-AF65-F5344CB8AC3E}">
        <p14:creationId xmlns:p14="http://schemas.microsoft.com/office/powerpoint/2010/main" val="19862934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White Blank White Logo">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FEC4C10-3428-4022-9B73-AD3426E542EB}"/>
              </a:ext>
            </a:extLst>
          </p:cNvPr>
          <p:cNvSpPr>
            <a:spLocks noGrp="1"/>
          </p:cNvSpPr>
          <p:nvPr>
            <p:ph type="sldNum" sz="quarter" idx="4"/>
          </p:nvPr>
        </p:nvSpPr>
        <p:spPr>
          <a:xfrm>
            <a:off x="10502780" y="9137971"/>
            <a:ext cx="2145811" cy="519112"/>
          </a:xfrm>
          <a:prstGeom prst="rect">
            <a:avLst/>
          </a:prstGeom>
        </p:spPr>
        <p:txBody>
          <a:bodyPr vert="horz" lIns="91440" tIns="45720" rIns="91440" bIns="45720" rtlCol="0" anchor="ctr"/>
          <a:lstStyle>
            <a:lvl1pPr algn="r">
              <a:defRPr sz="1350" b="1">
                <a:solidFill>
                  <a:schemeClr val="bg1"/>
                </a:solidFill>
              </a:defRPr>
            </a:lvl1pPr>
          </a:lstStyle>
          <a:p>
            <a:fld id="{7CD4B2A3-DF06-4EAB-85AB-0641A4D150A0}" type="slidenum">
              <a:rPr lang="en-US" smtClean="0"/>
              <a:pPr/>
              <a:t>‹#›</a:t>
            </a:fld>
            <a:endParaRPr lang="en-US"/>
          </a:p>
        </p:txBody>
      </p:sp>
    </p:spTree>
    <p:extLst>
      <p:ext uri="{BB962C8B-B14F-4D97-AF65-F5344CB8AC3E}">
        <p14:creationId xmlns:p14="http://schemas.microsoft.com/office/powerpoint/2010/main" val="1935968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White Blank Color Logo">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1AE6FB-43F4-4CC8-96BF-48D63AC6520D}"/>
              </a:ext>
            </a:extLst>
          </p:cNvPr>
          <p:cNvSpPr/>
          <p:nvPr userDrawn="1"/>
        </p:nvSpPr>
        <p:spPr bwMode="auto">
          <a:xfrm>
            <a:off x="0" y="9067800"/>
            <a:ext cx="13004800" cy="685800"/>
          </a:xfrm>
          <a:prstGeom prst="rect">
            <a:avLst/>
          </a:prstGeom>
          <a:solidFill>
            <a:schemeClr val="bg1"/>
          </a:solidFill>
          <a:ln w="12700" cap="flat" cmpd="sng" algn="ctr">
            <a:noFill/>
            <a:prstDash val="solid"/>
            <a:miter lim="0"/>
            <a:headEnd type="none" w="med" len="med"/>
            <a:tailEnd type="none" w="med" len="med"/>
          </a:ln>
          <a:effectLst/>
        </p:spPr>
        <p:txBody>
          <a:bodyPr vert="horz" wrap="square" lIns="38099" tIns="38099" rIns="38099" bIns="38099" numCol="1" rtlCol="0" anchor="ctr" anchorCtr="0" compatLnSpc="1">
            <a:prstTxWarp prst="textNoShape">
              <a:avLst/>
            </a:prstTxWarp>
          </a:bodyPr>
          <a:lstStyle/>
          <a:p>
            <a:pPr marL="171458" marR="0" indent="0" algn="l" defTabSz="438172" rtl="0" eaLnBrk="1" fontAlgn="base" latinLnBrk="0" hangingPunct="0">
              <a:lnSpc>
                <a:spcPct val="100000"/>
              </a:lnSpc>
              <a:spcBef>
                <a:spcPct val="0"/>
              </a:spcBef>
              <a:spcAft>
                <a:spcPct val="0"/>
              </a:spcAft>
              <a:buClrTx/>
              <a:buSzTx/>
              <a:buFontTx/>
              <a:buNone/>
              <a:tabLst/>
            </a:pPr>
            <a:endParaRPr kumimoji="0" lang="en-US" sz="1350" b="0" i="0" u="none" strike="noStrike" cap="none" normalizeH="0" baseline="0">
              <a:ln>
                <a:noFill/>
              </a:ln>
              <a:solidFill>
                <a:srgbClr val="5C6670"/>
              </a:solidFill>
              <a:effectLst/>
              <a:latin typeface="Trebuchet MS" pitchFamily="-100" charset="0"/>
              <a:ea typeface="Trebuchet MS" pitchFamily="-100" charset="0"/>
              <a:cs typeface="Trebuchet MS" pitchFamily="-100" charset="0"/>
              <a:sym typeface="Trebuchet MS" pitchFamily="-100" charset="0"/>
            </a:endParaRPr>
          </a:p>
        </p:txBody>
      </p:sp>
      <p:pic>
        <p:nvPicPr>
          <p:cNvPr id="7" name="Picture 6">
            <a:extLst>
              <a:ext uri="{FF2B5EF4-FFF2-40B4-BE49-F238E27FC236}">
                <a16:creationId xmlns:a16="http://schemas.microsoft.com/office/drawing/2014/main" id="{AF794370-8F77-4973-8E54-E4FE7CACBEA4}"/>
              </a:ext>
            </a:extLst>
          </p:cNvPr>
          <p:cNvPicPr>
            <a:picLocks noChangeAspect="1"/>
          </p:cNvPicPr>
          <p:nvPr userDrawn="1"/>
        </p:nvPicPr>
        <p:blipFill>
          <a:blip r:embed="rId2"/>
          <a:stretch>
            <a:fillRect/>
          </a:stretch>
        </p:blipFill>
        <p:spPr>
          <a:xfrm>
            <a:off x="329177" y="9250003"/>
            <a:ext cx="1894915" cy="318345"/>
          </a:xfrm>
          <a:prstGeom prst="rect">
            <a:avLst/>
          </a:prstGeom>
        </p:spPr>
      </p:pic>
      <p:sp>
        <p:nvSpPr>
          <p:cNvPr id="4" name="Slide Number Placeholder 1">
            <a:extLst>
              <a:ext uri="{FF2B5EF4-FFF2-40B4-BE49-F238E27FC236}">
                <a16:creationId xmlns:a16="http://schemas.microsoft.com/office/drawing/2014/main" id="{B3FD6A34-4DB6-4092-939B-D71DCDFA8857}"/>
              </a:ext>
            </a:extLst>
          </p:cNvPr>
          <p:cNvSpPr>
            <a:spLocks noGrp="1"/>
          </p:cNvSpPr>
          <p:nvPr>
            <p:ph type="sldNum" sz="quarter" idx="4"/>
          </p:nvPr>
        </p:nvSpPr>
        <p:spPr>
          <a:xfrm>
            <a:off x="10528602" y="9151144"/>
            <a:ext cx="2145811" cy="519112"/>
          </a:xfrm>
          <a:prstGeom prst="rect">
            <a:avLst/>
          </a:prstGeom>
        </p:spPr>
        <p:txBody>
          <a:bodyPr vert="horz" lIns="91440" tIns="45720" rIns="91440" bIns="45720" rtlCol="0" anchor="ctr"/>
          <a:lstStyle>
            <a:lvl1pPr algn="r">
              <a:defRPr sz="1350" b="1">
                <a:solidFill>
                  <a:schemeClr val="tx1"/>
                </a:solidFill>
              </a:defRPr>
            </a:lvl1pPr>
          </a:lstStyle>
          <a:p>
            <a:fld id="{88E71DEA-C72C-42CF-90F7-E467E0733BC8}" type="slidenum">
              <a:rPr lang="en-US" smtClean="0"/>
              <a:pPr/>
              <a:t>‹#›</a:t>
            </a:fld>
            <a:endParaRPr lang="en-US"/>
          </a:p>
        </p:txBody>
      </p:sp>
    </p:spTree>
    <p:extLst>
      <p:ext uri="{BB962C8B-B14F-4D97-AF65-F5344CB8AC3E}">
        <p14:creationId xmlns:p14="http://schemas.microsoft.com/office/powerpoint/2010/main" val="41043321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Trebuchet-White Conten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3764" y="914400"/>
            <a:ext cx="11217274" cy="1156322"/>
          </a:xfrm>
          <a:prstGeom prst="rect">
            <a:avLst/>
          </a:prstGeom>
        </p:spPr>
        <p:txBody>
          <a:bodyPr anchor="ctr"/>
          <a:lstStyle>
            <a:lvl1pPr algn="ctr">
              <a:defRPr sz="6000">
                <a:solidFill>
                  <a:schemeClr val="tx1"/>
                </a:solidFill>
              </a:defRPr>
            </a:lvl1pPr>
          </a:lstStyle>
          <a:p>
            <a:r>
              <a:rPr lang="en-US"/>
              <a:t>Click to edit Slide title</a:t>
            </a:r>
          </a:p>
        </p:txBody>
      </p:sp>
      <p:sp>
        <p:nvSpPr>
          <p:cNvPr id="4" name="Content Placeholder 3"/>
          <p:cNvSpPr>
            <a:spLocks noGrp="1"/>
          </p:cNvSpPr>
          <p:nvPr>
            <p:ph sz="quarter" idx="10" hasCustomPrompt="1"/>
          </p:nvPr>
        </p:nvSpPr>
        <p:spPr>
          <a:xfrm>
            <a:off x="893764" y="2438401"/>
            <a:ext cx="11217274" cy="6022848"/>
          </a:xfrm>
          <a:prstGeom prst="rect">
            <a:avLst/>
          </a:prstGeom>
        </p:spPr>
        <p:txBody>
          <a:bodyPr/>
          <a:lstStyle>
            <a:lvl1pPr marL="342882" indent="-342882">
              <a:spcBef>
                <a:spcPts val="768"/>
              </a:spcBef>
              <a:buFont typeface="Arial" panose="020B0604020202020204" pitchFamily="34" charset="0"/>
              <a:buChar char="•"/>
              <a:defRPr sz="3600" baseline="0">
                <a:solidFill>
                  <a:schemeClr val="tx1"/>
                </a:solidFill>
              </a:defRPr>
            </a:lvl1pPr>
            <a:lvl2pPr marL="800059" indent="-342882">
              <a:spcBef>
                <a:spcPts val="768"/>
              </a:spcBef>
              <a:buSzPct val="75000"/>
              <a:buFont typeface="Wingdings" panose="05000000000000000000" pitchFamily="2" charset="2"/>
              <a:buChar char="Ø"/>
              <a:defRPr sz="3200" baseline="0">
                <a:solidFill>
                  <a:schemeClr val="tx1"/>
                </a:solidFill>
              </a:defRPr>
            </a:lvl2pPr>
            <a:lvl3pPr marL="1200088" indent="-285736">
              <a:spcBef>
                <a:spcPts val="768"/>
              </a:spcBef>
              <a:buSzPct val="75000"/>
              <a:buFont typeface="Wingdings" panose="05000000000000000000" pitchFamily="2" charset="2"/>
              <a:buChar char="§"/>
              <a:defRPr sz="2800">
                <a:solidFill>
                  <a:schemeClr val="tx1"/>
                </a:solidFill>
              </a:defRPr>
            </a:lvl3pPr>
            <a:lvl4pPr marL="1481062" indent="-219064">
              <a:spcBef>
                <a:spcPts val="768"/>
              </a:spcBef>
              <a:buFont typeface="Arial" panose="020B0604020202020204" pitchFamily="34" charset="0"/>
              <a:buChar char="•"/>
              <a:defRPr sz="2399">
                <a:solidFill>
                  <a:schemeClr val="tx1"/>
                </a:solidFill>
              </a:defRPr>
            </a:lvl4pPr>
            <a:lvl5pPr marL="1371530" indent="-457176">
              <a:spcBef>
                <a:spcPts val="768"/>
              </a:spcBef>
              <a:buFont typeface="Arial" panose="020B0604020202020204" pitchFamily="34" charset="0"/>
              <a:buChar char="•"/>
              <a:defRPr sz="2000"/>
            </a:lvl5pPr>
          </a:lstStyle>
          <a:p>
            <a:pPr lvl="0"/>
            <a:r>
              <a:rPr lang="en-US"/>
              <a:t>Use bullet points sparingly</a:t>
            </a:r>
          </a:p>
          <a:p>
            <a:pPr lvl="1"/>
            <a:r>
              <a:rPr lang="en-US"/>
              <a:t>Try to keep it at 3 – 5 per slide</a:t>
            </a:r>
          </a:p>
          <a:p>
            <a:pPr lvl="0"/>
            <a:r>
              <a:rPr lang="en-US"/>
              <a:t>Only represent key ideas</a:t>
            </a:r>
          </a:p>
          <a:p>
            <a:pPr lvl="0"/>
            <a:r>
              <a:rPr lang="en-US"/>
              <a:t>Examine your font size</a:t>
            </a:r>
          </a:p>
          <a:p>
            <a:pPr lvl="1"/>
            <a:r>
              <a:rPr lang="en-US"/>
              <a:t>Don’t go below 20 </a:t>
            </a:r>
          </a:p>
          <a:p>
            <a:pPr lvl="0"/>
            <a:r>
              <a:rPr lang="en-US"/>
              <a:t>Only add images/other media if relevant</a:t>
            </a:r>
          </a:p>
          <a:p>
            <a:pPr lvl="1"/>
            <a:r>
              <a:rPr lang="en-US"/>
              <a:t>Second level</a:t>
            </a:r>
          </a:p>
          <a:p>
            <a:pPr lvl="2"/>
            <a:r>
              <a:rPr lang="en-US"/>
              <a:t>Third level</a:t>
            </a:r>
          </a:p>
          <a:p>
            <a:pPr lvl="3"/>
            <a:r>
              <a:rPr lang="en-US"/>
              <a:t>Fourth level (if you MUST)</a:t>
            </a:r>
          </a:p>
        </p:txBody>
      </p:sp>
      <p:sp>
        <p:nvSpPr>
          <p:cNvPr id="3" name="Slide Number Placeholder 2"/>
          <p:cNvSpPr>
            <a:spLocks noGrp="1"/>
          </p:cNvSpPr>
          <p:nvPr>
            <p:ph type="sldNum" sz="quarter" idx="11"/>
          </p:nvPr>
        </p:nvSpPr>
        <p:spPr/>
        <p:txBody>
          <a:bodyPr/>
          <a:lstStyle/>
          <a:p>
            <a:fld id="{7CD4B2A3-DF06-4EAB-85AB-0641A4D150A0}"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7985059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rebuchet-White Thank You">
    <p:bg>
      <p:bgRef idx="1001">
        <a:schemeClr val="bg1"/>
      </p:bgRef>
    </p:bg>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35001" y="2362201"/>
            <a:ext cx="11734800" cy="2312987"/>
          </a:xfrm>
          <a:prstGeom prst="rect">
            <a:avLst/>
          </a:prstGeom>
          <a:noFill/>
          <a:ln w="3175">
            <a:noFill/>
            <a:miter lim="0"/>
            <a:headEnd/>
            <a:tailEnd/>
          </a:ln>
        </p:spPr>
        <p:txBody>
          <a:bodyPr vert="horz" wrap="square" lIns="0" tIns="0" rIns="0" bIns="0" numCol="1" anchor="ctr" anchorCtr="0" compatLnSpc="1">
            <a:prstTxWarp prst="textNoShape">
              <a:avLst/>
            </a:prstTxWarp>
          </a:bodyPr>
          <a:lstStyle>
            <a:lvl1pPr algn="ctr">
              <a:defRPr baseline="0">
                <a:solidFill>
                  <a:schemeClr val="tx1"/>
                </a:solidFill>
              </a:defRPr>
            </a:lvl1pPr>
          </a:lstStyle>
          <a:p>
            <a:pPr lvl="0"/>
            <a:r>
              <a:rPr lang="en-US">
                <a:sym typeface="Trebuchet MS" pitchFamily="-100" charset="0"/>
              </a:rPr>
              <a:t>Click to add Thank You</a:t>
            </a:r>
          </a:p>
        </p:txBody>
      </p:sp>
      <p:sp>
        <p:nvSpPr>
          <p:cNvPr id="2" name="Slide Number Placeholder 1"/>
          <p:cNvSpPr>
            <a:spLocks noGrp="1"/>
          </p:cNvSpPr>
          <p:nvPr>
            <p:ph type="sldNum" sz="quarter" idx="10"/>
          </p:nvPr>
        </p:nvSpPr>
        <p:spPr/>
        <p:txBody>
          <a:bodyPr/>
          <a:lstStyle/>
          <a:p>
            <a:fld id="{7CD4B2A3-DF06-4EAB-85AB-0641A4D150A0}"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930057936"/>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1"/>
        <p:cNvGrpSpPr/>
        <p:nvPr/>
      </p:nvGrpSpPr>
      <p:grpSpPr>
        <a:xfrm>
          <a:off x="0" y="0"/>
          <a:ext cx="0" cy="0"/>
          <a:chOff x="0" y="0"/>
          <a:chExt cx="0" cy="0"/>
        </a:xfrm>
      </p:grpSpPr>
      <p:sp>
        <p:nvSpPr>
          <p:cNvPr id="22" name="Google Shape;22;p21"/>
          <p:cNvSpPr/>
          <p:nvPr/>
        </p:nvSpPr>
        <p:spPr>
          <a:xfrm>
            <a:off x="1" y="0"/>
            <a:ext cx="3274849" cy="9753600"/>
          </a:xfrm>
          <a:prstGeom prst="rect">
            <a:avLst/>
          </a:prstGeom>
          <a:solidFill>
            <a:schemeClr val="accent2"/>
          </a:solidFill>
          <a:ln w="12700" cap="flat" cmpd="sng">
            <a:solidFill>
              <a:srgbClr val="001251"/>
            </a:solidFill>
            <a:prstDash val="solid"/>
            <a:round/>
            <a:headEnd type="none" w="sm" len="sm"/>
            <a:tailEnd type="none" w="sm" len="sm"/>
          </a:ln>
        </p:spPr>
        <p:txBody>
          <a:bodyPr spcFirstLastPara="1" wrap="square" lIns="97520" tIns="48747" rIns="97520" bIns="48747"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920" b="0" i="0" u="none" strike="noStrike" cap="none">
              <a:solidFill>
                <a:schemeClr val="lt1"/>
              </a:solidFill>
              <a:latin typeface="Gill Sans"/>
              <a:ea typeface="Gill Sans"/>
              <a:cs typeface="Gill Sans"/>
              <a:sym typeface="Gill Sans"/>
            </a:endParaRPr>
          </a:p>
        </p:txBody>
      </p:sp>
      <p:sp>
        <p:nvSpPr>
          <p:cNvPr id="23" name="Google Shape;23;p21"/>
          <p:cNvSpPr txBox="1">
            <a:spLocks noGrp="1"/>
          </p:cNvSpPr>
          <p:nvPr>
            <p:ph type="ftr" idx="11"/>
          </p:nvPr>
        </p:nvSpPr>
        <p:spPr>
          <a:xfrm>
            <a:off x="4307841" y="9040145"/>
            <a:ext cx="4389120" cy="51925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chemeClr val="dk1"/>
              </a:buClr>
              <a:buSzPts val="1400"/>
              <a:buFont typeface="Gill Sans"/>
              <a:buNone/>
              <a:defRPr sz="1920" b="0" i="0" u="none" strike="noStrike" cap="none">
                <a:solidFill>
                  <a:schemeClr val="dk1"/>
                </a:solidFill>
                <a:latin typeface="Gill Sans"/>
                <a:ea typeface="Gill Sans"/>
                <a:cs typeface="Gill Sans"/>
                <a:sym typeface="Gill Sans"/>
              </a:defRPr>
            </a:lvl1pPr>
            <a:lvl2pPr marR="0" lvl="1" algn="l" rtl="0">
              <a:lnSpc>
                <a:spcPct val="100000"/>
              </a:lnSpc>
              <a:spcBef>
                <a:spcPts val="0"/>
              </a:spcBef>
              <a:spcAft>
                <a:spcPts val="0"/>
              </a:spcAft>
              <a:buClr>
                <a:schemeClr val="dk1"/>
              </a:buClr>
              <a:buSzPts val="1400"/>
              <a:buFont typeface="Gill Sans"/>
              <a:buNone/>
              <a:defRPr sz="1920" b="0" i="0" u="none" strike="noStrike" cap="none">
                <a:solidFill>
                  <a:schemeClr val="dk1"/>
                </a:solidFill>
                <a:latin typeface="Gill Sans"/>
                <a:ea typeface="Gill Sans"/>
                <a:cs typeface="Gill Sans"/>
                <a:sym typeface="Gill Sans"/>
              </a:defRPr>
            </a:lvl2pPr>
            <a:lvl3pPr marR="0" lvl="2" algn="l" rtl="0">
              <a:lnSpc>
                <a:spcPct val="100000"/>
              </a:lnSpc>
              <a:spcBef>
                <a:spcPts val="0"/>
              </a:spcBef>
              <a:spcAft>
                <a:spcPts val="0"/>
              </a:spcAft>
              <a:buClr>
                <a:schemeClr val="dk1"/>
              </a:buClr>
              <a:buSzPts val="1400"/>
              <a:buFont typeface="Gill Sans"/>
              <a:buNone/>
              <a:defRPr sz="1920" b="0" i="0" u="none" strike="noStrike" cap="none">
                <a:solidFill>
                  <a:schemeClr val="dk1"/>
                </a:solidFill>
                <a:latin typeface="Gill Sans"/>
                <a:ea typeface="Gill Sans"/>
                <a:cs typeface="Gill Sans"/>
                <a:sym typeface="Gill Sans"/>
              </a:defRPr>
            </a:lvl3pPr>
            <a:lvl4pPr marR="0" lvl="3" algn="l" rtl="0">
              <a:lnSpc>
                <a:spcPct val="100000"/>
              </a:lnSpc>
              <a:spcBef>
                <a:spcPts val="0"/>
              </a:spcBef>
              <a:spcAft>
                <a:spcPts val="0"/>
              </a:spcAft>
              <a:buClr>
                <a:schemeClr val="dk1"/>
              </a:buClr>
              <a:buSzPts val="1400"/>
              <a:buFont typeface="Gill Sans"/>
              <a:buNone/>
              <a:defRPr sz="1920" b="0" i="0" u="none" strike="noStrike" cap="none">
                <a:solidFill>
                  <a:schemeClr val="dk1"/>
                </a:solidFill>
                <a:latin typeface="Gill Sans"/>
                <a:ea typeface="Gill Sans"/>
                <a:cs typeface="Gill Sans"/>
                <a:sym typeface="Gill Sans"/>
              </a:defRPr>
            </a:lvl4pPr>
            <a:lvl5pPr marR="0" lvl="4" algn="l" rtl="0">
              <a:lnSpc>
                <a:spcPct val="100000"/>
              </a:lnSpc>
              <a:spcBef>
                <a:spcPts val="0"/>
              </a:spcBef>
              <a:spcAft>
                <a:spcPts val="0"/>
              </a:spcAft>
              <a:buClr>
                <a:schemeClr val="dk1"/>
              </a:buClr>
              <a:buSzPts val="1400"/>
              <a:buFont typeface="Gill Sans"/>
              <a:buNone/>
              <a:defRPr sz="1920" b="0" i="0" u="none" strike="noStrike" cap="none">
                <a:solidFill>
                  <a:schemeClr val="dk1"/>
                </a:solidFill>
                <a:latin typeface="Gill Sans"/>
                <a:ea typeface="Gill Sans"/>
                <a:cs typeface="Gill Sans"/>
                <a:sym typeface="Gill Sans"/>
              </a:defRPr>
            </a:lvl5pPr>
            <a:lvl6pPr marR="0" lvl="5" algn="l" rtl="0">
              <a:lnSpc>
                <a:spcPct val="100000"/>
              </a:lnSpc>
              <a:spcBef>
                <a:spcPts val="0"/>
              </a:spcBef>
              <a:spcAft>
                <a:spcPts val="0"/>
              </a:spcAft>
              <a:buClr>
                <a:schemeClr val="dk1"/>
              </a:buClr>
              <a:buSzPts val="1400"/>
              <a:buFont typeface="Gill Sans"/>
              <a:buNone/>
              <a:defRPr sz="1920" b="0" i="0" u="none" strike="noStrike" cap="none">
                <a:solidFill>
                  <a:schemeClr val="dk1"/>
                </a:solidFill>
                <a:latin typeface="Gill Sans"/>
                <a:ea typeface="Gill Sans"/>
                <a:cs typeface="Gill Sans"/>
                <a:sym typeface="Gill Sans"/>
              </a:defRPr>
            </a:lvl6pPr>
            <a:lvl7pPr marR="0" lvl="6" algn="l" rtl="0">
              <a:lnSpc>
                <a:spcPct val="100000"/>
              </a:lnSpc>
              <a:spcBef>
                <a:spcPts val="0"/>
              </a:spcBef>
              <a:spcAft>
                <a:spcPts val="0"/>
              </a:spcAft>
              <a:buClr>
                <a:schemeClr val="dk1"/>
              </a:buClr>
              <a:buSzPts val="1400"/>
              <a:buFont typeface="Gill Sans"/>
              <a:buNone/>
              <a:defRPr sz="1920" b="0" i="0" u="none" strike="noStrike" cap="none">
                <a:solidFill>
                  <a:schemeClr val="dk1"/>
                </a:solidFill>
                <a:latin typeface="Gill Sans"/>
                <a:ea typeface="Gill Sans"/>
                <a:cs typeface="Gill Sans"/>
                <a:sym typeface="Gill Sans"/>
              </a:defRPr>
            </a:lvl7pPr>
            <a:lvl8pPr marR="0" lvl="7" algn="l" rtl="0">
              <a:lnSpc>
                <a:spcPct val="100000"/>
              </a:lnSpc>
              <a:spcBef>
                <a:spcPts val="0"/>
              </a:spcBef>
              <a:spcAft>
                <a:spcPts val="0"/>
              </a:spcAft>
              <a:buClr>
                <a:schemeClr val="dk1"/>
              </a:buClr>
              <a:buSzPts val="1400"/>
              <a:buFont typeface="Gill Sans"/>
              <a:buNone/>
              <a:defRPr sz="1920" b="0" i="0" u="none" strike="noStrike" cap="none">
                <a:solidFill>
                  <a:schemeClr val="dk1"/>
                </a:solidFill>
                <a:latin typeface="Gill Sans"/>
                <a:ea typeface="Gill Sans"/>
                <a:cs typeface="Gill Sans"/>
                <a:sym typeface="Gill Sans"/>
              </a:defRPr>
            </a:lvl8pPr>
            <a:lvl9pPr marR="0" lvl="8" algn="l" rtl="0">
              <a:lnSpc>
                <a:spcPct val="100000"/>
              </a:lnSpc>
              <a:spcBef>
                <a:spcPts val="0"/>
              </a:spcBef>
              <a:spcAft>
                <a:spcPts val="0"/>
              </a:spcAft>
              <a:buClr>
                <a:schemeClr val="dk1"/>
              </a:buClr>
              <a:buSzPts val="1400"/>
              <a:buFont typeface="Gill Sans"/>
              <a:buNone/>
              <a:defRPr sz="1920" b="0" i="0" u="none" strike="noStrike" cap="none">
                <a:solidFill>
                  <a:schemeClr val="dk1"/>
                </a:solidFill>
                <a:latin typeface="Gill Sans"/>
                <a:ea typeface="Gill Sans"/>
                <a:cs typeface="Gill Sans"/>
                <a:sym typeface="Gill Sans"/>
              </a:defRPr>
            </a:lvl9pPr>
          </a:lstStyle>
          <a:p>
            <a:endParaRPr/>
          </a:p>
        </p:txBody>
      </p:sp>
      <p:sp>
        <p:nvSpPr>
          <p:cNvPr id="24" name="Google Shape;24;p21"/>
          <p:cNvSpPr txBox="1">
            <a:spLocks noGrp="1"/>
          </p:cNvSpPr>
          <p:nvPr>
            <p:ph type="sldNum" idx="12"/>
          </p:nvPr>
        </p:nvSpPr>
        <p:spPr>
          <a:xfrm>
            <a:off x="9184640" y="9040145"/>
            <a:ext cx="2926080" cy="51925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FFFFF"/>
              </a:buClr>
              <a:buSzPts val="1100"/>
              <a:buFont typeface="Gill Sans"/>
              <a:buNone/>
              <a:defRPr sz="1173" b="0" i="0" u="none" strike="noStrike" cap="none">
                <a:solidFill>
                  <a:srgbClr val="FFFFFF"/>
                </a:solidFill>
                <a:latin typeface="Gill Sans"/>
                <a:ea typeface="Gill Sans"/>
                <a:cs typeface="Gill Sans"/>
                <a:sym typeface="Gill Sans"/>
              </a:defRPr>
            </a:lvl1pPr>
            <a:lvl2pPr marL="0" marR="0" lvl="1" indent="0" algn="r">
              <a:lnSpc>
                <a:spcPct val="100000"/>
              </a:lnSpc>
              <a:spcBef>
                <a:spcPts val="0"/>
              </a:spcBef>
              <a:spcAft>
                <a:spcPts val="0"/>
              </a:spcAft>
              <a:buClr>
                <a:srgbClr val="FFFFFF"/>
              </a:buClr>
              <a:buSzPts val="1100"/>
              <a:buFont typeface="Gill Sans"/>
              <a:buNone/>
              <a:defRPr sz="1173" b="0" i="0" u="none" strike="noStrike" cap="none">
                <a:solidFill>
                  <a:srgbClr val="FFFFFF"/>
                </a:solidFill>
                <a:latin typeface="Gill Sans"/>
                <a:ea typeface="Gill Sans"/>
                <a:cs typeface="Gill Sans"/>
                <a:sym typeface="Gill Sans"/>
              </a:defRPr>
            </a:lvl2pPr>
            <a:lvl3pPr marL="0" marR="0" lvl="2" indent="0" algn="r">
              <a:lnSpc>
                <a:spcPct val="100000"/>
              </a:lnSpc>
              <a:spcBef>
                <a:spcPts val="0"/>
              </a:spcBef>
              <a:spcAft>
                <a:spcPts val="0"/>
              </a:spcAft>
              <a:buClr>
                <a:srgbClr val="FFFFFF"/>
              </a:buClr>
              <a:buSzPts val="1100"/>
              <a:buFont typeface="Gill Sans"/>
              <a:buNone/>
              <a:defRPr sz="1173" b="0" i="0" u="none" strike="noStrike" cap="none">
                <a:solidFill>
                  <a:srgbClr val="FFFFFF"/>
                </a:solidFill>
                <a:latin typeface="Gill Sans"/>
                <a:ea typeface="Gill Sans"/>
                <a:cs typeface="Gill Sans"/>
                <a:sym typeface="Gill Sans"/>
              </a:defRPr>
            </a:lvl3pPr>
            <a:lvl4pPr marL="0" marR="0" lvl="3" indent="0" algn="r">
              <a:lnSpc>
                <a:spcPct val="100000"/>
              </a:lnSpc>
              <a:spcBef>
                <a:spcPts val="0"/>
              </a:spcBef>
              <a:spcAft>
                <a:spcPts val="0"/>
              </a:spcAft>
              <a:buClr>
                <a:srgbClr val="FFFFFF"/>
              </a:buClr>
              <a:buSzPts val="1100"/>
              <a:buFont typeface="Gill Sans"/>
              <a:buNone/>
              <a:defRPr sz="1173" b="0" i="0" u="none" strike="noStrike" cap="none">
                <a:solidFill>
                  <a:srgbClr val="FFFFFF"/>
                </a:solidFill>
                <a:latin typeface="Gill Sans"/>
                <a:ea typeface="Gill Sans"/>
                <a:cs typeface="Gill Sans"/>
                <a:sym typeface="Gill Sans"/>
              </a:defRPr>
            </a:lvl4pPr>
            <a:lvl5pPr marL="0" marR="0" lvl="4" indent="0" algn="r">
              <a:lnSpc>
                <a:spcPct val="100000"/>
              </a:lnSpc>
              <a:spcBef>
                <a:spcPts val="0"/>
              </a:spcBef>
              <a:spcAft>
                <a:spcPts val="0"/>
              </a:spcAft>
              <a:buClr>
                <a:srgbClr val="FFFFFF"/>
              </a:buClr>
              <a:buSzPts val="1100"/>
              <a:buFont typeface="Gill Sans"/>
              <a:buNone/>
              <a:defRPr sz="1173" b="0" i="0" u="none" strike="noStrike" cap="none">
                <a:solidFill>
                  <a:srgbClr val="FFFFFF"/>
                </a:solidFill>
                <a:latin typeface="Gill Sans"/>
                <a:ea typeface="Gill Sans"/>
                <a:cs typeface="Gill Sans"/>
                <a:sym typeface="Gill Sans"/>
              </a:defRPr>
            </a:lvl5pPr>
            <a:lvl6pPr marL="0" marR="0" lvl="5" indent="0" algn="r">
              <a:lnSpc>
                <a:spcPct val="100000"/>
              </a:lnSpc>
              <a:spcBef>
                <a:spcPts val="0"/>
              </a:spcBef>
              <a:spcAft>
                <a:spcPts val="0"/>
              </a:spcAft>
              <a:buClr>
                <a:srgbClr val="FFFFFF"/>
              </a:buClr>
              <a:buSzPts val="1100"/>
              <a:buFont typeface="Gill Sans"/>
              <a:buNone/>
              <a:defRPr sz="1173" b="0" i="0" u="none" strike="noStrike" cap="none">
                <a:solidFill>
                  <a:srgbClr val="FFFFFF"/>
                </a:solidFill>
                <a:latin typeface="Gill Sans"/>
                <a:ea typeface="Gill Sans"/>
                <a:cs typeface="Gill Sans"/>
                <a:sym typeface="Gill Sans"/>
              </a:defRPr>
            </a:lvl6pPr>
            <a:lvl7pPr marL="0" marR="0" lvl="6" indent="0" algn="r">
              <a:lnSpc>
                <a:spcPct val="100000"/>
              </a:lnSpc>
              <a:spcBef>
                <a:spcPts val="0"/>
              </a:spcBef>
              <a:spcAft>
                <a:spcPts val="0"/>
              </a:spcAft>
              <a:buClr>
                <a:srgbClr val="FFFFFF"/>
              </a:buClr>
              <a:buSzPts val="1100"/>
              <a:buFont typeface="Gill Sans"/>
              <a:buNone/>
              <a:defRPr sz="1173" b="0" i="0" u="none" strike="noStrike" cap="none">
                <a:solidFill>
                  <a:srgbClr val="FFFFFF"/>
                </a:solidFill>
                <a:latin typeface="Gill Sans"/>
                <a:ea typeface="Gill Sans"/>
                <a:cs typeface="Gill Sans"/>
                <a:sym typeface="Gill Sans"/>
              </a:defRPr>
            </a:lvl7pPr>
            <a:lvl8pPr marL="0" marR="0" lvl="7" indent="0" algn="r">
              <a:lnSpc>
                <a:spcPct val="100000"/>
              </a:lnSpc>
              <a:spcBef>
                <a:spcPts val="0"/>
              </a:spcBef>
              <a:spcAft>
                <a:spcPts val="0"/>
              </a:spcAft>
              <a:buClr>
                <a:srgbClr val="FFFFFF"/>
              </a:buClr>
              <a:buSzPts val="1100"/>
              <a:buFont typeface="Gill Sans"/>
              <a:buNone/>
              <a:defRPr sz="1173" b="0" i="0" u="none" strike="noStrike" cap="none">
                <a:solidFill>
                  <a:srgbClr val="FFFFFF"/>
                </a:solidFill>
                <a:latin typeface="Gill Sans"/>
                <a:ea typeface="Gill Sans"/>
                <a:cs typeface="Gill Sans"/>
                <a:sym typeface="Gill Sans"/>
              </a:defRPr>
            </a:lvl8pPr>
            <a:lvl9pPr marL="0" marR="0" lvl="8" indent="0" algn="r">
              <a:lnSpc>
                <a:spcPct val="100000"/>
              </a:lnSpc>
              <a:spcBef>
                <a:spcPts val="0"/>
              </a:spcBef>
              <a:spcAft>
                <a:spcPts val="0"/>
              </a:spcAft>
              <a:buClr>
                <a:srgbClr val="FFFFFF"/>
              </a:buClr>
              <a:buSzPts val="1100"/>
              <a:buFont typeface="Gill Sans"/>
              <a:buNone/>
              <a:defRPr sz="1173" b="0" i="0" u="none" strike="noStrike" cap="none">
                <a:solidFill>
                  <a:srgbClr val="FFFFFF"/>
                </a:solidFill>
                <a:latin typeface="Gill Sans"/>
                <a:ea typeface="Gill Sans"/>
                <a:cs typeface="Gill Sans"/>
                <a:sym typeface="Gill Sans"/>
              </a:defRPr>
            </a:lvl9pPr>
          </a:lstStyle>
          <a:p>
            <a:fld id="{00000000-1234-1234-1234-123412341234}" type="slidenum">
              <a:rPr lang="en-US" smtClean="0"/>
              <a:pPr/>
              <a:t>‹#›</a:t>
            </a:fld>
            <a:endParaRPr lang="en-US"/>
          </a:p>
        </p:txBody>
      </p:sp>
      <p:pic>
        <p:nvPicPr>
          <p:cNvPr id="25" name="Google Shape;25;p21"/>
          <p:cNvPicPr preferRelativeResize="0"/>
          <p:nvPr/>
        </p:nvPicPr>
        <p:blipFill rotWithShape="1">
          <a:blip r:embed="rId2">
            <a:alphaModFix/>
          </a:blip>
          <a:srcRect/>
          <a:stretch/>
        </p:blipFill>
        <p:spPr>
          <a:xfrm>
            <a:off x="423010" y="8990860"/>
            <a:ext cx="2568720" cy="579945"/>
          </a:xfrm>
          <a:prstGeom prst="rect">
            <a:avLst/>
          </a:prstGeom>
          <a:noFill/>
          <a:ln>
            <a:noFill/>
          </a:ln>
        </p:spPr>
      </p:pic>
    </p:spTree>
    <p:extLst>
      <p:ext uri="{BB962C8B-B14F-4D97-AF65-F5344CB8AC3E}">
        <p14:creationId xmlns:p14="http://schemas.microsoft.com/office/powerpoint/2010/main" val="233744638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1_Content Slide 2">
  <p:cSld name="1_Content Slide 2">
    <p:spTree>
      <p:nvGrpSpPr>
        <p:cNvPr id="1" name="Shape 30"/>
        <p:cNvGrpSpPr/>
        <p:nvPr/>
      </p:nvGrpSpPr>
      <p:grpSpPr>
        <a:xfrm>
          <a:off x="0" y="0"/>
          <a:ext cx="0" cy="0"/>
          <a:chOff x="0" y="0"/>
          <a:chExt cx="0" cy="0"/>
        </a:xfrm>
      </p:grpSpPr>
      <p:sp>
        <p:nvSpPr>
          <p:cNvPr id="31" name="Google Shape;31;p23"/>
          <p:cNvSpPr txBox="1">
            <a:spLocks noGrp="1"/>
          </p:cNvSpPr>
          <p:nvPr>
            <p:ph type="body" idx="1"/>
          </p:nvPr>
        </p:nvSpPr>
        <p:spPr>
          <a:xfrm>
            <a:off x="330388" y="2438400"/>
            <a:ext cx="12344000" cy="6172160"/>
          </a:xfrm>
          <a:prstGeom prst="rect">
            <a:avLst/>
          </a:prstGeom>
          <a:noFill/>
          <a:ln>
            <a:noFill/>
          </a:ln>
        </p:spPr>
        <p:txBody>
          <a:bodyPr spcFirstLastPara="1" wrap="square" lIns="64275" tIns="32125" rIns="64275" bIns="32125" anchor="t" anchorCtr="0">
            <a:noAutofit/>
          </a:bodyPr>
          <a:lstStyle>
            <a:lvl1pPr marL="487695" marR="0" lvl="0" indent="-243848" algn="l">
              <a:lnSpc>
                <a:spcPct val="100000"/>
              </a:lnSpc>
              <a:spcBef>
                <a:spcPts val="0"/>
              </a:spcBef>
              <a:spcAft>
                <a:spcPts val="0"/>
              </a:spcAft>
              <a:buClr>
                <a:srgbClr val="000000"/>
              </a:buClr>
              <a:buSzPts val="1000"/>
              <a:buFont typeface="Arial"/>
              <a:buNone/>
              <a:defRPr sz="3627" b="0" i="0" u="none" strike="noStrike" cap="none">
                <a:solidFill>
                  <a:schemeClr val="dk1"/>
                </a:solidFill>
                <a:latin typeface="Arial"/>
                <a:ea typeface="Arial"/>
                <a:cs typeface="Arial"/>
                <a:sym typeface="Arial"/>
              </a:defRPr>
            </a:lvl1pPr>
            <a:lvl2pPr marL="975390" marR="0" lvl="1" indent="-243848" algn="l">
              <a:lnSpc>
                <a:spcPct val="100000"/>
              </a:lnSpc>
              <a:spcBef>
                <a:spcPts val="0"/>
              </a:spcBef>
              <a:spcAft>
                <a:spcPts val="0"/>
              </a:spcAft>
              <a:buClr>
                <a:srgbClr val="000000"/>
              </a:buClr>
              <a:buSzPts val="1000"/>
              <a:buFont typeface="Arial"/>
              <a:buNone/>
              <a:defRPr sz="3307" b="0" i="0" u="none" strike="noStrike" cap="none">
                <a:solidFill>
                  <a:schemeClr val="dk1"/>
                </a:solidFill>
                <a:latin typeface="Arial"/>
                <a:ea typeface="Arial"/>
                <a:cs typeface="Arial"/>
                <a:sym typeface="Arial"/>
              </a:defRPr>
            </a:lvl2pPr>
            <a:lvl3pPr marL="1463086" marR="0" lvl="2" indent="-243848" algn="l">
              <a:lnSpc>
                <a:spcPct val="100000"/>
              </a:lnSpc>
              <a:spcBef>
                <a:spcPts val="0"/>
              </a:spcBef>
              <a:spcAft>
                <a:spcPts val="0"/>
              </a:spcAft>
              <a:buClr>
                <a:srgbClr val="000000"/>
              </a:buClr>
              <a:buSzPts val="1000"/>
              <a:buFont typeface="Arial"/>
              <a:buNone/>
              <a:defRPr sz="2667" b="0" i="0" u="none" strike="noStrike" cap="none">
                <a:solidFill>
                  <a:schemeClr val="dk1"/>
                </a:solidFill>
                <a:latin typeface="Arial"/>
                <a:ea typeface="Arial"/>
                <a:cs typeface="Arial"/>
                <a:sym typeface="Arial"/>
              </a:defRPr>
            </a:lvl3pPr>
            <a:lvl4pPr marL="1950781" marR="0" lvl="3" indent="-352224" algn="l">
              <a:lnSpc>
                <a:spcPct val="100000"/>
              </a:lnSpc>
              <a:spcBef>
                <a:spcPts val="0"/>
              </a:spcBef>
              <a:spcAft>
                <a:spcPts val="0"/>
              </a:spcAft>
              <a:buClr>
                <a:srgbClr val="000000"/>
              </a:buClr>
              <a:buSzPts val="1600"/>
              <a:buFont typeface="Noto Sans Symbols"/>
              <a:buChar char="❖"/>
              <a:defRPr sz="2347" b="0" i="0" u="none" strike="noStrike" cap="none">
                <a:solidFill>
                  <a:schemeClr val="dk1"/>
                </a:solidFill>
                <a:latin typeface="Arial"/>
                <a:ea typeface="Arial"/>
                <a:cs typeface="Arial"/>
                <a:sym typeface="Arial"/>
              </a:defRPr>
            </a:lvl4pPr>
            <a:lvl5pPr marL="2438476" marR="0" lvl="4" indent="-243848" algn="l">
              <a:lnSpc>
                <a:spcPct val="100000"/>
              </a:lnSpc>
              <a:spcBef>
                <a:spcPts val="0"/>
              </a:spcBef>
              <a:spcAft>
                <a:spcPts val="0"/>
              </a:spcAft>
              <a:buClr>
                <a:srgbClr val="000000"/>
              </a:buClr>
              <a:buSzPts val="1000"/>
              <a:buFont typeface="Arial"/>
              <a:buNone/>
              <a:defRPr sz="1493" b="0" i="0" u="none" strike="noStrike" cap="none">
                <a:solidFill>
                  <a:srgbClr val="000000"/>
                </a:solidFill>
                <a:latin typeface="Arial"/>
                <a:ea typeface="Arial"/>
                <a:cs typeface="Arial"/>
                <a:sym typeface="Arial"/>
              </a:defRPr>
            </a:lvl5pPr>
            <a:lvl6pPr marL="2926171" marR="0" lvl="5" indent="-243848" algn="l">
              <a:lnSpc>
                <a:spcPct val="100000"/>
              </a:lnSpc>
              <a:spcBef>
                <a:spcPts val="0"/>
              </a:spcBef>
              <a:spcAft>
                <a:spcPts val="0"/>
              </a:spcAft>
              <a:buClr>
                <a:srgbClr val="000000"/>
              </a:buClr>
              <a:buSzPts val="1000"/>
              <a:buFont typeface="Arial"/>
              <a:buNone/>
              <a:defRPr sz="1493" b="0" i="0" u="none" strike="noStrike" cap="none">
                <a:solidFill>
                  <a:srgbClr val="000000"/>
                </a:solidFill>
                <a:latin typeface="Arial"/>
                <a:ea typeface="Arial"/>
                <a:cs typeface="Arial"/>
                <a:sym typeface="Arial"/>
              </a:defRPr>
            </a:lvl6pPr>
            <a:lvl7pPr marL="3413867" marR="0" lvl="6" indent="-243848" algn="l">
              <a:lnSpc>
                <a:spcPct val="100000"/>
              </a:lnSpc>
              <a:spcBef>
                <a:spcPts val="0"/>
              </a:spcBef>
              <a:spcAft>
                <a:spcPts val="0"/>
              </a:spcAft>
              <a:buClr>
                <a:srgbClr val="000000"/>
              </a:buClr>
              <a:buSzPts val="1000"/>
              <a:buFont typeface="Arial"/>
              <a:buNone/>
              <a:defRPr sz="1493" b="0" i="0" u="none" strike="noStrike" cap="none">
                <a:solidFill>
                  <a:srgbClr val="000000"/>
                </a:solidFill>
                <a:latin typeface="Arial"/>
                <a:ea typeface="Arial"/>
                <a:cs typeface="Arial"/>
                <a:sym typeface="Arial"/>
              </a:defRPr>
            </a:lvl7pPr>
            <a:lvl8pPr marL="3901562" marR="0" lvl="7" indent="-243848" algn="l">
              <a:lnSpc>
                <a:spcPct val="100000"/>
              </a:lnSpc>
              <a:spcBef>
                <a:spcPts val="0"/>
              </a:spcBef>
              <a:spcAft>
                <a:spcPts val="0"/>
              </a:spcAft>
              <a:buClr>
                <a:srgbClr val="000000"/>
              </a:buClr>
              <a:buSzPts val="1000"/>
              <a:buFont typeface="Arial"/>
              <a:buNone/>
              <a:defRPr sz="1493" b="0" i="0" u="none" strike="noStrike" cap="none">
                <a:solidFill>
                  <a:srgbClr val="000000"/>
                </a:solidFill>
                <a:latin typeface="Arial"/>
                <a:ea typeface="Arial"/>
                <a:cs typeface="Arial"/>
                <a:sym typeface="Arial"/>
              </a:defRPr>
            </a:lvl8pPr>
            <a:lvl9pPr marL="4389257" marR="0" lvl="8" indent="-243848" algn="l">
              <a:lnSpc>
                <a:spcPct val="100000"/>
              </a:lnSpc>
              <a:spcBef>
                <a:spcPts val="0"/>
              </a:spcBef>
              <a:spcAft>
                <a:spcPts val="0"/>
              </a:spcAft>
              <a:buClr>
                <a:srgbClr val="000000"/>
              </a:buClr>
              <a:buSzPts val="1000"/>
              <a:buFont typeface="Arial"/>
              <a:buNone/>
              <a:defRPr sz="1493" b="0" i="0" u="none" strike="noStrike" cap="none">
                <a:solidFill>
                  <a:srgbClr val="000000"/>
                </a:solidFill>
                <a:latin typeface="Arial"/>
                <a:ea typeface="Arial"/>
                <a:cs typeface="Arial"/>
                <a:sym typeface="Arial"/>
              </a:defRPr>
            </a:lvl9pPr>
          </a:lstStyle>
          <a:p>
            <a:endParaRPr/>
          </a:p>
        </p:txBody>
      </p:sp>
      <p:sp>
        <p:nvSpPr>
          <p:cNvPr id="32" name="Google Shape;32;p23"/>
          <p:cNvSpPr txBox="1">
            <a:spLocks noGrp="1"/>
          </p:cNvSpPr>
          <p:nvPr>
            <p:ph type="sldNum" idx="12"/>
          </p:nvPr>
        </p:nvSpPr>
        <p:spPr>
          <a:xfrm>
            <a:off x="10502785" y="9137971"/>
            <a:ext cx="2145920" cy="519253"/>
          </a:xfrm>
          <a:prstGeom prst="rect">
            <a:avLst/>
          </a:prstGeom>
          <a:noFill/>
          <a:ln>
            <a:noFill/>
          </a:ln>
        </p:spPr>
        <p:txBody>
          <a:bodyPr spcFirstLastPara="1" wrap="square" lIns="64275" tIns="32125" rIns="64275" bIns="32125" anchor="ctr" anchorCtr="0">
            <a:noAutofit/>
          </a:bodyPr>
          <a:lstStyle>
            <a:lvl1pPr marL="0" marR="0" lvl="0" indent="0" algn="r">
              <a:lnSpc>
                <a:spcPct val="100000"/>
              </a:lnSpc>
              <a:spcBef>
                <a:spcPts val="0"/>
              </a:spcBef>
              <a:spcAft>
                <a:spcPts val="0"/>
              </a:spcAft>
              <a:buClr>
                <a:srgbClr val="000000"/>
              </a:buClr>
              <a:buSzPts val="800"/>
              <a:buFont typeface="Arial"/>
              <a:buNone/>
              <a:defRPr sz="1387" b="1" i="0" u="none" strike="noStrike" cap="none">
                <a:solidFill>
                  <a:schemeClr val="l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800"/>
              <a:buFont typeface="Arial"/>
              <a:buNone/>
              <a:defRPr sz="1387" b="1" i="0" u="none" strike="noStrike" cap="none">
                <a:solidFill>
                  <a:schemeClr val="l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800"/>
              <a:buFont typeface="Arial"/>
              <a:buNone/>
              <a:defRPr sz="1387" b="1" i="0" u="none" strike="noStrike" cap="none">
                <a:solidFill>
                  <a:schemeClr val="l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800"/>
              <a:buFont typeface="Arial"/>
              <a:buNone/>
              <a:defRPr sz="1387" b="1" i="0" u="none" strike="noStrike" cap="none">
                <a:solidFill>
                  <a:schemeClr val="l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800"/>
              <a:buFont typeface="Arial"/>
              <a:buNone/>
              <a:defRPr sz="1387" b="1" i="0" u="none" strike="noStrike" cap="none">
                <a:solidFill>
                  <a:schemeClr val="l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800"/>
              <a:buFont typeface="Arial"/>
              <a:buNone/>
              <a:defRPr sz="1387" b="1" i="0" u="none" strike="noStrike" cap="none">
                <a:solidFill>
                  <a:schemeClr val="l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800"/>
              <a:buFont typeface="Arial"/>
              <a:buNone/>
              <a:defRPr sz="1387" b="1" i="0" u="none" strike="noStrike" cap="none">
                <a:solidFill>
                  <a:schemeClr val="l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800"/>
              <a:buFont typeface="Arial"/>
              <a:buNone/>
              <a:defRPr sz="1387" b="1" i="0" u="none" strike="noStrike" cap="none">
                <a:solidFill>
                  <a:schemeClr val="l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800"/>
              <a:buFont typeface="Arial"/>
              <a:buNone/>
              <a:defRPr sz="1387" b="1" i="0" u="none" strike="noStrike" cap="none">
                <a:solidFill>
                  <a:schemeClr val="lt1"/>
                </a:solidFill>
                <a:latin typeface="Trebuchet MS"/>
                <a:ea typeface="Trebuchet MS"/>
                <a:cs typeface="Trebuchet MS"/>
                <a:sym typeface="Trebuchet MS"/>
              </a:defRPr>
            </a:lvl9pPr>
          </a:lstStyle>
          <a:p>
            <a:fld id="{00000000-1234-1234-1234-123412341234}" type="slidenum">
              <a:rPr lang="en-US" smtClean="0"/>
              <a:pPr/>
              <a:t>‹#›</a:t>
            </a:fld>
            <a:endParaRPr lang="en-US"/>
          </a:p>
        </p:txBody>
      </p:sp>
      <p:sp>
        <p:nvSpPr>
          <p:cNvPr id="33" name="Google Shape;33;p23"/>
          <p:cNvSpPr txBox="1">
            <a:spLocks noGrp="1"/>
          </p:cNvSpPr>
          <p:nvPr>
            <p:ph type="title"/>
          </p:nvPr>
        </p:nvSpPr>
        <p:spPr>
          <a:xfrm>
            <a:off x="330388" y="624523"/>
            <a:ext cx="12344000" cy="1161387"/>
          </a:xfrm>
          <a:prstGeom prst="rect">
            <a:avLst/>
          </a:prstGeom>
          <a:noFill/>
          <a:ln>
            <a:noFill/>
          </a:ln>
        </p:spPr>
        <p:txBody>
          <a:bodyPr spcFirstLastPara="1" wrap="square" lIns="0" tIns="0" rIns="0" bIns="0" anchor="ctr" anchorCtr="0">
            <a:noAutofit/>
          </a:bodyPr>
          <a:lstStyle>
            <a:lvl1pPr lvl="0" algn="ctr">
              <a:lnSpc>
                <a:spcPct val="100000"/>
              </a:lnSpc>
              <a:spcBef>
                <a:spcPts val="0"/>
              </a:spcBef>
              <a:spcAft>
                <a:spcPts val="0"/>
              </a:spcAft>
              <a:buClr>
                <a:srgbClr val="001254"/>
              </a:buClr>
              <a:buSzPts val="1000"/>
              <a:buFont typeface="Trebuchet MS"/>
              <a:buNone/>
              <a:defRPr sz="6614">
                <a:solidFill>
                  <a:srgbClr val="001254"/>
                </a:solidFill>
              </a:defRPr>
            </a:lvl1pPr>
            <a:lvl2pPr lvl="1" algn="ctr">
              <a:lnSpc>
                <a:spcPct val="100000"/>
              </a:lnSpc>
              <a:spcBef>
                <a:spcPts val="0"/>
              </a:spcBef>
              <a:spcAft>
                <a:spcPts val="0"/>
              </a:spcAft>
              <a:buClr>
                <a:srgbClr val="FFFFFF"/>
              </a:buClr>
              <a:buSzPts val="1000"/>
              <a:buFont typeface="Trebuchet MS"/>
              <a:buNone/>
              <a:defRPr sz="1067"/>
            </a:lvl2pPr>
            <a:lvl3pPr lvl="2" algn="ctr">
              <a:lnSpc>
                <a:spcPct val="100000"/>
              </a:lnSpc>
              <a:spcBef>
                <a:spcPts val="0"/>
              </a:spcBef>
              <a:spcAft>
                <a:spcPts val="0"/>
              </a:spcAft>
              <a:buClr>
                <a:srgbClr val="FFFFFF"/>
              </a:buClr>
              <a:buSzPts val="1000"/>
              <a:buFont typeface="Trebuchet MS"/>
              <a:buNone/>
              <a:defRPr sz="1067"/>
            </a:lvl3pPr>
            <a:lvl4pPr lvl="3" algn="ctr">
              <a:lnSpc>
                <a:spcPct val="100000"/>
              </a:lnSpc>
              <a:spcBef>
                <a:spcPts val="0"/>
              </a:spcBef>
              <a:spcAft>
                <a:spcPts val="0"/>
              </a:spcAft>
              <a:buClr>
                <a:srgbClr val="FFFFFF"/>
              </a:buClr>
              <a:buSzPts val="1000"/>
              <a:buFont typeface="Trebuchet MS"/>
              <a:buNone/>
              <a:defRPr sz="1067"/>
            </a:lvl4pPr>
            <a:lvl5pPr lvl="4" algn="ctr">
              <a:lnSpc>
                <a:spcPct val="100000"/>
              </a:lnSpc>
              <a:spcBef>
                <a:spcPts val="0"/>
              </a:spcBef>
              <a:spcAft>
                <a:spcPts val="0"/>
              </a:spcAft>
              <a:buClr>
                <a:srgbClr val="FFFFFF"/>
              </a:buClr>
              <a:buSzPts val="1000"/>
              <a:buFont typeface="Trebuchet MS"/>
              <a:buNone/>
              <a:defRPr sz="1067"/>
            </a:lvl5pPr>
            <a:lvl6pPr lvl="5" algn="ctr">
              <a:lnSpc>
                <a:spcPct val="100000"/>
              </a:lnSpc>
              <a:spcBef>
                <a:spcPts val="0"/>
              </a:spcBef>
              <a:spcAft>
                <a:spcPts val="0"/>
              </a:spcAft>
              <a:buClr>
                <a:srgbClr val="FFFFFF"/>
              </a:buClr>
              <a:buSzPts val="1000"/>
              <a:buFont typeface="Trebuchet MS"/>
              <a:buNone/>
              <a:defRPr sz="1067"/>
            </a:lvl6pPr>
            <a:lvl7pPr lvl="6" algn="ctr">
              <a:lnSpc>
                <a:spcPct val="100000"/>
              </a:lnSpc>
              <a:spcBef>
                <a:spcPts val="0"/>
              </a:spcBef>
              <a:spcAft>
                <a:spcPts val="0"/>
              </a:spcAft>
              <a:buClr>
                <a:srgbClr val="FFFFFF"/>
              </a:buClr>
              <a:buSzPts val="1000"/>
              <a:buFont typeface="Trebuchet MS"/>
              <a:buNone/>
              <a:defRPr sz="1067"/>
            </a:lvl7pPr>
            <a:lvl8pPr lvl="7" algn="ctr">
              <a:lnSpc>
                <a:spcPct val="100000"/>
              </a:lnSpc>
              <a:spcBef>
                <a:spcPts val="0"/>
              </a:spcBef>
              <a:spcAft>
                <a:spcPts val="0"/>
              </a:spcAft>
              <a:buClr>
                <a:srgbClr val="FFFFFF"/>
              </a:buClr>
              <a:buSzPts val="1000"/>
              <a:buFont typeface="Trebuchet MS"/>
              <a:buNone/>
              <a:defRPr sz="1067"/>
            </a:lvl8pPr>
            <a:lvl9pPr lvl="8" algn="ctr">
              <a:lnSpc>
                <a:spcPct val="100000"/>
              </a:lnSpc>
              <a:spcBef>
                <a:spcPts val="0"/>
              </a:spcBef>
              <a:spcAft>
                <a:spcPts val="0"/>
              </a:spcAft>
              <a:buClr>
                <a:srgbClr val="FFFFFF"/>
              </a:buClr>
              <a:buSzPts val="1000"/>
              <a:buFont typeface="Trebuchet MS"/>
              <a:buNone/>
              <a:defRPr sz="1067"/>
            </a:lvl9pPr>
          </a:lstStyle>
          <a:p>
            <a:endParaRPr/>
          </a:p>
        </p:txBody>
      </p:sp>
    </p:spTree>
    <p:extLst>
      <p:ext uri="{BB962C8B-B14F-4D97-AF65-F5344CB8AC3E}">
        <p14:creationId xmlns:p14="http://schemas.microsoft.com/office/powerpoint/2010/main" val="81817523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2EFC07-23DE-42DC-8898-3D23F50E7CD6}"/>
              </a:ext>
            </a:extLst>
          </p:cNvPr>
          <p:cNvSpPr>
            <a:spLocks noGrp="1"/>
          </p:cNvSpPr>
          <p:nvPr>
            <p:ph type="dt" sz="half" idx="10"/>
          </p:nvPr>
        </p:nvSpPr>
        <p:spPr/>
        <p:txBody>
          <a:bodyPr/>
          <a:lstStyle/>
          <a:p>
            <a:fld id="{FB1E6291-269F-4017-8EF3-5876289F47E8}" type="datetimeFigureOut">
              <a:rPr lang="en-US" smtClean="0"/>
              <a:t>1/15/2025</a:t>
            </a:fld>
            <a:endParaRPr lang="en-US"/>
          </a:p>
        </p:txBody>
      </p:sp>
      <p:sp>
        <p:nvSpPr>
          <p:cNvPr id="3" name="Footer Placeholder 2">
            <a:extLst>
              <a:ext uri="{FF2B5EF4-FFF2-40B4-BE49-F238E27FC236}">
                <a16:creationId xmlns:a16="http://schemas.microsoft.com/office/drawing/2014/main" id="{65A54AAF-0D39-41F9-A739-48D8AC24C96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C40F39-43DB-40AC-88DF-DB040AB0E77B}"/>
              </a:ext>
            </a:extLst>
          </p:cNvPr>
          <p:cNvSpPr>
            <a:spLocks noGrp="1"/>
          </p:cNvSpPr>
          <p:nvPr>
            <p:ph type="sldNum" sz="quarter" idx="12"/>
          </p:nvPr>
        </p:nvSpPr>
        <p:spPr/>
        <p:txBody>
          <a:bodyPr/>
          <a:lstStyle/>
          <a:p>
            <a:fld id="{7823D4CB-B0FD-47F7-BD03-A2F41CD6399B}" type="slidenum">
              <a:rPr lang="en-US" smtClean="0"/>
              <a:t>‹#›</a:t>
            </a:fld>
            <a:endParaRPr lang="en-US"/>
          </a:p>
        </p:txBody>
      </p:sp>
    </p:spTree>
    <p:extLst>
      <p:ext uri="{BB962C8B-B14F-4D97-AF65-F5344CB8AC3E}">
        <p14:creationId xmlns:p14="http://schemas.microsoft.com/office/powerpoint/2010/main" val="49714270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White Title Slide">
    <p:spTree>
      <p:nvGrpSpPr>
        <p:cNvPr id="1" name=""/>
        <p:cNvGrpSpPr/>
        <p:nvPr/>
      </p:nvGrpSpPr>
      <p:grpSpPr>
        <a:xfrm>
          <a:off x="0" y="0"/>
          <a:ext cx="0" cy="0"/>
          <a:chOff x="0" y="0"/>
          <a:chExt cx="0" cy="0"/>
        </a:xfrm>
      </p:grpSpPr>
      <p:sp>
        <p:nvSpPr>
          <p:cNvPr id="4" name="Title Placeholder"/>
          <p:cNvSpPr>
            <a:spLocks noGrp="1"/>
          </p:cNvSpPr>
          <p:nvPr>
            <p:ph type="title" hasCustomPrompt="1"/>
          </p:nvPr>
        </p:nvSpPr>
        <p:spPr bwMode="auto">
          <a:xfrm>
            <a:off x="635001" y="1595198"/>
            <a:ext cx="11734800" cy="1833809"/>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ctr">
              <a:defRPr sz="5400">
                <a:solidFill>
                  <a:schemeClr val="accent1">
                    <a:lumMod val="75000"/>
                  </a:schemeClr>
                </a:solidFill>
              </a:defRPr>
            </a:lvl1pPr>
          </a:lstStyle>
          <a:p>
            <a:pPr lvl="0"/>
            <a:r>
              <a:rPr lang="en-US">
                <a:sym typeface="Trebuchet MS" pitchFamily="-100" charset="0"/>
              </a:rPr>
              <a:t>Your Presentation Title</a:t>
            </a:r>
          </a:p>
        </p:txBody>
      </p:sp>
      <p:sp>
        <p:nvSpPr>
          <p:cNvPr id="8" name="Text Placeholder 7"/>
          <p:cNvSpPr>
            <a:spLocks noGrp="1"/>
          </p:cNvSpPr>
          <p:nvPr>
            <p:ph type="body" sz="quarter" idx="10" hasCustomPrompt="1"/>
          </p:nvPr>
        </p:nvSpPr>
        <p:spPr>
          <a:xfrm>
            <a:off x="1624077" y="3944113"/>
            <a:ext cx="9756649" cy="1161289"/>
          </a:xfrm>
          <a:prstGeom prst="rect">
            <a:avLst/>
          </a:prstGeom>
        </p:spPr>
        <p:txBody>
          <a:bodyPr anchor="ctr"/>
          <a:lstStyle>
            <a:lvl1pPr algn="ctr">
              <a:defRPr sz="3712" b="1" baseline="0">
                <a:solidFill>
                  <a:schemeClr val="accent1">
                    <a:lumMod val="75000"/>
                  </a:schemeClr>
                </a:solidFill>
              </a:defRPr>
            </a:lvl1pPr>
            <a:lvl2pPr algn="r">
              <a:defRPr baseline="0">
                <a:solidFill>
                  <a:schemeClr val="bg1"/>
                </a:solidFill>
              </a:defRPr>
            </a:lvl2pPr>
          </a:lstStyle>
          <a:p>
            <a:pPr lvl="0"/>
            <a:r>
              <a:rPr lang="en-US"/>
              <a:t>Your Subtitle</a:t>
            </a:r>
          </a:p>
        </p:txBody>
      </p:sp>
      <p:sp>
        <p:nvSpPr>
          <p:cNvPr id="3" name="Text Placeholder 2"/>
          <p:cNvSpPr>
            <a:spLocks noGrp="1"/>
          </p:cNvSpPr>
          <p:nvPr>
            <p:ph type="body" sz="quarter" idx="11" hasCustomPrompt="1"/>
          </p:nvPr>
        </p:nvSpPr>
        <p:spPr>
          <a:xfrm>
            <a:off x="3110738" y="5943600"/>
            <a:ext cx="6783324" cy="585216"/>
          </a:xfrm>
          <a:prstGeom prst="rect">
            <a:avLst/>
          </a:prstGeom>
        </p:spPr>
        <p:txBody>
          <a:bodyPr anchor="ctr"/>
          <a:lstStyle>
            <a:lvl1pPr marL="0" algn="ctr">
              <a:spcBef>
                <a:spcPts val="0"/>
              </a:spcBef>
              <a:defRPr sz="2475" b="0" baseline="0">
                <a:solidFill>
                  <a:schemeClr val="tx1"/>
                </a:solidFill>
              </a:defRPr>
            </a:lvl1pPr>
          </a:lstStyle>
          <a:p>
            <a:pPr lvl="0"/>
            <a:r>
              <a:rPr lang="en-US"/>
              <a:t>Presented by: Name of Presenter</a:t>
            </a:r>
          </a:p>
        </p:txBody>
      </p:sp>
      <p:sp>
        <p:nvSpPr>
          <p:cNvPr id="2" name="Slide Number Placeholder 1"/>
          <p:cNvSpPr>
            <a:spLocks noGrp="1"/>
          </p:cNvSpPr>
          <p:nvPr>
            <p:ph type="sldNum" sz="quarter" idx="12"/>
          </p:nvPr>
        </p:nvSpPr>
        <p:spPr/>
        <p:txBody>
          <a:bodyPr/>
          <a:lstStyle/>
          <a:p>
            <a:fld id="{88E71DEA-C72C-42CF-90F7-E467E0733BC8}" type="slidenum">
              <a:rPr lang="en-US" smtClean="0"/>
              <a:pPr/>
              <a:t>‹#›</a:t>
            </a:fld>
            <a:endParaRPr lang="en-US"/>
          </a:p>
        </p:txBody>
      </p:sp>
      <p:sp>
        <p:nvSpPr>
          <p:cNvPr id="9" name="Date Placeholder 2">
            <a:extLst>
              <a:ext uri="{FF2B5EF4-FFF2-40B4-BE49-F238E27FC236}">
                <a16:creationId xmlns:a16="http://schemas.microsoft.com/office/drawing/2014/main" id="{D30E7B30-A8EC-4B57-8C04-DB24765E6516}"/>
              </a:ext>
            </a:extLst>
          </p:cNvPr>
          <p:cNvSpPr>
            <a:spLocks noGrp="1"/>
          </p:cNvSpPr>
          <p:nvPr>
            <p:ph type="dt" sz="half" idx="2"/>
          </p:nvPr>
        </p:nvSpPr>
        <p:spPr>
          <a:xfrm>
            <a:off x="5039519" y="7253288"/>
            <a:ext cx="2925762" cy="519113"/>
          </a:xfrm>
          <a:prstGeom prst="rect">
            <a:avLst/>
          </a:prstGeom>
        </p:spPr>
        <p:txBody>
          <a:bodyPr vert="horz" lIns="91440" tIns="45720" rIns="91440" bIns="45720" rtlCol="0" anchor="ctr"/>
          <a:lstStyle>
            <a:lvl1pPr algn="ctr">
              <a:defRPr sz="1500">
                <a:solidFill>
                  <a:schemeClr val="tx1"/>
                </a:solidFill>
              </a:defRPr>
            </a:lvl1pPr>
          </a:lstStyle>
          <a:p>
            <a:fld id="{720F2E81-9F3D-42A6-A086-4D144BCEA8F3}" type="datetime7">
              <a:rPr lang="en-US" smtClean="0"/>
              <a:pPr/>
              <a:t>Jan-25</a:t>
            </a:fld>
            <a:endParaRPr lang="en-US"/>
          </a:p>
        </p:txBody>
      </p:sp>
    </p:spTree>
    <p:extLst>
      <p:ext uri="{BB962C8B-B14F-4D97-AF65-F5344CB8AC3E}">
        <p14:creationId xmlns:p14="http://schemas.microsoft.com/office/powerpoint/2010/main" val="38619845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White Mission Slide">
    <p:spTree>
      <p:nvGrpSpPr>
        <p:cNvPr id="1" name=""/>
        <p:cNvGrpSpPr/>
        <p:nvPr/>
      </p:nvGrpSpPr>
      <p:grpSpPr>
        <a:xfrm>
          <a:off x="0" y="0"/>
          <a:ext cx="0" cy="0"/>
          <a:chOff x="0" y="0"/>
          <a:chExt cx="0" cy="0"/>
        </a:xfrm>
      </p:grpSpPr>
      <p:sp>
        <p:nvSpPr>
          <p:cNvPr id="6" name="TextBox 5"/>
          <p:cNvSpPr txBox="1"/>
          <p:nvPr userDrawn="1"/>
        </p:nvSpPr>
        <p:spPr>
          <a:xfrm>
            <a:off x="234808" y="1247277"/>
            <a:ext cx="10896601" cy="853952"/>
          </a:xfrm>
          <a:prstGeom prst="rect">
            <a:avLst/>
          </a:prstGeom>
          <a:noFill/>
        </p:spPr>
        <p:txBody>
          <a:bodyPr wrap="square" rtlCol="0" anchor="ctr">
            <a:spAutoFit/>
          </a:bodyPr>
          <a:lstStyle/>
          <a:p>
            <a:r>
              <a:rPr lang="en-US" sz="4949" b="1" i="0">
                <a:solidFill>
                  <a:schemeClr val="accent1">
                    <a:lumMod val="75000"/>
                  </a:schemeClr>
                </a:solidFill>
              </a:rPr>
              <a:t>Our Mission</a:t>
            </a:r>
          </a:p>
        </p:txBody>
      </p:sp>
      <p:sp>
        <p:nvSpPr>
          <p:cNvPr id="5" name="TextBox 4"/>
          <p:cNvSpPr txBox="1"/>
          <p:nvPr userDrawn="1"/>
        </p:nvSpPr>
        <p:spPr>
          <a:xfrm>
            <a:off x="900859" y="4005246"/>
            <a:ext cx="11203084" cy="2793072"/>
          </a:xfrm>
          <a:prstGeom prst="rect">
            <a:avLst/>
          </a:prstGeom>
          <a:noFill/>
        </p:spPr>
        <p:txBody>
          <a:bodyPr wrap="square" rtlCol="0" anchor="ctr">
            <a:spAutoFit/>
          </a:bodyPr>
          <a:lstStyle/>
          <a:p>
            <a:pPr marL="0" marR="0" lvl="0" indent="0" algn="ctr" defTabSz="438237" rtl="0" eaLnBrk="1" fontAlgn="base" latinLnBrk="0" hangingPunct="0">
              <a:lnSpc>
                <a:spcPct val="100000"/>
              </a:lnSpc>
              <a:spcBef>
                <a:spcPct val="0"/>
              </a:spcBef>
              <a:spcAft>
                <a:spcPct val="0"/>
              </a:spcAft>
              <a:buClrTx/>
              <a:buSzTx/>
              <a:buFontTx/>
              <a:buNone/>
              <a:tabLst/>
              <a:defRPr/>
            </a:pPr>
            <a:r>
              <a:rPr lang="en-US" sz="4500" b="1">
                <a:solidFill>
                  <a:schemeClr val="tx1"/>
                </a:solidFill>
              </a:rPr>
              <a:t>Improving</a:t>
            </a:r>
            <a:r>
              <a:rPr lang="en-US" sz="4500" b="0">
                <a:solidFill>
                  <a:schemeClr val="tx1"/>
                </a:solidFill>
              </a:rPr>
              <a:t> </a:t>
            </a:r>
            <a:r>
              <a:rPr lang="en-US" sz="4050" b="0">
                <a:solidFill>
                  <a:schemeClr val="tx1"/>
                </a:solidFill>
              </a:rPr>
              <a:t>health care access and outcomes for the </a:t>
            </a:r>
            <a:r>
              <a:rPr lang="en-US" sz="4500" b="1">
                <a:solidFill>
                  <a:schemeClr val="tx1"/>
                </a:solidFill>
              </a:rPr>
              <a:t>people</a:t>
            </a:r>
            <a:r>
              <a:rPr lang="en-US" sz="4500" b="0">
                <a:solidFill>
                  <a:schemeClr val="tx1"/>
                </a:solidFill>
              </a:rPr>
              <a:t> </a:t>
            </a:r>
            <a:r>
              <a:rPr lang="en-US" sz="4050" b="0">
                <a:solidFill>
                  <a:schemeClr val="tx1"/>
                </a:solidFill>
              </a:rPr>
              <a:t>we serve </a:t>
            </a:r>
            <a:br>
              <a:rPr lang="en-US" sz="4050" b="0">
                <a:solidFill>
                  <a:schemeClr val="tx1"/>
                </a:solidFill>
              </a:rPr>
            </a:br>
            <a:r>
              <a:rPr lang="en-US" sz="4050" b="0">
                <a:solidFill>
                  <a:schemeClr val="tx1"/>
                </a:solidFill>
              </a:rPr>
              <a:t>while demonstrating sound stewardship of financial </a:t>
            </a:r>
            <a:r>
              <a:rPr lang="en-US" sz="4500" b="1">
                <a:solidFill>
                  <a:schemeClr val="tx1"/>
                </a:solidFill>
              </a:rPr>
              <a:t>resources</a:t>
            </a:r>
            <a:endParaRPr lang="en-US" sz="4050" b="1">
              <a:solidFill>
                <a:schemeClr val="tx1"/>
              </a:solidFill>
            </a:endParaRP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Tree>
    <p:extLst>
      <p:ext uri="{BB962C8B-B14F-4D97-AF65-F5344CB8AC3E}">
        <p14:creationId xmlns:p14="http://schemas.microsoft.com/office/powerpoint/2010/main" val="3021461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Examples Slid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
        <p:nvSpPr>
          <p:cNvPr id="5" name="Content Placeholder 4"/>
          <p:cNvSpPr>
            <a:spLocks noGrp="1"/>
          </p:cNvSpPr>
          <p:nvPr>
            <p:ph sz="quarter" idx="20" hasCustomPrompt="1"/>
          </p:nvPr>
        </p:nvSpPr>
        <p:spPr>
          <a:xfrm>
            <a:off x="330388" y="2171705"/>
            <a:ext cx="4095308" cy="6512053"/>
          </a:xfrm>
          <a:prstGeom prst="rect">
            <a:avLst/>
          </a:prstGeom>
          <a:ln w="38100">
            <a:solidFill>
              <a:schemeClr val="bg1"/>
            </a:solidFill>
          </a:ln>
          <a:effectLst/>
        </p:spPr>
        <p:txBody>
          <a:bodyPr/>
          <a:lstStyle>
            <a:lvl1pPr>
              <a:defRPr lang="en-US" i="1" baseline="0" smtClean="0">
                <a:solidFill>
                  <a:schemeClr val="bg1"/>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10" name="Content Placeholder 4"/>
          <p:cNvSpPr>
            <a:spLocks noGrp="1"/>
          </p:cNvSpPr>
          <p:nvPr>
            <p:ph sz="quarter" idx="21" hasCustomPrompt="1"/>
          </p:nvPr>
        </p:nvSpPr>
        <p:spPr>
          <a:xfrm>
            <a:off x="8494778" y="2171705"/>
            <a:ext cx="4179635" cy="6512053"/>
          </a:xfrm>
          <a:prstGeom prst="rect">
            <a:avLst/>
          </a:prstGeom>
          <a:ln w="38100">
            <a:solidFill>
              <a:schemeClr val="bg1"/>
            </a:solidFill>
          </a:ln>
          <a:effectLst/>
        </p:spPr>
        <p:txBody>
          <a:bodyPr/>
          <a:lstStyle>
            <a:lvl1pPr>
              <a:defRPr lang="en-US" i="1" baseline="0" smtClean="0">
                <a:solidFill>
                  <a:schemeClr val="bg1"/>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12" name="Content Placeholder 4"/>
          <p:cNvSpPr>
            <a:spLocks noGrp="1"/>
          </p:cNvSpPr>
          <p:nvPr>
            <p:ph sz="quarter" idx="22" hasCustomPrompt="1"/>
          </p:nvPr>
        </p:nvSpPr>
        <p:spPr>
          <a:xfrm>
            <a:off x="4659884" y="2171705"/>
            <a:ext cx="3685032" cy="2872739"/>
          </a:xfrm>
          <a:prstGeom prst="rect">
            <a:avLst/>
          </a:prstGeom>
          <a:ln w="38100">
            <a:solidFill>
              <a:schemeClr val="bg1"/>
            </a:solidFill>
          </a:ln>
          <a:effectLst/>
        </p:spPr>
        <p:txBody>
          <a:bodyPr/>
          <a:lstStyle>
            <a:lvl1pPr>
              <a:defRPr lang="en-US" i="1" baseline="0" smtClean="0">
                <a:solidFill>
                  <a:schemeClr val="bg1"/>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16" name="Content Placeholder 4"/>
          <p:cNvSpPr>
            <a:spLocks noGrp="1"/>
          </p:cNvSpPr>
          <p:nvPr>
            <p:ph sz="quarter" idx="23" hasCustomPrompt="1"/>
          </p:nvPr>
        </p:nvSpPr>
        <p:spPr>
          <a:xfrm>
            <a:off x="4659884" y="5407153"/>
            <a:ext cx="3685032" cy="3276600"/>
          </a:xfrm>
          <a:prstGeom prst="rect">
            <a:avLst/>
          </a:prstGeom>
          <a:ln w="38100">
            <a:solidFill>
              <a:schemeClr val="bg1"/>
            </a:solidFill>
          </a:ln>
          <a:effectLst/>
        </p:spPr>
        <p:txBody>
          <a:bodyPr/>
          <a:lstStyle>
            <a:lvl1pPr>
              <a:defRPr lang="en-US" i="1" baseline="0" smtClean="0">
                <a:solidFill>
                  <a:schemeClr val="bg1"/>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8" name="Title 1">
            <a:extLst>
              <a:ext uri="{FF2B5EF4-FFF2-40B4-BE49-F238E27FC236}">
                <a16:creationId xmlns:a16="http://schemas.microsoft.com/office/drawing/2014/main" id="{F21FABD1-B807-4C07-9D13-989ADF61BC87}"/>
              </a:ext>
            </a:extLst>
          </p:cNvPr>
          <p:cNvSpPr>
            <a:spLocks noGrp="1"/>
          </p:cNvSpPr>
          <p:nvPr>
            <p:ph type="title" hasCustomPrompt="1"/>
          </p:nvPr>
        </p:nvSpPr>
        <p:spPr>
          <a:xfrm>
            <a:off x="330390" y="627890"/>
            <a:ext cx="12344023" cy="1161288"/>
          </a:xfrm>
          <a:prstGeom prst="rect">
            <a:avLst/>
          </a:prstGeom>
        </p:spPr>
        <p:txBody>
          <a:bodyPr vert="horz" lIns="91440" tIns="45720" rIns="91440" bIns="45720" rtlCol="0" anchor="ctr">
            <a:noAutofit/>
          </a:bodyPr>
          <a:lstStyle>
            <a:lvl1pPr>
              <a:defRPr lang="en-US" dirty="0"/>
            </a:lvl1pPr>
          </a:lstStyle>
          <a:p>
            <a:pPr lvl="0"/>
            <a:r>
              <a:rPr lang="en-US"/>
              <a:t>Click to Edit Slide Title</a:t>
            </a:r>
          </a:p>
        </p:txBody>
      </p:sp>
    </p:spTree>
    <p:extLst>
      <p:ext uri="{BB962C8B-B14F-4D97-AF65-F5344CB8AC3E}">
        <p14:creationId xmlns:p14="http://schemas.microsoft.com/office/powerpoint/2010/main" val="36761958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330391" y="2438400"/>
            <a:ext cx="12344023" cy="6172200"/>
          </a:xfrm>
          <a:prstGeom prst="rect">
            <a:avLst/>
          </a:prstGeom>
        </p:spPr>
        <p:txBody>
          <a:bodyPr/>
          <a:lstStyle>
            <a:lvl1pPr>
              <a:defRPr lang="en-US" sz="2700" baseline="0" dirty="0" smtClean="0">
                <a:solidFill>
                  <a:schemeClr val="tx1"/>
                </a:solidFill>
              </a:defRPr>
            </a:lvl1pPr>
            <a:lvl2pPr>
              <a:defRPr lang="en-US" sz="2475" baseline="0" dirty="0" smtClean="0">
                <a:solidFill>
                  <a:schemeClr val="tx1"/>
                </a:solidFill>
              </a:defRPr>
            </a:lvl2pPr>
            <a:lvl3pPr>
              <a:defRPr lang="en-US" sz="2025" dirty="0" smtClean="0">
                <a:solidFill>
                  <a:schemeClr val="tx1"/>
                </a:solidFill>
              </a:defRPr>
            </a:lvl3pPr>
            <a:lvl4pPr marL="1203919" indent="-257187">
              <a:buFont typeface="Wingdings" panose="05000000000000000000" pitchFamily="2" charset="2"/>
              <a:buChar char="v"/>
              <a:defRPr lang="en-US" sz="1800" dirty="0" smtClean="0">
                <a:solidFill>
                  <a:schemeClr val="tx1"/>
                </a:solidFill>
              </a:defRPr>
            </a:lvl4pPr>
          </a:lstStyle>
          <a:p>
            <a:pPr lvl="0">
              <a:spcBef>
                <a:spcPts val="576"/>
              </a:spcBef>
              <a:buFont typeface="Arial" panose="020B0604020202020204" pitchFamily="34" charset="0"/>
              <a:buChar char="•"/>
            </a:pPr>
            <a:r>
              <a:rPr lang="en-US"/>
              <a:t>Use bullet points sparingly</a:t>
            </a:r>
          </a:p>
          <a:p>
            <a:pPr marL="600193" lvl="1" indent="-257227">
              <a:spcBef>
                <a:spcPts val="576"/>
              </a:spcBef>
              <a:buSzPct val="75000"/>
              <a:buFont typeface="Wingdings" panose="05000000000000000000" pitchFamily="2" charset="2"/>
              <a:buChar char="Ø"/>
            </a:pPr>
            <a:r>
              <a:rPr lang="en-US"/>
              <a:t>3 – 5 per slide</a:t>
            </a:r>
          </a:p>
          <a:p>
            <a:pPr lvl="0">
              <a:spcBef>
                <a:spcPts val="576"/>
              </a:spcBef>
              <a:buFont typeface="Arial" panose="020B0604020202020204" pitchFamily="34" charset="0"/>
              <a:buChar char="•"/>
            </a:pPr>
            <a:r>
              <a:rPr lang="en-US"/>
              <a:t>Examine your font size</a:t>
            </a:r>
          </a:p>
          <a:p>
            <a:pPr marL="600193" lvl="1" indent="-257227">
              <a:spcBef>
                <a:spcPts val="576"/>
              </a:spcBef>
              <a:buSzPct val="75000"/>
              <a:buFont typeface="Wingdings" panose="05000000000000000000" pitchFamily="2" charset="2"/>
              <a:buChar char="Ø"/>
            </a:pPr>
            <a:r>
              <a:rPr lang="en-US"/>
              <a:t>Stay above 20 point</a:t>
            </a:r>
          </a:p>
          <a:p>
            <a:pPr lvl="0">
              <a:spcBef>
                <a:spcPts val="576"/>
              </a:spcBef>
              <a:buFont typeface="Arial" panose="020B0604020202020204" pitchFamily="34" charset="0"/>
              <a:buChar char="•"/>
            </a:pPr>
            <a:r>
              <a:rPr lang="en-US"/>
              <a:t>Add relevant images/media</a:t>
            </a:r>
          </a:p>
          <a:p>
            <a:pPr marL="600193" lvl="1" indent="-257227">
              <a:spcBef>
                <a:spcPts val="576"/>
              </a:spcBef>
              <a:buSzPct val="75000"/>
              <a:buFont typeface="Wingdings" panose="05000000000000000000" pitchFamily="2" charset="2"/>
              <a:buChar char="Ø"/>
            </a:pPr>
            <a:r>
              <a:rPr lang="en-US"/>
              <a:t>Second level</a:t>
            </a:r>
          </a:p>
          <a:p>
            <a:pPr marL="900288" lvl="2" indent="-214355">
              <a:spcBef>
                <a:spcPts val="576"/>
              </a:spcBef>
              <a:buSzPct val="75000"/>
              <a:buFont typeface="Wingdings" panose="05000000000000000000" pitchFamily="2" charset="2"/>
              <a:buChar char="§"/>
            </a:pPr>
            <a:r>
              <a:rPr lang="en-US"/>
              <a:t>Third level</a:t>
            </a:r>
          </a:p>
          <a:p>
            <a:pPr marL="1111070" lvl="3" indent="-164339">
              <a:spcBef>
                <a:spcPts val="576"/>
              </a:spcBef>
              <a:buFont typeface="Arial" panose="020B0604020202020204" pitchFamily="34" charset="0"/>
              <a:buChar char="•"/>
            </a:pPr>
            <a:r>
              <a:rPr lang="en-US"/>
              <a:t>Fourth level</a:t>
            </a:r>
          </a:p>
        </p:txBody>
      </p:sp>
      <p:sp>
        <p:nvSpPr>
          <p:cNvPr id="3" name="Slide Number Placeholder 2"/>
          <p:cNvSpPr>
            <a:spLocks noGrp="1"/>
          </p:cNvSpPr>
          <p:nvPr>
            <p:ph type="sldNum" sz="quarter" idx="11"/>
          </p:nvPr>
        </p:nvSpPr>
        <p:spPr/>
        <p:txBody>
          <a:bodyPr/>
          <a:lstStyle/>
          <a:p>
            <a:fld id="{88E71DEA-C72C-42CF-90F7-E467E0733BC8}" type="slidenum">
              <a:rPr lang="en-US" smtClean="0"/>
              <a:pPr/>
              <a:t>‹#›</a:t>
            </a:fld>
            <a:endParaRPr lang="en-US"/>
          </a:p>
        </p:txBody>
      </p:sp>
      <p:sp>
        <p:nvSpPr>
          <p:cNvPr id="29" name="Title 1">
            <a:extLst>
              <a:ext uri="{FF2B5EF4-FFF2-40B4-BE49-F238E27FC236}">
                <a16:creationId xmlns:a16="http://schemas.microsoft.com/office/drawing/2014/main" id="{40CE97B1-57EA-4888-86E2-E66E4425E591}"/>
              </a:ext>
            </a:extLst>
          </p:cNvPr>
          <p:cNvSpPr>
            <a:spLocks noGrp="1"/>
          </p:cNvSpPr>
          <p:nvPr>
            <p:ph type="title" hasCustomPrompt="1"/>
          </p:nvPr>
        </p:nvSpPr>
        <p:spPr>
          <a:xfrm>
            <a:off x="330391" y="624524"/>
            <a:ext cx="12344023" cy="1161289"/>
          </a:xfrm>
          <a:prstGeom prst="rect">
            <a:avLst/>
          </a:prstGeom>
        </p:spPr>
        <p:txBody>
          <a:bodyPr anchor="ctr">
            <a:noAutofit/>
          </a:bodyPr>
          <a:lstStyle>
            <a:lvl1pPr algn="ctr">
              <a:defRPr sz="4949">
                <a:solidFill>
                  <a:schemeClr val="accent1">
                    <a:lumMod val="75000"/>
                  </a:schemeClr>
                </a:solidFill>
              </a:defRPr>
            </a:lvl1pPr>
          </a:lstStyle>
          <a:p>
            <a:r>
              <a:rPr lang="en-US"/>
              <a:t>Click to Edit Slide Title</a:t>
            </a:r>
          </a:p>
        </p:txBody>
      </p:sp>
    </p:spTree>
    <p:extLst>
      <p:ext uri="{BB962C8B-B14F-4D97-AF65-F5344CB8AC3E}">
        <p14:creationId xmlns:p14="http://schemas.microsoft.com/office/powerpoint/2010/main" val="34784430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ide-by-Side Content Slide 2">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330388" y="2438400"/>
            <a:ext cx="5829122" cy="6172200"/>
          </a:xfrm>
          <a:prstGeom prst="rect">
            <a:avLst/>
          </a:prstGeom>
          <a:ln w="57150">
            <a:noFill/>
          </a:ln>
        </p:spPr>
        <p:txBody>
          <a:bodyPr/>
          <a:lstStyle>
            <a:lvl1pPr>
              <a:defRPr lang="en-US" sz="2250" baseline="0" dirty="0" smtClean="0">
                <a:solidFill>
                  <a:schemeClr val="tx1"/>
                </a:solidFill>
              </a:defRPr>
            </a:lvl1pPr>
            <a:lvl2pPr>
              <a:defRPr lang="en-US" sz="2025" baseline="0" dirty="0" smtClean="0">
                <a:solidFill>
                  <a:schemeClr val="tx1"/>
                </a:solidFill>
              </a:defRPr>
            </a:lvl2pPr>
            <a:lvl3pPr>
              <a:defRPr lang="en-US" sz="1800" dirty="0" smtClean="0">
                <a:solidFill>
                  <a:schemeClr val="tx1"/>
                </a:solidFill>
              </a:defRPr>
            </a:lvl3pPr>
            <a:lvl4pPr marL="1203919" indent="-257187">
              <a:buFont typeface="Wingdings" panose="05000000000000000000" pitchFamily="2" charset="2"/>
              <a:buChar char="v"/>
              <a:defRPr lang="en-US" sz="1576" dirty="0" smtClean="0">
                <a:solidFill>
                  <a:schemeClr val="tx1"/>
                </a:solidFill>
              </a:defRPr>
            </a:lvl4pPr>
          </a:lstStyle>
          <a:p>
            <a:pPr lvl="0">
              <a:spcBef>
                <a:spcPts val="576"/>
              </a:spcBef>
              <a:buFont typeface="Arial" panose="020B0604020202020204" pitchFamily="34" charset="0"/>
              <a:buChar char="•"/>
            </a:pPr>
            <a:r>
              <a:rPr lang="en-US"/>
              <a:t>Use bullet points sparingly</a:t>
            </a:r>
          </a:p>
          <a:p>
            <a:pPr marL="600193" lvl="1" indent="-257227">
              <a:spcBef>
                <a:spcPts val="576"/>
              </a:spcBef>
              <a:buSzPct val="75000"/>
              <a:buFont typeface="Wingdings" panose="05000000000000000000" pitchFamily="2" charset="2"/>
              <a:buChar char="Ø"/>
            </a:pPr>
            <a:r>
              <a:rPr lang="en-US"/>
              <a:t>3 – 5 per slide</a:t>
            </a:r>
          </a:p>
          <a:p>
            <a:pPr lvl="0">
              <a:spcBef>
                <a:spcPts val="576"/>
              </a:spcBef>
              <a:buFont typeface="Arial" panose="020B0604020202020204" pitchFamily="34" charset="0"/>
              <a:buChar char="•"/>
            </a:pPr>
            <a:r>
              <a:rPr lang="en-US"/>
              <a:t>Examine your font size</a:t>
            </a:r>
          </a:p>
          <a:p>
            <a:pPr marL="600193" lvl="1" indent="-257227">
              <a:spcBef>
                <a:spcPts val="576"/>
              </a:spcBef>
              <a:buSzPct val="75000"/>
              <a:buFont typeface="Wingdings" panose="05000000000000000000" pitchFamily="2" charset="2"/>
              <a:buChar char="Ø"/>
            </a:pPr>
            <a:r>
              <a:rPr lang="en-US"/>
              <a:t>Stay above 20 point</a:t>
            </a:r>
          </a:p>
          <a:p>
            <a:pPr lvl="0">
              <a:spcBef>
                <a:spcPts val="576"/>
              </a:spcBef>
              <a:buFont typeface="Arial" panose="020B0604020202020204" pitchFamily="34" charset="0"/>
              <a:buChar char="•"/>
            </a:pPr>
            <a:r>
              <a:rPr lang="en-US"/>
              <a:t>Add relevant images/media</a:t>
            </a:r>
          </a:p>
          <a:p>
            <a:pPr marL="600193" lvl="1" indent="-257227">
              <a:spcBef>
                <a:spcPts val="576"/>
              </a:spcBef>
              <a:buSzPct val="75000"/>
              <a:buFont typeface="Wingdings" panose="05000000000000000000" pitchFamily="2" charset="2"/>
              <a:buChar char="Ø"/>
            </a:pPr>
            <a:r>
              <a:rPr lang="en-US"/>
              <a:t>Second level</a:t>
            </a:r>
          </a:p>
          <a:p>
            <a:pPr marL="900288" lvl="2" indent="-214355">
              <a:spcBef>
                <a:spcPts val="576"/>
              </a:spcBef>
              <a:buSzPct val="75000"/>
              <a:buFont typeface="Wingdings" panose="05000000000000000000" pitchFamily="2" charset="2"/>
              <a:buChar char="§"/>
            </a:pPr>
            <a:r>
              <a:rPr lang="en-US"/>
              <a:t>Third level</a:t>
            </a:r>
          </a:p>
          <a:p>
            <a:pPr marL="1111070" lvl="3" indent="-164339">
              <a:spcBef>
                <a:spcPts val="576"/>
              </a:spcBef>
              <a:buFont typeface="Arial" panose="020B0604020202020204" pitchFamily="34" charset="0"/>
              <a:buChar char="•"/>
            </a:pPr>
            <a:r>
              <a:rPr lang="en-US"/>
              <a:t>Fourth level</a:t>
            </a:r>
          </a:p>
        </p:txBody>
      </p:sp>
      <p:sp>
        <p:nvSpPr>
          <p:cNvPr id="3" name="Slide Number Placeholder 2"/>
          <p:cNvSpPr>
            <a:spLocks noGrp="1"/>
          </p:cNvSpPr>
          <p:nvPr>
            <p:ph type="sldNum" sz="quarter" idx="11"/>
          </p:nvPr>
        </p:nvSpPr>
        <p:spPr/>
        <p:txBody>
          <a:bodyPr/>
          <a:lstStyle/>
          <a:p>
            <a:fld id="{88E71DEA-C72C-42CF-90F7-E467E0733BC8}" type="slidenum">
              <a:rPr lang="en-US" smtClean="0"/>
              <a:pPr/>
              <a:t>‹#›</a:t>
            </a:fld>
            <a:endParaRPr lang="en-US"/>
          </a:p>
        </p:txBody>
      </p:sp>
      <p:sp>
        <p:nvSpPr>
          <p:cNvPr id="29" name="Title 1">
            <a:extLst>
              <a:ext uri="{FF2B5EF4-FFF2-40B4-BE49-F238E27FC236}">
                <a16:creationId xmlns:a16="http://schemas.microsoft.com/office/drawing/2014/main" id="{40CE97B1-57EA-4888-86E2-E66E4425E591}"/>
              </a:ext>
            </a:extLst>
          </p:cNvPr>
          <p:cNvSpPr>
            <a:spLocks noGrp="1"/>
          </p:cNvSpPr>
          <p:nvPr>
            <p:ph type="title" hasCustomPrompt="1"/>
          </p:nvPr>
        </p:nvSpPr>
        <p:spPr>
          <a:xfrm>
            <a:off x="330391" y="624524"/>
            <a:ext cx="12344023" cy="1161289"/>
          </a:xfrm>
          <a:prstGeom prst="rect">
            <a:avLst/>
          </a:prstGeom>
        </p:spPr>
        <p:txBody>
          <a:bodyPr anchor="ctr">
            <a:noAutofit/>
          </a:bodyPr>
          <a:lstStyle>
            <a:lvl1pPr algn="ctr">
              <a:defRPr sz="4949">
                <a:solidFill>
                  <a:schemeClr val="accent1">
                    <a:lumMod val="75000"/>
                  </a:schemeClr>
                </a:solidFill>
              </a:defRPr>
            </a:lvl1pPr>
          </a:lstStyle>
          <a:p>
            <a:r>
              <a:rPr lang="en-US"/>
              <a:t>Click to Edit Slide Title</a:t>
            </a:r>
          </a:p>
        </p:txBody>
      </p:sp>
      <p:sp>
        <p:nvSpPr>
          <p:cNvPr id="5" name="Content Placeholder 3">
            <a:extLst>
              <a:ext uri="{FF2B5EF4-FFF2-40B4-BE49-F238E27FC236}">
                <a16:creationId xmlns:a16="http://schemas.microsoft.com/office/drawing/2014/main" id="{25FF5EAB-AD08-4EAC-81DF-1F08A71581EB}"/>
              </a:ext>
            </a:extLst>
          </p:cNvPr>
          <p:cNvSpPr>
            <a:spLocks noGrp="1"/>
          </p:cNvSpPr>
          <p:nvPr>
            <p:ph sz="quarter" idx="12" hasCustomPrompt="1"/>
          </p:nvPr>
        </p:nvSpPr>
        <p:spPr>
          <a:xfrm>
            <a:off x="6845289" y="2438400"/>
            <a:ext cx="5829122" cy="6172200"/>
          </a:xfrm>
          <a:prstGeom prst="rect">
            <a:avLst/>
          </a:prstGeom>
          <a:solidFill>
            <a:schemeClr val="accent5"/>
          </a:solidFill>
        </p:spPr>
        <p:txBody>
          <a:bodyPr/>
          <a:lstStyle>
            <a:lvl1pPr>
              <a:defRPr lang="en-US" sz="2250" baseline="0" dirty="0" smtClean="0">
                <a:solidFill>
                  <a:schemeClr val="bg1"/>
                </a:solidFill>
              </a:defRPr>
            </a:lvl1pPr>
            <a:lvl2pPr>
              <a:defRPr lang="en-US" sz="2025" baseline="0" dirty="0" smtClean="0">
                <a:solidFill>
                  <a:schemeClr val="bg1"/>
                </a:solidFill>
              </a:defRPr>
            </a:lvl2pPr>
            <a:lvl3pPr>
              <a:defRPr lang="en-US" sz="1800" dirty="0" smtClean="0">
                <a:solidFill>
                  <a:schemeClr val="bg1"/>
                </a:solidFill>
              </a:defRPr>
            </a:lvl3pPr>
            <a:lvl4pPr marL="1203919" indent="-257187">
              <a:buFont typeface="Wingdings" panose="05000000000000000000" pitchFamily="2" charset="2"/>
              <a:buChar char="v"/>
              <a:defRPr lang="en-US" sz="1576" dirty="0" smtClean="0">
                <a:solidFill>
                  <a:schemeClr val="bg1"/>
                </a:solidFill>
              </a:defRPr>
            </a:lvl4pPr>
          </a:lstStyle>
          <a:p>
            <a:pPr lvl="0">
              <a:spcBef>
                <a:spcPts val="576"/>
              </a:spcBef>
              <a:buFont typeface="Arial" panose="020B0604020202020204" pitchFamily="34" charset="0"/>
              <a:buChar char="•"/>
            </a:pPr>
            <a:r>
              <a:rPr lang="en-US"/>
              <a:t>Use bullet points sparingly</a:t>
            </a:r>
          </a:p>
          <a:p>
            <a:pPr marL="600193" lvl="1" indent="-257227">
              <a:spcBef>
                <a:spcPts val="576"/>
              </a:spcBef>
              <a:buSzPct val="75000"/>
              <a:buFont typeface="Wingdings" panose="05000000000000000000" pitchFamily="2" charset="2"/>
              <a:buChar char="Ø"/>
            </a:pPr>
            <a:r>
              <a:rPr lang="en-US"/>
              <a:t>3 – 5 per slide</a:t>
            </a:r>
          </a:p>
          <a:p>
            <a:pPr lvl="0">
              <a:spcBef>
                <a:spcPts val="576"/>
              </a:spcBef>
              <a:buFont typeface="Arial" panose="020B0604020202020204" pitchFamily="34" charset="0"/>
              <a:buChar char="•"/>
            </a:pPr>
            <a:r>
              <a:rPr lang="en-US"/>
              <a:t>Examine your font size</a:t>
            </a:r>
          </a:p>
          <a:p>
            <a:pPr marL="600193" lvl="1" indent="-257227">
              <a:spcBef>
                <a:spcPts val="576"/>
              </a:spcBef>
              <a:buSzPct val="75000"/>
              <a:buFont typeface="Wingdings" panose="05000000000000000000" pitchFamily="2" charset="2"/>
              <a:buChar char="Ø"/>
            </a:pPr>
            <a:r>
              <a:rPr lang="en-US"/>
              <a:t>Stay above 20 point</a:t>
            </a:r>
          </a:p>
          <a:p>
            <a:pPr lvl="0">
              <a:spcBef>
                <a:spcPts val="576"/>
              </a:spcBef>
              <a:buFont typeface="Arial" panose="020B0604020202020204" pitchFamily="34" charset="0"/>
              <a:buChar char="•"/>
            </a:pPr>
            <a:r>
              <a:rPr lang="en-US"/>
              <a:t>Add relevant images/media</a:t>
            </a:r>
          </a:p>
          <a:p>
            <a:pPr marL="600193" lvl="1" indent="-257227">
              <a:spcBef>
                <a:spcPts val="576"/>
              </a:spcBef>
              <a:buSzPct val="75000"/>
              <a:buFont typeface="Wingdings" panose="05000000000000000000" pitchFamily="2" charset="2"/>
              <a:buChar char="Ø"/>
            </a:pPr>
            <a:r>
              <a:rPr lang="en-US"/>
              <a:t>Second level</a:t>
            </a:r>
          </a:p>
          <a:p>
            <a:pPr marL="900288" lvl="2" indent="-214355">
              <a:spcBef>
                <a:spcPts val="576"/>
              </a:spcBef>
              <a:buSzPct val="75000"/>
              <a:buFont typeface="Wingdings" panose="05000000000000000000" pitchFamily="2" charset="2"/>
              <a:buChar char="§"/>
            </a:pPr>
            <a:r>
              <a:rPr lang="en-US"/>
              <a:t>Third level</a:t>
            </a:r>
          </a:p>
          <a:p>
            <a:pPr marL="1111070" lvl="3" indent="-164339">
              <a:spcBef>
                <a:spcPts val="576"/>
              </a:spcBef>
              <a:buFont typeface="Arial" panose="020B0604020202020204" pitchFamily="34" charset="0"/>
              <a:buChar char="•"/>
            </a:pPr>
            <a:r>
              <a:rPr lang="en-US"/>
              <a:t>Fourth level</a:t>
            </a:r>
          </a:p>
        </p:txBody>
      </p:sp>
    </p:spTree>
    <p:extLst>
      <p:ext uri="{BB962C8B-B14F-4D97-AF65-F5344CB8AC3E}">
        <p14:creationId xmlns:p14="http://schemas.microsoft.com/office/powerpoint/2010/main" val="318925449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 Examples Slide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
        <p:nvSpPr>
          <p:cNvPr id="5" name="Content Placeholder 4"/>
          <p:cNvSpPr>
            <a:spLocks noGrp="1"/>
          </p:cNvSpPr>
          <p:nvPr>
            <p:ph sz="quarter" idx="20" hasCustomPrompt="1"/>
          </p:nvPr>
        </p:nvSpPr>
        <p:spPr>
          <a:xfrm>
            <a:off x="330389" y="2171707"/>
            <a:ext cx="4095308" cy="6512053"/>
          </a:xfrm>
          <a:prstGeom prst="rect">
            <a:avLst/>
          </a:prstGeom>
          <a:ln w="38100">
            <a:solidFill>
              <a:schemeClr val="accent1">
                <a:lumMod val="75000"/>
              </a:schemeClr>
            </a:solidFill>
          </a:ln>
          <a:effectLst/>
        </p:spPr>
        <p:txBody>
          <a:bodyPr anchor="ctr"/>
          <a:lstStyle>
            <a:lvl1pPr algn="ctr">
              <a:defRPr lang="en-US" i="1" baseline="0" smtClean="0">
                <a:solidFill>
                  <a:schemeClr val="bg1">
                    <a:lumMod val="50000"/>
                  </a:schemeClr>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10" name="Content Placeholder 4"/>
          <p:cNvSpPr>
            <a:spLocks noGrp="1"/>
          </p:cNvSpPr>
          <p:nvPr>
            <p:ph sz="quarter" idx="21" hasCustomPrompt="1"/>
          </p:nvPr>
        </p:nvSpPr>
        <p:spPr>
          <a:xfrm>
            <a:off x="8494779" y="2171707"/>
            <a:ext cx="4179635" cy="6512053"/>
          </a:xfrm>
          <a:prstGeom prst="rect">
            <a:avLst/>
          </a:prstGeom>
          <a:ln w="38100">
            <a:solidFill>
              <a:schemeClr val="accent1">
                <a:lumMod val="75000"/>
              </a:schemeClr>
            </a:solidFill>
          </a:ln>
          <a:effectLst/>
        </p:spPr>
        <p:txBody>
          <a:bodyPr anchor="ctr"/>
          <a:lstStyle>
            <a:lvl1pPr algn="ctr">
              <a:defRPr lang="en-US" i="1" baseline="0" smtClean="0">
                <a:solidFill>
                  <a:schemeClr val="bg1">
                    <a:lumMod val="50000"/>
                  </a:schemeClr>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12" name="Content Placeholder 4"/>
          <p:cNvSpPr>
            <a:spLocks noGrp="1"/>
          </p:cNvSpPr>
          <p:nvPr>
            <p:ph sz="quarter" idx="22" hasCustomPrompt="1"/>
          </p:nvPr>
        </p:nvSpPr>
        <p:spPr>
          <a:xfrm>
            <a:off x="4659884" y="2171705"/>
            <a:ext cx="3685033" cy="2872740"/>
          </a:xfrm>
          <a:prstGeom prst="rect">
            <a:avLst/>
          </a:prstGeom>
          <a:ln w="38100">
            <a:solidFill>
              <a:schemeClr val="accent1">
                <a:lumMod val="75000"/>
              </a:schemeClr>
            </a:solidFill>
          </a:ln>
          <a:effectLst/>
        </p:spPr>
        <p:txBody>
          <a:bodyPr anchor="ctr"/>
          <a:lstStyle>
            <a:lvl1pPr algn="ctr">
              <a:defRPr lang="en-US" i="1" baseline="0" smtClean="0">
                <a:solidFill>
                  <a:schemeClr val="bg1">
                    <a:lumMod val="50000"/>
                  </a:schemeClr>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16" name="Content Placeholder 4"/>
          <p:cNvSpPr>
            <a:spLocks noGrp="1"/>
          </p:cNvSpPr>
          <p:nvPr>
            <p:ph sz="quarter" idx="23" hasCustomPrompt="1"/>
          </p:nvPr>
        </p:nvSpPr>
        <p:spPr>
          <a:xfrm>
            <a:off x="4659884" y="5407155"/>
            <a:ext cx="3685033" cy="3276599"/>
          </a:xfrm>
          <a:prstGeom prst="rect">
            <a:avLst/>
          </a:prstGeom>
          <a:ln w="38100">
            <a:solidFill>
              <a:schemeClr val="accent1">
                <a:lumMod val="75000"/>
              </a:schemeClr>
            </a:solidFill>
          </a:ln>
          <a:effectLst/>
        </p:spPr>
        <p:txBody>
          <a:bodyPr anchor="ctr"/>
          <a:lstStyle>
            <a:lvl1pPr algn="ctr">
              <a:defRPr lang="en-US" i="1" baseline="0" smtClean="0">
                <a:solidFill>
                  <a:schemeClr val="bg1">
                    <a:lumMod val="50000"/>
                  </a:schemeClr>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8" name="Title 1">
            <a:extLst>
              <a:ext uri="{FF2B5EF4-FFF2-40B4-BE49-F238E27FC236}">
                <a16:creationId xmlns:a16="http://schemas.microsoft.com/office/drawing/2014/main" id="{F21FABD1-B807-4C07-9D13-989ADF61BC87}"/>
              </a:ext>
            </a:extLst>
          </p:cNvPr>
          <p:cNvSpPr>
            <a:spLocks noGrp="1"/>
          </p:cNvSpPr>
          <p:nvPr>
            <p:ph type="title" hasCustomPrompt="1"/>
          </p:nvPr>
        </p:nvSpPr>
        <p:spPr>
          <a:xfrm>
            <a:off x="330391" y="627890"/>
            <a:ext cx="12344023" cy="1161289"/>
          </a:xfrm>
          <a:prstGeom prst="rect">
            <a:avLst/>
          </a:prstGeom>
        </p:spPr>
        <p:txBody>
          <a:bodyPr vert="horz" lIns="91440" tIns="45720" rIns="91440" bIns="45720" rtlCol="0" anchor="ctr">
            <a:noAutofit/>
          </a:bodyPr>
          <a:lstStyle>
            <a:lvl1pPr algn="ctr">
              <a:defRPr lang="en-US" dirty="0"/>
            </a:lvl1pPr>
          </a:lstStyle>
          <a:p>
            <a:pPr lvl="0"/>
            <a:r>
              <a:rPr lang="en-US"/>
              <a:t>Click to Edit Slide Title</a:t>
            </a:r>
          </a:p>
        </p:txBody>
      </p:sp>
    </p:spTree>
    <p:extLst>
      <p:ext uri="{BB962C8B-B14F-4D97-AF65-F5344CB8AC3E}">
        <p14:creationId xmlns:p14="http://schemas.microsoft.com/office/powerpoint/2010/main" val="3971580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White Main + Supporting Slide">
    <p:spTree>
      <p:nvGrpSpPr>
        <p:cNvPr id="1" name=""/>
        <p:cNvGrpSpPr/>
        <p:nvPr/>
      </p:nvGrpSpPr>
      <p:grpSpPr>
        <a:xfrm>
          <a:off x="0" y="0"/>
          <a:ext cx="0" cy="0"/>
          <a:chOff x="0" y="0"/>
          <a:chExt cx="0" cy="0"/>
        </a:xfrm>
      </p:grpSpPr>
      <p:sp>
        <p:nvSpPr>
          <p:cNvPr id="4" name="Text Placeholder 4"/>
          <p:cNvSpPr>
            <a:spLocks noGrp="1"/>
          </p:cNvSpPr>
          <p:nvPr>
            <p:ph type="body" sz="quarter" idx="11" hasCustomPrompt="1"/>
          </p:nvPr>
        </p:nvSpPr>
        <p:spPr>
          <a:xfrm>
            <a:off x="273243" y="3582080"/>
            <a:ext cx="4933758" cy="2589451"/>
          </a:xfrm>
          <a:prstGeom prst="rect">
            <a:avLst/>
          </a:prstGeom>
        </p:spPr>
        <p:txBody>
          <a:bodyPr anchor="ctr"/>
          <a:lstStyle>
            <a:lvl1pPr marL="0" indent="0">
              <a:buNone/>
              <a:defRPr sz="4949" b="1">
                <a:solidFill>
                  <a:schemeClr val="accent1">
                    <a:lumMod val="75000"/>
                  </a:schemeClr>
                </a:solidFill>
                <a:latin typeface="+mj-lt"/>
                <a:ea typeface="Verdana" panose="020B0604030504040204" pitchFamily="34" charset="0"/>
                <a:cs typeface="Verdana" panose="020B0604030504040204" pitchFamily="34" charset="0"/>
              </a:defRPr>
            </a:lvl1pPr>
          </a:lstStyle>
          <a:p>
            <a:pPr lvl="0"/>
            <a:r>
              <a:rPr lang="en-US"/>
              <a:t>YOUR MAIN IDEA</a:t>
            </a:r>
          </a:p>
        </p:txBody>
      </p:sp>
      <p:sp>
        <p:nvSpPr>
          <p:cNvPr id="7" name="Text Placeholder 6"/>
          <p:cNvSpPr>
            <a:spLocks noGrp="1"/>
          </p:cNvSpPr>
          <p:nvPr>
            <p:ph type="body" sz="quarter" idx="12" hasCustomPrompt="1"/>
          </p:nvPr>
        </p:nvSpPr>
        <p:spPr>
          <a:xfrm>
            <a:off x="6559550" y="2133601"/>
            <a:ext cx="6114863" cy="5486400"/>
          </a:xfrm>
          <a:prstGeom prst="rect">
            <a:avLst/>
          </a:prstGeom>
        </p:spPr>
        <p:txBody>
          <a:bodyPr/>
          <a:lstStyle>
            <a:lvl1pPr>
              <a:defRPr lang="en-US" sz="3038" baseline="0" smtClean="0">
                <a:solidFill>
                  <a:schemeClr val="tx1"/>
                </a:solidFill>
              </a:defRPr>
            </a:lvl1pPr>
            <a:lvl2pPr>
              <a:defRPr lang="en-US" sz="2475" baseline="0" smtClean="0">
                <a:solidFill>
                  <a:schemeClr val="tx1"/>
                </a:solidFill>
              </a:defRPr>
            </a:lvl2pPr>
            <a:lvl3pPr>
              <a:defRPr lang="en-US" sz="2250" smtClean="0">
                <a:solidFill>
                  <a:schemeClr val="tx1"/>
                </a:solidFill>
              </a:defRPr>
            </a:lvl3pPr>
            <a:lvl4pPr>
              <a:defRPr lang="en-US" sz="2025" smtClean="0">
                <a:solidFill>
                  <a:schemeClr val="tx1"/>
                </a:solidFill>
              </a:defRPr>
            </a:lvl4pPr>
            <a:lvl5pPr>
              <a:defRPr lang="en-US">
                <a:solidFill>
                  <a:schemeClr val="bg1"/>
                </a:solidFill>
              </a:defRPr>
            </a:lvl5pPr>
          </a:lstStyle>
          <a:p>
            <a:pPr lvl="0">
              <a:spcBef>
                <a:spcPts val="576"/>
              </a:spcBef>
              <a:buFont typeface="Arial" panose="020B0604020202020204" pitchFamily="34" charset="0"/>
              <a:buChar char="•"/>
            </a:pPr>
            <a:r>
              <a:rPr lang="en-US"/>
              <a:t>Add supporting text</a:t>
            </a:r>
          </a:p>
          <a:p>
            <a:pPr marL="600193" lvl="1" indent="-257227">
              <a:spcBef>
                <a:spcPts val="576"/>
              </a:spcBef>
              <a:buSzPct val="75000"/>
              <a:buFont typeface="Wingdings" panose="05000000000000000000" pitchFamily="2" charset="2"/>
              <a:buChar char="Ø"/>
            </a:pPr>
            <a:r>
              <a:rPr lang="en-US"/>
              <a:t>Second level</a:t>
            </a:r>
          </a:p>
          <a:p>
            <a:pPr marL="900288" lvl="2" indent="-214355">
              <a:spcBef>
                <a:spcPts val="576"/>
              </a:spcBef>
              <a:buSzPct val="75000"/>
              <a:buFont typeface="Wingdings" panose="05000000000000000000" pitchFamily="2" charset="2"/>
              <a:buChar char="§"/>
            </a:pPr>
            <a:r>
              <a:rPr lang="en-US"/>
              <a:t>Third level</a:t>
            </a:r>
          </a:p>
          <a:p>
            <a:pPr marL="1111070" lvl="3" indent="-164339">
              <a:spcBef>
                <a:spcPts val="576"/>
              </a:spcBef>
              <a:buFont typeface="Arial" panose="020B0604020202020204" pitchFamily="34" charset="0"/>
              <a:buChar char="•"/>
            </a:pPr>
            <a:r>
              <a:rPr lang="en-US"/>
              <a:t>Fourth level</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pic>
        <p:nvPicPr>
          <p:cNvPr id="6" name="Picture 5">
            <a:extLst>
              <a:ext uri="{FF2B5EF4-FFF2-40B4-BE49-F238E27FC236}">
                <a16:creationId xmlns:a16="http://schemas.microsoft.com/office/drawing/2014/main" id="{14A5E044-5010-421F-B90C-80967742E8ED}"/>
              </a:ext>
            </a:extLst>
          </p:cNvPr>
          <p:cNvPicPr>
            <a:picLocks/>
          </p:cNvPicPr>
          <p:nvPr userDrawn="1"/>
        </p:nvPicPr>
        <p:blipFill>
          <a:blip r:embed="rId2"/>
          <a:stretch>
            <a:fillRect/>
          </a:stretch>
        </p:blipFill>
        <p:spPr>
          <a:xfrm>
            <a:off x="5262606" y="2667000"/>
            <a:ext cx="1239794" cy="4267200"/>
          </a:xfrm>
          <a:prstGeom prst="rect">
            <a:avLst/>
          </a:prstGeom>
          <a:solidFill>
            <a:srgbClr val="FFFFFF"/>
          </a:solidFill>
        </p:spPr>
      </p:pic>
    </p:spTree>
    <p:extLst>
      <p:ext uri="{BB962C8B-B14F-4D97-AF65-F5344CB8AC3E}">
        <p14:creationId xmlns:p14="http://schemas.microsoft.com/office/powerpoint/2010/main" val="8233319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White Main + Image Slide">
    <p:spTree>
      <p:nvGrpSpPr>
        <p:cNvPr id="1" name=""/>
        <p:cNvGrpSpPr/>
        <p:nvPr/>
      </p:nvGrpSpPr>
      <p:grpSpPr>
        <a:xfrm>
          <a:off x="0" y="0"/>
          <a:ext cx="0" cy="0"/>
          <a:chOff x="0" y="0"/>
          <a:chExt cx="0" cy="0"/>
        </a:xfrm>
      </p:grpSpPr>
      <p:sp>
        <p:nvSpPr>
          <p:cNvPr id="4" name="Rectangle 3" descr="&quot;&quot;"/>
          <p:cNvSpPr/>
          <p:nvPr userDrawn="1"/>
        </p:nvSpPr>
        <p:spPr>
          <a:xfrm>
            <a:off x="-1" y="2882705"/>
            <a:ext cx="13004801" cy="398820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87529" tIns="43764" rIns="87529" bIns="43764" rtlCol="0" anchor="ctr"/>
          <a:lstStyle/>
          <a:p>
            <a:pPr algn="ctr"/>
            <a:endParaRPr lang="en-US" sz="1350">
              <a:solidFill>
                <a:schemeClr val="accent1">
                  <a:lumMod val="75000"/>
                </a:schemeClr>
              </a:solidFill>
            </a:endParaRPr>
          </a:p>
        </p:txBody>
      </p:sp>
      <p:sp>
        <p:nvSpPr>
          <p:cNvPr id="5" name="Content Placeholder 4"/>
          <p:cNvSpPr>
            <a:spLocks noGrp="1"/>
          </p:cNvSpPr>
          <p:nvPr>
            <p:ph sz="quarter" idx="12" hasCustomPrompt="1"/>
          </p:nvPr>
        </p:nvSpPr>
        <p:spPr>
          <a:xfrm>
            <a:off x="6102361" y="762002"/>
            <a:ext cx="6229161" cy="7766370"/>
          </a:xfrm>
          <a:prstGeom prst="rect">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marL="321484" indent="-321484" algn="l">
              <a:buFont typeface="Arial" panose="020B0604020202020204" pitchFamily="34" charset="0"/>
              <a:buChar char="•"/>
              <a:defRPr lang="en-US" sz="2133" b="0" i="1" baseline="0" dirty="0">
                <a:solidFill>
                  <a:schemeClr val="bg1">
                    <a:lumMod val="50000"/>
                  </a:schemeClr>
                </a:solidFill>
                <a:effectLst/>
              </a:defRPr>
            </a:lvl1pPr>
          </a:lstStyle>
          <a:p>
            <a:pPr marL="0" marR="0" lvl="0" indent="0" algn="ctr" defTabSz="875446" fontAlgn="auto" latinLnBrk="0">
              <a:lnSpc>
                <a:spcPct val="100000"/>
              </a:lnSpc>
              <a:spcBef>
                <a:spcPct val="20000"/>
              </a:spcBef>
              <a:spcAft>
                <a:spcPts val="0"/>
              </a:spcAft>
              <a:buClrTx/>
              <a:buSzTx/>
              <a:buFont typeface="Arial" pitchFamily="34" charset="0"/>
              <a:buNone/>
              <a:tabLst/>
            </a:pPr>
            <a:r>
              <a:rPr lang="en-US"/>
              <a:t>Click to add image or other media</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
        <p:nvSpPr>
          <p:cNvPr id="12" name="Text Placeholder 11">
            <a:extLst>
              <a:ext uri="{FF2B5EF4-FFF2-40B4-BE49-F238E27FC236}">
                <a16:creationId xmlns:a16="http://schemas.microsoft.com/office/drawing/2014/main" id="{3D015D75-5F7F-4371-93AE-F3C246627D45}"/>
              </a:ext>
            </a:extLst>
          </p:cNvPr>
          <p:cNvSpPr>
            <a:spLocks noGrp="1"/>
          </p:cNvSpPr>
          <p:nvPr>
            <p:ph type="body" sz="quarter" idx="13" hasCustomPrompt="1"/>
          </p:nvPr>
        </p:nvSpPr>
        <p:spPr>
          <a:xfrm>
            <a:off x="330391" y="3429001"/>
            <a:ext cx="5486231" cy="2895600"/>
          </a:xfrm>
          <a:prstGeom prst="rect">
            <a:avLst/>
          </a:prstGeom>
        </p:spPr>
        <p:txBody>
          <a:bodyPr anchor="ctr"/>
          <a:lstStyle>
            <a:lvl1pPr marL="0" indent="0">
              <a:defRPr sz="4949" b="1">
                <a:solidFill>
                  <a:schemeClr val="bg1"/>
                </a:solidFill>
              </a:defRPr>
            </a:lvl1pPr>
          </a:lstStyle>
          <a:p>
            <a:pPr lvl="0"/>
            <a:r>
              <a:rPr lang="en-US"/>
              <a:t>Insert Main Idea Here</a:t>
            </a:r>
          </a:p>
        </p:txBody>
      </p:sp>
    </p:spTree>
    <p:extLst>
      <p:ext uri="{BB962C8B-B14F-4D97-AF65-F5344CB8AC3E}">
        <p14:creationId xmlns:p14="http://schemas.microsoft.com/office/powerpoint/2010/main" val="159570275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White Images + Text Slide">
    <p:spTree>
      <p:nvGrpSpPr>
        <p:cNvPr id="1" name=""/>
        <p:cNvGrpSpPr/>
        <p:nvPr/>
      </p:nvGrpSpPr>
      <p:grpSpPr>
        <a:xfrm>
          <a:off x="0" y="0"/>
          <a:ext cx="0" cy="0"/>
          <a:chOff x="0" y="0"/>
          <a:chExt cx="0" cy="0"/>
        </a:xfrm>
      </p:grpSpPr>
      <p:sp>
        <p:nvSpPr>
          <p:cNvPr id="7" name="Rectangle 6" descr="&quot;&quot;"/>
          <p:cNvSpPr/>
          <p:nvPr userDrawn="1"/>
        </p:nvSpPr>
        <p:spPr>
          <a:xfrm>
            <a:off x="896114" y="2396807"/>
            <a:ext cx="12108690" cy="11453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87529" tIns="43764" rIns="87529" bIns="43764" rtlCol="0" anchor="ctr"/>
          <a:lstStyle/>
          <a:p>
            <a:pPr lvl="0" algn="ctr"/>
            <a:endParaRPr lang="en-US" sz="1350"/>
          </a:p>
        </p:txBody>
      </p:sp>
      <p:sp>
        <p:nvSpPr>
          <p:cNvPr id="6" name="Rectangle 5" descr="&quot;&quot;"/>
          <p:cNvSpPr/>
          <p:nvPr userDrawn="1"/>
        </p:nvSpPr>
        <p:spPr>
          <a:xfrm>
            <a:off x="896114" y="4797107"/>
            <a:ext cx="12108690" cy="11453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87529" tIns="43764" rIns="87529" bIns="43764" rtlCol="0" anchor="ctr"/>
          <a:lstStyle/>
          <a:p>
            <a:pPr lvl="0" algn="ctr"/>
            <a:endParaRPr lang="en-US" sz="1350"/>
          </a:p>
        </p:txBody>
      </p:sp>
      <p:sp>
        <p:nvSpPr>
          <p:cNvPr id="5" name="Rectangle 4" descr="&quot;&quot;"/>
          <p:cNvSpPr/>
          <p:nvPr userDrawn="1"/>
        </p:nvSpPr>
        <p:spPr>
          <a:xfrm>
            <a:off x="896114" y="7197407"/>
            <a:ext cx="12108690" cy="11453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87529" tIns="43764" rIns="87529" bIns="43764" rtlCol="0" anchor="ctr"/>
          <a:lstStyle/>
          <a:p>
            <a:pPr lvl="0" algn="ctr"/>
            <a:endParaRPr lang="en-US" sz="1350"/>
          </a:p>
        </p:txBody>
      </p:sp>
      <p:sp>
        <p:nvSpPr>
          <p:cNvPr id="12" name="Text Placeholder 7"/>
          <p:cNvSpPr>
            <a:spLocks noGrp="1"/>
          </p:cNvSpPr>
          <p:nvPr>
            <p:ph type="body" sz="quarter" idx="15" hasCustomPrompt="1"/>
          </p:nvPr>
        </p:nvSpPr>
        <p:spPr>
          <a:xfrm>
            <a:off x="896112" y="609600"/>
            <a:ext cx="11219689" cy="1161289"/>
          </a:xfrm>
          <a:prstGeom prst="rect">
            <a:avLst/>
          </a:prstGeom>
        </p:spPr>
        <p:txBody>
          <a:bodyPr vert="horz" lIns="91440" tIns="45720" rIns="91440" bIns="45720" rtlCol="0" anchor="ctr">
            <a:noAutofit/>
          </a:bodyPr>
          <a:lstStyle>
            <a:lvl1pPr>
              <a:defRPr lang="en-US" sz="4949" b="1" i="0" u="none" dirty="0">
                <a:solidFill>
                  <a:schemeClr val="accent1">
                    <a:lumMod val="75000"/>
                  </a:schemeClr>
                </a:solidFill>
                <a:latin typeface="+mj-lt"/>
                <a:ea typeface="+mj-ea"/>
                <a:cs typeface="+mj-cs"/>
              </a:defRPr>
            </a:lvl1pPr>
          </a:lstStyle>
          <a:p>
            <a:pPr lvl="0" algn="ctr">
              <a:spcBef>
                <a:spcPct val="0"/>
              </a:spcBef>
            </a:pPr>
            <a:r>
              <a:rPr lang="en-US"/>
              <a:t>List 3 Main Concerns</a:t>
            </a:r>
          </a:p>
        </p:txBody>
      </p:sp>
      <p:sp>
        <p:nvSpPr>
          <p:cNvPr id="29" name="Content Placeholder 28"/>
          <p:cNvSpPr>
            <a:spLocks noGrp="1"/>
          </p:cNvSpPr>
          <p:nvPr>
            <p:ph sz="quarter" idx="25" hasCustomPrompt="1"/>
          </p:nvPr>
        </p:nvSpPr>
        <p:spPr>
          <a:xfrm>
            <a:off x="331070" y="2133601"/>
            <a:ext cx="1680613" cy="1671774"/>
          </a:xfrm>
          <a:prstGeom prst="ellipse">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a:defRPr lang="en-US" sz="2025" b="0" i="1" baseline="0" dirty="0">
                <a:solidFill>
                  <a:schemeClr val="bg1">
                    <a:lumMod val="50000"/>
                  </a:schemeClr>
                </a:solidFill>
                <a:effectLst/>
              </a:defRPr>
            </a:lvl1pPr>
          </a:lstStyle>
          <a:p>
            <a:pPr marL="0" marR="0" lvl="0" indent="0" algn="ctr" defTabSz="875446" fontAlgn="auto" latinLnBrk="0">
              <a:lnSpc>
                <a:spcPct val="100000"/>
              </a:lnSpc>
              <a:spcBef>
                <a:spcPct val="20000"/>
              </a:spcBef>
              <a:spcAft>
                <a:spcPts val="0"/>
              </a:spcAft>
              <a:buClrTx/>
              <a:buSzTx/>
              <a:buFont typeface="Arial" pitchFamily="34" charset="0"/>
              <a:buNone/>
              <a:tabLst/>
            </a:pPr>
            <a:r>
              <a:rPr lang="en-US"/>
              <a:t>Click to add image</a:t>
            </a:r>
          </a:p>
        </p:txBody>
      </p:sp>
      <p:sp>
        <p:nvSpPr>
          <p:cNvPr id="21" name="Text Placeholder 20"/>
          <p:cNvSpPr>
            <a:spLocks noGrp="1"/>
          </p:cNvSpPr>
          <p:nvPr>
            <p:ph type="body" sz="quarter" idx="20" hasCustomPrompt="1"/>
          </p:nvPr>
        </p:nvSpPr>
        <p:spPr>
          <a:xfrm>
            <a:off x="2289116" y="2370556"/>
            <a:ext cx="10385297" cy="1197864"/>
          </a:xfrm>
          <a:prstGeom prst="rect">
            <a:avLst/>
          </a:prstGeom>
        </p:spPr>
        <p:txBody>
          <a:bodyPr anchor="ctr"/>
          <a:lstStyle>
            <a:lvl1pPr>
              <a:defRPr lang="en-US" sz="3300" dirty="0">
                <a:solidFill>
                  <a:schemeClr val="bg1"/>
                </a:solidFill>
              </a:defRPr>
            </a:lvl1pPr>
          </a:lstStyle>
          <a:p>
            <a:pPr marL="428710" lvl="0" indent="-428710">
              <a:buFont typeface="Calibri" panose="020F0502020204030204" pitchFamily="34" charset="0"/>
              <a:buChar char="→"/>
            </a:pPr>
            <a:r>
              <a:rPr lang="en-US"/>
              <a:t>Click to add text</a:t>
            </a:r>
          </a:p>
        </p:txBody>
      </p:sp>
      <p:sp>
        <p:nvSpPr>
          <p:cNvPr id="30" name="Content Placeholder 28"/>
          <p:cNvSpPr>
            <a:spLocks noGrp="1"/>
          </p:cNvSpPr>
          <p:nvPr>
            <p:ph sz="quarter" idx="26" hasCustomPrompt="1"/>
          </p:nvPr>
        </p:nvSpPr>
        <p:spPr>
          <a:xfrm>
            <a:off x="325988" y="4563881"/>
            <a:ext cx="1680613" cy="1611814"/>
          </a:xfrm>
          <a:prstGeom prst="ellipse">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a:defRPr lang="en-US" sz="2025" b="0" i="1" baseline="0" dirty="0">
                <a:solidFill>
                  <a:schemeClr val="bg1">
                    <a:lumMod val="50000"/>
                  </a:schemeClr>
                </a:solidFill>
                <a:effectLst/>
              </a:defRPr>
            </a:lvl1pPr>
          </a:lstStyle>
          <a:p>
            <a:pPr marL="0" marR="0" lvl="0" indent="0" algn="ctr" defTabSz="875446" fontAlgn="auto" latinLnBrk="0">
              <a:lnSpc>
                <a:spcPct val="100000"/>
              </a:lnSpc>
              <a:spcBef>
                <a:spcPct val="20000"/>
              </a:spcBef>
              <a:spcAft>
                <a:spcPts val="0"/>
              </a:spcAft>
              <a:buClrTx/>
              <a:buSzTx/>
              <a:buFont typeface="Arial" pitchFamily="34" charset="0"/>
              <a:buNone/>
              <a:tabLst/>
            </a:pPr>
            <a:r>
              <a:rPr lang="en-US"/>
              <a:t>Click to add image</a:t>
            </a:r>
          </a:p>
        </p:txBody>
      </p:sp>
      <p:sp>
        <p:nvSpPr>
          <p:cNvPr id="23" name="Text Placeholder 22"/>
          <p:cNvSpPr>
            <a:spLocks noGrp="1"/>
          </p:cNvSpPr>
          <p:nvPr>
            <p:ph type="body" sz="quarter" idx="21" hasCustomPrompt="1"/>
          </p:nvPr>
        </p:nvSpPr>
        <p:spPr>
          <a:xfrm>
            <a:off x="2273430" y="4770854"/>
            <a:ext cx="10385297" cy="1197864"/>
          </a:xfrm>
          <a:prstGeom prst="rect">
            <a:avLst/>
          </a:prstGeom>
        </p:spPr>
        <p:txBody>
          <a:bodyPr anchor="ctr"/>
          <a:lstStyle>
            <a:lvl1pPr>
              <a:defRPr lang="en-US" sz="3300" dirty="0">
                <a:solidFill>
                  <a:schemeClr val="bg1"/>
                </a:solidFill>
              </a:defRPr>
            </a:lvl1pPr>
          </a:lstStyle>
          <a:p>
            <a:pPr marL="428710" lvl="0" indent="-428710">
              <a:buFont typeface="Calibri" panose="020F0502020204030204" pitchFamily="34" charset="0"/>
              <a:buChar char="→"/>
            </a:pPr>
            <a:r>
              <a:rPr lang="en-US"/>
              <a:t>Click to add text</a:t>
            </a:r>
          </a:p>
        </p:txBody>
      </p:sp>
      <p:sp>
        <p:nvSpPr>
          <p:cNvPr id="31" name="Content Placeholder 28"/>
          <p:cNvSpPr>
            <a:spLocks noGrp="1"/>
          </p:cNvSpPr>
          <p:nvPr>
            <p:ph sz="quarter" idx="27" hasCustomPrompt="1"/>
          </p:nvPr>
        </p:nvSpPr>
        <p:spPr>
          <a:xfrm>
            <a:off x="325988" y="6934199"/>
            <a:ext cx="1680613" cy="1671774"/>
          </a:xfrm>
          <a:prstGeom prst="ellipse">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a:defRPr lang="en-US" sz="2025" b="0" i="1" baseline="0" dirty="0">
                <a:solidFill>
                  <a:schemeClr val="bg1">
                    <a:lumMod val="50000"/>
                  </a:schemeClr>
                </a:solidFill>
                <a:effectLst/>
              </a:defRPr>
            </a:lvl1pPr>
          </a:lstStyle>
          <a:p>
            <a:pPr marL="0" marR="0" lvl="0" indent="0" algn="ctr" defTabSz="875446" fontAlgn="auto" latinLnBrk="0">
              <a:lnSpc>
                <a:spcPct val="100000"/>
              </a:lnSpc>
              <a:spcBef>
                <a:spcPct val="20000"/>
              </a:spcBef>
              <a:spcAft>
                <a:spcPts val="0"/>
              </a:spcAft>
              <a:buClrTx/>
              <a:buSzTx/>
              <a:buFont typeface="Arial" pitchFamily="34" charset="0"/>
              <a:buNone/>
              <a:tabLst/>
            </a:pPr>
            <a:r>
              <a:rPr lang="en-US"/>
              <a:t>Click to add image</a:t>
            </a:r>
          </a:p>
        </p:txBody>
      </p:sp>
      <p:sp>
        <p:nvSpPr>
          <p:cNvPr id="4" name="Text Placeholder 3"/>
          <p:cNvSpPr>
            <a:spLocks noGrp="1"/>
          </p:cNvSpPr>
          <p:nvPr>
            <p:ph type="body" sz="quarter" idx="19" hasCustomPrompt="1"/>
          </p:nvPr>
        </p:nvSpPr>
        <p:spPr>
          <a:xfrm>
            <a:off x="2273430" y="7171154"/>
            <a:ext cx="10385297" cy="1197864"/>
          </a:xfrm>
          <a:prstGeom prst="rect">
            <a:avLst/>
          </a:prstGeom>
        </p:spPr>
        <p:txBody>
          <a:bodyPr anchor="ctr"/>
          <a:lstStyle>
            <a:lvl1pPr marL="428710" indent="-428710">
              <a:buFont typeface="Calibri" panose="020F0502020204030204" pitchFamily="34" charset="0"/>
              <a:buChar char="→"/>
              <a:defRPr sz="3300">
                <a:solidFill>
                  <a:schemeClr val="bg1"/>
                </a:solidFill>
              </a:defRPr>
            </a:lvl1pPr>
          </a:lstStyle>
          <a:p>
            <a:pPr lvl="0"/>
            <a:r>
              <a:rPr lang="en-US"/>
              <a:t>Click to add text</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Tree>
    <p:extLst>
      <p:ext uri="{BB962C8B-B14F-4D97-AF65-F5344CB8AC3E}">
        <p14:creationId xmlns:p14="http://schemas.microsoft.com/office/powerpoint/2010/main" val="9464565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White Image + Supporting Text Slide">
    <p:spTree>
      <p:nvGrpSpPr>
        <p:cNvPr id="1" name=""/>
        <p:cNvGrpSpPr/>
        <p:nvPr/>
      </p:nvGrpSpPr>
      <p:grpSpPr>
        <a:xfrm>
          <a:off x="0" y="0"/>
          <a:ext cx="0" cy="0"/>
          <a:chOff x="0" y="0"/>
          <a:chExt cx="0" cy="0"/>
        </a:xfrm>
      </p:grpSpPr>
      <p:sp>
        <p:nvSpPr>
          <p:cNvPr id="11" name="Text Placeholder 7"/>
          <p:cNvSpPr>
            <a:spLocks noGrp="1"/>
          </p:cNvSpPr>
          <p:nvPr>
            <p:ph type="body" sz="quarter" idx="15" hasCustomPrompt="1"/>
          </p:nvPr>
        </p:nvSpPr>
        <p:spPr>
          <a:xfrm>
            <a:off x="892556" y="627890"/>
            <a:ext cx="11219689" cy="1161289"/>
          </a:xfrm>
          <a:prstGeom prst="rect">
            <a:avLst/>
          </a:prstGeom>
        </p:spPr>
        <p:txBody>
          <a:bodyPr vert="horz" lIns="91440" tIns="45720" rIns="91440" bIns="45720" rtlCol="0" anchor="ctr">
            <a:noAutofit/>
          </a:bodyPr>
          <a:lstStyle>
            <a:lvl1pPr>
              <a:defRPr lang="en-US" sz="4949" b="1" i="0" u="none" baseline="0" dirty="0">
                <a:solidFill>
                  <a:schemeClr val="accent1">
                    <a:lumMod val="75000"/>
                  </a:schemeClr>
                </a:solidFill>
                <a:latin typeface="+mj-lt"/>
                <a:ea typeface="+mj-ea"/>
                <a:cs typeface="+mj-cs"/>
              </a:defRPr>
            </a:lvl1pPr>
          </a:lstStyle>
          <a:p>
            <a:pPr lvl="0" algn="ctr">
              <a:spcBef>
                <a:spcPct val="0"/>
              </a:spcBef>
            </a:pPr>
            <a:r>
              <a:rPr lang="en-US"/>
              <a:t>Click to Edit Slide Title</a:t>
            </a:r>
          </a:p>
        </p:txBody>
      </p:sp>
      <p:sp>
        <p:nvSpPr>
          <p:cNvPr id="5" name="Content Placeholder 4"/>
          <p:cNvSpPr>
            <a:spLocks noGrp="1"/>
          </p:cNvSpPr>
          <p:nvPr>
            <p:ph sz="quarter" idx="11" hasCustomPrompt="1"/>
          </p:nvPr>
        </p:nvSpPr>
        <p:spPr>
          <a:xfrm>
            <a:off x="330390" y="2087658"/>
            <a:ext cx="6200586" cy="6446746"/>
          </a:xfrm>
          <a:prstGeom prst="rect">
            <a:avLst/>
          </a:prstGeom>
          <a:ln w="57150">
            <a:solidFill>
              <a:schemeClr val="accent2"/>
            </a:solidFill>
          </a:ln>
          <a:effectLst/>
        </p:spPr>
        <p:style>
          <a:lnRef idx="2">
            <a:schemeClr val="accent6"/>
          </a:lnRef>
          <a:fillRef idx="1">
            <a:schemeClr val="lt1"/>
          </a:fillRef>
          <a:effectRef idx="0">
            <a:schemeClr val="accent6"/>
          </a:effectRef>
          <a:fontRef idx="none"/>
        </p:style>
        <p:txBody>
          <a:bodyPr anchor="ctr"/>
          <a:lstStyle>
            <a:lvl1pPr algn="ctr">
              <a:buNone/>
              <a:defRPr sz="1800" b="0" i="1">
                <a:solidFill>
                  <a:schemeClr val="bg1">
                    <a:lumMod val="50000"/>
                  </a:schemeClr>
                </a:solidFill>
              </a:defRPr>
            </a:lvl1pPr>
            <a:lvl2pPr>
              <a:buNone/>
              <a:defRPr i="1"/>
            </a:lvl2pPr>
            <a:lvl3pPr>
              <a:buNone/>
              <a:defRPr i="1"/>
            </a:lvl3pPr>
            <a:lvl4pPr>
              <a:buNone/>
              <a:defRPr i="1"/>
            </a:lvl4pPr>
            <a:lvl5pPr>
              <a:buNone/>
              <a:defRPr i="1"/>
            </a:lvl5pPr>
          </a:lstStyle>
          <a:p>
            <a:pPr lvl="0"/>
            <a:r>
              <a:rPr lang="en-US" sz="2133" i="1"/>
              <a:t>Insert image or Clip Art</a:t>
            </a:r>
            <a:endParaRPr lang="en-US"/>
          </a:p>
        </p:txBody>
      </p:sp>
      <p:sp>
        <p:nvSpPr>
          <p:cNvPr id="4" name="Text Placeholder 3"/>
          <p:cNvSpPr>
            <a:spLocks noGrp="1"/>
          </p:cNvSpPr>
          <p:nvPr>
            <p:ph type="body" sz="quarter" idx="16" hasCustomPrompt="1"/>
          </p:nvPr>
        </p:nvSpPr>
        <p:spPr>
          <a:xfrm>
            <a:off x="7216753" y="2112271"/>
            <a:ext cx="5457658" cy="6422133"/>
          </a:xfrm>
          <a:prstGeom prst="rect">
            <a:avLst/>
          </a:prstGeom>
        </p:spPr>
        <p:txBody>
          <a:bodyPr/>
          <a:lstStyle>
            <a:lvl1pPr>
              <a:defRPr lang="en-US" sz="3038" baseline="0" smtClean="0">
                <a:solidFill>
                  <a:schemeClr val="tx1"/>
                </a:solidFill>
              </a:defRPr>
            </a:lvl1pPr>
            <a:lvl2pPr>
              <a:defRPr lang="en-US" sz="2475" baseline="0" smtClean="0">
                <a:solidFill>
                  <a:schemeClr val="tx1"/>
                </a:solidFill>
              </a:defRPr>
            </a:lvl2pPr>
            <a:lvl3pPr>
              <a:defRPr lang="en-US" smtClean="0">
                <a:solidFill>
                  <a:schemeClr val="tx1"/>
                </a:solidFill>
              </a:defRPr>
            </a:lvl3pPr>
            <a:lvl4pPr>
              <a:defRPr lang="en-US" sz="2025" smtClean="0">
                <a:solidFill>
                  <a:schemeClr val="tx1"/>
                </a:solidFill>
              </a:defRPr>
            </a:lvl4pPr>
          </a:lstStyle>
          <a:p>
            <a:pPr lvl="0">
              <a:spcBef>
                <a:spcPts val="576"/>
              </a:spcBef>
              <a:buFont typeface="Arial" panose="020B0604020202020204" pitchFamily="34" charset="0"/>
              <a:buChar char="•"/>
            </a:pPr>
            <a:r>
              <a:rPr lang="en-US"/>
              <a:t>Add supporting text</a:t>
            </a:r>
          </a:p>
          <a:p>
            <a:pPr marL="600193" lvl="1" indent="-257227">
              <a:spcBef>
                <a:spcPts val="576"/>
              </a:spcBef>
              <a:buSzPct val="75000"/>
              <a:buFont typeface="Wingdings" panose="05000000000000000000" pitchFamily="2" charset="2"/>
              <a:buChar char="Ø"/>
            </a:pPr>
            <a:r>
              <a:rPr lang="en-US"/>
              <a:t>Second level</a:t>
            </a:r>
          </a:p>
          <a:p>
            <a:pPr marL="900288" lvl="2" indent="-214355">
              <a:spcBef>
                <a:spcPts val="576"/>
              </a:spcBef>
              <a:buSzPct val="75000"/>
              <a:buFont typeface="Wingdings" panose="05000000000000000000" pitchFamily="2" charset="2"/>
              <a:buChar char="§"/>
            </a:pPr>
            <a:r>
              <a:rPr lang="en-US"/>
              <a:t>Third level</a:t>
            </a:r>
          </a:p>
          <a:p>
            <a:pPr marL="1111070" lvl="3" indent="-164339">
              <a:spcBef>
                <a:spcPts val="576"/>
              </a:spcBef>
              <a:buFont typeface="Arial" panose="020B0604020202020204" pitchFamily="34" charset="0"/>
              <a:buChar char="•"/>
            </a:pPr>
            <a:r>
              <a:rPr lang="en-US"/>
              <a:t>Fourth level</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Tree>
    <p:extLst>
      <p:ext uri="{BB962C8B-B14F-4D97-AF65-F5344CB8AC3E}">
        <p14:creationId xmlns:p14="http://schemas.microsoft.com/office/powerpoint/2010/main" val="29411019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White Questions Slide 1">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530976" y="3733800"/>
            <a:ext cx="5740193" cy="3290761"/>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l">
              <a:defRPr sz="6470" baseline="0">
                <a:solidFill>
                  <a:schemeClr val="tx2"/>
                </a:solidFill>
              </a:defRPr>
            </a:lvl1pPr>
          </a:lstStyle>
          <a:p>
            <a:pPr lvl="0"/>
            <a:r>
              <a:rPr lang="en-US">
                <a:sym typeface="Trebuchet MS" pitchFamily="-100" charset="0"/>
              </a:rPr>
              <a:t>Questions?</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pic>
        <p:nvPicPr>
          <p:cNvPr id="7" name="Picture 6">
            <a:extLst>
              <a:ext uri="{FF2B5EF4-FFF2-40B4-BE49-F238E27FC236}">
                <a16:creationId xmlns:a16="http://schemas.microsoft.com/office/drawing/2014/main" id="{8399FA09-FEF2-46EE-8935-90657E8B3EA2}"/>
              </a:ext>
            </a:extLst>
          </p:cNvPr>
          <p:cNvPicPr>
            <a:picLocks/>
          </p:cNvPicPr>
          <p:nvPr userDrawn="1"/>
        </p:nvPicPr>
        <p:blipFill>
          <a:blip r:embed="rId2">
            <a:duotone>
              <a:schemeClr val="accent5">
                <a:shade val="45000"/>
                <a:satMod val="135000"/>
              </a:schemeClr>
              <a:prstClr val="white"/>
            </a:duotone>
          </a:blip>
          <a:stretch>
            <a:fillRect/>
          </a:stretch>
        </p:blipFill>
        <p:spPr>
          <a:xfrm>
            <a:off x="258120" y="761999"/>
            <a:ext cx="8468037" cy="8305801"/>
          </a:xfrm>
          <a:prstGeom prst="rect">
            <a:avLst/>
          </a:prstGeom>
        </p:spPr>
      </p:pic>
    </p:spTree>
    <p:extLst>
      <p:ext uri="{BB962C8B-B14F-4D97-AF65-F5344CB8AC3E}">
        <p14:creationId xmlns:p14="http://schemas.microsoft.com/office/powerpoint/2010/main" val="296599815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White Questions Slide 2">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
        <p:nvSpPr>
          <p:cNvPr id="7" name="Text Placeholder 3">
            <a:extLst>
              <a:ext uri="{FF2B5EF4-FFF2-40B4-BE49-F238E27FC236}">
                <a16:creationId xmlns:a16="http://schemas.microsoft.com/office/drawing/2014/main" id="{72FC97D4-6B4D-43C2-A418-FA4FD0932491}"/>
              </a:ext>
            </a:extLst>
          </p:cNvPr>
          <p:cNvSpPr>
            <a:spLocks noGrp="1"/>
          </p:cNvSpPr>
          <p:nvPr>
            <p:ph type="body" sz="quarter" idx="11" hasCustomPrompt="1"/>
          </p:nvPr>
        </p:nvSpPr>
        <p:spPr>
          <a:xfrm>
            <a:off x="6104903" y="3870690"/>
            <a:ext cx="5903255" cy="2012220"/>
          </a:xfrm>
          <a:prstGeom prst="rect">
            <a:avLst/>
          </a:prstGeom>
          <a:noFill/>
          <a:ln w="3175">
            <a:noFill/>
            <a:miter lim="0"/>
            <a:headEnd/>
            <a:tailEnd/>
          </a:ln>
        </p:spPr>
        <p:txBody>
          <a:bodyPr vert="horz" wrap="square" lIns="0" tIns="0" rIns="0" bIns="0" numCol="1" rtlCol="0" anchor="ctr" anchorCtr="0" compatLnSpc="1">
            <a:prstTxWarp prst="textNoShape">
              <a:avLst/>
            </a:prstTxWarp>
            <a:noAutofit/>
          </a:bodyPr>
          <a:lstStyle>
            <a:lvl1pPr>
              <a:defRPr lang="en-US" sz="6751" b="1" i="0" u="none" kern="0" baseline="0" dirty="0">
                <a:solidFill>
                  <a:schemeClr val="tx2"/>
                </a:solidFill>
                <a:latin typeface="+mj-lt"/>
                <a:ea typeface="+mj-ea"/>
                <a:cs typeface="+mj-cs"/>
              </a:defRPr>
            </a:lvl1pPr>
          </a:lstStyle>
          <a:p>
            <a:pPr lvl="0" eaLnBrk="1" hangingPunct="1">
              <a:spcBef>
                <a:spcPct val="0"/>
              </a:spcBef>
            </a:pPr>
            <a:r>
              <a:rPr lang="en-US"/>
              <a:t>Questions?</a:t>
            </a:r>
          </a:p>
        </p:txBody>
      </p:sp>
      <p:pic>
        <p:nvPicPr>
          <p:cNvPr id="5" name="Graphic 4" descr="Help">
            <a:extLst>
              <a:ext uri="{FF2B5EF4-FFF2-40B4-BE49-F238E27FC236}">
                <a16:creationId xmlns:a16="http://schemas.microsoft.com/office/drawing/2014/main" id="{8D1DAB01-50C4-4D9D-962D-5E8EA3F8DE9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0799" y="2091530"/>
            <a:ext cx="6290469" cy="6290469"/>
          </a:xfrm>
          <a:prstGeom prst="rect">
            <a:avLst/>
          </a:prstGeom>
        </p:spPr>
      </p:pic>
    </p:spTree>
    <p:extLst>
      <p:ext uri="{BB962C8B-B14F-4D97-AF65-F5344CB8AC3E}">
        <p14:creationId xmlns:p14="http://schemas.microsoft.com/office/powerpoint/2010/main" val="376659983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White Chat Slide">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530976" y="3205486"/>
            <a:ext cx="6143437" cy="3342640"/>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l">
              <a:defRPr sz="6470" baseline="0">
                <a:solidFill>
                  <a:schemeClr val="tx2"/>
                </a:solidFill>
              </a:defRPr>
            </a:lvl1pPr>
          </a:lstStyle>
          <a:p>
            <a:pPr lvl="0"/>
            <a:r>
              <a:rPr lang="en-US">
                <a:sym typeface="Trebuchet MS" pitchFamily="-100" charset="0"/>
              </a:rPr>
              <a:t>Discuss or Chat</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pic>
        <p:nvPicPr>
          <p:cNvPr id="6" name="Graphic 5" descr="Chat">
            <a:extLst>
              <a:ext uri="{FF2B5EF4-FFF2-40B4-BE49-F238E27FC236}">
                <a16:creationId xmlns:a16="http://schemas.microsoft.com/office/drawing/2014/main" id="{EB12BC41-D3C0-42C3-B816-98E6CBAE4D8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79399" y="1045766"/>
            <a:ext cx="7183835" cy="7183835"/>
          </a:xfrm>
          <a:prstGeom prst="rect">
            <a:avLst/>
          </a:prstGeom>
        </p:spPr>
      </p:pic>
    </p:spTree>
    <p:extLst>
      <p:ext uri="{BB962C8B-B14F-4D97-AF65-F5344CB8AC3E}">
        <p14:creationId xmlns:p14="http://schemas.microsoft.com/office/powerpoint/2010/main" val="3153775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ain + Supporting Slide">
    <p:spTree>
      <p:nvGrpSpPr>
        <p:cNvPr id="1" name=""/>
        <p:cNvGrpSpPr/>
        <p:nvPr/>
      </p:nvGrpSpPr>
      <p:grpSpPr>
        <a:xfrm>
          <a:off x="0" y="0"/>
          <a:ext cx="0" cy="0"/>
          <a:chOff x="0" y="0"/>
          <a:chExt cx="0" cy="0"/>
        </a:xfrm>
      </p:grpSpPr>
      <p:pic>
        <p:nvPicPr>
          <p:cNvPr id="6" name="Picture 5" descr="&quot;&quot;"/>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l="38793" t="25383" r="38793" b="29556"/>
          <a:stretch/>
        </p:blipFill>
        <p:spPr>
          <a:xfrm>
            <a:off x="5530879" y="2973391"/>
            <a:ext cx="942918" cy="3806818"/>
          </a:xfrm>
          <a:prstGeom prst="rect">
            <a:avLst/>
          </a:prstGeom>
        </p:spPr>
      </p:pic>
      <p:sp>
        <p:nvSpPr>
          <p:cNvPr id="4" name="Text Placeholder 4"/>
          <p:cNvSpPr>
            <a:spLocks noGrp="1"/>
          </p:cNvSpPr>
          <p:nvPr>
            <p:ph type="body" sz="quarter" idx="11" hasCustomPrompt="1"/>
          </p:nvPr>
        </p:nvSpPr>
        <p:spPr>
          <a:xfrm>
            <a:off x="330390" y="3582080"/>
            <a:ext cx="5218559" cy="2589451"/>
          </a:xfrm>
          <a:prstGeom prst="rect">
            <a:avLst/>
          </a:prstGeom>
        </p:spPr>
        <p:txBody>
          <a:bodyPr anchor="ctr"/>
          <a:lstStyle>
            <a:lvl1pPr marL="0" indent="0">
              <a:buNone/>
              <a:defRPr sz="6600" b="1">
                <a:solidFill>
                  <a:schemeClr val="bg1"/>
                </a:solidFill>
                <a:latin typeface="+mj-lt"/>
                <a:ea typeface="Verdana" panose="020B0604030504040204" pitchFamily="34" charset="0"/>
                <a:cs typeface="Verdana" panose="020B0604030504040204" pitchFamily="34" charset="0"/>
              </a:defRPr>
            </a:lvl1pPr>
          </a:lstStyle>
          <a:p>
            <a:pPr lvl="0"/>
            <a:r>
              <a:rPr lang="en-US"/>
              <a:t>YOUR MAIN IDEA</a:t>
            </a:r>
          </a:p>
        </p:txBody>
      </p:sp>
      <p:sp>
        <p:nvSpPr>
          <p:cNvPr id="7" name="Text Placeholder 6"/>
          <p:cNvSpPr>
            <a:spLocks noGrp="1"/>
          </p:cNvSpPr>
          <p:nvPr>
            <p:ph type="body" sz="quarter" idx="12" hasCustomPrompt="1"/>
          </p:nvPr>
        </p:nvSpPr>
        <p:spPr>
          <a:xfrm>
            <a:off x="6559549" y="2133600"/>
            <a:ext cx="6114863" cy="5486400"/>
          </a:xfrm>
          <a:prstGeom prst="rect">
            <a:avLst/>
          </a:prstGeom>
        </p:spPr>
        <p:txBody>
          <a:bodyPr/>
          <a:lstStyle>
            <a:lvl1pPr>
              <a:defRPr lang="en-US" sz="4050" baseline="0" smtClean="0">
                <a:solidFill>
                  <a:schemeClr val="bg1"/>
                </a:solidFill>
              </a:defRPr>
            </a:lvl1pPr>
            <a:lvl2pPr>
              <a:defRPr lang="en-US" sz="3300" baseline="0" smtClean="0">
                <a:solidFill>
                  <a:schemeClr val="bg1"/>
                </a:solidFill>
              </a:defRPr>
            </a:lvl2pPr>
            <a:lvl3pPr>
              <a:defRPr lang="en-US" sz="3000" smtClean="0">
                <a:solidFill>
                  <a:schemeClr val="bg1"/>
                </a:solidFill>
              </a:defRPr>
            </a:lvl3pPr>
            <a:lvl4pPr>
              <a:defRPr lang="en-US" sz="2700" smtClean="0">
                <a:solidFill>
                  <a:schemeClr val="bg1"/>
                </a:solidFill>
              </a:defRPr>
            </a:lvl4pPr>
            <a:lvl5pPr>
              <a:defRPr lang="en-US">
                <a:solidFill>
                  <a:schemeClr val="bg1"/>
                </a:solidFill>
              </a:defRPr>
            </a:lvl5pPr>
          </a:lstStyle>
          <a:p>
            <a:pPr lvl="0">
              <a:spcBef>
                <a:spcPts val="768"/>
              </a:spcBef>
              <a:buFont typeface="Arial" panose="020B0604020202020204" pitchFamily="34" charset="0"/>
              <a:buChar char="•"/>
            </a:pPr>
            <a:r>
              <a:rPr lang="en-US"/>
              <a:t>Add supporting text</a:t>
            </a:r>
          </a:p>
          <a:p>
            <a:pPr marL="800260" lvl="1" indent="-342971">
              <a:spcBef>
                <a:spcPts val="768"/>
              </a:spcBef>
              <a:buSzPct val="75000"/>
              <a:buFont typeface="Wingdings" panose="05000000000000000000" pitchFamily="2" charset="2"/>
              <a:buChar char="Ø"/>
            </a:pPr>
            <a:r>
              <a:rPr lang="en-US"/>
              <a:t>Second level</a:t>
            </a:r>
          </a:p>
          <a:p>
            <a:pPr marL="1200390" lvl="2" indent="-285809">
              <a:spcBef>
                <a:spcPts val="768"/>
              </a:spcBef>
              <a:buSzPct val="75000"/>
              <a:buFont typeface="Wingdings" panose="05000000000000000000" pitchFamily="2" charset="2"/>
              <a:buChar char="§"/>
            </a:pPr>
            <a:r>
              <a:rPr lang="en-US"/>
              <a:t>Third level</a:t>
            </a:r>
          </a:p>
          <a:p>
            <a:pPr marL="1481434" lvl="3" indent="-219119">
              <a:spcBef>
                <a:spcPts val="768"/>
              </a:spcBef>
              <a:buFont typeface="Arial" panose="020B0604020202020204" pitchFamily="34" charset="0"/>
              <a:buChar char="•"/>
            </a:pPr>
            <a:r>
              <a:rPr lang="en-US"/>
              <a:t>Fourth level</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Tree>
    <p:extLst>
      <p:ext uri="{BB962C8B-B14F-4D97-AF65-F5344CB8AC3E}">
        <p14:creationId xmlns:p14="http://schemas.microsoft.com/office/powerpoint/2010/main" val="298168228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White Contact Info Slide">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35001" y="630937"/>
            <a:ext cx="11734800" cy="1161289"/>
          </a:xfrm>
          <a:prstGeom prst="rect">
            <a:avLst/>
          </a:prstGeom>
          <a:noFill/>
          <a:ln w="3175">
            <a:noFill/>
            <a:miter lim="0"/>
            <a:headEnd/>
            <a:tailEnd/>
          </a:ln>
        </p:spPr>
        <p:txBody>
          <a:bodyPr vert="horz" wrap="square" lIns="0" tIns="0" rIns="0" bIns="0" numCol="1" anchor="ctr" anchorCtr="0" compatLnSpc="1">
            <a:prstTxWarp prst="textNoShape">
              <a:avLst/>
            </a:prstTxWarp>
          </a:bodyPr>
          <a:lstStyle>
            <a:lvl1pPr algn="ctr">
              <a:defRPr baseline="0"/>
            </a:lvl1pPr>
          </a:lstStyle>
          <a:p>
            <a:pPr lvl="0"/>
            <a:r>
              <a:rPr lang="en-US">
                <a:sym typeface="Trebuchet MS" pitchFamily="-100" charset="0"/>
              </a:rPr>
              <a:t>Click to Edit Slide Title</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
        <p:nvSpPr>
          <p:cNvPr id="11" name="Text Placeholder 10"/>
          <p:cNvSpPr>
            <a:spLocks noGrp="1"/>
          </p:cNvSpPr>
          <p:nvPr>
            <p:ph type="body" sz="quarter" idx="12" hasCustomPrompt="1"/>
          </p:nvPr>
        </p:nvSpPr>
        <p:spPr>
          <a:xfrm>
            <a:off x="635001" y="2133601"/>
            <a:ext cx="11734800" cy="5486399"/>
          </a:xfrm>
          <a:prstGeom prst="rect">
            <a:avLst/>
          </a:prstGeom>
        </p:spPr>
        <p:txBody>
          <a:bodyPr anchor="ctr"/>
          <a:lstStyle>
            <a:lvl1pPr algn="ctr">
              <a:spcBef>
                <a:spcPts val="0"/>
              </a:spcBef>
              <a:defRPr sz="2700" b="0" baseline="0">
                <a:solidFill>
                  <a:schemeClr val="tx1"/>
                </a:solidFill>
                <a:latin typeface="+mj-lt"/>
                <a:ea typeface="Tahoma" panose="020B0604030504040204" pitchFamily="34" charset="0"/>
                <a:cs typeface="Tahoma" panose="020B0604030504040204" pitchFamily="34" charset="0"/>
              </a:defRPr>
            </a:lvl1pPr>
          </a:lstStyle>
          <a:p>
            <a:pPr lvl="0"/>
            <a:r>
              <a:rPr lang="en-US" b="1"/>
              <a:t>Contact Name #1 (required)</a:t>
            </a:r>
          </a:p>
          <a:p>
            <a:pPr lvl="0"/>
            <a:r>
              <a:rPr lang="en-US" b="0"/>
              <a:t>Position</a:t>
            </a:r>
          </a:p>
          <a:p>
            <a:pPr lvl="0"/>
            <a:r>
              <a:rPr lang="en-US" b="0"/>
              <a:t>Email address</a:t>
            </a:r>
          </a:p>
          <a:p>
            <a:pPr lvl="0"/>
            <a:endParaRPr lang="en-US" b="0"/>
          </a:p>
          <a:p>
            <a:pPr lvl="0"/>
            <a:r>
              <a:rPr lang="en-US" b="1"/>
              <a:t>Contact Name #2 (optional)</a:t>
            </a:r>
          </a:p>
          <a:p>
            <a:pPr lvl="0"/>
            <a:r>
              <a:rPr lang="en-US" b="0"/>
              <a:t>Position</a:t>
            </a:r>
          </a:p>
          <a:p>
            <a:pPr lvl="0"/>
            <a:r>
              <a:rPr lang="en-US" b="0"/>
              <a:t>Email address</a:t>
            </a:r>
            <a:endParaRPr lang="en-US"/>
          </a:p>
        </p:txBody>
      </p:sp>
    </p:spTree>
    <p:extLst>
      <p:ext uri="{BB962C8B-B14F-4D97-AF65-F5344CB8AC3E}">
        <p14:creationId xmlns:p14="http://schemas.microsoft.com/office/powerpoint/2010/main" val="103760424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White Thank You">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35001" y="3720314"/>
            <a:ext cx="11734800" cy="2312987"/>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ctr">
              <a:defRPr sz="5400" baseline="0"/>
            </a:lvl1pPr>
          </a:lstStyle>
          <a:p>
            <a:pPr lvl="0"/>
            <a:r>
              <a:rPr lang="en-US">
                <a:sym typeface="Trebuchet MS" pitchFamily="-100" charset="0"/>
              </a:rPr>
              <a:t>Click to Add Thank You</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Tree>
    <p:extLst>
      <p:ext uri="{BB962C8B-B14F-4D97-AF65-F5344CB8AC3E}">
        <p14:creationId xmlns:p14="http://schemas.microsoft.com/office/powerpoint/2010/main" val="25780559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White Blank White Logo">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FEC4C10-3428-4022-9B73-AD3426E542EB}"/>
              </a:ext>
            </a:extLst>
          </p:cNvPr>
          <p:cNvSpPr>
            <a:spLocks noGrp="1"/>
          </p:cNvSpPr>
          <p:nvPr>
            <p:ph type="sldNum" sz="quarter" idx="4"/>
          </p:nvPr>
        </p:nvSpPr>
        <p:spPr>
          <a:xfrm>
            <a:off x="10502781" y="9137972"/>
            <a:ext cx="2145811" cy="519113"/>
          </a:xfrm>
          <a:prstGeom prst="rect">
            <a:avLst/>
          </a:prstGeom>
        </p:spPr>
        <p:txBody>
          <a:bodyPr vert="horz" lIns="91440" tIns="45720" rIns="91440" bIns="45720" rtlCol="0" anchor="ctr"/>
          <a:lstStyle>
            <a:lvl1pPr algn="r">
              <a:defRPr sz="1012" b="1">
                <a:solidFill>
                  <a:schemeClr val="bg1"/>
                </a:solidFill>
              </a:defRPr>
            </a:lvl1pPr>
          </a:lstStyle>
          <a:p>
            <a:fld id="{7CD4B2A3-DF06-4EAB-85AB-0641A4D150A0}" type="slidenum">
              <a:rPr lang="en-US" smtClean="0"/>
              <a:pPr/>
              <a:t>‹#›</a:t>
            </a:fld>
            <a:endParaRPr lang="en-US"/>
          </a:p>
        </p:txBody>
      </p:sp>
    </p:spTree>
    <p:extLst>
      <p:ext uri="{BB962C8B-B14F-4D97-AF65-F5344CB8AC3E}">
        <p14:creationId xmlns:p14="http://schemas.microsoft.com/office/powerpoint/2010/main" val="114163932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White Blank Color Logo">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1AE6FB-43F4-4CC8-96BF-48D63AC6520D}"/>
              </a:ext>
            </a:extLst>
          </p:cNvPr>
          <p:cNvSpPr/>
          <p:nvPr userDrawn="1"/>
        </p:nvSpPr>
        <p:spPr bwMode="auto">
          <a:xfrm>
            <a:off x="0" y="9067801"/>
            <a:ext cx="13004800" cy="685800"/>
          </a:xfrm>
          <a:prstGeom prst="rect">
            <a:avLst/>
          </a:prstGeom>
          <a:solidFill>
            <a:schemeClr val="bg1"/>
          </a:solidFill>
          <a:ln w="12700" cap="flat" cmpd="sng" algn="ctr">
            <a:noFill/>
            <a:prstDash val="solid"/>
            <a:miter lim="0"/>
            <a:headEnd type="none" w="med" len="med"/>
            <a:tailEnd type="none" w="med" len="med"/>
          </a:ln>
          <a:effectLst/>
        </p:spPr>
        <p:txBody>
          <a:bodyPr vert="horz" wrap="square" lIns="28574" tIns="28574" rIns="28574" bIns="28574" numCol="1" rtlCol="0" anchor="ctr" anchorCtr="0" compatLnSpc="1">
            <a:prstTxWarp prst="textNoShape">
              <a:avLst/>
            </a:prstTxWarp>
          </a:bodyPr>
          <a:lstStyle/>
          <a:p>
            <a:pPr marL="128593" marR="0" indent="0" algn="l" defTabSz="328628" rtl="0" eaLnBrk="1" fontAlgn="base" latinLnBrk="0" hangingPunct="0">
              <a:lnSpc>
                <a:spcPct val="100000"/>
              </a:lnSpc>
              <a:spcBef>
                <a:spcPct val="0"/>
              </a:spcBef>
              <a:spcAft>
                <a:spcPct val="0"/>
              </a:spcAft>
              <a:buClrTx/>
              <a:buSzTx/>
              <a:buFontTx/>
              <a:buNone/>
              <a:tabLst/>
            </a:pPr>
            <a:endParaRPr kumimoji="0" lang="en-US" sz="1012" b="0" i="0" u="none" strike="noStrike" cap="none" normalizeH="0" baseline="0">
              <a:ln>
                <a:noFill/>
              </a:ln>
              <a:solidFill>
                <a:srgbClr val="5C6670"/>
              </a:solidFill>
              <a:effectLst/>
              <a:latin typeface="Trebuchet MS" pitchFamily="-100" charset="0"/>
              <a:ea typeface="Trebuchet MS" pitchFamily="-100" charset="0"/>
              <a:cs typeface="Trebuchet MS" pitchFamily="-100" charset="0"/>
              <a:sym typeface="Trebuchet MS" pitchFamily="-100" charset="0"/>
            </a:endParaRPr>
          </a:p>
        </p:txBody>
      </p:sp>
      <p:pic>
        <p:nvPicPr>
          <p:cNvPr id="7" name="Picture 6">
            <a:extLst>
              <a:ext uri="{FF2B5EF4-FFF2-40B4-BE49-F238E27FC236}">
                <a16:creationId xmlns:a16="http://schemas.microsoft.com/office/drawing/2014/main" id="{AF794370-8F77-4973-8E54-E4FE7CACBEA4}"/>
              </a:ext>
            </a:extLst>
          </p:cNvPr>
          <p:cNvPicPr>
            <a:picLocks noChangeAspect="1"/>
          </p:cNvPicPr>
          <p:nvPr userDrawn="1"/>
        </p:nvPicPr>
        <p:blipFill>
          <a:blip r:embed="rId2"/>
          <a:stretch>
            <a:fillRect/>
          </a:stretch>
        </p:blipFill>
        <p:spPr>
          <a:xfrm>
            <a:off x="329178" y="9250004"/>
            <a:ext cx="1894915" cy="318345"/>
          </a:xfrm>
          <a:prstGeom prst="rect">
            <a:avLst/>
          </a:prstGeom>
        </p:spPr>
      </p:pic>
      <p:sp>
        <p:nvSpPr>
          <p:cNvPr id="4" name="Slide Number Placeholder 1">
            <a:extLst>
              <a:ext uri="{FF2B5EF4-FFF2-40B4-BE49-F238E27FC236}">
                <a16:creationId xmlns:a16="http://schemas.microsoft.com/office/drawing/2014/main" id="{B3FD6A34-4DB6-4092-939B-D71DCDFA8857}"/>
              </a:ext>
            </a:extLst>
          </p:cNvPr>
          <p:cNvSpPr>
            <a:spLocks noGrp="1"/>
          </p:cNvSpPr>
          <p:nvPr>
            <p:ph type="sldNum" sz="quarter" idx="4"/>
          </p:nvPr>
        </p:nvSpPr>
        <p:spPr>
          <a:xfrm>
            <a:off x="10528603" y="9151144"/>
            <a:ext cx="2145811" cy="519113"/>
          </a:xfrm>
          <a:prstGeom prst="rect">
            <a:avLst/>
          </a:prstGeom>
        </p:spPr>
        <p:txBody>
          <a:bodyPr vert="horz" lIns="91440" tIns="45720" rIns="91440" bIns="45720" rtlCol="0" anchor="ctr"/>
          <a:lstStyle>
            <a:lvl1pPr algn="r">
              <a:defRPr sz="1012" b="1">
                <a:solidFill>
                  <a:schemeClr val="tx1"/>
                </a:solidFill>
              </a:defRPr>
            </a:lvl1pPr>
          </a:lstStyle>
          <a:p>
            <a:fld id="{88E71DEA-C72C-42CF-90F7-E467E0733BC8}" type="slidenum">
              <a:rPr lang="en-US" smtClean="0"/>
              <a:pPr/>
              <a:t>‹#›</a:t>
            </a:fld>
            <a:endParaRPr lang="en-US"/>
          </a:p>
        </p:txBody>
      </p:sp>
    </p:spTree>
    <p:extLst>
      <p:ext uri="{BB962C8B-B14F-4D97-AF65-F5344CB8AC3E}">
        <p14:creationId xmlns:p14="http://schemas.microsoft.com/office/powerpoint/2010/main" val="203477380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Trebuchet-White Conten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3764" y="914400"/>
            <a:ext cx="11217274" cy="1156322"/>
          </a:xfrm>
          <a:prstGeom prst="rect">
            <a:avLst/>
          </a:prstGeom>
        </p:spPr>
        <p:txBody>
          <a:bodyPr anchor="ctr"/>
          <a:lstStyle>
            <a:lvl1pPr algn="ctr">
              <a:defRPr sz="4500">
                <a:solidFill>
                  <a:schemeClr val="tx1"/>
                </a:solidFill>
              </a:defRPr>
            </a:lvl1pPr>
          </a:lstStyle>
          <a:p>
            <a:r>
              <a:rPr lang="en-US"/>
              <a:t>Click to edit Slide title</a:t>
            </a:r>
          </a:p>
        </p:txBody>
      </p:sp>
      <p:sp>
        <p:nvSpPr>
          <p:cNvPr id="4" name="Content Placeholder 3"/>
          <p:cNvSpPr>
            <a:spLocks noGrp="1"/>
          </p:cNvSpPr>
          <p:nvPr>
            <p:ph sz="quarter" idx="10" hasCustomPrompt="1"/>
          </p:nvPr>
        </p:nvSpPr>
        <p:spPr>
          <a:xfrm>
            <a:off x="893764" y="2438402"/>
            <a:ext cx="11217274" cy="6022848"/>
          </a:xfrm>
          <a:prstGeom prst="rect">
            <a:avLst/>
          </a:prstGeom>
        </p:spPr>
        <p:txBody>
          <a:bodyPr/>
          <a:lstStyle>
            <a:lvl1pPr marL="257160" indent="-257160">
              <a:spcBef>
                <a:spcPts val="576"/>
              </a:spcBef>
              <a:buFont typeface="Arial" panose="020B0604020202020204" pitchFamily="34" charset="0"/>
              <a:buChar char="•"/>
              <a:defRPr sz="2700" baseline="0">
                <a:solidFill>
                  <a:schemeClr val="tx1"/>
                </a:solidFill>
              </a:defRPr>
            </a:lvl1pPr>
            <a:lvl2pPr marL="600041" indent="-257160">
              <a:spcBef>
                <a:spcPts val="576"/>
              </a:spcBef>
              <a:buSzPct val="75000"/>
              <a:buFont typeface="Wingdings" panose="05000000000000000000" pitchFamily="2" charset="2"/>
              <a:buChar char="Ø"/>
              <a:defRPr sz="2400" baseline="0">
                <a:solidFill>
                  <a:schemeClr val="tx1"/>
                </a:solidFill>
              </a:defRPr>
            </a:lvl2pPr>
            <a:lvl3pPr marL="900062" indent="-214301">
              <a:spcBef>
                <a:spcPts val="576"/>
              </a:spcBef>
              <a:buSzPct val="75000"/>
              <a:buFont typeface="Wingdings" panose="05000000000000000000" pitchFamily="2" charset="2"/>
              <a:buChar char="§"/>
              <a:defRPr sz="2100">
                <a:solidFill>
                  <a:schemeClr val="tx1"/>
                </a:solidFill>
              </a:defRPr>
            </a:lvl3pPr>
            <a:lvl4pPr marL="1110792" indent="-164297">
              <a:spcBef>
                <a:spcPts val="576"/>
              </a:spcBef>
              <a:buFont typeface="Arial" panose="020B0604020202020204" pitchFamily="34" charset="0"/>
              <a:buChar char="•"/>
              <a:defRPr sz="1800">
                <a:solidFill>
                  <a:schemeClr val="tx1"/>
                </a:solidFill>
              </a:defRPr>
            </a:lvl4pPr>
            <a:lvl5pPr marL="1028643" indent="-342880">
              <a:spcBef>
                <a:spcPts val="576"/>
              </a:spcBef>
              <a:buFont typeface="Arial" panose="020B0604020202020204" pitchFamily="34" charset="0"/>
              <a:buChar char="•"/>
              <a:defRPr sz="1500"/>
            </a:lvl5pPr>
          </a:lstStyle>
          <a:p>
            <a:pPr lvl="0"/>
            <a:r>
              <a:rPr lang="en-US"/>
              <a:t>Use bullet points sparingly</a:t>
            </a:r>
          </a:p>
          <a:p>
            <a:pPr lvl="1"/>
            <a:r>
              <a:rPr lang="en-US"/>
              <a:t>Try to keep it at 3 – 5 per slide</a:t>
            </a:r>
          </a:p>
          <a:p>
            <a:pPr lvl="0"/>
            <a:r>
              <a:rPr lang="en-US"/>
              <a:t>Only represent key ideas</a:t>
            </a:r>
          </a:p>
          <a:p>
            <a:pPr lvl="0"/>
            <a:r>
              <a:rPr lang="en-US"/>
              <a:t>Examine your font size</a:t>
            </a:r>
          </a:p>
          <a:p>
            <a:pPr lvl="1"/>
            <a:r>
              <a:rPr lang="en-US"/>
              <a:t>Don’t go below 20 </a:t>
            </a:r>
          </a:p>
          <a:p>
            <a:pPr lvl="0"/>
            <a:r>
              <a:rPr lang="en-US"/>
              <a:t>Only add images/other media if relevant</a:t>
            </a:r>
          </a:p>
          <a:p>
            <a:pPr lvl="1"/>
            <a:r>
              <a:rPr lang="en-US"/>
              <a:t>Second level</a:t>
            </a:r>
          </a:p>
          <a:p>
            <a:pPr lvl="2"/>
            <a:r>
              <a:rPr lang="en-US"/>
              <a:t>Third level</a:t>
            </a:r>
          </a:p>
          <a:p>
            <a:pPr lvl="3"/>
            <a:r>
              <a:rPr lang="en-US"/>
              <a:t>Fourth level (if you MUST)</a:t>
            </a:r>
          </a:p>
        </p:txBody>
      </p:sp>
      <p:sp>
        <p:nvSpPr>
          <p:cNvPr id="3" name="Slide Number Placeholder 2"/>
          <p:cNvSpPr>
            <a:spLocks noGrp="1"/>
          </p:cNvSpPr>
          <p:nvPr>
            <p:ph type="sldNum" sz="quarter" idx="11"/>
          </p:nvPr>
        </p:nvSpPr>
        <p:spPr/>
        <p:txBody>
          <a:bodyPr/>
          <a:lstStyle/>
          <a:p>
            <a:fld id="{7CD4B2A3-DF06-4EAB-85AB-0641A4D150A0}"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82261896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cSld name="Blank Option">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DE68769-00DC-405B-88E2-248530D96551}" type="slidenum">
              <a:rPr lang="en-US"/>
              <a:pPr>
                <a:defRPr/>
              </a:pPr>
              <a:t>‹#›</a:t>
            </a:fld>
            <a:endParaRPr lang="en-US"/>
          </a:p>
        </p:txBody>
      </p:sp>
    </p:spTree>
    <p:extLst>
      <p:ext uri="{BB962C8B-B14F-4D97-AF65-F5344CB8AC3E}">
        <p14:creationId xmlns:p14="http://schemas.microsoft.com/office/powerpoint/2010/main" val="278594126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Trebuchet-White Thank You">
    <p:bg>
      <p:bgRef idx="1001">
        <a:schemeClr val="bg1"/>
      </p:bgRef>
    </p:bg>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35001" y="2362202"/>
            <a:ext cx="11734800" cy="2312987"/>
          </a:xfrm>
          <a:prstGeom prst="rect">
            <a:avLst/>
          </a:prstGeom>
          <a:noFill/>
          <a:ln w="3175">
            <a:noFill/>
            <a:miter lim="0"/>
            <a:headEnd/>
            <a:tailEnd/>
          </a:ln>
        </p:spPr>
        <p:txBody>
          <a:bodyPr vert="horz" wrap="square" lIns="0" tIns="0" rIns="0" bIns="0" numCol="1" anchor="ctr" anchorCtr="0" compatLnSpc="1">
            <a:prstTxWarp prst="textNoShape">
              <a:avLst/>
            </a:prstTxWarp>
          </a:bodyPr>
          <a:lstStyle>
            <a:lvl1pPr algn="ctr">
              <a:defRPr baseline="0">
                <a:solidFill>
                  <a:schemeClr val="tx1"/>
                </a:solidFill>
              </a:defRPr>
            </a:lvl1pPr>
          </a:lstStyle>
          <a:p>
            <a:pPr lvl="0"/>
            <a:r>
              <a:rPr lang="en-US">
                <a:sym typeface="Trebuchet MS" pitchFamily="-100" charset="0"/>
              </a:rPr>
              <a:t>Click to add Thank You</a:t>
            </a:r>
          </a:p>
        </p:txBody>
      </p:sp>
      <p:sp>
        <p:nvSpPr>
          <p:cNvPr id="2" name="Slide Number Placeholder 1"/>
          <p:cNvSpPr>
            <a:spLocks noGrp="1"/>
          </p:cNvSpPr>
          <p:nvPr>
            <p:ph type="sldNum" sz="quarter" idx="10"/>
          </p:nvPr>
        </p:nvSpPr>
        <p:spPr/>
        <p:txBody>
          <a:bodyPr/>
          <a:lstStyle/>
          <a:p>
            <a:fld id="{7CD4B2A3-DF06-4EAB-85AB-0641A4D150A0}"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038545992"/>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Trebuchet-White-Text and Images">
    <p:spTree>
      <p:nvGrpSpPr>
        <p:cNvPr id="1" name=""/>
        <p:cNvGrpSpPr/>
        <p:nvPr/>
      </p:nvGrpSpPr>
      <p:grpSpPr>
        <a:xfrm>
          <a:off x="0" y="0"/>
          <a:ext cx="0" cy="0"/>
          <a:chOff x="0" y="0"/>
          <a:chExt cx="0" cy="0"/>
        </a:xfrm>
      </p:grpSpPr>
      <p:sp>
        <p:nvSpPr>
          <p:cNvPr id="11" name="Text Placeholder 7"/>
          <p:cNvSpPr>
            <a:spLocks noGrp="1"/>
          </p:cNvSpPr>
          <p:nvPr>
            <p:ph type="body" sz="quarter" idx="15" hasCustomPrompt="1"/>
          </p:nvPr>
        </p:nvSpPr>
        <p:spPr>
          <a:xfrm>
            <a:off x="896113" y="914401"/>
            <a:ext cx="11219689" cy="1161289"/>
          </a:xfrm>
          <a:prstGeom prst="rect">
            <a:avLst/>
          </a:prstGeom>
        </p:spPr>
        <p:txBody>
          <a:bodyPr vert="horz" lIns="91440" tIns="45720" rIns="91440" bIns="45720" rtlCol="0" anchor="ctr">
            <a:normAutofit/>
          </a:bodyPr>
          <a:lstStyle>
            <a:lvl1pPr>
              <a:defRPr lang="en-US" sz="4500" b="1" i="1" u="none" baseline="0" dirty="0">
                <a:solidFill>
                  <a:schemeClr val="tx1"/>
                </a:solidFill>
                <a:latin typeface="+mj-lt"/>
                <a:ea typeface="+mj-ea"/>
                <a:cs typeface="+mj-cs"/>
              </a:defRPr>
            </a:lvl1pPr>
          </a:lstStyle>
          <a:p>
            <a:pPr lvl="0" algn="ctr">
              <a:spcBef>
                <a:spcPct val="0"/>
              </a:spcBef>
            </a:pPr>
            <a:r>
              <a:rPr lang="en-US"/>
              <a:t>Click to edit title</a:t>
            </a:r>
          </a:p>
        </p:txBody>
      </p:sp>
      <p:sp>
        <p:nvSpPr>
          <p:cNvPr id="5" name="Content Placeholder 4"/>
          <p:cNvSpPr>
            <a:spLocks noGrp="1"/>
          </p:cNvSpPr>
          <p:nvPr>
            <p:ph sz="quarter" idx="11" hasCustomPrompt="1"/>
          </p:nvPr>
        </p:nvSpPr>
        <p:spPr>
          <a:xfrm>
            <a:off x="525057" y="2441448"/>
            <a:ext cx="6345259" cy="5224498"/>
          </a:xfrm>
          <a:prstGeom prst="roundRect">
            <a:avLst>
              <a:gd name="adj" fmla="val 7126"/>
            </a:avLst>
          </a:prstGeom>
          <a:ln>
            <a:solidFill>
              <a:schemeClr val="accent2"/>
            </a:solidFill>
          </a:ln>
          <a:effectLst>
            <a:glow rad="63500">
              <a:schemeClr val="accent2">
                <a:alpha val="40000"/>
              </a:schemeClr>
            </a:glow>
            <a:outerShdw blurRad="50800" dist="63500" dir="8100000" algn="tr" rotWithShape="0">
              <a:schemeClr val="tx1">
                <a:lumMod val="50000"/>
                <a:alpha val="60000"/>
              </a:schemeClr>
            </a:outerShdw>
          </a:effectLst>
        </p:spPr>
        <p:style>
          <a:lnRef idx="2">
            <a:schemeClr val="accent6"/>
          </a:lnRef>
          <a:fillRef idx="1">
            <a:schemeClr val="lt1"/>
          </a:fillRef>
          <a:effectRef idx="0">
            <a:schemeClr val="accent6"/>
          </a:effectRef>
          <a:fontRef idx="none"/>
        </p:style>
        <p:txBody>
          <a:bodyPr/>
          <a:lstStyle>
            <a:lvl1pPr>
              <a:defRPr lang="en-US" sz="2133" b="1" i="1" dirty="0"/>
            </a:lvl1pPr>
          </a:lstStyle>
          <a:p>
            <a:pPr lvl="0" algn="ctr">
              <a:buNone/>
            </a:pPr>
            <a:r>
              <a:rPr lang="en-US" sz="2133" i="1"/>
              <a:t>Insert image or Clip Art</a:t>
            </a:r>
            <a:endParaRPr lang="en-US"/>
          </a:p>
        </p:txBody>
      </p:sp>
      <p:sp>
        <p:nvSpPr>
          <p:cNvPr id="4" name="Text Placeholder 3"/>
          <p:cNvSpPr>
            <a:spLocks noGrp="1"/>
          </p:cNvSpPr>
          <p:nvPr>
            <p:ph type="body" sz="quarter" idx="16"/>
          </p:nvPr>
        </p:nvSpPr>
        <p:spPr>
          <a:xfrm>
            <a:off x="7264401" y="2441448"/>
            <a:ext cx="5257801" cy="5224498"/>
          </a:xfrm>
          <a:prstGeom prst="rect">
            <a:avLst/>
          </a:prstGeom>
        </p:spPr>
        <p:txBody>
          <a:bodyPr/>
          <a:lstStyle>
            <a:lvl1pPr>
              <a:defRPr lang="en-US" sz="2700" baseline="0" smtClean="0">
                <a:solidFill>
                  <a:schemeClr val="tx1"/>
                </a:solidFill>
              </a:defRPr>
            </a:lvl1pPr>
            <a:lvl2pPr>
              <a:defRPr lang="en-US" sz="2400" baseline="0" smtClean="0">
                <a:solidFill>
                  <a:schemeClr val="tx1"/>
                </a:solidFill>
              </a:defRPr>
            </a:lvl2pPr>
            <a:lvl3pPr>
              <a:defRPr lang="en-US" sz="2100" smtClean="0">
                <a:solidFill>
                  <a:schemeClr val="tx1"/>
                </a:solidFill>
              </a:defRPr>
            </a:lvl3pPr>
            <a:lvl4pPr>
              <a:defRPr lang="en-US" sz="1800" smtClean="0">
                <a:solidFill>
                  <a:schemeClr val="tx1"/>
                </a:solidFill>
              </a:defRPr>
            </a:lvl4pPr>
            <a:lvl5pPr>
              <a:defRPr lang="en-US">
                <a:solidFill>
                  <a:schemeClr val="bg1"/>
                </a:solidFill>
              </a:defRPr>
            </a:lvl5pPr>
          </a:lstStyle>
          <a:p>
            <a:pPr lvl="0">
              <a:spcBef>
                <a:spcPts val="576"/>
              </a:spcBef>
              <a:buFont typeface="Arial" panose="020B0604020202020204" pitchFamily="34" charset="0"/>
              <a:buChar char="•"/>
            </a:pPr>
            <a:r>
              <a:rPr lang="en-US"/>
              <a:t>Click to edit Master text styles</a:t>
            </a:r>
          </a:p>
          <a:p>
            <a:pPr marL="600041" lvl="1" indent="-257160">
              <a:spcBef>
                <a:spcPts val="576"/>
              </a:spcBef>
              <a:buSzPct val="75000"/>
              <a:buFont typeface="Wingdings" panose="05000000000000000000" pitchFamily="2" charset="2"/>
              <a:buChar char="Ø"/>
            </a:pPr>
            <a:r>
              <a:rPr lang="en-US"/>
              <a:t>Second level</a:t>
            </a:r>
          </a:p>
          <a:p>
            <a:pPr marL="900062" lvl="2" indent="-214301">
              <a:spcBef>
                <a:spcPts val="576"/>
              </a:spcBef>
              <a:buSzPct val="75000"/>
              <a:buFont typeface="Wingdings" panose="05000000000000000000" pitchFamily="2" charset="2"/>
              <a:buChar char="§"/>
            </a:pPr>
            <a:r>
              <a:rPr lang="en-US"/>
              <a:t>Third level</a:t>
            </a:r>
          </a:p>
          <a:p>
            <a:pPr marL="1110792" lvl="3" indent="-164297">
              <a:spcBef>
                <a:spcPts val="576"/>
              </a:spcBef>
              <a:buFont typeface="Arial" panose="020B0604020202020204" pitchFamily="34" charset="0"/>
              <a:buChar char="•"/>
            </a:pPr>
            <a:r>
              <a:rPr lang="en-US"/>
              <a:t>Fourth level</a:t>
            </a:r>
          </a:p>
        </p:txBody>
      </p:sp>
      <p:sp>
        <p:nvSpPr>
          <p:cNvPr id="3" name="Slide Number Placeholder 2"/>
          <p:cNvSpPr>
            <a:spLocks noGrp="1"/>
          </p:cNvSpPr>
          <p:nvPr>
            <p:ph type="sldNum" sz="quarter" idx="10"/>
          </p:nvPr>
        </p:nvSpPr>
        <p:spPr/>
        <p:txBody>
          <a:bodyPr/>
          <a:lstStyle/>
          <a:p>
            <a:fld id="{67BDF879-A2E0-4F70-BA76-E296807BF01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83289047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White Title Slide">
    <p:spTree>
      <p:nvGrpSpPr>
        <p:cNvPr id="1" name=""/>
        <p:cNvGrpSpPr/>
        <p:nvPr/>
      </p:nvGrpSpPr>
      <p:grpSpPr>
        <a:xfrm>
          <a:off x="0" y="0"/>
          <a:ext cx="0" cy="0"/>
          <a:chOff x="0" y="0"/>
          <a:chExt cx="0" cy="0"/>
        </a:xfrm>
      </p:grpSpPr>
      <p:sp>
        <p:nvSpPr>
          <p:cNvPr id="4" name="Title Placeholder"/>
          <p:cNvSpPr>
            <a:spLocks noGrp="1"/>
          </p:cNvSpPr>
          <p:nvPr>
            <p:ph type="title" hasCustomPrompt="1"/>
          </p:nvPr>
        </p:nvSpPr>
        <p:spPr bwMode="auto">
          <a:xfrm>
            <a:off x="635001" y="1595198"/>
            <a:ext cx="11734800" cy="1833809"/>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ctr">
              <a:defRPr sz="5400">
                <a:solidFill>
                  <a:schemeClr val="accent1">
                    <a:lumMod val="75000"/>
                  </a:schemeClr>
                </a:solidFill>
              </a:defRPr>
            </a:lvl1pPr>
          </a:lstStyle>
          <a:p>
            <a:pPr lvl="0"/>
            <a:r>
              <a:rPr lang="en-US">
                <a:sym typeface="Trebuchet MS" pitchFamily="-100" charset="0"/>
              </a:rPr>
              <a:t>Your Presentation Title</a:t>
            </a:r>
          </a:p>
        </p:txBody>
      </p:sp>
      <p:sp>
        <p:nvSpPr>
          <p:cNvPr id="8" name="Text Placeholder 7"/>
          <p:cNvSpPr>
            <a:spLocks noGrp="1"/>
          </p:cNvSpPr>
          <p:nvPr>
            <p:ph type="body" sz="quarter" idx="10" hasCustomPrompt="1"/>
          </p:nvPr>
        </p:nvSpPr>
        <p:spPr>
          <a:xfrm>
            <a:off x="1624077" y="3944113"/>
            <a:ext cx="9756649" cy="1161289"/>
          </a:xfrm>
          <a:prstGeom prst="rect">
            <a:avLst/>
          </a:prstGeom>
        </p:spPr>
        <p:txBody>
          <a:bodyPr anchor="ctr"/>
          <a:lstStyle>
            <a:lvl1pPr algn="ctr">
              <a:defRPr sz="3712" b="1" baseline="0">
                <a:solidFill>
                  <a:schemeClr val="accent1">
                    <a:lumMod val="75000"/>
                  </a:schemeClr>
                </a:solidFill>
              </a:defRPr>
            </a:lvl1pPr>
            <a:lvl2pPr algn="r">
              <a:defRPr baseline="0">
                <a:solidFill>
                  <a:schemeClr val="bg1"/>
                </a:solidFill>
              </a:defRPr>
            </a:lvl2pPr>
          </a:lstStyle>
          <a:p>
            <a:pPr lvl="0"/>
            <a:r>
              <a:rPr lang="en-US"/>
              <a:t>Your Subtitle</a:t>
            </a:r>
          </a:p>
        </p:txBody>
      </p:sp>
      <p:sp>
        <p:nvSpPr>
          <p:cNvPr id="3" name="Text Placeholder 2"/>
          <p:cNvSpPr>
            <a:spLocks noGrp="1"/>
          </p:cNvSpPr>
          <p:nvPr>
            <p:ph type="body" sz="quarter" idx="11" hasCustomPrompt="1"/>
          </p:nvPr>
        </p:nvSpPr>
        <p:spPr>
          <a:xfrm>
            <a:off x="3110738" y="5943600"/>
            <a:ext cx="6783324" cy="585216"/>
          </a:xfrm>
          <a:prstGeom prst="rect">
            <a:avLst/>
          </a:prstGeom>
        </p:spPr>
        <p:txBody>
          <a:bodyPr anchor="ctr"/>
          <a:lstStyle>
            <a:lvl1pPr marL="0" algn="ctr">
              <a:spcBef>
                <a:spcPts val="0"/>
              </a:spcBef>
              <a:defRPr sz="2475" b="0" baseline="0">
                <a:solidFill>
                  <a:schemeClr val="tx1"/>
                </a:solidFill>
              </a:defRPr>
            </a:lvl1pPr>
          </a:lstStyle>
          <a:p>
            <a:pPr lvl="0"/>
            <a:r>
              <a:rPr lang="en-US"/>
              <a:t>Presented by: Name of Presenter</a:t>
            </a:r>
          </a:p>
        </p:txBody>
      </p:sp>
      <p:sp>
        <p:nvSpPr>
          <p:cNvPr id="2" name="Slide Number Placeholder 1"/>
          <p:cNvSpPr>
            <a:spLocks noGrp="1"/>
          </p:cNvSpPr>
          <p:nvPr>
            <p:ph type="sldNum" sz="quarter" idx="12"/>
          </p:nvPr>
        </p:nvSpPr>
        <p:spPr/>
        <p:txBody>
          <a:bodyPr/>
          <a:lstStyle/>
          <a:p>
            <a:fld id="{88E71DEA-C72C-42CF-90F7-E467E0733BC8}" type="slidenum">
              <a:rPr lang="en-US" smtClean="0"/>
              <a:pPr/>
              <a:t>‹#›</a:t>
            </a:fld>
            <a:endParaRPr lang="en-US"/>
          </a:p>
        </p:txBody>
      </p:sp>
      <p:sp>
        <p:nvSpPr>
          <p:cNvPr id="9" name="Date Placeholder 2">
            <a:extLst>
              <a:ext uri="{FF2B5EF4-FFF2-40B4-BE49-F238E27FC236}">
                <a16:creationId xmlns:a16="http://schemas.microsoft.com/office/drawing/2014/main" id="{D30E7B30-A8EC-4B57-8C04-DB24765E6516}"/>
              </a:ext>
            </a:extLst>
          </p:cNvPr>
          <p:cNvSpPr>
            <a:spLocks noGrp="1"/>
          </p:cNvSpPr>
          <p:nvPr>
            <p:ph type="dt" sz="half" idx="2"/>
          </p:nvPr>
        </p:nvSpPr>
        <p:spPr>
          <a:xfrm>
            <a:off x="5039519" y="7253288"/>
            <a:ext cx="2925762" cy="519113"/>
          </a:xfrm>
          <a:prstGeom prst="rect">
            <a:avLst/>
          </a:prstGeom>
        </p:spPr>
        <p:txBody>
          <a:bodyPr vert="horz" lIns="91440" tIns="45720" rIns="91440" bIns="45720" rtlCol="0" anchor="ctr"/>
          <a:lstStyle>
            <a:lvl1pPr algn="ctr">
              <a:defRPr sz="1500">
                <a:solidFill>
                  <a:schemeClr val="tx1"/>
                </a:solidFill>
              </a:defRPr>
            </a:lvl1pPr>
          </a:lstStyle>
          <a:p>
            <a:fld id="{720F2E81-9F3D-42A6-A086-4D144BCEA8F3}" type="datetime7">
              <a:rPr lang="en-US" smtClean="0"/>
              <a:pPr/>
              <a:t>Jan-25</a:t>
            </a:fld>
            <a:endParaRPr lang="en-US"/>
          </a:p>
        </p:txBody>
      </p:sp>
    </p:spTree>
    <p:extLst>
      <p:ext uri="{BB962C8B-B14F-4D97-AF65-F5344CB8AC3E}">
        <p14:creationId xmlns:p14="http://schemas.microsoft.com/office/powerpoint/2010/main" val="220667307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White Mission Slide">
    <p:spTree>
      <p:nvGrpSpPr>
        <p:cNvPr id="1" name=""/>
        <p:cNvGrpSpPr/>
        <p:nvPr/>
      </p:nvGrpSpPr>
      <p:grpSpPr>
        <a:xfrm>
          <a:off x="0" y="0"/>
          <a:ext cx="0" cy="0"/>
          <a:chOff x="0" y="0"/>
          <a:chExt cx="0" cy="0"/>
        </a:xfrm>
      </p:grpSpPr>
      <p:sp>
        <p:nvSpPr>
          <p:cNvPr id="6" name="TextBox 5"/>
          <p:cNvSpPr txBox="1"/>
          <p:nvPr userDrawn="1"/>
        </p:nvSpPr>
        <p:spPr>
          <a:xfrm>
            <a:off x="234808" y="1247277"/>
            <a:ext cx="10896601" cy="853952"/>
          </a:xfrm>
          <a:prstGeom prst="rect">
            <a:avLst/>
          </a:prstGeom>
          <a:noFill/>
        </p:spPr>
        <p:txBody>
          <a:bodyPr wrap="square" rtlCol="0" anchor="ctr">
            <a:spAutoFit/>
          </a:bodyPr>
          <a:lstStyle/>
          <a:p>
            <a:r>
              <a:rPr lang="en-US" sz="4949" b="1" i="0">
                <a:solidFill>
                  <a:schemeClr val="accent1">
                    <a:lumMod val="75000"/>
                  </a:schemeClr>
                </a:solidFill>
              </a:rPr>
              <a:t>Our Mission</a:t>
            </a:r>
          </a:p>
        </p:txBody>
      </p:sp>
      <p:sp>
        <p:nvSpPr>
          <p:cNvPr id="5" name="TextBox 4"/>
          <p:cNvSpPr txBox="1"/>
          <p:nvPr userDrawn="1"/>
        </p:nvSpPr>
        <p:spPr>
          <a:xfrm>
            <a:off x="900859" y="4005246"/>
            <a:ext cx="11203084" cy="2793072"/>
          </a:xfrm>
          <a:prstGeom prst="rect">
            <a:avLst/>
          </a:prstGeom>
          <a:noFill/>
        </p:spPr>
        <p:txBody>
          <a:bodyPr wrap="square" rtlCol="0" anchor="ctr">
            <a:spAutoFit/>
          </a:bodyPr>
          <a:lstStyle/>
          <a:p>
            <a:pPr marL="0" marR="0" lvl="0" indent="0" algn="ctr" defTabSz="438237" rtl="0" eaLnBrk="1" fontAlgn="base" latinLnBrk="0" hangingPunct="0">
              <a:lnSpc>
                <a:spcPct val="100000"/>
              </a:lnSpc>
              <a:spcBef>
                <a:spcPct val="0"/>
              </a:spcBef>
              <a:spcAft>
                <a:spcPct val="0"/>
              </a:spcAft>
              <a:buClrTx/>
              <a:buSzTx/>
              <a:buFontTx/>
              <a:buNone/>
              <a:tabLst/>
              <a:defRPr/>
            </a:pPr>
            <a:r>
              <a:rPr lang="en-US" sz="4500" b="1">
                <a:solidFill>
                  <a:schemeClr val="tx1"/>
                </a:solidFill>
              </a:rPr>
              <a:t>Improving</a:t>
            </a:r>
            <a:r>
              <a:rPr lang="en-US" sz="4500" b="0">
                <a:solidFill>
                  <a:schemeClr val="tx1"/>
                </a:solidFill>
              </a:rPr>
              <a:t> </a:t>
            </a:r>
            <a:r>
              <a:rPr lang="en-US" sz="4050" b="0">
                <a:solidFill>
                  <a:schemeClr val="tx1"/>
                </a:solidFill>
              </a:rPr>
              <a:t>health care access and outcomes for the </a:t>
            </a:r>
            <a:r>
              <a:rPr lang="en-US" sz="4500" b="1">
                <a:solidFill>
                  <a:schemeClr val="tx1"/>
                </a:solidFill>
              </a:rPr>
              <a:t>people</a:t>
            </a:r>
            <a:r>
              <a:rPr lang="en-US" sz="4500" b="0">
                <a:solidFill>
                  <a:schemeClr val="tx1"/>
                </a:solidFill>
              </a:rPr>
              <a:t> </a:t>
            </a:r>
            <a:r>
              <a:rPr lang="en-US" sz="4050" b="0">
                <a:solidFill>
                  <a:schemeClr val="tx1"/>
                </a:solidFill>
              </a:rPr>
              <a:t>we serve </a:t>
            </a:r>
            <a:br>
              <a:rPr lang="en-US" sz="4050" b="0">
                <a:solidFill>
                  <a:schemeClr val="tx1"/>
                </a:solidFill>
              </a:rPr>
            </a:br>
            <a:r>
              <a:rPr lang="en-US" sz="4050" b="0">
                <a:solidFill>
                  <a:schemeClr val="tx1"/>
                </a:solidFill>
              </a:rPr>
              <a:t>while demonstrating sound stewardship of financial </a:t>
            </a:r>
            <a:r>
              <a:rPr lang="en-US" sz="4500" b="1">
                <a:solidFill>
                  <a:schemeClr val="tx1"/>
                </a:solidFill>
              </a:rPr>
              <a:t>resources</a:t>
            </a:r>
            <a:endParaRPr lang="en-US" sz="4050" b="1">
              <a:solidFill>
                <a:schemeClr val="tx1"/>
              </a:solidFill>
            </a:endParaRP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Tree>
    <p:extLst>
      <p:ext uri="{BB962C8B-B14F-4D97-AF65-F5344CB8AC3E}">
        <p14:creationId xmlns:p14="http://schemas.microsoft.com/office/powerpoint/2010/main" val="448443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ain + Image Slide">
    <p:spTree>
      <p:nvGrpSpPr>
        <p:cNvPr id="1" name=""/>
        <p:cNvGrpSpPr/>
        <p:nvPr/>
      </p:nvGrpSpPr>
      <p:grpSpPr>
        <a:xfrm>
          <a:off x="0" y="0"/>
          <a:ext cx="0" cy="0"/>
          <a:chOff x="0" y="0"/>
          <a:chExt cx="0" cy="0"/>
        </a:xfrm>
      </p:grpSpPr>
      <p:sp>
        <p:nvSpPr>
          <p:cNvPr id="4" name="Rectangle 3" descr="&quot;&quot;"/>
          <p:cNvSpPr/>
          <p:nvPr userDrawn="1"/>
        </p:nvSpPr>
        <p:spPr>
          <a:xfrm>
            <a:off x="-1" y="2882705"/>
            <a:ext cx="13004801" cy="398820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6705" tIns="58352" rIns="116705" bIns="58352" rtlCol="0" anchor="ctr"/>
          <a:lstStyle/>
          <a:p>
            <a:pPr algn="ctr"/>
            <a:endParaRPr lang="en-US"/>
          </a:p>
        </p:txBody>
      </p:sp>
      <p:sp>
        <p:nvSpPr>
          <p:cNvPr id="5" name="Content Placeholder 4"/>
          <p:cNvSpPr>
            <a:spLocks noGrp="1"/>
          </p:cNvSpPr>
          <p:nvPr>
            <p:ph sz="quarter" idx="12" hasCustomPrompt="1"/>
          </p:nvPr>
        </p:nvSpPr>
        <p:spPr>
          <a:xfrm>
            <a:off x="6102362" y="762001"/>
            <a:ext cx="6229160" cy="7766370"/>
          </a:xfrm>
          <a:prstGeom prst="rect">
            <a:avLst/>
          </a:prstGeom>
          <a:solidFill>
            <a:schemeClr val="bg1"/>
          </a:solidFill>
          <a:ln w="57150">
            <a:solidFill>
              <a:schemeClr val="accent1"/>
            </a:solidFill>
          </a:ln>
          <a:effectLst/>
        </p:spPr>
        <p:style>
          <a:lnRef idx="2">
            <a:schemeClr val="accent3"/>
          </a:lnRef>
          <a:fillRef idx="1">
            <a:schemeClr val="lt1"/>
          </a:fillRef>
          <a:effectRef idx="0">
            <a:schemeClr val="accent3"/>
          </a:effectRef>
          <a:fontRef idx="none"/>
        </p:style>
        <p:txBody>
          <a:bodyPr anchor="ctr"/>
          <a:lstStyle>
            <a:lvl1pPr marL="428647" indent="-428647" algn="l">
              <a:buFont typeface="Arial" panose="020B0604020202020204" pitchFamily="34" charset="0"/>
              <a:buChar char="•"/>
              <a:defRPr lang="en-US" sz="2844" b="0" i="1" baseline="0" dirty="0">
                <a:solidFill>
                  <a:schemeClr val="bg1">
                    <a:lumMod val="50000"/>
                  </a:schemeClr>
                </a:solidFill>
                <a:effectLst/>
              </a:defRPr>
            </a:lvl1pPr>
          </a:lstStyle>
          <a:p>
            <a:pPr marL="0" marR="0" lvl="0" indent="0" algn="ctr" defTabSz="1167267" fontAlgn="auto" latinLnBrk="0">
              <a:lnSpc>
                <a:spcPct val="100000"/>
              </a:lnSpc>
              <a:spcBef>
                <a:spcPct val="20000"/>
              </a:spcBef>
              <a:spcAft>
                <a:spcPts val="0"/>
              </a:spcAft>
              <a:buClrTx/>
              <a:buSzTx/>
              <a:buFont typeface="Arial" pitchFamily="34" charset="0"/>
              <a:buNone/>
              <a:tabLst/>
            </a:pPr>
            <a:r>
              <a:rPr lang="en-US"/>
              <a:t>Click to add image or other media</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
        <p:nvSpPr>
          <p:cNvPr id="12" name="Text Placeholder 11">
            <a:extLst>
              <a:ext uri="{FF2B5EF4-FFF2-40B4-BE49-F238E27FC236}">
                <a16:creationId xmlns:a16="http://schemas.microsoft.com/office/drawing/2014/main" id="{3D015D75-5F7F-4371-93AE-F3C246627D45}"/>
              </a:ext>
            </a:extLst>
          </p:cNvPr>
          <p:cNvSpPr>
            <a:spLocks noGrp="1"/>
          </p:cNvSpPr>
          <p:nvPr>
            <p:ph type="body" sz="quarter" idx="13" hasCustomPrompt="1"/>
          </p:nvPr>
        </p:nvSpPr>
        <p:spPr>
          <a:xfrm>
            <a:off x="330390" y="3429000"/>
            <a:ext cx="5486231" cy="2895600"/>
          </a:xfrm>
          <a:prstGeom prst="rect">
            <a:avLst/>
          </a:prstGeom>
        </p:spPr>
        <p:txBody>
          <a:bodyPr anchor="ctr"/>
          <a:lstStyle>
            <a:lvl1pPr marL="0" indent="0">
              <a:defRPr sz="6600" b="1">
                <a:solidFill>
                  <a:schemeClr val="tx1"/>
                </a:solidFill>
              </a:defRPr>
            </a:lvl1pPr>
          </a:lstStyle>
          <a:p>
            <a:pPr lvl="0"/>
            <a:r>
              <a:rPr lang="en-US"/>
              <a:t>Insert Main Idea Here</a:t>
            </a:r>
          </a:p>
        </p:txBody>
      </p:sp>
    </p:spTree>
    <p:extLst>
      <p:ext uri="{BB962C8B-B14F-4D97-AF65-F5344CB8AC3E}">
        <p14:creationId xmlns:p14="http://schemas.microsoft.com/office/powerpoint/2010/main" val="1241012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330391" y="2438400"/>
            <a:ext cx="12344023" cy="6172200"/>
          </a:xfrm>
          <a:prstGeom prst="rect">
            <a:avLst/>
          </a:prstGeom>
        </p:spPr>
        <p:txBody>
          <a:bodyPr/>
          <a:lstStyle>
            <a:lvl1pPr>
              <a:defRPr lang="en-US" sz="2700" baseline="0" dirty="0" smtClean="0">
                <a:solidFill>
                  <a:schemeClr val="tx1"/>
                </a:solidFill>
              </a:defRPr>
            </a:lvl1pPr>
            <a:lvl2pPr>
              <a:defRPr lang="en-US" sz="2475" baseline="0" dirty="0" smtClean="0">
                <a:solidFill>
                  <a:schemeClr val="tx1"/>
                </a:solidFill>
              </a:defRPr>
            </a:lvl2pPr>
            <a:lvl3pPr>
              <a:defRPr lang="en-US" sz="2025" dirty="0" smtClean="0">
                <a:solidFill>
                  <a:schemeClr val="tx1"/>
                </a:solidFill>
              </a:defRPr>
            </a:lvl3pPr>
            <a:lvl4pPr marL="1203919" indent="-257187">
              <a:buFont typeface="Wingdings" panose="05000000000000000000" pitchFamily="2" charset="2"/>
              <a:buChar char="v"/>
              <a:defRPr lang="en-US" sz="1800" dirty="0" smtClean="0">
                <a:solidFill>
                  <a:schemeClr val="tx1"/>
                </a:solidFill>
              </a:defRPr>
            </a:lvl4pPr>
          </a:lstStyle>
          <a:p>
            <a:pPr lvl="0">
              <a:spcBef>
                <a:spcPts val="576"/>
              </a:spcBef>
              <a:buFont typeface="Arial" panose="020B0604020202020204" pitchFamily="34" charset="0"/>
              <a:buChar char="•"/>
            </a:pPr>
            <a:r>
              <a:rPr lang="en-US"/>
              <a:t>Use bullet points sparingly</a:t>
            </a:r>
          </a:p>
          <a:p>
            <a:pPr marL="600193" lvl="1" indent="-257227">
              <a:spcBef>
                <a:spcPts val="576"/>
              </a:spcBef>
              <a:buSzPct val="75000"/>
              <a:buFont typeface="Wingdings" panose="05000000000000000000" pitchFamily="2" charset="2"/>
              <a:buChar char="Ø"/>
            </a:pPr>
            <a:r>
              <a:rPr lang="en-US"/>
              <a:t>3 – 5 per slide</a:t>
            </a:r>
          </a:p>
          <a:p>
            <a:pPr lvl="0">
              <a:spcBef>
                <a:spcPts val="576"/>
              </a:spcBef>
              <a:buFont typeface="Arial" panose="020B0604020202020204" pitchFamily="34" charset="0"/>
              <a:buChar char="•"/>
            </a:pPr>
            <a:r>
              <a:rPr lang="en-US"/>
              <a:t>Examine your font size</a:t>
            </a:r>
          </a:p>
          <a:p>
            <a:pPr marL="600193" lvl="1" indent="-257227">
              <a:spcBef>
                <a:spcPts val="576"/>
              </a:spcBef>
              <a:buSzPct val="75000"/>
              <a:buFont typeface="Wingdings" panose="05000000000000000000" pitchFamily="2" charset="2"/>
              <a:buChar char="Ø"/>
            </a:pPr>
            <a:r>
              <a:rPr lang="en-US"/>
              <a:t>Stay above 20 point</a:t>
            </a:r>
          </a:p>
          <a:p>
            <a:pPr lvl="0">
              <a:spcBef>
                <a:spcPts val="576"/>
              </a:spcBef>
              <a:buFont typeface="Arial" panose="020B0604020202020204" pitchFamily="34" charset="0"/>
              <a:buChar char="•"/>
            </a:pPr>
            <a:r>
              <a:rPr lang="en-US"/>
              <a:t>Add relevant images/media</a:t>
            </a:r>
          </a:p>
          <a:p>
            <a:pPr marL="600193" lvl="1" indent="-257227">
              <a:spcBef>
                <a:spcPts val="576"/>
              </a:spcBef>
              <a:buSzPct val="75000"/>
              <a:buFont typeface="Wingdings" panose="05000000000000000000" pitchFamily="2" charset="2"/>
              <a:buChar char="Ø"/>
            </a:pPr>
            <a:r>
              <a:rPr lang="en-US"/>
              <a:t>Second level</a:t>
            </a:r>
          </a:p>
          <a:p>
            <a:pPr marL="900288" lvl="2" indent="-214355">
              <a:spcBef>
                <a:spcPts val="576"/>
              </a:spcBef>
              <a:buSzPct val="75000"/>
              <a:buFont typeface="Wingdings" panose="05000000000000000000" pitchFamily="2" charset="2"/>
              <a:buChar char="§"/>
            </a:pPr>
            <a:r>
              <a:rPr lang="en-US"/>
              <a:t>Third level</a:t>
            </a:r>
          </a:p>
          <a:p>
            <a:pPr marL="1111070" lvl="3" indent="-164339">
              <a:spcBef>
                <a:spcPts val="576"/>
              </a:spcBef>
              <a:buFont typeface="Arial" panose="020B0604020202020204" pitchFamily="34" charset="0"/>
              <a:buChar char="•"/>
            </a:pPr>
            <a:r>
              <a:rPr lang="en-US"/>
              <a:t>Fourth level</a:t>
            </a:r>
          </a:p>
        </p:txBody>
      </p:sp>
      <p:sp>
        <p:nvSpPr>
          <p:cNvPr id="3" name="Slide Number Placeholder 2"/>
          <p:cNvSpPr>
            <a:spLocks noGrp="1"/>
          </p:cNvSpPr>
          <p:nvPr>
            <p:ph type="sldNum" sz="quarter" idx="11"/>
          </p:nvPr>
        </p:nvSpPr>
        <p:spPr/>
        <p:txBody>
          <a:bodyPr/>
          <a:lstStyle/>
          <a:p>
            <a:fld id="{88E71DEA-C72C-42CF-90F7-E467E0733BC8}" type="slidenum">
              <a:rPr lang="en-US" smtClean="0"/>
              <a:pPr/>
              <a:t>‹#›</a:t>
            </a:fld>
            <a:endParaRPr lang="en-US"/>
          </a:p>
        </p:txBody>
      </p:sp>
      <p:sp>
        <p:nvSpPr>
          <p:cNvPr id="29" name="Title 1">
            <a:extLst>
              <a:ext uri="{FF2B5EF4-FFF2-40B4-BE49-F238E27FC236}">
                <a16:creationId xmlns:a16="http://schemas.microsoft.com/office/drawing/2014/main" id="{40CE97B1-57EA-4888-86E2-E66E4425E591}"/>
              </a:ext>
            </a:extLst>
          </p:cNvPr>
          <p:cNvSpPr>
            <a:spLocks noGrp="1"/>
          </p:cNvSpPr>
          <p:nvPr>
            <p:ph type="title" hasCustomPrompt="1"/>
          </p:nvPr>
        </p:nvSpPr>
        <p:spPr>
          <a:xfrm>
            <a:off x="330391" y="624524"/>
            <a:ext cx="12344023" cy="1161289"/>
          </a:xfrm>
          <a:prstGeom prst="rect">
            <a:avLst/>
          </a:prstGeom>
        </p:spPr>
        <p:txBody>
          <a:bodyPr anchor="ctr">
            <a:noAutofit/>
          </a:bodyPr>
          <a:lstStyle>
            <a:lvl1pPr algn="ctr">
              <a:defRPr sz="4949">
                <a:solidFill>
                  <a:schemeClr val="accent1">
                    <a:lumMod val="75000"/>
                  </a:schemeClr>
                </a:solidFill>
              </a:defRPr>
            </a:lvl1pPr>
          </a:lstStyle>
          <a:p>
            <a:r>
              <a:rPr lang="en-US"/>
              <a:t>Click to Edit Slide Title</a:t>
            </a:r>
          </a:p>
        </p:txBody>
      </p:sp>
    </p:spTree>
    <p:extLst>
      <p:ext uri="{BB962C8B-B14F-4D97-AF65-F5344CB8AC3E}">
        <p14:creationId xmlns:p14="http://schemas.microsoft.com/office/powerpoint/2010/main" val="53171076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Side-by-Side Content Slide 2">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330388" y="2438400"/>
            <a:ext cx="5829122" cy="6172200"/>
          </a:xfrm>
          <a:prstGeom prst="rect">
            <a:avLst/>
          </a:prstGeom>
          <a:ln w="57150">
            <a:noFill/>
          </a:ln>
        </p:spPr>
        <p:txBody>
          <a:bodyPr/>
          <a:lstStyle>
            <a:lvl1pPr>
              <a:defRPr lang="en-US" sz="2250" baseline="0" dirty="0" smtClean="0">
                <a:solidFill>
                  <a:schemeClr val="tx1"/>
                </a:solidFill>
              </a:defRPr>
            </a:lvl1pPr>
            <a:lvl2pPr>
              <a:defRPr lang="en-US" sz="2025" baseline="0" dirty="0" smtClean="0">
                <a:solidFill>
                  <a:schemeClr val="tx1"/>
                </a:solidFill>
              </a:defRPr>
            </a:lvl2pPr>
            <a:lvl3pPr>
              <a:defRPr lang="en-US" sz="1800" dirty="0" smtClean="0">
                <a:solidFill>
                  <a:schemeClr val="tx1"/>
                </a:solidFill>
              </a:defRPr>
            </a:lvl3pPr>
            <a:lvl4pPr marL="1203919" indent="-257187">
              <a:buFont typeface="Wingdings" panose="05000000000000000000" pitchFamily="2" charset="2"/>
              <a:buChar char="v"/>
              <a:defRPr lang="en-US" sz="1576" dirty="0" smtClean="0">
                <a:solidFill>
                  <a:schemeClr val="tx1"/>
                </a:solidFill>
              </a:defRPr>
            </a:lvl4pPr>
          </a:lstStyle>
          <a:p>
            <a:pPr lvl="0">
              <a:spcBef>
                <a:spcPts val="576"/>
              </a:spcBef>
              <a:buFont typeface="Arial" panose="020B0604020202020204" pitchFamily="34" charset="0"/>
              <a:buChar char="•"/>
            </a:pPr>
            <a:r>
              <a:rPr lang="en-US"/>
              <a:t>Use bullet points sparingly</a:t>
            </a:r>
          </a:p>
          <a:p>
            <a:pPr marL="600193" lvl="1" indent="-257227">
              <a:spcBef>
                <a:spcPts val="576"/>
              </a:spcBef>
              <a:buSzPct val="75000"/>
              <a:buFont typeface="Wingdings" panose="05000000000000000000" pitchFamily="2" charset="2"/>
              <a:buChar char="Ø"/>
            </a:pPr>
            <a:r>
              <a:rPr lang="en-US"/>
              <a:t>3 – 5 per slide</a:t>
            </a:r>
          </a:p>
          <a:p>
            <a:pPr lvl="0">
              <a:spcBef>
                <a:spcPts val="576"/>
              </a:spcBef>
              <a:buFont typeface="Arial" panose="020B0604020202020204" pitchFamily="34" charset="0"/>
              <a:buChar char="•"/>
            </a:pPr>
            <a:r>
              <a:rPr lang="en-US"/>
              <a:t>Examine your font size</a:t>
            </a:r>
          </a:p>
          <a:p>
            <a:pPr marL="600193" lvl="1" indent="-257227">
              <a:spcBef>
                <a:spcPts val="576"/>
              </a:spcBef>
              <a:buSzPct val="75000"/>
              <a:buFont typeface="Wingdings" panose="05000000000000000000" pitchFamily="2" charset="2"/>
              <a:buChar char="Ø"/>
            </a:pPr>
            <a:r>
              <a:rPr lang="en-US"/>
              <a:t>Stay above 20 point</a:t>
            </a:r>
          </a:p>
          <a:p>
            <a:pPr lvl="0">
              <a:spcBef>
                <a:spcPts val="576"/>
              </a:spcBef>
              <a:buFont typeface="Arial" panose="020B0604020202020204" pitchFamily="34" charset="0"/>
              <a:buChar char="•"/>
            </a:pPr>
            <a:r>
              <a:rPr lang="en-US"/>
              <a:t>Add relevant images/media</a:t>
            </a:r>
          </a:p>
          <a:p>
            <a:pPr marL="600193" lvl="1" indent="-257227">
              <a:spcBef>
                <a:spcPts val="576"/>
              </a:spcBef>
              <a:buSzPct val="75000"/>
              <a:buFont typeface="Wingdings" panose="05000000000000000000" pitchFamily="2" charset="2"/>
              <a:buChar char="Ø"/>
            </a:pPr>
            <a:r>
              <a:rPr lang="en-US"/>
              <a:t>Second level</a:t>
            </a:r>
          </a:p>
          <a:p>
            <a:pPr marL="900288" lvl="2" indent="-214355">
              <a:spcBef>
                <a:spcPts val="576"/>
              </a:spcBef>
              <a:buSzPct val="75000"/>
              <a:buFont typeface="Wingdings" panose="05000000000000000000" pitchFamily="2" charset="2"/>
              <a:buChar char="§"/>
            </a:pPr>
            <a:r>
              <a:rPr lang="en-US"/>
              <a:t>Third level</a:t>
            </a:r>
          </a:p>
          <a:p>
            <a:pPr marL="1111070" lvl="3" indent="-164339">
              <a:spcBef>
                <a:spcPts val="576"/>
              </a:spcBef>
              <a:buFont typeface="Arial" panose="020B0604020202020204" pitchFamily="34" charset="0"/>
              <a:buChar char="•"/>
            </a:pPr>
            <a:r>
              <a:rPr lang="en-US"/>
              <a:t>Fourth level</a:t>
            </a:r>
          </a:p>
        </p:txBody>
      </p:sp>
      <p:sp>
        <p:nvSpPr>
          <p:cNvPr id="3" name="Slide Number Placeholder 2"/>
          <p:cNvSpPr>
            <a:spLocks noGrp="1"/>
          </p:cNvSpPr>
          <p:nvPr>
            <p:ph type="sldNum" sz="quarter" idx="11"/>
          </p:nvPr>
        </p:nvSpPr>
        <p:spPr/>
        <p:txBody>
          <a:bodyPr/>
          <a:lstStyle/>
          <a:p>
            <a:fld id="{88E71DEA-C72C-42CF-90F7-E467E0733BC8}" type="slidenum">
              <a:rPr lang="en-US" smtClean="0"/>
              <a:pPr/>
              <a:t>‹#›</a:t>
            </a:fld>
            <a:endParaRPr lang="en-US"/>
          </a:p>
        </p:txBody>
      </p:sp>
      <p:sp>
        <p:nvSpPr>
          <p:cNvPr id="29" name="Title 1">
            <a:extLst>
              <a:ext uri="{FF2B5EF4-FFF2-40B4-BE49-F238E27FC236}">
                <a16:creationId xmlns:a16="http://schemas.microsoft.com/office/drawing/2014/main" id="{40CE97B1-57EA-4888-86E2-E66E4425E591}"/>
              </a:ext>
            </a:extLst>
          </p:cNvPr>
          <p:cNvSpPr>
            <a:spLocks noGrp="1"/>
          </p:cNvSpPr>
          <p:nvPr>
            <p:ph type="title" hasCustomPrompt="1"/>
          </p:nvPr>
        </p:nvSpPr>
        <p:spPr>
          <a:xfrm>
            <a:off x="330391" y="624524"/>
            <a:ext cx="12344023" cy="1161289"/>
          </a:xfrm>
          <a:prstGeom prst="rect">
            <a:avLst/>
          </a:prstGeom>
        </p:spPr>
        <p:txBody>
          <a:bodyPr anchor="ctr">
            <a:noAutofit/>
          </a:bodyPr>
          <a:lstStyle>
            <a:lvl1pPr algn="ctr">
              <a:defRPr sz="4949">
                <a:solidFill>
                  <a:schemeClr val="accent1">
                    <a:lumMod val="75000"/>
                  </a:schemeClr>
                </a:solidFill>
              </a:defRPr>
            </a:lvl1pPr>
          </a:lstStyle>
          <a:p>
            <a:r>
              <a:rPr lang="en-US"/>
              <a:t>Click to Edit Slide Title</a:t>
            </a:r>
          </a:p>
        </p:txBody>
      </p:sp>
      <p:sp>
        <p:nvSpPr>
          <p:cNvPr id="5" name="Content Placeholder 3">
            <a:extLst>
              <a:ext uri="{FF2B5EF4-FFF2-40B4-BE49-F238E27FC236}">
                <a16:creationId xmlns:a16="http://schemas.microsoft.com/office/drawing/2014/main" id="{25FF5EAB-AD08-4EAC-81DF-1F08A71581EB}"/>
              </a:ext>
            </a:extLst>
          </p:cNvPr>
          <p:cNvSpPr>
            <a:spLocks noGrp="1"/>
          </p:cNvSpPr>
          <p:nvPr>
            <p:ph sz="quarter" idx="12" hasCustomPrompt="1"/>
          </p:nvPr>
        </p:nvSpPr>
        <p:spPr>
          <a:xfrm>
            <a:off x="6845289" y="2438400"/>
            <a:ext cx="5829122" cy="6172200"/>
          </a:xfrm>
          <a:prstGeom prst="rect">
            <a:avLst/>
          </a:prstGeom>
          <a:solidFill>
            <a:schemeClr val="accent5"/>
          </a:solidFill>
        </p:spPr>
        <p:txBody>
          <a:bodyPr/>
          <a:lstStyle>
            <a:lvl1pPr>
              <a:defRPr lang="en-US" sz="2250" baseline="0" dirty="0" smtClean="0">
                <a:solidFill>
                  <a:schemeClr val="bg1"/>
                </a:solidFill>
              </a:defRPr>
            </a:lvl1pPr>
            <a:lvl2pPr>
              <a:defRPr lang="en-US" sz="2025" baseline="0" dirty="0" smtClean="0">
                <a:solidFill>
                  <a:schemeClr val="bg1"/>
                </a:solidFill>
              </a:defRPr>
            </a:lvl2pPr>
            <a:lvl3pPr>
              <a:defRPr lang="en-US" sz="1800" dirty="0" smtClean="0">
                <a:solidFill>
                  <a:schemeClr val="bg1"/>
                </a:solidFill>
              </a:defRPr>
            </a:lvl3pPr>
            <a:lvl4pPr marL="1203919" indent="-257187">
              <a:buFont typeface="Wingdings" panose="05000000000000000000" pitchFamily="2" charset="2"/>
              <a:buChar char="v"/>
              <a:defRPr lang="en-US" sz="1576" dirty="0" smtClean="0">
                <a:solidFill>
                  <a:schemeClr val="bg1"/>
                </a:solidFill>
              </a:defRPr>
            </a:lvl4pPr>
          </a:lstStyle>
          <a:p>
            <a:pPr lvl="0">
              <a:spcBef>
                <a:spcPts val="576"/>
              </a:spcBef>
              <a:buFont typeface="Arial" panose="020B0604020202020204" pitchFamily="34" charset="0"/>
              <a:buChar char="•"/>
            </a:pPr>
            <a:r>
              <a:rPr lang="en-US"/>
              <a:t>Use bullet points sparingly</a:t>
            </a:r>
          </a:p>
          <a:p>
            <a:pPr marL="600193" lvl="1" indent="-257227">
              <a:spcBef>
                <a:spcPts val="576"/>
              </a:spcBef>
              <a:buSzPct val="75000"/>
              <a:buFont typeface="Wingdings" panose="05000000000000000000" pitchFamily="2" charset="2"/>
              <a:buChar char="Ø"/>
            </a:pPr>
            <a:r>
              <a:rPr lang="en-US"/>
              <a:t>3 – 5 per slide</a:t>
            </a:r>
          </a:p>
          <a:p>
            <a:pPr lvl="0">
              <a:spcBef>
                <a:spcPts val="576"/>
              </a:spcBef>
              <a:buFont typeface="Arial" panose="020B0604020202020204" pitchFamily="34" charset="0"/>
              <a:buChar char="•"/>
            </a:pPr>
            <a:r>
              <a:rPr lang="en-US"/>
              <a:t>Examine your font size</a:t>
            </a:r>
          </a:p>
          <a:p>
            <a:pPr marL="600193" lvl="1" indent="-257227">
              <a:spcBef>
                <a:spcPts val="576"/>
              </a:spcBef>
              <a:buSzPct val="75000"/>
              <a:buFont typeface="Wingdings" panose="05000000000000000000" pitchFamily="2" charset="2"/>
              <a:buChar char="Ø"/>
            </a:pPr>
            <a:r>
              <a:rPr lang="en-US"/>
              <a:t>Stay above 20 point</a:t>
            </a:r>
          </a:p>
          <a:p>
            <a:pPr lvl="0">
              <a:spcBef>
                <a:spcPts val="576"/>
              </a:spcBef>
              <a:buFont typeface="Arial" panose="020B0604020202020204" pitchFamily="34" charset="0"/>
              <a:buChar char="•"/>
            </a:pPr>
            <a:r>
              <a:rPr lang="en-US"/>
              <a:t>Add relevant images/media</a:t>
            </a:r>
          </a:p>
          <a:p>
            <a:pPr marL="600193" lvl="1" indent="-257227">
              <a:spcBef>
                <a:spcPts val="576"/>
              </a:spcBef>
              <a:buSzPct val="75000"/>
              <a:buFont typeface="Wingdings" panose="05000000000000000000" pitchFamily="2" charset="2"/>
              <a:buChar char="Ø"/>
            </a:pPr>
            <a:r>
              <a:rPr lang="en-US"/>
              <a:t>Second level</a:t>
            </a:r>
          </a:p>
          <a:p>
            <a:pPr marL="900288" lvl="2" indent="-214355">
              <a:spcBef>
                <a:spcPts val="576"/>
              </a:spcBef>
              <a:buSzPct val="75000"/>
              <a:buFont typeface="Wingdings" panose="05000000000000000000" pitchFamily="2" charset="2"/>
              <a:buChar char="§"/>
            </a:pPr>
            <a:r>
              <a:rPr lang="en-US"/>
              <a:t>Third level</a:t>
            </a:r>
          </a:p>
          <a:p>
            <a:pPr marL="1111070" lvl="3" indent="-164339">
              <a:spcBef>
                <a:spcPts val="576"/>
              </a:spcBef>
              <a:buFont typeface="Arial" panose="020B0604020202020204" pitchFamily="34" charset="0"/>
              <a:buChar char="•"/>
            </a:pPr>
            <a:r>
              <a:rPr lang="en-US"/>
              <a:t>Fourth level</a:t>
            </a:r>
          </a:p>
        </p:txBody>
      </p:sp>
    </p:spTree>
    <p:extLst>
      <p:ext uri="{BB962C8B-B14F-4D97-AF65-F5344CB8AC3E}">
        <p14:creationId xmlns:p14="http://schemas.microsoft.com/office/powerpoint/2010/main" val="258973574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4 Examples Slide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
        <p:nvSpPr>
          <p:cNvPr id="5" name="Content Placeholder 4"/>
          <p:cNvSpPr>
            <a:spLocks noGrp="1"/>
          </p:cNvSpPr>
          <p:nvPr>
            <p:ph sz="quarter" idx="20" hasCustomPrompt="1"/>
          </p:nvPr>
        </p:nvSpPr>
        <p:spPr>
          <a:xfrm>
            <a:off x="330389" y="2171707"/>
            <a:ext cx="4095308" cy="6512053"/>
          </a:xfrm>
          <a:prstGeom prst="rect">
            <a:avLst/>
          </a:prstGeom>
          <a:ln w="38100">
            <a:solidFill>
              <a:schemeClr val="accent1">
                <a:lumMod val="75000"/>
              </a:schemeClr>
            </a:solidFill>
          </a:ln>
          <a:effectLst/>
        </p:spPr>
        <p:txBody>
          <a:bodyPr anchor="ctr"/>
          <a:lstStyle>
            <a:lvl1pPr algn="ctr">
              <a:defRPr lang="en-US" i="1" baseline="0" smtClean="0">
                <a:solidFill>
                  <a:schemeClr val="bg1">
                    <a:lumMod val="50000"/>
                  </a:schemeClr>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10" name="Content Placeholder 4"/>
          <p:cNvSpPr>
            <a:spLocks noGrp="1"/>
          </p:cNvSpPr>
          <p:nvPr>
            <p:ph sz="quarter" idx="21" hasCustomPrompt="1"/>
          </p:nvPr>
        </p:nvSpPr>
        <p:spPr>
          <a:xfrm>
            <a:off x="8494779" y="2171707"/>
            <a:ext cx="4179635" cy="6512053"/>
          </a:xfrm>
          <a:prstGeom prst="rect">
            <a:avLst/>
          </a:prstGeom>
          <a:ln w="38100">
            <a:solidFill>
              <a:schemeClr val="accent1">
                <a:lumMod val="75000"/>
              </a:schemeClr>
            </a:solidFill>
          </a:ln>
          <a:effectLst/>
        </p:spPr>
        <p:txBody>
          <a:bodyPr anchor="ctr"/>
          <a:lstStyle>
            <a:lvl1pPr algn="ctr">
              <a:defRPr lang="en-US" i="1" baseline="0" smtClean="0">
                <a:solidFill>
                  <a:schemeClr val="bg1">
                    <a:lumMod val="50000"/>
                  </a:schemeClr>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12" name="Content Placeholder 4"/>
          <p:cNvSpPr>
            <a:spLocks noGrp="1"/>
          </p:cNvSpPr>
          <p:nvPr>
            <p:ph sz="quarter" idx="22" hasCustomPrompt="1"/>
          </p:nvPr>
        </p:nvSpPr>
        <p:spPr>
          <a:xfrm>
            <a:off x="4659884" y="2171705"/>
            <a:ext cx="3685033" cy="2872740"/>
          </a:xfrm>
          <a:prstGeom prst="rect">
            <a:avLst/>
          </a:prstGeom>
          <a:ln w="38100">
            <a:solidFill>
              <a:schemeClr val="accent1">
                <a:lumMod val="75000"/>
              </a:schemeClr>
            </a:solidFill>
          </a:ln>
          <a:effectLst/>
        </p:spPr>
        <p:txBody>
          <a:bodyPr anchor="ctr"/>
          <a:lstStyle>
            <a:lvl1pPr algn="ctr">
              <a:defRPr lang="en-US" i="1" baseline="0" smtClean="0">
                <a:solidFill>
                  <a:schemeClr val="bg1">
                    <a:lumMod val="50000"/>
                  </a:schemeClr>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16" name="Content Placeholder 4"/>
          <p:cNvSpPr>
            <a:spLocks noGrp="1"/>
          </p:cNvSpPr>
          <p:nvPr>
            <p:ph sz="quarter" idx="23" hasCustomPrompt="1"/>
          </p:nvPr>
        </p:nvSpPr>
        <p:spPr>
          <a:xfrm>
            <a:off x="4659884" y="5407155"/>
            <a:ext cx="3685033" cy="3276599"/>
          </a:xfrm>
          <a:prstGeom prst="rect">
            <a:avLst/>
          </a:prstGeom>
          <a:ln w="38100">
            <a:solidFill>
              <a:schemeClr val="accent1">
                <a:lumMod val="75000"/>
              </a:schemeClr>
            </a:solidFill>
          </a:ln>
          <a:effectLst/>
        </p:spPr>
        <p:txBody>
          <a:bodyPr anchor="ctr"/>
          <a:lstStyle>
            <a:lvl1pPr algn="ctr">
              <a:defRPr lang="en-US" i="1" baseline="0" smtClean="0">
                <a:solidFill>
                  <a:schemeClr val="bg1">
                    <a:lumMod val="50000"/>
                  </a:schemeClr>
                </a:solidFill>
              </a:defRPr>
            </a:lvl1pPr>
            <a:lvl2pPr>
              <a:defRPr lang="en-US" smtClean="0"/>
            </a:lvl2pPr>
            <a:lvl3pPr>
              <a:defRPr lang="en-US" smtClean="0"/>
            </a:lvl3pPr>
            <a:lvl4pPr>
              <a:defRPr lang="en-US" smtClean="0"/>
            </a:lvl4pPr>
            <a:lvl5pPr>
              <a:defRPr lang="en-US"/>
            </a:lvl5pPr>
          </a:lstStyle>
          <a:p>
            <a:pPr marL="0" lvl="0" indent="0"/>
            <a:r>
              <a:rPr lang="en-US"/>
              <a:t>Insert image or other media</a:t>
            </a:r>
          </a:p>
        </p:txBody>
      </p:sp>
      <p:sp>
        <p:nvSpPr>
          <p:cNvPr id="8" name="Title 1">
            <a:extLst>
              <a:ext uri="{FF2B5EF4-FFF2-40B4-BE49-F238E27FC236}">
                <a16:creationId xmlns:a16="http://schemas.microsoft.com/office/drawing/2014/main" id="{F21FABD1-B807-4C07-9D13-989ADF61BC87}"/>
              </a:ext>
            </a:extLst>
          </p:cNvPr>
          <p:cNvSpPr>
            <a:spLocks noGrp="1"/>
          </p:cNvSpPr>
          <p:nvPr>
            <p:ph type="title" hasCustomPrompt="1"/>
          </p:nvPr>
        </p:nvSpPr>
        <p:spPr>
          <a:xfrm>
            <a:off x="330391" y="627890"/>
            <a:ext cx="12344023" cy="1161289"/>
          </a:xfrm>
          <a:prstGeom prst="rect">
            <a:avLst/>
          </a:prstGeom>
        </p:spPr>
        <p:txBody>
          <a:bodyPr vert="horz" lIns="91440" tIns="45720" rIns="91440" bIns="45720" rtlCol="0" anchor="ctr">
            <a:noAutofit/>
          </a:bodyPr>
          <a:lstStyle>
            <a:lvl1pPr algn="ctr">
              <a:defRPr lang="en-US" dirty="0"/>
            </a:lvl1pPr>
          </a:lstStyle>
          <a:p>
            <a:pPr lvl="0"/>
            <a:r>
              <a:rPr lang="en-US"/>
              <a:t>Click to Edit Slide Title</a:t>
            </a:r>
          </a:p>
        </p:txBody>
      </p:sp>
    </p:spTree>
    <p:extLst>
      <p:ext uri="{BB962C8B-B14F-4D97-AF65-F5344CB8AC3E}">
        <p14:creationId xmlns:p14="http://schemas.microsoft.com/office/powerpoint/2010/main" val="316713650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White Main + Supporting Slide">
    <p:spTree>
      <p:nvGrpSpPr>
        <p:cNvPr id="1" name=""/>
        <p:cNvGrpSpPr/>
        <p:nvPr/>
      </p:nvGrpSpPr>
      <p:grpSpPr>
        <a:xfrm>
          <a:off x="0" y="0"/>
          <a:ext cx="0" cy="0"/>
          <a:chOff x="0" y="0"/>
          <a:chExt cx="0" cy="0"/>
        </a:xfrm>
      </p:grpSpPr>
      <p:sp>
        <p:nvSpPr>
          <p:cNvPr id="4" name="Text Placeholder 4"/>
          <p:cNvSpPr>
            <a:spLocks noGrp="1"/>
          </p:cNvSpPr>
          <p:nvPr>
            <p:ph type="body" sz="quarter" idx="11" hasCustomPrompt="1"/>
          </p:nvPr>
        </p:nvSpPr>
        <p:spPr>
          <a:xfrm>
            <a:off x="273243" y="3582080"/>
            <a:ext cx="4933758" cy="2589451"/>
          </a:xfrm>
          <a:prstGeom prst="rect">
            <a:avLst/>
          </a:prstGeom>
        </p:spPr>
        <p:txBody>
          <a:bodyPr anchor="ctr"/>
          <a:lstStyle>
            <a:lvl1pPr marL="0" indent="0">
              <a:buNone/>
              <a:defRPr sz="4949" b="1">
                <a:solidFill>
                  <a:schemeClr val="accent1">
                    <a:lumMod val="75000"/>
                  </a:schemeClr>
                </a:solidFill>
                <a:latin typeface="+mj-lt"/>
                <a:ea typeface="Verdana" panose="020B0604030504040204" pitchFamily="34" charset="0"/>
                <a:cs typeface="Verdana" panose="020B0604030504040204" pitchFamily="34" charset="0"/>
              </a:defRPr>
            </a:lvl1pPr>
          </a:lstStyle>
          <a:p>
            <a:pPr lvl="0"/>
            <a:r>
              <a:rPr lang="en-US"/>
              <a:t>YOUR MAIN IDEA</a:t>
            </a:r>
          </a:p>
        </p:txBody>
      </p:sp>
      <p:sp>
        <p:nvSpPr>
          <p:cNvPr id="7" name="Text Placeholder 6"/>
          <p:cNvSpPr>
            <a:spLocks noGrp="1"/>
          </p:cNvSpPr>
          <p:nvPr>
            <p:ph type="body" sz="quarter" idx="12" hasCustomPrompt="1"/>
          </p:nvPr>
        </p:nvSpPr>
        <p:spPr>
          <a:xfrm>
            <a:off x="6559550" y="2133601"/>
            <a:ext cx="6114863" cy="5486400"/>
          </a:xfrm>
          <a:prstGeom prst="rect">
            <a:avLst/>
          </a:prstGeom>
        </p:spPr>
        <p:txBody>
          <a:bodyPr/>
          <a:lstStyle>
            <a:lvl1pPr>
              <a:defRPr lang="en-US" sz="3038" baseline="0" smtClean="0">
                <a:solidFill>
                  <a:schemeClr val="tx1"/>
                </a:solidFill>
              </a:defRPr>
            </a:lvl1pPr>
            <a:lvl2pPr>
              <a:defRPr lang="en-US" sz="2475" baseline="0" smtClean="0">
                <a:solidFill>
                  <a:schemeClr val="tx1"/>
                </a:solidFill>
              </a:defRPr>
            </a:lvl2pPr>
            <a:lvl3pPr>
              <a:defRPr lang="en-US" sz="2250" smtClean="0">
                <a:solidFill>
                  <a:schemeClr val="tx1"/>
                </a:solidFill>
              </a:defRPr>
            </a:lvl3pPr>
            <a:lvl4pPr>
              <a:defRPr lang="en-US" sz="2025" smtClean="0">
                <a:solidFill>
                  <a:schemeClr val="tx1"/>
                </a:solidFill>
              </a:defRPr>
            </a:lvl4pPr>
            <a:lvl5pPr>
              <a:defRPr lang="en-US">
                <a:solidFill>
                  <a:schemeClr val="bg1"/>
                </a:solidFill>
              </a:defRPr>
            </a:lvl5pPr>
          </a:lstStyle>
          <a:p>
            <a:pPr lvl="0">
              <a:spcBef>
                <a:spcPts val="576"/>
              </a:spcBef>
              <a:buFont typeface="Arial" panose="020B0604020202020204" pitchFamily="34" charset="0"/>
              <a:buChar char="•"/>
            </a:pPr>
            <a:r>
              <a:rPr lang="en-US"/>
              <a:t>Add supporting text</a:t>
            </a:r>
          </a:p>
          <a:p>
            <a:pPr marL="600193" lvl="1" indent="-257227">
              <a:spcBef>
                <a:spcPts val="576"/>
              </a:spcBef>
              <a:buSzPct val="75000"/>
              <a:buFont typeface="Wingdings" panose="05000000000000000000" pitchFamily="2" charset="2"/>
              <a:buChar char="Ø"/>
            </a:pPr>
            <a:r>
              <a:rPr lang="en-US"/>
              <a:t>Second level</a:t>
            </a:r>
          </a:p>
          <a:p>
            <a:pPr marL="900288" lvl="2" indent="-214355">
              <a:spcBef>
                <a:spcPts val="576"/>
              </a:spcBef>
              <a:buSzPct val="75000"/>
              <a:buFont typeface="Wingdings" panose="05000000000000000000" pitchFamily="2" charset="2"/>
              <a:buChar char="§"/>
            </a:pPr>
            <a:r>
              <a:rPr lang="en-US"/>
              <a:t>Third level</a:t>
            </a:r>
          </a:p>
          <a:p>
            <a:pPr marL="1111070" lvl="3" indent="-164339">
              <a:spcBef>
                <a:spcPts val="576"/>
              </a:spcBef>
              <a:buFont typeface="Arial" panose="020B0604020202020204" pitchFamily="34" charset="0"/>
              <a:buChar char="•"/>
            </a:pPr>
            <a:r>
              <a:rPr lang="en-US"/>
              <a:t>Fourth level</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pic>
        <p:nvPicPr>
          <p:cNvPr id="6" name="Picture 5">
            <a:extLst>
              <a:ext uri="{FF2B5EF4-FFF2-40B4-BE49-F238E27FC236}">
                <a16:creationId xmlns:a16="http://schemas.microsoft.com/office/drawing/2014/main" id="{14A5E044-5010-421F-B90C-80967742E8ED}"/>
              </a:ext>
            </a:extLst>
          </p:cNvPr>
          <p:cNvPicPr>
            <a:picLocks/>
          </p:cNvPicPr>
          <p:nvPr userDrawn="1"/>
        </p:nvPicPr>
        <p:blipFill>
          <a:blip r:embed="rId2"/>
          <a:stretch>
            <a:fillRect/>
          </a:stretch>
        </p:blipFill>
        <p:spPr>
          <a:xfrm>
            <a:off x="5262606" y="2667000"/>
            <a:ext cx="1239794" cy="4267200"/>
          </a:xfrm>
          <a:prstGeom prst="rect">
            <a:avLst/>
          </a:prstGeom>
          <a:solidFill>
            <a:srgbClr val="FFFFFF"/>
          </a:solidFill>
        </p:spPr>
      </p:pic>
    </p:spTree>
    <p:extLst>
      <p:ext uri="{BB962C8B-B14F-4D97-AF65-F5344CB8AC3E}">
        <p14:creationId xmlns:p14="http://schemas.microsoft.com/office/powerpoint/2010/main" val="115941390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White Main + Image Slide">
    <p:spTree>
      <p:nvGrpSpPr>
        <p:cNvPr id="1" name=""/>
        <p:cNvGrpSpPr/>
        <p:nvPr/>
      </p:nvGrpSpPr>
      <p:grpSpPr>
        <a:xfrm>
          <a:off x="0" y="0"/>
          <a:ext cx="0" cy="0"/>
          <a:chOff x="0" y="0"/>
          <a:chExt cx="0" cy="0"/>
        </a:xfrm>
      </p:grpSpPr>
      <p:sp>
        <p:nvSpPr>
          <p:cNvPr id="4" name="Rectangle 3" descr="&quot;&quot;"/>
          <p:cNvSpPr/>
          <p:nvPr userDrawn="1"/>
        </p:nvSpPr>
        <p:spPr>
          <a:xfrm>
            <a:off x="-1" y="2882705"/>
            <a:ext cx="13004801" cy="398820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87529" tIns="43764" rIns="87529" bIns="43764" rtlCol="0" anchor="ctr"/>
          <a:lstStyle/>
          <a:p>
            <a:pPr algn="ctr"/>
            <a:endParaRPr lang="en-US" sz="1350">
              <a:solidFill>
                <a:schemeClr val="accent1">
                  <a:lumMod val="75000"/>
                </a:schemeClr>
              </a:solidFill>
            </a:endParaRPr>
          </a:p>
        </p:txBody>
      </p:sp>
      <p:sp>
        <p:nvSpPr>
          <p:cNvPr id="5" name="Content Placeholder 4"/>
          <p:cNvSpPr>
            <a:spLocks noGrp="1"/>
          </p:cNvSpPr>
          <p:nvPr>
            <p:ph sz="quarter" idx="12" hasCustomPrompt="1"/>
          </p:nvPr>
        </p:nvSpPr>
        <p:spPr>
          <a:xfrm>
            <a:off x="6102361" y="762002"/>
            <a:ext cx="6229161" cy="7766370"/>
          </a:xfrm>
          <a:prstGeom prst="rect">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marL="321484" indent="-321484" algn="l">
              <a:buFont typeface="Arial" panose="020B0604020202020204" pitchFamily="34" charset="0"/>
              <a:buChar char="•"/>
              <a:defRPr lang="en-US" sz="2133" b="0" i="1" baseline="0" dirty="0">
                <a:solidFill>
                  <a:schemeClr val="bg1">
                    <a:lumMod val="50000"/>
                  </a:schemeClr>
                </a:solidFill>
                <a:effectLst/>
              </a:defRPr>
            </a:lvl1pPr>
          </a:lstStyle>
          <a:p>
            <a:pPr marL="0" marR="0" lvl="0" indent="0" algn="ctr" defTabSz="875446" fontAlgn="auto" latinLnBrk="0">
              <a:lnSpc>
                <a:spcPct val="100000"/>
              </a:lnSpc>
              <a:spcBef>
                <a:spcPct val="20000"/>
              </a:spcBef>
              <a:spcAft>
                <a:spcPts val="0"/>
              </a:spcAft>
              <a:buClrTx/>
              <a:buSzTx/>
              <a:buFont typeface="Arial" pitchFamily="34" charset="0"/>
              <a:buNone/>
              <a:tabLst/>
            </a:pPr>
            <a:r>
              <a:rPr lang="en-US"/>
              <a:t>Click to add image or other media</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
        <p:nvSpPr>
          <p:cNvPr id="12" name="Text Placeholder 11">
            <a:extLst>
              <a:ext uri="{FF2B5EF4-FFF2-40B4-BE49-F238E27FC236}">
                <a16:creationId xmlns:a16="http://schemas.microsoft.com/office/drawing/2014/main" id="{3D015D75-5F7F-4371-93AE-F3C246627D45}"/>
              </a:ext>
            </a:extLst>
          </p:cNvPr>
          <p:cNvSpPr>
            <a:spLocks noGrp="1"/>
          </p:cNvSpPr>
          <p:nvPr>
            <p:ph type="body" sz="quarter" idx="13" hasCustomPrompt="1"/>
          </p:nvPr>
        </p:nvSpPr>
        <p:spPr>
          <a:xfrm>
            <a:off x="330391" y="3429001"/>
            <a:ext cx="5486231" cy="2895600"/>
          </a:xfrm>
          <a:prstGeom prst="rect">
            <a:avLst/>
          </a:prstGeom>
        </p:spPr>
        <p:txBody>
          <a:bodyPr anchor="ctr"/>
          <a:lstStyle>
            <a:lvl1pPr marL="0" indent="0">
              <a:defRPr sz="4949" b="1">
                <a:solidFill>
                  <a:schemeClr val="bg1"/>
                </a:solidFill>
              </a:defRPr>
            </a:lvl1pPr>
          </a:lstStyle>
          <a:p>
            <a:pPr lvl="0"/>
            <a:r>
              <a:rPr lang="en-US"/>
              <a:t>Insert Main Idea Here</a:t>
            </a:r>
          </a:p>
        </p:txBody>
      </p:sp>
    </p:spTree>
    <p:extLst>
      <p:ext uri="{BB962C8B-B14F-4D97-AF65-F5344CB8AC3E}">
        <p14:creationId xmlns:p14="http://schemas.microsoft.com/office/powerpoint/2010/main" val="218778815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White Images + Text Slide">
    <p:spTree>
      <p:nvGrpSpPr>
        <p:cNvPr id="1" name=""/>
        <p:cNvGrpSpPr/>
        <p:nvPr/>
      </p:nvGrpSpPr>
      <p:grpSpPr>
        <a:xfrm>
          <a:off x="0" y="0"/>
          <a:ext cx="0" cy="0"/>
          <a:chOff x="0" y="0"/>
          <a:chExt cx="0" cy="0"/>
        </a:xfrm>
      </p:grpSpPr>
      <p:sp>
        <p:nvSpPr>
          <p:cNvPr id="7" name="Rectangle 6" descr="&quot;&quot;"/>
          <p:cNvSpPr/>
          <p:nvPr userDrawn="1"/>
        </p:nvSpPr>
        <p:spPr>
          <a:xfrm>
            <a:off x="896114" y="2396807"/>
            <a:ext cx="12108690" cy="11453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87529" tIns="43764" rIns="87529" bIns="43764" rtlCol="0" anchor="ctr"/>
          <a:lstStyle/>
          <a:p>
            <a:pPr lvl="0" algn="ctr"/>
            <a:endParaRPr lang="en-US" sz="1350"/>
          </a:p>
        </p:txBody>
      </p:sp>
      <p:sp>
        <p:nvSpPr>
          <p:cNvPr id="6" name="Rectangle 5" descr="&quot;&quot;"/>
          <p:cNvSpPr/>
          <p:nvPr userDrawn="1"/>
        </p:nvSpPr>
        <p:spPr>
          <a:xfrm>
            <a:off x="896114" y="4797107"/>
            <a:ext cx="12108690" cy="11453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87529" tIns="43764" rIns="87529" bIns="43764" rtlCol="0" anchor="ctr"/>
          <a:lstStyle/>
          <a:p>
            <a:pPr lvl="0" algn="ctr"/>
            <a:endParaRPr lang="en-US" sz="1350"/>
          </a:p>
        </p:txBody>
      </p:sp>
      <p:sp>
        <p:nvSpPr>
          <p:cNvPr id="5" name="Rectangle 4" descr="&quot;&quot;"/>
          <p:cNvSpPr/>
          <p:nvPr userDrawn="1"/>
        </p:nvSpPr>
        <p:spPr>
          <a:xfrm>
            <a:off x="896114" y="7197407"/>
            <a:ext cx="12108690" cy="11453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87529" tIns="43764" rIns="87529" bIns="43764" rtlCol="0" anchor="ctr"/>
          <a:lstStyle/>
          <a:p>
            <a:pPr lvl="0" algn="ctr"/>
            <a:endParaRPr lang="en-US" sz="1350"/>
          </a:p>
        </p:txBody>
      </p:sp>
      <p:sp>
        <p:nvSpPr>
          <p:cNvPr id="12" name="Text Placeholder 7"/>
          <p:cNvSpPr>
            <a:spLocks noGrp="1"/>
          </p:cNvSpPr>
          <p:nvPr>
            <p:ph type="body" sz="quarter" idx="15" hasCustomPrompt="1"/>
          </p:nvPr>
        </p:nvSpPr>
        <p:spPr>
          <a:xfrm>
            <a:off x="896112" y="609600"/>
            <a:ext cx="11219689" cy="1161289"/>
          </a:xfrm>
          <a:prstGeom prst="rect">
            <a:avLst/>
          </a:prstGeom>
        </p:spPr>
        <p:txBody>
          <a:bodyPr vert="horz" lIns="91440" tIns="45720" rIns="91440" bIns="45720" rtlCol="0" anchor="ctr">
            <a:noAutofit/>
          </a:bodyPr>
          <a:lstStyle>
            <a:lvl1pPr>
              <a:defRPr lang="en-US" sz="4949" b="1" i="0" u="none" dirty="0">
                <a:solidFill>
                  <a:schemeClr val="accent1">
                    <a:lumMod val="75000"/>
                  </a:schemeClr>
                </a:solidFill>
                <a:latin typeface="+mj-lt"/>
                <a:ea typeface="+mj-ea"/>
                <a:cs typeface="+mj-cs"/>
              </a:defRPr>
            </a:lvl1pPr>
          </a:lstStyle>
          <a:p>
            <a:pPr lvl="0" algn="ctr">
              <a:spcBef>
                <a:spcPct val="0"/>
              </a:spcBef>
            </a:pPr>
            <a:r>
              <a:rPr lang="en-US"/>
              <a:t>List 3 Main Concerns</a:t>
            </a:r>
          </a:p>
        </p:txBody>
      </p:sp>
      <p:sp>
        <p:nvSpPr>
          <p:cNvPr id="29" name="Content Placeholder 28"/>
          <p:cNvSpPr>
            <a:spLocks noGrp="1"/>
          </p:cNvSpPr>
          <p:nvPr>
            <p:ph sz="quarter" idx="25" hasCustomPrompt="1"/>
          </p:nvPr>
        </p:nvSpPr>
        <p:spPr>
          <a:xfrm>
            <a:off x="331070" y="2133601"/>
            <a:ext cx="1680613" cy="1671774"/>
          </a:xfrm>
          <a:prstGeom prst="ellipse">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a:defRPr lang="en-US" sz="2025" b="0" i="1" baseline="0" dirty="0">
                <a:solidFill>
                  <a:schemeClr val="bg1">
                    <a:lumMod val="50000"/>
                  </a:schemeClr>
                </a:solidFill>
                <a:effectLst/>
              </a:defRPr>
            </a:lvl1pPr>
          </a:lstStyle>
          <a:p>
            <a:pPr marL="0" marR="0" lvl="0" indent="0" algn="ctr" defTabSz="875446" fontAlgn="auto" latinLnBrk="0">
              <a:lnSpc>
                <a:spcPct val="100000"/>
              </a:lnSpc>
              <a:spcBef>
                <a:spcPct val="20000"/>
              </a:spcBef>
              <a:spcAft>
                <a:spcPts val="0"/>
              </a:spcAft>
              <a:buClrTx/>
              <a:buSzTx/>
              <a:buFont typeface="Arial" pitchFamily="34" charset="0"/>
              <a:buNone/>
              <a:tabLst/>
            </a:pPr>
            <a:r>
              <a:rPr lang="en-US"/>
              <a:t>Click to add image</a:t>
            </a:r>
          </a:p>
        </p:txBody>
      </p:sp>
      <p:sp>
        <p:nvSpPr>
          <p:cNvPr id="21" name="Text Placeholder 20"/>
          <p:cNvSpPr>
            <a:spLocks noGrp="1"/>
          </p:cNvSpPr>
          <p:nvPr>
            <p:ph type="body" sz="quarter" idx="20" hasCustomPrompt="1"/>
          </p:nvPr>
        </p:nvSpPr>
        <p:spPr>
          <a:xfrm>
            <a:off x="2289116" y="2370556"/>
            <a:ext cx="10385297" cy="1197864"/>
          </a:xfrm>
          <a:prstGeom prst="rect">
            <a:avLst/>
          </a:prstGeom>
        </p:spPr>
        <p:txBody>
          <a:bodyPr anchor="ctr"/>
          <a:lstStyle>
            <a:lvl1pPr>
              <a:defRPr lang="en-US" sz="3300" dirty="0">
                <a:solidFill>
                  <a:schemeClr val="bg1"/>
                </a:solidFill>
              </a:defRPr>
            </a:lvl1pPr>
          </a:lstStyle>
          <a:p>
            <a:pPr marL="428710" lvl="0" indent="-428710">
              <a:buFont typeface="Calibri" panose="020F0502020204030204" pitchFamily="34" charset="0"/>
              <a:buChar char="→"/>
            </a:pPr>
            <a:r>
              <a:rPr lang="en-US"/>
              <a:t>Click to add text</a:t>
            </a:r>
          </a:p>
        </p:txBody>
      </p:sp>
      <p:sp>
        <p:nvSpPr>
          <p:cNvPr id="30" name="Content Placeholder 28"/>
          <p:cNvSpPr>
            <a:spLocks noGrp="1"/>
          </p:cNvSpPr>
          <p:nvPr>
            <p:ph sz="quarter" idx="26" hasCustomPrompt="1"/>
          </p:nvPr>
        </p:nvSpPr>
        <p:spPr>
          <a:xfrm>
            <a:off x="325988" y="4563881"/>
            <a:ext cx="1680613" cy="1611814"/>
          </a:xfrm>
          <a:prstGeom prst="ellipse">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a:defRPr lang="en-US" sz="2025" b="0" i="1" baseline="0" dirty="0">
                <a:solidFill>
                  <a:schemeClr val="bg1">
                    <a:lumMod val="50000"/>
                  </a:schemeClr>
                </a:solidFill>
                <a:effectLst/>
              </a:defRPr>
            </a:lvl1pPr>
          </a:lstStyle>
          <a:p>
            <a:pPr marL="0" marR="0" lvl="0" indent="0" algn="ctr" defTabSz="875446" fontAlgn="auto" latinLnBrk="0">
              <a:lnSpc>
                <a:spcPct val="100000"/>
              </a:lnSpc>
              <a:spcBef>
                <a:spcPct val="20000"/>
              </a:spcBef>
              <a:spcAft>
                <a:spcPts val="0"/>
              </a:spcAft>
              <a:buClrTx/>
              <a:buSzTx/>
              <a:buFont typeface="Arial" pitchFamily="34" charset="0"/>
              <a:buNone/>
              <a:tabLst/>
            </a:pPr>
            <a:r>
              <a:rPr lang="en-US"/>
              <a:t>Click to add image</a:t>
            </a:r>
          </a:p>
        </p:txBody>
      </p:sp>
      <p:sp>
        <p:nvSpPr>
          <p:cNvPr id="23" name="Text Placeholder 22"/>
          <p:cNvSpPr>
            <a:spLocks noGrp="1"/>
          </p:cNvSpPr>
          <p:nvPr>
            <p:ph type="body" sz="quarter" idx="21" hasCustomPrompt="1"/>
          </p:nvPr>
        </p:nvSpPr>
        <p:spPr>
          <a:xfrm>
            <a:off x="2273430" y="4770854"/>
            <a:ext cx="10385297" cy="1197864"/>
          </a:xfrm>
          <a:prstGeom prst="rect">
            <a:avLst/>
          </a:prstGeom>
        </p:spPr>
        <p:txBody>
          <a:bodyPr anchor="ctr"/>
          <a:lstStyle>
            <a:lvl1pPr>
              <a:defRPr lang="en-US" sz="3300" dirty="0">
                <a:solidFill>
                  <a:schemeClr val="bg1"/>
                </a:solidFill>
              </a:defRPr>
            </a:lvl1pPr>
          </a:lstStyle>
          <a:p>
            <a:pPr marL="428710" lvl="0" indent="-428710">
              <a:buFont typeface="Calibri" panose="020F0502020204030204" pitchFamily="34" charset="0"/>
              <a:buChar char="→"/>
            </a:pPr>
            <a:r>
              <a:rPr lang="en-US"/>
              <a:t>Click to add text</a:t>
            </a:r>
          </a:p>
        </p:txBody>
      </p:sp>
      <p:sp>
        <p:nvSpPr>
          <p:cNvPr id="31" name="Content Placeholder 28"/>
          <p:cNvSpPr>
            <a:spLocks noGrp="1"/>
          </p:cNvSpPr>
          <p:nvPr>
            <p:ph sz="quarter" idx="27" hasCustomPrompt="1"/>
          </p:nvPr>
        </p:nvSpPr>
        <p:spPr>
          <a:xfrm>
            <a:off x="325988" y="6934199"/>
            <a:ext cx="1680613" cy="1671774"/>
          </a:xfrm>
          <a:prstGeom prst="ellipse">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a:defRPr lang="en-US" sz="2025" b="0" i="1" baseline="0" dirty="0">
                <a:solidFill>
                  <a:schemeClr val="bg1">
                    <a:lumMod val="50000"/>
                  </a:schemeClr>
                </a:solidFill>
                <a:effectLst/>
              </a:defRPr>
            </a:lvl1pPr>
          </a:lstStyle>
          <a:p>
            <a:pPr marL="0" marR="0" lvl="0" indent="0" algn="ctr" defTabSz="875446" fontAlgn="auto" latinLnBrk="0">
              <a:lnSpc>
                <a:spcPct val="100000"/>
              </a:lnSpc>
              <a:spcBef>
                <a:spcPct val="20000"/>
              </a:spcBef>
              <a:spcAft>
                <a:spcPts val="0"/>
              </a:spcAft>
              <a:buClrTx/>
              <a:buSzTx/>
              <a:buFont typeface="Arial" pitchFamily="34" charset="0"/>
              <a:buNone/>
              <a:tabLst/>
            </a:pPr>
            <a:r>
              <a:rPr lang="en-US"/>
              <a:t>Click to add image</a:t>
            </a:r>
          </a:p>
        </p:txBody>
      </p:sp>
      <p:sp>
        <p:nvSpPr>
          <p:cNvPr id="4" name="Text Placeholder 3"/>
          <p:cNvSpPr>
            <a:spLocks noGrp="1"/>
          </p:cNvSpPr>
          <p:nvPr>
            <p:ph type="body" sz="quarter" idx="19" hasCustomPrompt="1"/>
          </p:nvPr>
        </p:nvSpPr>
        <p:spPr>
          <a:xfrm>
            <a:off x="2273430" y="7171154"/>
            <a:ext cx="10385297" cy="1197864"/>
          </a:xfrm>
          <a:prstGeom prst="rect">
            <a:avLst/>
          </a:prstGeom>
        </p:spPr>
        <p:txBody>
          <a:bodyPr anchor="ctr"/>
          <a:lstStyle>
            <a:lvl1pPr marL="428710" indent="-428710">
              <a:buFont typeface="Calibri" panose="020F0502020204030204" pitchFamily="34" charset="0"/>
              <a:buChar char="→"/>
              <a:defRPr sz="3300">
                <a:solidFill>
                  <a:schemeClr val="bg1"/>
                </a:solidFill>
              </a:defRPr>
            </a:lvl1pPr>
          </a:lstStyle>
          <a:p>
            <a:pPr lvl="0"/>
            <a:r>
              <a:rPr lang="en-US"/>
              <a:t>Click to add text</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Tree>
    <p:extLst>
      <p:ext uri="{BB962C8B-B14F-4D97-AF65-F5344CB8AC3E}">
        <p14:creationId xmlns:p14="http://schemas.microsoft.com/office/powerpoint/2010/main" val="257166780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White Image + Supporting Text Slide">
    <p:spTree>
      <p:nvGrpSpPr>
        <p:cNvPr id="1" name=""/>
        <p:cNvGrpSpPr/>
        <p:nvPr/>
      </p:nvGrpSpPr>
      <p:grpSpPr>
        <a:xfrm>
          <a:off x="0" y="0"/>
          <a:ext cx="0" cy="0"/>
          <a:chOff x="0" y="0"/>
          <a:chExt cx="0" cy="0"/>
        </a:xfrm>
      </p:grpSpPr>
      <p:sp>
        <p:nvSpPr>
          <p:cNvPr id="11" name="Text Placeholder 7"/>
          <p:cNvSpPr>
            <a:spLocks noGrp="1"/>
          </p:cNvSpPr>
          <p:nvPr>
            <p:ph type="body" sz="quarter" idx="15" hasCustomPrompt="1"/>
          </p:nvPr>
        </p:nvSpPr>
        <p:spPr>
          <a:xfrm>
            <a:off x="892556" y="627890"/>
            <a:ext cx="11219689" cy="1161289"/>
          </a:xfrm>
          <a:prstGeom prst="rect">
            <a:avLst/>
          </a:prstGeom>
        </p:spPr>
        <p:txBody>
          <a:bodyPr vert="horz" lIns="91440" tIns="45720" rIns="91440" bIns="45720" rtlCol="0" anchor="ctr">
            <a:noAutofit/>
          </a:bodyPr>
          <a:lstStyle>
            <a:lvl1pPr>
              <a:defRPr lang="en-US" sz="4949" b="1" i="0" u="none" baseline="0" dirty="0">
                <a:solidFill>
                  <a:schemeClr val="accent1">
                    <a:lumMod val="75000"/>
                  </a:schemeClr>
                </a:solidFill>
                <a:latin typeface="+mj-lt"/>
                <a:ea typeface="+mj-ea"/>
                <a:cs typeface="+mj-cs"/>
              </a:defRPr>
            </a:lvl1pPr>
          </a:lstStyle>
          <a:p>
            <a:pPr lvl="0" algn="ctr">
              <a:spcBef>
                <a:spcPct val="0"/>
              </a:spcBef>
            </a:pPr>
            <a:r>
              <a:rPr lang="en-US"/>
              <a:t>Click to Edit Slide Title</a:t>
            </a:r>
          </a:p>
        </p:txBody>
      </p:sp>
      <p:sp>
        <p:nvSpPr>
          <p:cNvPr id="5" name="Content Placeholder 4"/>
          <p:cNvSpPr>
            <a:spLocks noGrp="1"/>
          </p:cNvSpPr>
          <p:nvPr>
            <p:ph sz="quarter" idx="11" hasCustomPrompt="1"/>
          </p:nvPr>
        </p:nvSpPr>
        <p:spPr>
          <a:xfrm>
            <a:off x="330390" y="2087658"/>
            <a:ext cx="6200586" cy="6446746"/>
          </a:xfrm>
          <a:prstGeom prst="rect">
            <a:avLst/>
          </a:prstGeom>
          <a:ln w="57150">
            <a:solidFill>
              <a:schemeClr val="accent2"/>
            </a:solidFill>
          </a:ln>
          <a:effectLst/>
        </p:spPr>
        <p:style>
          <a:lnRef idx="2">
            <a:schemeClr val="accent6"/>
          </a:lnRef>
          <a:fillRef idx="1">
            <a:schemeClr val="lt1"/>
          </a:fillRef>
          <a:effectRef idx="0">
            <a:schemeClr val="accent6"/>
          </a:effectRef>
          <a:fontRef idx="none"/>
        </p:style>
        <p:txBody>
          <a:bodyPr anchor="ctr"/>
          <a:lstStyle>
            <a:lvl1pPr algn="ctr">
              <a:buNone/>
              <a:defRPr sz="1800" b="0" i="1">
                <a:solidFill>
                  <a:schemeClr val="bg1">
                    <a:lumMod val="50000"/>
                  </a:schemeClr>
                </a:solidFill>
              </a:defRPr>
            </a:lvl1pPr>
            <a:lvl2pPr>
              <a:buNone/>
              <a:defRPr i="1"/>
            </a:lvl2pPr>
            <a:lvl3pPr>
              <a:buNone/>
              <a:defRPr i="1"/>
            </a:lvl3pPr>
            <a:lvl4pPr>
              <a:buNone/>
              <a:defRPr i="1"/>
            </a:lvl4pPr>
            <a:lvl5pPr>
              <a:buNone/>
              <a:defRPr i="1"/>
            </a:lvl5pPr>
          </a:lstStyle>
          <a:p>
            <a:pPr lvl="0"/>
            <a:r>
              <a:rPr lang="en-US" sz="2133" i="1"/>
              <a:t>Insert image or Clip Art</a:t>
            </a:r>
            <a:endParaRPr lang="en-US"/>
          </a:p>
        </p:txBody>
      </p:sp>
      <p:sp>
        <p:nvSpPr>
          <p:cNvPr id="4" name="Text Placeholder 3"/>
          <p:cNvSpPr>
            <a:spLocks noGrp="1"/>
          </p:cNvSpPr>
          <p:nvPr>
            <p:ph type="body" sz="quarter" idx="16" hasCustomPrompt="1"/>
          </p:nvPr>
        </p:nvSpPr>
        <p:spPr>
          <a:xfrm>
            <a:off x="7216753" y="2112271"/>
            <a:ext cx="5457658" cy="6422133"/>
          </a:xfrm>
          <a:prstGeom prst="rect">
            <a:avLst/>
          </a:prstGeom>
        </p:spPr>
        <p:txBody>
          <a:bodyPr/>
          <a:lstStyle>
            <a:lvl1pPr>
              <a:defRPr lang="en-US" sz="3038" baseline="0" smtClean="0">
                <a:solidFill>
                  <a:schemeClr val="tx1"/>
                </a:solidFill>
              </a:defRPr>
            </a:lvl1pPr>
            <a:lvl2pPr>
              <a:defRPr lang="en-US" sz="2475" baseline="0" smtClean="0">
                <a:solidFill>
                  <a:schemeClr val="tx1"/>
                </a:solidFill>
              </a:defRPr>
            </a:lvl2pPr>
            <a:lvl3pPr>
              <a:defRPr lang="en-US" smtClean="0">
                <a:solidFill>
                  <a:schemeClr val="tx1"/>
                </a:solidFill>
              </a:defRPr>
            </a:lvl3pPr>
            <a:lvl4pPr>
              <a:defRPr lang="en-US" sz="2025" smtClean="0">
                <a:solidFill>
                  <a:schemeClr val="tx1"/>
                </a:solidFill>
              </a:defRPr>
            </a:lvl4pPr>
          </a:lstStyle>
          <a:p>
            <a:pPr lvl="0">
              <a:spcBef>
                <a:spcPts val="576"/>
              </a:spcBef>
              <a:buFont typeface="Arial" panose="020B0604020202020204" pitchFamily="34" charset="0"/>
              <a:buChar char="•"/>
            </a:pPr>
            <a:r>
              <a:rPr lang="en-US"/>
              <a:t>Add supporting text</a:t>
            </a:r>
          </a:p>
          <a:p>
            <a:pPr marL="600193" lvl="1" indent="-257227">
              <a:spcBef>
                <a:spcPts val="576"/>
              </a:spcBef>
              <a:buSzPct val="75000"/>
              <a:buFont typeface="Wingdings" panose="05000000000000000000" pitchFamily="2" charset="2"/>
              <a:buChar char="Ø"/>
            </a:pPr>
            <a:r>
              <a:rPr lang="en-US"/>
              <a:t>Second level</a:t>
            </a:r>
          </a:p>
          <a:p>
            <a:pPr marL="900288" lvl="2" indent="-214355">
              <a:spcBef>
                <a:spcPts val="576"/>
              </a:spcBef>
              <a:buSzPct val="75000"/>
              <a:buFont typeface="Wingdings" panose="05000000000000000000" pitchFamily="2" charset="2"/>
              <a:buChar char="§"/>
            </a:pPr>
            <a:r>
              <a:rPr lang="en-US"/>
              <a:t>Third level</a:t>
            </a:r>
          </a:p>
          <a:p>
            <a:pPr marL="1111070" lvl="3" indent="-164339">
              <a:spcBef>
                <a:spcPts val="576"/>
              </a:spcBef>
              <a:buFont typeface="Arial" panose="020B0604020202020204" pitchFamily="34" charset="0"/>
              <a:buChar char="•"/>
            </a:pPr>
            <a:r>
              <a:rPr lang="en-US"/>
              <a:t>Fourth level</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Tree>
    <p:extLst>
      <p:ext uri="{BB962C8B-B14F-4D97-AF65-F5344CB8AC3E}">
        <p14:creationId xmlns:p14="http://schemas.microsoft.com/office/powerpoint/2010/main" val="339056823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White Questions Slide 1">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530976" y="3733800"/>
            <a:ext cx="5740193" cy="3290761"/>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l">
              <a:defRPr sz="6470" baseline="0">
                <a:solidFill>
                  <a:schemeClr val="tx2"/>
                </a:solidFill>
              </a:defRPr>
            </a:lvl1pPr>
          </a:lstStyle>
          <a:p>
            <a:pPr lvl="0"/>
            <a:r>
              <a:rPr lang="en-US">
                <a:sym typeface="Trebuchet MS" pitchFamily="-100" charset="0"/>
              </a:rPr>
              <a:t>Questions?</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pic>
        <p:nvPicPr>
          <p:cNvPr id="7" name="Picture 6">
            <a:extLst>
              <a:ext uri="{FF2B5EF4-FFF2-40B4-BE49-F238E27FC236}">
                <a16:creationId xmlns:a16="http://schemas.microsoft.com/office/drawing/2014/main" id="{8399FA09-FEF2-46EE-8935-90657E8B3EA2}"/>
              </a:ext>
            </a:extLst>
          </p:cNvPr>
          <p:cNvPicPr>
            <a:picLocks/>
          </p:cNvPicPr>
          <p:nvPr userDrawn="1"/>
        </p:nvPicPr>
        <p:blipFill>
          <a:blip r:embed="rId2">
            <a:duotone>
              <a:schemeClr val="accent5">
                <a:shade val="45000"/>
                <a:satMod val="135000"/>
              </a:schemeClr>
              <a:prstClr val="white"/>
            </a:duotone>
          </a:blip>
          <a:stretch>
            <a:fillRect/>
          </a:stretch>
        </p:blipFill>
        <p:spPr>
          <a:xfrm>
            <a:off x="258120" y="761999"/>
            <a:ext cx="8468037" cy="8305801"/>
          </a:xfrm>
          <a:prstGeom prst="rect">
            <a:avLst/>
          </a:prstGeom>
        </p:spPr>
      </p:pic>
    </p:spTree>
    <p:extLst>
      <p:ext uri="{BB962C8B-B14F-4D97-AF65-F5344CB8AC3E}">
        <p14:creationId xmlns:p14="http://schemas.microsoft.com/office/powerpoint/2010/main" val="398210439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White Questions Slide 2">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
        <p:nvSpPr>
          <p:cNvPr id="7" name="Text Placeholder 3">
            <a:extLst>
              <a:ext uri="{FF2B5EF4-FFF2-40B4-BE49-F238E27FC236}">
                <a16:creationId xmlns:a16="http://schemas.microsoft.com/office/drawing/2014/main" id="{72FC97D4-6B4D-43C2-A418-FA4FD0932491}"/>
              </a:ext>
            </a:extLst>
          </p:cNvPr>
          <p:cNvSpPr>
            <a:spLocks noGrp="1"/>
          </p:cNvSpPr>
          <p:nvPr>
            <p:ph type="body" sz="quarter" idx="11" hasCustomPrompt="1"/>
          </p:nvPr>
        </p:nvSpPr>
        <p:spPr>
          <a:xfrm>
            <a:off x="6104903" y="3870690"/>
            <a:ext cx="5903255" cy="2012220"/>
          </a:xfrm>
          <a:prstGeom prst="rect">
            <a:avLst/>
          </a:prstGeom>
          <a:noFill/>
          <a:ln w="3175">
            <a:noFill/>
            <a:miter lim="0"/>
            <a:headEnd/>
            <a:tailEnd/>
          </a:ln>
        </p:spPr>
        <p:txBody>
          <a:bodyPr vert="horz" wrap="square" lIns="0" tIns="0" rIns="0" bIns="0" numCol="1" rtlCol="0" anchor="ctr" anchorCtr="0" compatLnSpc="1">
            <a:prstTxWarp prst="textNoShape">
              <a:avLst/>
            </a:prstTxWarp>
            <a:noAutofit/>
          </a:bodyPr>
          <a:lstStyle>
            <a:lvl1pPr>
              <a:defRPr lang="en-US" sz="6751" b="1" i="0" u="none" kern="0" baseline="0" dirty="0">
                <a:solidFill>
                  <a:schemeClr val="tx2"/>
                </a:solidFill>
                <a:latin typeface="+mj-lt"/>
                <a:ea typeface="+mj-ea"/>
                <a:cs typeface="+mj-cs"/>
              </a:defRPr>
            </a:lvl1pPr>
          </a:lstStyle>
          <a:p>
            <a:pPr lvl="0" eaLnBrk="1" hangingPunct="1">
              <a:spcBef>
                <a:spcPct val="0"/>
              </a:spcBef>
            </a:pPr>
            <a:r>
              <a:rPr lang="en-US"/>
              <a:t>Questions?</a:t>
            </a:r>
          </a:p>
        </p:txBody>
      </p:sp>
      <p:pic>
        <p:nvPicPr>
          <p:cNvPr id="5" name="Graphic 4" descr="Help">
            <a:extLst>
              <a:ext uri="{FF2B5EF4-FFF2-40B4-BE49-F238E27FC236}">
                <a16:creationId xmlns:a16="http://schemas.microsoft.com/office/drawing/2014/main" id="{8D1DAB01-50C4-4D9D-962D-5E8EA3F8DE9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0799" y="2091530"/>
            <a:ext cx="6290469" cy="6290469"/>
          </a:xfrm>
          <a:prstGeom prst="rect">
            <a:avLst/>
          </a:prstGeom>
        </p:spPr>
      </p:pic>
    </p:spTree>
    <p:extLst>
      <p:ext uri="{BB962C8B-B14F-4D97-AF65-F5344CB8AC3E}">
        <p14:creationId xmlns:p14="http://schemas.microsoft.com/office/powerpoint/2010/main" val="219161579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White Chat Slide">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530976" y="3205486"/>
            <a:ext cx="6143437" cy="3342640"/>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l">
              <a:defRPr sz="6470" baseline="0">
                <a:solidFill>
                  <a:schemeClr val="tx2"/>
                </a:solidFill>
              </a:defRPr>
            </a:lvl1pPr>
          </a:lstStyle>
          <a:p>
            <a:pPr lvl="0"/>
            <a:r>
              <a:rPr lang="en-US">
                <a:sym typeface="Trebuchet MS" pitchFamily="-100" charset="0"/>
              </a:rPr>
              <a:t>Discuss or Chat</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pic>
        <p:nvPicPr>
          <p:cNvPr id="6" name="Graphic 5" descr="Chat">
            <a:extLst>
              <a:ext uri="{FF2B5EF4-FFF2-40B4-BE49-F238E27FC236}">
                <a16:creationId xmlns:a16="http://schemas.microsoft.com/office/drawing/2014/main" id="{EB12BC41-D3C0-42C3-B816-98E6CBAE4D8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79399" y="1045766"/>
            <a:ext cx="7183835" cy="7183835"/>
          </a:xfrm>
          <a:prstGeom prst="rect">
            <a:avLst/>
          </a:prstGeom>
        </p:spPr>
      </p:pic>
    </p:spTree>
    <p:extLst>
      <p:ext uri="{BB962C8B-B14F-4D97-AF65-F5344CB8AC3E}">
        <p14:creationId xmlns:p14="http://schemas.microsoft.com/office/powerpoint/2010/main" val="3361189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s + Text Slide">
    <p:spTree>
      <p:nvGrpSpPr>
        <p:cNvPr id="1" name=""/>
        <p:cNvGrpSpPr/>
        <p:nvPr/>
      </p:nvGrpSpPr>
      <p:grpSpPr>
        <a:xfrm>
          <a:off x="0" y="0"/>
          <a:ext cx="0" cy="0"/>
          <a:chOff x="0" y="0"/>
          <a:chExt cx="0" cy="0"/>
        </a:xfrm>
      </p:grpSpPr>
      <p:sp>
        <p:nvSpPr>
          <p:cNvPr id="7" name="Rectangle 6" descr="&quot;&quot;"/>
          <p:cNvSpPr/>
          <p:nvPr userDrawn="1"/>
        </p:nvSpPr>
        <p:spPr>
          <a:xfrm>
            <a:off x="896113" y="2396806"/>
            <a:ext cx="12108690" cy="114536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6705" tIns="58352" rIns="116705" bIns="58352" rtlCol="0" anchor="ctr"/>
          <a:lstStyle/>
          <a:p>
            <a:pPr lvl="0" algn="ctr"/>
            <a:endParaRPr lang="en-US"/>
          </a:p>
        </p:txBody>
      </p:sp>
      <p:sp>
        <p:nvSpPr>
          <p:cNvPr id="6" name="Rectangle 5" descr="&quot;&quot;"/>
          <p:cNvSpPr/>
          <p:nvPr userDrawn="1"/>
        </p:nvSpPr>
        <p:spPr>
          <a:xfrm>
            <a:off x="896113" y="4797106"/>
            <a:ext cx="12108690" cy="114536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6705" tIns="58352" rIns="116705" bIns="58352" rtlCol="0" anchor="ctr"/>
          <a:lstStyle/>
          <a:p>
            <a:pPr lvl="0" algn="ctr"/>
            <a:endParaRPr lang="en-US"/>
          </a:p>
        </p:txBody>
      </p:sp>
      <p:sp>
        <p:nvSpPr>
          <p:cNvPr id="5" name="Rectangle 4" descr="&quot;&quot;"/>
          <p:cNvSpPr/>
          <p:nvPr userDrawn="1"/>
        </p:nvSpPr>
        <p:spPr>
          <a:xfrm>
            <a:off x="896113" y="7197406"/>
            <a:ext cx="12108690" cy="114536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6705" tIns="58352" rIns="116705" bIns="58352" rtlCol="0" anchor="ctr"/>
          <a:lstStyle/>
          <a:p>
            <a:pPr lvl="0" algn="ctr"/>
            <a:endParaRPr lang="en-US"/>
          </a:p>
        </p:txBody>
      </p:sp>
      <p:sp>
        <p:nvSpPr>
          <p:cNvPr id="12" name="Text Placeholder 7"/>
          <p:cNvSpPr>
            <a:spLocks noGrp="1"/>
          </p:cNvSpPr>
          <p:nvPr>
            <p:ph type="body" sz="quarter" idx="15" hasCustomPrompt="1"/>
          </p:nvPr>
        </p:nvSpPr>
        <p:spPr>
          <a:xfrm>
            <a:off x="896112" y="609600"/>
            <a:ext cx="11219688" cy="1161288"/>
          </a:xfrm>
          <a:prstGeom prst="rect">
            <a:avLst/>
          </a:prstGeom>
        </p:spPr>
        <p:txBody>
          <a:bodyPr vert="horz" lIns="91440" tIns="45720" rIns="91440" bIns="45720" rtlCol="0" anchor="ctr">
            <a:noAutofit/>
          </a:bodyPr>
          <a:lstStyle>
            <a:lvl1pPr>
              <a:defRPr lang="en-US" sz="6600" b="1" i="0" u="none" dirty="0">
                <a:solidFill>
                  <a:srgbClr val="FFFFFF"/>
                </a:solidFill>
                <a:latin typeface="+mj-lt"/>
                <a:ea typeface="+mj-ea"/>
                <a:cs typeface="+mj-cs"/>
              </a:defRPr>
            </a:lvl1pPr>
          </a:lstStyle>
          <a:p>
            <a:pPr lvl="0" algn="ctr">
              <a:spcBef>
                <a:spcPct val="0"/>
              </a:spcBef>
            </a:pPr>
            <a:r>
              <a:rPr lang="en-US"/>
              <a:t>List 3 Main Concerns</a:t>
            </a:r>
          </a:p>
        </p:txBody>
      </p:sp>
      <p:sp>
        <p:nvSpPr>
          <p:cNvPr id="21" name="Text Placeholder 20"/>
          <p:cNvSpPr>
            <a:spLocks noGrp="1"/>
          </p:cNvSpPr>
          <p:nvPr>
            <p:ph type="body" sz="quarter" idx="20" hasCustomPrompt="1"/>
          </p:nvPr>
        </p:nvSpPr>
        <p:spPr>
          <a:xfrm>
            <a:off x="2289115" y="2370555"/>
            <a:ext cx="10385297" cy="1197864"/>
          </a:xfrm>
          <a:prstGeom prst="rect">
            <a:avLst/>
          </a:prstGeom>
        </p:spPr>
        <p:txBody>
          <a:bodyPr anchor="ctr"/>
          <a:lstStyle>
            <a:lvl1pPr>
              <a:defRPr lang="en-US" sz="4400" dirty="0">
                <a:solidFill>
                  <a:schemeClr val="tx1"/>
                </a:solidFill>
              </a:defRPr>
            </a:lvl1pPr>
          </a:lstStyle>
          <a:p>
            <a:pPr marL="571615" lvl="0" indent="-571615">
              <a:buFont typeface="Calibri" panose="020F0502020204030204" pitchFamily="34" charset="0"/>
              <a:buChar char="→"/>
            </a:pPr>
            <a:r>
              <a:rPr lang="en-US"/>
              <a:t>Click to add text</a:t>
            </a:r>
          </a:p>
        </p:txBody>
      </p:sp>
      <p:sp>
        <p:nvSpPr>
          <p:cNvPr id="23" name="Text Placeholder 22"/>
          <p:cNvSpPr>
            <a:spLocks noGrp="1"/>
          </p:cNvSpPr>
          <p:nvPr>
            <p:ph type="body" sz="quarter" idx="21" hasCustomPrompt="1"/>
          </p:nvPr>
        </p:nvSpPr>
        <p:spPr>
          <a:xfrm>
            <a:off x="2273430" y="4770855"/>
            <a:ext cx="10385297" cy="1197864"/>
          </a:xfrm>
          <a:prstGeom prst="rect">
            <a:avLst/>
          </a:prstGeom>
        </p:spPr>
        <p:txBody>
          <a:bodyPr anchor="ctr"/>
          <a:lstStyle>
            <a:lvl1pPr>
              <a:defRPr lang="en-US" sz="4400" dirty="0">
                <a:solidFill>
                  <a:schemeClr val="tx1"/>
                </a:solidFill>
              </a:defRPr>
            </a:lvl1pPr>
          </a:lstStyle>
          <a:p>
            <a:pPr marL="571615" lvl="0" indent="-571615">
              <a:buFont typeface="Calibri" panose="020F0502020204030204" pitchFamily="34" charset="0"/>
              <a:buChar char="→"/>
            </a:pPr>
            <a:r>
              <a:rPr lang="en-US"/>
              <a:t>Click to add text</a:t>
            </a:r>
          </a:p>
        </p:txBody>
      </p:sp>
      <p:sp>
        <p:nvSpPr>
          <p:cNvPr id="4" name="Text Placeholder 3"/>
          <p:cNvSpPr>
            <a:spLocks noGrp="1"/>
          </p:cNvSpPr>
          <p:nvPr>
            <p:ph type="body" sz="quarter" idx="19" hasCustomPrompt="1"/>
          </p:nvPr>
        </p:nvSpPr>
        <p:spPr>
          <a:xfrm>
            <a:off x="2273430" y="7171155"/>
            <a:ext cx="10385297" cy="1197864"/>
          </a:xfrm>
          <a:prstGeom prst="rect">
            <a:avLst/>
          </a:prstGeom>
        </p:spPr>
        <p:txBody>
          <a:bodyPr anchor="ctr"/>
          <a:lstStyle>
            <a:lvl1pPr marL="571615" indent="-571615">
              <a:buFont typeface="Calibri" panose="020F0502020204030204" pitchFamily="34" charset="0"/>
              <a:buChar char="→"/>
              <a:defRPr sz="4400">
                <a:solidFill>
                  <a:schemeClr val="tx1"/>
                </a:solidFill>
              </a:defRPr>
            </a:lvl1pPr>
          </a:lstStyle>
          <a:p>
            <a:pPr lvl="0"/>
            <a:r>
              <a:rPr lang="en-US"/>
              <a:t>Click to add text</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
        <p:nvSpPr>
          <p:cNvPr id="14" name="Content Placeholder 28">
            <a:extLst>
              <a:ext uri="{FF2B5EF4-FFF2-40B4-BE49-F238E27FC236}">
                <a16:creationId xmlns:a16="http://schemas.microsoft.com/office/drawing/2014/main" id="{A19DC5E9-65C9-46DE-B459-90C66263AD05}"/>
              </a:ext>
            </a:extLst>
          </p:cNvPr>
          <p:cNvSpPr>
            <a:spLocks noGrp="1"/>
          </p:cNvSpPr>
          <p:nvPr>
            <p:ph sz="quarter" idx="25" hasCustomPrompt="1"/>
          </p:nvPr>
        </p:nvSpPr>
        <p:spPr>
          <a:xfrm>
            <a:off x="331068" y="2133600"/>
            <a:ext cx="1680613" cy="1671774"/>
          </a:xfrm>
          <a:prstGeom prst="ellipse">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a:defRPr lang="en-US" sz="2700" b="0" i="1" baseline="0" dirty="0">
                <a:solidFill>
                  <a:schemeClr val="bg1">
                    <a:lumMod val="50000"/>
                  </a:schemeClr>
                </a:solidFill>
                <a:effectLst/>
              </a:defRPr>
            </a:lvl1pPr>
          </a:lstStyle>
          <a:p>
            <a:pPr marL="0" marR="0" lvl="0" indent="0" algn="ctr" defTabSz="1167267" fontAlgn="auto" latinLnBrk="0">
              <a:lnSpc>
                <a:spcPct val="100000"/>
              </a:lnSpc>
              <a:spcBef>
                <a:spcPct val="20000"/>
              </a:spcBef>
              <a:spcAft>
                <a:spcPts val="0"/>
              </a:spcAft>
              <a:buClrTx/>
              <a:buSzTx/>
              <a:buFont typeface="Arial" pitchFamily="34" charset="0"/>
              <a:buNone/>
              <a:tabLst/>
            </a:pPr>
            <a:r>
              <a:rPr lang="en-US"/>
              <a:t>Click to add image</a:t>
            </a:r>
          </a:p>
        </p:txBody>
      </p:sp>
      <p:sp>
        <p:nvSpPr>
          <p:cNvPr id="15" name="Content Placeholder 28">
            <a:extLst>
              <a:ext uri="{FF2B5EF4-FFF2-40B4-BE49-F238E27FC236}">
                <a16:creationId xmlns:a16="http://schemas.microsoft.com/office/drawing/2014/main" id="{A7CE86ED-4EA2-412C-AD1C-6D131DDC4CDB}"/>
              </a:ext>
            </a:extLst>
          </p:cNvPr>
          <p:cNvSpPr>
            <a:spLocks noGrp="1"/>
          </p:cNvSpPr>
          <p:nvPr>
            <p:ph sz="quarter" idx="26" hasCustomPrompt="1"/>
          </p:nvPr>
        </p:nvSpPr>
        <p:spPr>
          <a:xfrm>
            <a:off x="325987" y="4563880"/>
            <a:ext cx="1680613" cy="1611814"/>
          </a:xfrm>
          <a:prstGeom prst="ellipse">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a:defRPr lang="en-US" sz="2700" b="0" i="1" baseline="0" dirty="0">
                <a:solidFill>
                  <a:schemeClr val="bg1">
                    <a:lumMod val="50000"/>
                  </a:schemeClr>
                </a:solidFill>
                <a:effectLst/>
              </a:defRPr>
            </a:lvl1pPr>
          </a:lstStyle>
          <a:p>
            <a:pPr marL="0" marR="0" lvl="0" indent="0" algn="ctr" defTabSz="1167267" fontAlgn="auto" latinLnBrk="0">
              <a:lnSpc>
                <a:spcPct val="100000"/>
              </a:lnSpc>
              <a:spcBef>
                <a:spcPct val="20000"/>
              </a:spcBef>
              <a:spcAft>
                <a:spcPts val="0"/>
              </a:spcAft>
              <a:buClrTx/>
              <a:buSzTx/>
              <a:buFont typeface="Arial" pitchFamily="34" charset="0"/>
              <a:buNone/>
              <a:tabLst/>
            </a:pPr>
            <a:r>
              <a:rPr lang="en-US"/>
              <a:t>Click to add image</a:t>
            </a:r>
          </a:p>
        </p:txBody>
      </p:sp>
      <p:sp>
        <p:nvSpPr>
          <p:cNvPr id="16" name="Content Placeholder 28">
            <a:extLst>
              <a:ext uri="{FF2B5EF4-FFF2-40B4-BE49-F238E27FC236}">
                <a16:creationId xmlns:a16="http://schemas.microsoft.com/office/drawing/2014/main" id="{59610014-D56E-4D49-90EC-FBB3AE85730D}"/>
              </a:ext>
            </a:extLst>
          </p:cNvPr>
          <p:cNvSpPr>
            <a:spLocks noGrp="1"/>
          </p:cNvSpPr>
          <p:nvPr>
            <p:ph sz="quarter" idx="27" hasCustomPrompt="1"/>
          </p:nvPr>
        </p:nvSpPr>
        <p:spPr>
          <a:xfrm>
            <a:off x="325987" y="6934200"/>
            <a:ext cx="1680613" cy="1671774"/>
          </a:xfrm>
          <a:prstGeom prst="ellipse">
            <a:avLst/>
          </a:prstGeom>
          <a:solidFill>
            <a:schemeClr val="bg1"/>
          </a:solidFill>
          <a:ln w="57150">
            <a:solidFill>
              <a:schemeClr val="accent1">
                <a:lumMod val="75000"/>
              </a:schemeClr>
            </a:solidFill>
          </a:ln>
          <a:effectLst/>
        </p:spPr>
        <p:style>
          <a:lnRef idx="2">
            <a:schemeClr val="accent3"/>
          </a:lnRef>
          <a:fillRef idx="1">
            <a:schemeClr val="lt1"/>
          </a:fillRef>
          <a:effectRef idx="0">
            <a:schemeClr val="accent3"/>
          </a:effectRef>
          <a:fontRef idx="none"/>
        </p:style>
        <p:txBody>
          <a:bodyPr anchor="ctr"/>
          <a:lstStyle>
            <a:lvl1pPr>
              <a:defRPr lang="en-US" sz="2700" b="0" i="1" baseline="0" dirty="0">
                <a:solidFill>
                  <a:schemeClr val="bg1">
                    <a:lumMod val="50000"/>
                  </a:schemeClr>
                </a:solidFill>
                <a:effectLst/>
              </a:defRPr>
            </a:lvl1pPr>
          </a:lstStyle>
          <a:p>
            <a:pPr marL="0" marR="0" lvl="0" indent="0" algn="ctr" defTabSz="1167267" fontAlgn="auto" latinLnBrk="0">
              <a:lnSpc>
                <a:spcPct val="100000"/>
              </a:lnSpc>
              <a:spcBef>
                <a:spcPct val="20000"/>
              </a:spcBef>
              <a:spcAft>
                <a:spcPts val="0"/>
              </a:spcAft>
              <a:buClrTx/>
              <a:buSzTx/>
              <a:buFont typeface="Arial" pitchFamily="34" charset="0"/>
              <a:buNone/>
              <a:tabLst/>
            </a:pPr>
            <a:r>
              <a:rPr lang="en-US"/>
              <a:t>Click to add image</a:t>
            </a:r>
          </a:p>
        </p:txBody>
      </p:sp>
    </p:spTree>
    <p:extLst>
      <p:ext uri="{BB962C8B-B14F-4D97-AF65-F5344CB8AC3E}">
        <p14:creationId xmlns:p14="http://schemas.microsoft.com/office/powerpoint/2010/main" val="154450178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White Questions Slide 2">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
        <p:nvSpPr>
          <p:cNvPr id="7" name="Text Placeholder 3">
            <a:extLst>
              <a:ext uri="{FF2B5EF4-FFF2-40B4-BE49-F238E27FC236}">
                <a16:creationId xmlns:a16="http://schemas.microsoft.com/office/drawing/2014/main" id="{72FC97D4-6B4D-43C2-A418-FA4FD0932491}"/>
              </a:ext>
            </a:extLst>
          </p:cNvPr>
          <p:cNvSpPr>
            <a:spLocks noGrp="1"/>
          </p:cNvSpPr>
          <p:nvPr>
            <p:ph type="body" sz="quarter" idx="11" hasCustomPrompt="1"/>
          </p:nvPr>
        </p:nvSpPr>
        <p:spPr>
          <a:xfrm>
            <a:off x="6104903" y="3870690"/>
            <a:ext cx="5903255" cy="2012220"/>
          </a:xfrm>
          <a:prstGeom prst="rect">
            <a:avLst/>
          </a:prstGeom>
          <a:noFill/>
          <a:ln w="3175">
            <a:noFill/>
            <a:miter lim="0"/>
            <a:headEnd/>
            <a:tailEnd/>
          </a:ln>
        </p:spPr>
        <p:txBody>
          <a:bodyPr vert="horz" wrap="square" lIns="0" tIns="0" rIns="0" bIns="0" numCol="1" rtlCol="0" anchor="ctr" anchorCtr="0" compatLnSpc="1">
            <a:prstTxWarp prst="textNoShape">
              <a:avLst/>
            </a:prstTxWarp>
            <a:noAutofit/>
          </a:bodyPr>
          <a:lstStyle>
            <a:lvl1pPr>
              <a:defRPr lang="en-US" sz="6751" b="1" i="0" u="none" kern="0" baseline="0" dirty="0">
                <a:solidFill>
                  <a:schemeClr val="tx2"/>
                </a:solidFill>
                <a:latin typeface="+mj-lt"/>
                <a:ea typeface="+mj-ea"/>
                <a:cs typeface="+mj-cs"/>
              </a:defRPr>
            </a:lvl1pPr>
          </a:lstStyle>
          <a:p>
            <a:pPr lvl="0" eaLnBrk="1" hangingPunct="1">
              <a:spcBef>
                <a:spcPct val="0"/>
              </a:spcBef>
            </a:pPr>
            <a:r>
              <a:rPr lang="en-US"/>
              <a:t>Questions?</a:t>
            </a:r>
          </a:p>
        </p:txBody>
      </p:sp>
      <p:pic>
        <p:nvPicPr>
          <p:cNvPr id="5" name="Graphic 4" descr="Help">
            <a:extLst>
              <a:ext uri="{FF2B5EF4-FFF2-40B4-BE49-F238E27FC236}">
                <a16:creationId xmlns:a16="http://schemas.microsoft.com/office/drawing/2014/main" id="{8D1DAB01-50C4-4D9D-962D-5E8EA3F8DE9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0799" y="2091530"/>
            <a:ext cx="6290469" cy="6290469"/>
          </a:xfrm>
          <a:prstGeom prst="rect">
            <a:avLst/>
          </a:prstGeom>
        </p:spPr>
      </p:pic>
    </p:spTree>
    <p:extLst>
      <p:ext uri="{BB962C8B-B14F-4D97-AF65-F5344CB8AC3E}">
        <p14:creationId xmlns:p14="http://schemas.microsoft.com/office/powerpoint/2010/main" val="332961676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White Chat Slide">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530976" y="3205486"/>
            <a:ext cx="6143437" cy="3342640"/>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l">
              <a:defRPr sz="6470" baseline="0">
                <a:solidFill>
                  <a:schemeClr val="tx2"/>
                </a:solidFill>
              </a:defRPr>
            </a:lvl1pPr>
          </a:lstStyle>
          <a:p>
            <a:pPr lvl="0"/>
            <a:r>
              <a:rPr lang="en-US">
                <a:sym typeface="Trebuchet MS" pitchFamily="-100" charset="0"/>
              </a:rPr>
              <a:t>Discuss or Chat</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pic>
        <p:nvPicPr>
          <p:cNvPr id="6" name="Graphic 5" descr="Chat">
            <a:extLst>
              <a:ext uri="{FF2B5EF4-FFF2-40B4-BE49-F238E27FC236}">
                <a16:creationId xmlns:a16="http://schemas.microsoft.com/office/drawing/2014/main" id="{EB12BC41-D3C0-42C3-B816-98E6CBAE4D8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79399" y="1045766"/>
            <a:ext cx="7183835" cy="7183835"/>
          </a:xfrm>
          <a:prstGeom prst="rect">
            <a:avLst/>
          </a:prstGeom>
        </p:spPr>
      </p:pic>
    </p:spTree>
    <p:extLst>
      <p:ext uri="{BB962C8B-B14F-4D97-AF65-F5344CB8AC3E}">
        <p14:creationId xmlns:p14="http://schemas.microsoft.com/office/powerpoint/2010/main" val="200046545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White Contact Info Slide">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35001" y="630937"/>
            <a:ext cx="11734800" cy="1161289"/>
          </a:xfrm>
          <a:prstGeom prst="rect">
            <a:avLst/>
          </a:prstGeom>
          <a:noFill/>
          <a:ln w="3175">
            <a:noFill/>
            <a:miter lim="0"/>
            <a:headEnd/>
            <a:tailEnd/>
          </a:ln>
        </p:spPr>
        <p:txBody>
          <a:bodyPr vert="horz" wrap="square" lIns="0" tIns="0" rIns="0" bIns="0" numCol="1" anchor="ctr" anchorCtr="0" compatLnSpc="1">
            <a:prstTxWarp prst="textNoShape">
              <a:avLst/>
            </a:prstTxWarp>
          </a:bodyPr>
          <a:lstStyle>
            <a:lvl1pPr algn="ctr">
              <a:defRPr baseline="0"/>
            </a:lvl1pPr>
          </a:lstStyle>
          <a:p>
            <a:pPr lvl="0"/>
            <a:r>
              <a:rPr lang="en-US">
                <a:sym typeface="Trebuchet MS" pitchFamily="-100" charset="0"/>
              </a:rPr>
              <a:t>Click to Edit Slide Title</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
        <p:nvSpPr>
          <p:cNvPr id="11" name="Text Placeholder 10"/>
          <p:cNvSpPr>
            <a:spLocks noGrp="1"/>
          </p:cNvSpPr>
          <p:nvPr>
            <p:ph type="body" sz="quarter" idx="12" hasCustomPrompt="1"/>
          </p:nvPr>
        </p:nvSpPr>
        <p:spPr>
          <a:xfrm>
            <a:off x="635001" y="2133601"/>
            <a:ext cx="11734800" cy="5486399"/>
          </a:xfrm>
          <a:prstGeom prst="rect">
            <a:avLst/>
          </a:prstGeom>
        </p:spPr>
        <p:txBody>
          <a:bodyPr anchor="ctr"/>
          <a:lstStyle>
            <a:lvl1pPr algn="ctr">
              <a:spcBef>
                <a:spcPts val="0"/>
              </a:spcBef>
              <a:defRPr sz="2700" b="0" baseline="0">
                <a:solidFill>
                  <a:schemeClr val="tx1"/>
                </a:solidFill>
                <a:latin typeface="+mj-lt"/>
                <a:ea typeface="Tahoma" panose="020B0604030504040204" pitchFamily="34" charset="0"/>
                <a:cs typeface="Tahoma" panose="020B0604030504040204" pitchFamily="34" charset="0"/>
              </a:defRPr>
            </a:lvl1pPr>
          </a:lstStyle>
          <a:p>
            <a:pPr lvl="0"/>
            <a:r>
              <a:rPr lang="en-US" b="1"/>
              <a:t>Contact Name #1 (required)</a:t>
            </a:r>
          </a:p>
          <a:p>
            <a:pPr lvl="0"/>
            <a:r>
              <a:rPr lang="en-US" b="0"/>
              <a:t>Position</a:t>
            </a:r>
          </a:p>
          <a:p>
            <a:pPr lvl="0"/>
            <a:r>
              <a:rPr lang="en-US" b="0"/>
              <a:t>Email address</a:t>
            </a:r>
          </a:p>
          <a:p>
            <a:pPr lvl="0"/>
            <a:endParaRPr lang="en-US" b="0"/>
          </a:p>
          <a:p>
            <a:pPr lvl="0"/>
            <a:r>
              <a:rPr lang="en-US" b="1"/>
              <a:t>Contact Name #2 (optional)</a:t>
            </a:r>
          </a:p>
          <a:p>
            <a:pPr lvl="0"/>
            <a:r>
              <a:rPr lang="en-US" b="0"/>
              <a:t>Position</a:t>
            </a:r>
          </a:p>
          <a:p>
            <a:pPr lvl="0"/>
            <a:r>
              <a:rPr lang="en-US" b="0"/>
              <a:t>Email address</a:t>
            </a:r>
            <a:endParaRPr lang="en-US"/>
          </a:p>
        </p:txBody>
      </p:sp>
    </p:spTree>
    <p:extLst>
      <p:ext uri="{BB962C8B-B14F-4D97-AF65-F5344CB8AC3E}">
        <p14:creationId xmlns:p14="http://schemas.microsoft.com/office/powerpoint/2010/main" val="72268408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White Thank You">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35001" y="3720314"/>
            <a:ext cx="11734800" cy="2312987"/>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ctr">
              <a:defRPr sz="5400" baseline="0"/>
            </a:lvl1pPr>
          </a:lstStyle>
          <a:p>
            <a:pPr lvl="0"/>
            <a:r>
              <a:rPr lang="en-US">
                <a:sym typeface="Trebuchet MS" pitchFamily="-100" charset="0"/>
              </a:rPr>
              <a:t>Click to Add Thank You</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Tree>
    <p:extLst>
      <p:ext uri="{BB962C8B-B14F-4D97-AF65-F5344CB8AC3E}">
        <p14:creationId xmlns:p14="http://schemas.microsoft.com/office/powerpoint/2010/main" val="354916860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White Blank White Logo">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FEC4C10-3428-4022-9B73-AD3426E542EB}"/>
              </a:ext>
            </a:extLst>
          </p:cNvPr>
          <p:cNvSpPr>
            <a:spLocks noGrp="1"/>
          </p:cNvSpPr>
          <p:nvPr>
            <p:ph type="sldNum" sz="quarter" idx="4"/>
          </p:nvPr>
        </p:nvSpPr>
        <p:spPr>
          <a:xfrm>
            <a:off x="10502781" y="9137972"/>
            <a:ext cx="2145811" cy="519113"/>
          </a:xfrm>
          <a:prstGeom prst="rect">
            <a:avLst/>
          </a:prstGeom>
        </p:spPr>
        <p:txBody>
          <a:bodyPr vert="horz" lIns="91440" tIns="45720" rIns="91440" bIns="45720" rtlCol="0" anchor="ctr"/>
          <a:lstStyle>
            <a:lvl1pPr algn="r">
              <a:defRPr sz="1012" b="1">
                <a:solidFill>
                  <a:schemeClr val="bg1"/>
                </a:solidFill>
              </a:defRPr>
            </a:lvl1pPr>
          </a:lstStyle>
          <a:p>
            <a:fld id="{7CD4B2A3-DF06-4EAB-85AB-0641A4D150A0}" type="slidenum">
              <a:rPr lang="en-US" smtClean="0"/>
              <a:pPr/>
              <a:t>‹#›</a:t>
            </a:fld>
            <a:endParaRPr lang="en-US"/>
          </a:p>
        </p:txBody>
      </p:sp>
    </p:spTree>
    <p:extLst>
      <p:ext uri="{BB962C8B-B14F-4D97-AF65-F5344CB8AC3E}">
        <p14:creationId xmlns:p14="http://schemas.microsoft.com/office/powerpoint/2010/main" val="12317313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White Blank Color Logo">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1AE6FB-43F4-4CC8-96BF-48D63AC6520D}"/>
              </a:ext>
            </a:extLst>
          </p:cNvPr>
          <p:cNvSpPr/>
          <p:nvPr userDrawn="1"/>
        </p:nvSpPr>
        <p:spPr bwMode="auto">
          <a:xfrm>
            <a:off x="0" y="9067801"/>
            <a:ext cx="13004800" cy="685800"/>
          </a:xfrm>
          <a:prstGeom prst="rect">
            <a:avLst/>
          </a:prstGeom>
          <a:solidFill>
            <a:schemeClr val="bg1"/>
          </a:solidFill>
          <a:ln w="12700" cap="flat" cmpd="sng" algn="ctr">
            <a:noFill/>
            <a:prstDash val="solid"/>
            <a:miter lim="0"/>
            <a:headEnd type="none" w="med" len="med"/>
            <a:tailEnd type="none" w="med" len="med"/>
          </a:ln>
          <a:effectLst/>
        </p:spPr>
        <p:txBody>
          <a:bodyPr vert="horz" wrap="square" lIns="28574" tIns="28574" rIns="28574" bIns="28574" numCol="1" rtlCol="0" anchor="ctr" anchorCtr="0" compatLnSpc="1">
            <a:prstTxWarp prst="textNoShape">
              <a:avLst/>
            </a:prstTxWarp>
          </a:bodyPr>
          <a:lstStyle/>
          <a:p>
            <a:pPr marL="128593" marR="0" indent="0" algn="l" defTabSz="328628" rtl="0" eaLnBrk="1" fontAlgn="base" latinLnBrk="0" hangingPunct="0">
              <a:lnSpc>
                <a:spcPct val="100000"/>
              </a:lnSpc>
              <a:spcBef>
                <a:spcPct val="0"/>
              </a:spcBef>
              <a:spcAft>
                <a:spcPct val="0"/>
              </a:spcAft>
              <a:buClrTx/>
              <a:buSzTx/>
              <a:buFontTx/>
              <a:buNone/>
              <a:tabLst/>
            </a:pPr>
            <a:endParaRPr kumimoji="0" lang="en-US" sz="1012" b="0" i="0" u="none" strike="noStrike" cap="none" normalizeH="0" baseline="0">
              <a:ln>
                <a:noFill/>
              </a:ln>
              <a:solidFill>
                <a:srgbClr val="5C6670"/>
              </a:solidFill>
              <a:effectLst/>
              <a:latin typeface="Trebuchet MS" pitchFamily="-100" charset="0"/>
              <a:ea typeface="Trebuchet MS" pitchFamily="-100" charset="0"/>
              <a:cs typeface="Trebuchet MS" pitchFamily="-100" charset="0"/>
              <a:sym typeface="Trebuchet MS" pitchFamily="-100" charset="0"/>
            </a:endParaRPr>
          </a:p>
        </p:txBody>
      </p:sp>
      <p:pic>
        <p:nvPicPr>
          <p:cNvPr id="7" name="Picture 6">
            <a:extLst>
              <a:ext uri="{FF2B5EF4-FFF2-40B4-BE49-F238E27FC236}">
                <a16:creationId xmlns:a16="http://schemas.microsoft.com/office/drawing/2014/main" id="{AF794370-8F77-4973-8E54-E4FE7CACBEA4}"/>
              </a:ext>
            </a:extLst>
          </p:cNvPr>
          <p:cNvPicPr>
            <a:picLocks noChangeAspect="1"/>
          </p:cNvPicPr>
          <p:nvPr userDrawn="1"/>
        </p:nvPicPr>
        <p:blipFill>
          <a:blip r:embed="rId2"/>
          <a:stretch>
            <a:fillRect/>
          </a:stretch>
        </p:blipFill>
        <p:spPr>
          <a:xfrm>
            <a:off x="329178" y="9250004"/>
            <a:ext cx="1894915" cy="318345"/>
          </a:xfrm>
          <a:prstGeom prst="rect">
            <a:avLst/>
          </a:prstGeom>
        </p:spPr>
      </p:pic>
      <p:sp>
        <p:nvSpPr>
          <p:cNvPr id="4" name="Slide Number Placeholder 1">
            <a:extLst>
              <a:ext uri="{FF2B5EF4-FFF2-40B4-BE49-F238E27FC236}">
                <a16:creationId xmlns:a16="http://schemas.microsoft.com/office/drawing/2014/main" id="{B3FD6A34-4DB6-4092-939B-D71DCDFA8857}"/>
              </a:ext>
            </a:extLst>
          </p:cNvPr>
          <p:cNvSpPr>
            <a:spLocks noGrp="1"/>
          </p:cNvSpPr>
          <p:nvPr>
            <p:ph type="sldNum" sz="quarter" idx="4"/>
          </p:nvPr>
        </p:nvSpPr>
        <p:spPr>
          <a:xfrm>
            <a:off x="10528603" y="9151144"/>
            <a:ext cx="2145811" cy="519113"/>
          </a:xfrm>
          <a:prstGeom prst="rect">
            <a:avLst/>
          </a:prstGeom>
        </p:spPr>
        <p:txBody>
          <a:bodyPr vert="horz" lIns="91440" tIns="45720" rIns="91440" bIns="45720" rtlCol="0" anchor="ctr"/>
          <a:lstStyle>
            <a:lvl1pPr algn="r">
              <a:defRPr sz="1012" b="1">
                <a:solidFill>
                  <a:schemeClr val="tx1"/>
                </a:solidFill>
              </a:defRPr>
            </a:lvl1pPr>
          </a:lstStyle>
          <a:p>
            <a:fld id="{88E71DEA-C72C-42CF-90F7-E467E0733BC8}" type="slidenum">
              <a:rPr lang="en-US" smtClean="0"/>
              <a:pPr/>
              <a:t>‹#›</a:t>
            </a:fld>
            <a:endParaRPr lang="en-US"/>
          </a:p>
        </p:txBody>
      </p:sp>
    </p:spTree>
    <p:extLst>
      <p:ext uri="{BB962C8B-B14F-4D97-AF65-F5344CB8AC3E}">
        <p14:creationId xmlns:p14="http://schemas.microsoft.com/office/powerpoint/2010/main" val="147451629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Trebuchet-White Conten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3764" y="914400"/>
            <a:ext cx="11217274" cy="1156322"/>
          </a:xfrm>
          <a:prstGeom prst="rect">
            <a:avLst/>
          </a:prstGeom>
        </p:spPr>
        <p:txBody>
          <a:bodyPr anchor="ctr"/>
          <a:lstStyle>
            <a:lvl1pPr algn="ctr">
              <a:defRPr sz="4500">
                <a:solidFill>
                  <a:schemeClr val="tx1"/>
                </a:solidFill>
              </a:defRPr>
            </a:lvl1pPr>
          </a:lstStyle>
          <a:p>
            <a:r>
              <a:rPr lang="en-US"/>
              <a:t>Click to edit Slide title</a:t>
            </a:r>
          </a:p>
        </p:txBody>
      </p:sp>
      <p:sp>
        <p:nvSpPr>
          <p:cNvPr id="4" name="Content Placeholder 3"/>
          <p:cNvSpPr>
            <a:spLocks noGrp="1"/>
          </p:cNvSpPr>
          <p:nvPr>
            <p:ph sz="quarter" idx="10" hasCustomPrompt="1"/>
          </p:nvPr>
        </p:nvSpPr>
        <p:spPr>
          <a:xfrm>
            <a:off x="893764" y="2438402"/>
            <a:ext cx="11217274" cy="6022848"/>
          </a:xfrm>
          <a:prstGeom prst="rect">
            <a:avLst/>
          </a:prstGeom>
        </p:spPr>
        <p:txBody>
          <a:bodyPr/>
          <a:lstStyle>
            <a:lvl1pPr marL="257160" indent="-257160">
              <a:spcBef>
                <a:spcPts val="576"/>
              </a:spcBef>
              <a:buFont typeface="Arial" panose="020B0604020202020204" pitchFamily="34" charset="0"/>
              <a:buChar char="•"/>
              <a:defRPr sz="2700" baseline="0">
                <a:solidFill>
                  <a:schemeClr val="tx1"/>
                </a:solidFill>
              </a:defRPr>
            </a:lvl1pPr>
            <a:lvl2pPr marL="600041" indent="-257160">
              <a:spcBef>
                <a:spcPts val="576"/>
              </a:spcBef>
              <a:buSzPct val="75000"/>
              <a:buFont typeface="Wingdings" panose="05000000000000000000" pitchFamily="2" charset="2"/>
              <a:buChar char="Ø"/>
              <a:defRPr sz="2400" baseline="0">
                <a:solidFill>
                  <a:schemeClr val="tx1"/>
                </a:solidFill>
              </a:defRPr>
            </a:lvl2pPr>
            <a:lvl3pPr marL="900062" indent="-214301">
              <a:spcBef>
                <a:spcPts val="576"/>
              </a:spcBef>
              <a:buSzPct val="75000"/>
              <a:buFont typeface="Wingdings" panose="05000000000000000000" pitchFamily="2" charset="2"/>
              <a:buChar char="§"/>
              <a:defRPr sz="2100">
                <a:solidFill>
                  <a:schemeClr val="tx1"/>
                </a:solidFill>
              </a:defRPr>
            </a:lvl3pPr>
            <a:lvl4pPr marL="1110792" indent="-164297">
              <a:spcBef>
                <a:spcPts val="576"/>
              </a:spcBef>
              <a:buFont typeface="Arial" panose="020B0604020202020204" pitchFamily="34" charset="0"/>
              <a:buChar char="•"/>
              <a:defRPr sz="1800">
                <a:solidFill>
                  <a:schemeClr val="tx1"/>
                </a:solidFill>
              </a:defRPr>
            </a:lvl4pPr>
            <a:lvl5pPr marL="1028643" indent="-342880">
              <a:spcBef>
                <a:spcPts val="576"/>
              </a:spcBef>
              <a:buFont typeface="Arial" panose="020B0604020202020204" pitchFamily="34" charset="0"/>
              <a:buChar char="•"/>
              <a:defRPr sz="1500"/>
            </a:lvl5pPr>
          </a:lstStyle>
          <a:p>
            <a:pPr lvl="0"/>
            <a:r>
              <a:rPr lang="en-US"/>
              <a:t>Use bullet points sparingly</a:t>
            </a:r>
          </a:p>
          <a:p>
            <a:pPr lvl="1"/>
            <a:r>
              <a:rPr lang="en-US"/>
              <a:t>Try to keep it at 3 – 5 per slide</a:t>
            </a:r>
          </a:p>
          <a:p>
            <a:pPr lvl="0"/>
            <a:r>
              <a:rPr lang="en-US"/>
              <a:t>Only represent key ideas</a:t>
            </a:r>
          </a:p>
          <a:p>
            <a:pPr lvl="0"/>
            <a:r>
              <a:rPr lang="en-US"/>
              <a:t>Examine your font size</a:t>
            </a:r>
          </a:p>
          <a:p>
            <a:pPr lvl="1"/>
            <a:r>
              <a:rPr lang="en-US"/>
              <a:t>Don’t go below 20 </a:t>
            </a:r>
          </a:p>
          <a:p>
            <a:pPr lvl="0"/>
            <a:r>
              <a:rPr lang="en-US"/>
              <a:t>Only add images/other media if relevant</a:t>
            </a:r>
          </a:p>
          <a:p>
            <a:pPr lvl="1"/>
            <a:r>
              <a:rPr lang="en-US"/>
              <a:t>Second level</a:t>
            </a:r>
          </a:p>
          <a:p>
            <a:pPr lvl="2"/>
            <a:r>
              <a:rPr lang="en-US"/>
              <a:t>Third level</a:t>
            </a:r>
          </a:p>
          <a:p>
            <a:pPr lvl="3"/>
            <a:r>
              <a:rPr lang="en-US"/>
              <a:t>Fourth level (if you MUST)</a:t>
            </a:r>
          </a:p>
        </p:txBody>
      </p:sp>
      <p:sp>
        <p:nvSpPr>
          <p:cNvPr id="3" name="Slide Number Placeholder 2"/>
          <p:cNvSpPr>
            <a:spLocks noGrp="1"/>
          </p:cNvSpPr>
          <p:nvPr>
            <p:ph type="sldNum" sz="quarter" idx="11"/>
          </p:nvPr>
        </p:nvSpPr>
        <p:spPr/>
        <p:txBody>
          <a:bodyPr/>
          <a:lstStyle/>
          <a:p>
            <a:fld id="{7CD4B2A3-DF06-4EAB-85AB-0641A4D150A0}"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07866247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userDrawn="1">
  <p:cSld name="Trebuchet-White Thank You">
    <p:bg>
      <p:bgRef idx="1001">
        <a:schemeClr val="bg1"/>
      </p:bgRef>
    </p:bg>
    <p:spTree>
      <p:nvGrpSpPr>
        <p:cNvPr id="1" name=""/>
        <p:cNvGrpSpPr/>
        <p:nvPr/>
      </p:nvGrpSpPr>
      <p:grpSpPr>
        <a:xfrm>
          <a:off x="0" y="0"/>
          <a:ext cx="0" cy="0"/>
          <a:chOff x="0" y="0"/>
          <a:chExt cx="0" cy="0"/>
        </a:xfrm>
      </p:grpSpPr>
      <p:sp>
        <p:nvSpPr>
          <p:cNvPr id="5" name="Title 4"/>
          <p:cNvSpPr>
            <a:spLocks noGrp="1"/>
          </p:cNvSpPr>
          <p:nvPr>
            <p:ph type="title" hasCustomPrompt="1"/>
          </p:nvPr>
        </p:nvSpPr>
        <p:spPr bwMode="auto">
          <a:xfrm>
            <a:off x="635001" y="2362202"/>
            <a:ext cx="11734800" cy="2312987"/>
          </a:xfrm>
          <a:prstGeom prst="rect">
            <a:avLst/>
          </a:prstGeom>
          <a:noFill/>
          <a:ln w="3175">
            <a:noFill/>
            <a:miter lim="0"/>
            <a:headEnd/>
            <a:tailEnd/>
          </a:ln>
        </p:spPr>
        <p:txBody>
          <a:bodyPr vert="horz" wrap="square" lIns="0" tIns="0" rIns="0" bIns="0" numCol="1" anchor="ctr" anchorCtr="0" compatLnSpc="1">
            <a:prstTxWarp prst="textNoShape">
              <a:avLst/>
            </a:prstTxWarp>
          </a:bodyPr>
          <a:lstStyle>
            <a:lvl1pPr algn="ctr">
              <a:defRPr baseline="0">
                <a:solidFill>
                  <a:schemeClr val="tx1"/>
                </a:solidFill>
              </a:defRPr>
            </a:lvl1pPr>
          </a:lstStyle>
          <a:p>
            <a:pPr lvl="0"/>
            <a:r>
              <a:rPr lang="en-US">
                <a:sym typeface="Trebuchet MS" pitchFamily="-100" charset="0"/>
              </a:rPr>
              <a:t>Click to add Thank You</a:t>
            </a:r>
          </a:p>
        </p:txBody>
      </p:sp>
      <p:sp>
        <p:nvSpPr>
          <p:cNvPr id="2" name="Slide Number Placeholder 1"/>
          <p:cNvSpPr>
            <a:spLocks noGrp="1"/>
          </p:cNvSpPr>
          <p:nvPr>
            <p:ph type="sldNum" sz="quarter" idx="10"/>
          </p:nvPr>
        </p:nvSpPr>
        <p:spPr/>
        <p:txBody>
          <a:bodyPr/>
          <a:lstStyle/>
          <a:p>
            <a:fld id="{7CD4B2A3-DF06-4EAB-85AB-0641A4D150A0}"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892493399"/>
      </p:ext>
    </p:extLst>
  </p:cSld>
  <p:clrMapOvr>
    <a:overrideClrMapping bg1="lt1" tx1="dk1" bg2="lt2" tx2="dk2" accent1="accent1" accent2="accent2" accent3="accent3" accent4="accent4" accent5="accent5" accent6="accent6" hlink="hlink" folHlink="folHlink"/>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1"/>
        <p:cNvGrpSpPr/>
        <p:nvPr/>
      </p:nvGrpSpPr>
      <p:grpSpPr>
        <a:xfrm>
          <a:off x="0" y="0"/>
          <a:ext cx="0" cy="0"/>
          <a:chOff x="0" y="0"/>
          <a:chExt cx="0" cy="0"/>
        </a:xfrm>
      </p:grpSpPr>
      <p:sp>
        <p:nvSpPr>
          <p:cNvPr id="22" name="Google Shape;22;p21"/>
          <p:cNvSpPr/>
          <p:nvPr/>
        </p:nvSpPr>
        <p:spPr>
          <a:xfrm>
            <a:off x="2" y="0"/>
            <a:ext cx="3274849" cy="9753600"/>
          </a:xfrm>
          <a:prstGeom prst="rect">
            <a:avLst/>
          </a:prstGeom>
          <a:solidFill>
            <a:schemeClr val="accent2"/>
          </a:solidFill>
          <a:ln w="12700" cap="flat" cmpd="sng">
            <a:solidFill>
              <a:srgbClr val="001251"/>
            </a:solidFill>
            <a:prstDash val="solid"/>
            <a:round/>
            <a:headEnd type="none" w="sm" len="sm"/>
            <a:tailEnd type="none" w="sm" len="sm"/>
          </a:ln>
        </p:spPr>
        <p:txBody>
          <a:bodyPr spcFirstLastPara="1" wrap="square" lIns="73140" tIns="36560" rIns="73140" bIns="3656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440" b="0" i="0" u="none" strike="noStrike" cap="none">
              <a:solidFill>
                <a:schemeClr val="lt1"/>
              </a:solidFill>
              <a:latin typeface="Gill Sans"/>
              <a:ea typeface="Gill Sans"/>
              <a:cs typeface="Gill Sans"/>
              <a:sym typeface="Gill Sans"/>
            </a:endParaRPr>
          </a:p>
        </p:txBody>
      </p:sp>
      <p:sp>
        <p:nvSpPr>
          <p:cNvPr id="23" name="Google Shape;23;p21"/>
          <p:cNvSpPr txBox="1">
            <a:spLocks noGrp="1"/>
          </p:cNvSpPr>
          <p:nvPr>
            <p:ph type="ftr" idx="11"/>
          </p:nvPr>
        </p:nvSpPr>
        <p:spPr>
          <a:xfrm>
            <a:off x="4307841" y="9040145"/>
            <a:ext cx="4389120" cy="51925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chemeClr val="dk1"/>
              </a:buClr>
              <a:buSzPts val="1400"/>
              <a:buFont typeface="Gill Sans"/>
              <a:buNone/>
              <a:defRPr sz="1440" b="0" i="0" u="none" strike="noStrike" cap="none">
                <a:solidFill>
                  <a:schemeClr val="dk1"/>
                </a:solidFill>
                <a:latin typeface="Gill Sans"/>
                <a:ea typeface="Gill Sans"/>
                <a:cs typeface="Gill Sans"/>
                <a:sym typeface="Gill Sans"/>
              </a:defRPr>
            </a:lvl1pPr>
            <a:lvl2pPr marR="0" lvl="1" algn="l" rtl="0">
              <a:lnSpc>
                <a:spcPct val="100000"/>
              </a:lnSpc>
              <a:spcBef>
                <a:spcPts val="0"/>
              </a:spcBef>
              <a:spcAft>
                <a:spcPts val="0"/>
              </a:spcAft>
              <a:buClr>
                <a:schemeClr val="dk1"/>
              </a:buClr>
              <a:buSzPts val="1400"/>
              <a:buFont typeface="Gill Sans"/>
              <a:buNone/>
              <a:defRPr sz="1440" b="0" i="0" u="none" strike="noStrike" cap="none">
                <a:solidFill>
                  <a:schemeClr val="dk1"/>
                </a:solidFill>
                <a:latin typeface="Gill Sans"/>
                <a:ea typeface="Gill Sans"/>
                <a:cs typeface="Gill Sans"/>
                <a:sym typeface="Gill Sans"/>
              </a:defRPr>
            </a:lvl2pPr>
            <a:lvl3pPr marR="0" lvl="2" algn="l" rtl="0">
              <a:lnSpc>
                <a:spcPct val="100000"/>
              </a:lnSpc>
              <a:spcBef>
                <a:spcPts val="0"/>
              </a:spcBef>
              <a:spcAft>
                <a:spcPts val="0"/>
              </a:spcAft>
              <a:buClr>
                <a:schemeClr val="dk1"/>
              </a:buClr>
              <a:buSzPts val="1400"/>
              <a:buFont typeface="Gill Sans"/>
              <a:buNone/>
              <a:defRPr sz="1440" b="0" i="0" u="none" strike="noStrike" cap="none">
                <a:solidFill>
                  <a:schemeClr val="dk1"/>
                </a:solidFill>
                <a:latin typeface="Gill Sans"/>
                <a:ea typeface="Gill Sans"/>
                <a:cs typeface="Gill Sans"/>
                <a:sym typeface="Gill Sans"/>
              </a:defRPr>
            </a:lvl3pPr>
            <a:lvl4pPr marR="0" lvl="3" algn="l" rtl="0">
              <a:lnSpc>
                <a:spcPct val="100000"/>
              </a:lnSpc>
              <a:spcBef>
                <a:spcPts val="0"/>
              </a:spcBef>
              <a:spcAft>
                <a:spcPts val="0"/>
              </a:spcAft>
              <a:buClr>
                <a:schemeClr val="dk1"/>
              </a:buClr>
              <a:buSzPts val="1400"/>
              <a:buFont typeface="Gill Sans"/>
              <a:buNone/>
              <a:defRPr sz="1440" b="0" i="0" u="none" strike="noStrike" cap="none">
                <a:solidFill>
                  <a:schemeClr val="dk1"/>
                </a:solidFill>
                <a:latin typeface="Gill Sans"/>
                <a:ea typeface="Gill Sans"/>
                <a:cs typeface="Gill Sans"/>
                <a:sym typeface="Gill Sans"/>
              </a:defRPr>
            </a:lvl4pPr>
            <a:lvl5pPr marR="0" lvl="4" algn="l" rtl="0">
              <a:lnSpc>
                <a:spcPct val="100000"/>
              </a:lnSpc>
              <a:spcBef>
                <a:spcPts val="0"/>
              </a:spcBef>
              <a:spcAft>
                <a:spcPts val="0"/>
              </a:spcAft>
              <a:buClr>
                <a:schemeClr val="dk1"/>
              </a:buClr>
              <a:buSzPts val="1400"/>
              <a:buFont typeface="Gill Sans"/>
              <a:buNone/>
              <a:defRPr sz="1440" b="0" i="0" u="none" strike="noStrike" cap="none">
                <a:solidFill>
                  <a:schemeClr val="dk1"/>
                </a:solidFill>
                <a:latin typeface="Gill Sans"/>
                <a:ea typeface="Gill Sans"/>
                <a:cs typeface="Gill Sans"/>
                <a:sym typeface="Gill Sans"/>
              </a:defRPr>
            </a:lvl5pPr>
            <a:lvl6pPr marR="0" lvl="5" algn="l" rtl="0">
              <a:lnSpc>
                <a:spcPct val="100000"/>
              </a:lnSpc>
              <a:spcBef>
                <a:spcPts val="0"/>
              </a:spcBef>
              <a:spcAft>
                <a:spcPts val="0"/>
              </a:spcAft>
              <a:buClr>
                <a:schemeClr val="dk1"/>
              </a:buClr>
              <a:buSzPts val="1400"/>
              <a:buFont typeface="Gill Sans"/>
              <a:buNone/>
              <a:defRPr sz="1440" b="0" i="0" u="none" strike="noStrike" cap="none">
                <a:solidFill>
                  <a:schemeClr val="dk1"/>
                </a:solidFill>
                <a:latin typeface="Gill Sans"/>
                <a:ea typeface="Gill Sans"/>
                <a:cs typeface="Gill Sans"/>
                <a:sym typeface="Gill Sans"/>
              </a:defRPr>
            </a:lvl6pPr>
            <a:lvl7pPr marR="0" lvl="6" algn="l" rtl="0">
              <a:lnSpc>
                <a:spcPct val="100000"/>
              </a:lnSpc>
              <a:spcBef>
                <a:spcPts val="0"/>
              </a:spcBef>
              <a:spcAft>
                <a:spcPts val="0"/>
              </a:spcAft>
              <a:buClr>
                <a:schemeClr val="dk1"/>
              </a:buClr>
              <a:buSzPts val="1400"/>
              <a:buFont typeface="Gill Sans"/>
              <a:buNone/>
              <a:defRPr sz="1440" b="0" i="0" u="none" strike="noStrike" cap="none">
                <a:solidFill>
                  <a:schemeClr val="dk1"/>
                </a:solidFill>
                <a:latin typeface="Gill Sans"/>
                <a:ea typeface="Gill Sans"/>
                <a:cs typeface="Gill Sans"/>
                <a:sym typeface="Gill Sans"/>
              </a:defRPr>
            </a:lvl7pPr>
            <a:lvl8pPr marR="0" lvl="7" algn="l" rtl="0">
              <a:lnSpc>
                <a:spcPct val="100000"/>
              </a:lnSpc>
              <a:spcBef>
                <a:spcPts val="0"/>
              </a:spcBef>
              <a:spcAft>
                <a:spcPts val="0"/>
              </a:spcAft>
              <a:buClr>
                <a:schemeClr val="dk1"/>
              </a:buClr>
              <a:buSzPts val="1400"/>
              <a:buFont typeface="Gill Sans"/>
              <a:buNone/>
              <a:defRPr sz="1440" b="0" i="0" u="none" strike="noStrike" cap="none">
                <a:solidFill>
                  <a:schemeClr val="dk1"/>
                </a:solidFill>
                <a:latin typeface="Gill Sans"/>
                <a:ea typeface="Gill Sans"/>
                <a:cs typeface="Gill Sans"/>
                <a:sym typeface="Gill Sans"/>
              </a:defRPr>
            </a:lvl8pPr>
            <a:lvl9pPr marR="0" lvl="8" algn="l" rtl="0">
              <a:lnSpc>
                <a:spcPct val="100000"/>
              </a:lnSpc>
              <a:spcBef>
                <a:spcPts val="0"/>
              </a:spcBef>
              <a:spcAft>
                <a:spcPts val="0"/>
              </a:spcAft>
              <a:buClr>
                <a:schemeClr val="dk1"/>
              </a:buClr>
              <a:buSzPts val="1400"/>
              <a:buFont typeface="Gill Sans"/>
              <a:buNone/>
              <a:defRPr sz="1440" b="0" i="0" u="none" strike="noStrike" cap="none">
                <a:solidFill>
                  <a:schemeClr val="dk1"/>
                </a:solidFill>
                <a:latin typeface="Gill Sans"/>
                <a:ea typeface="Gill Sans"/>
                <a:cs typeface="Gill Sans"/>
                <a:sym typeface="Gill Sans"/>
              </a:defRPr>
            </a:lvl9pPr>
          </a:lstStyle>
          <a:p>
            <a:endParaRPr/>
          </a:p>
        </p:txBody>
      </p:sp>
      <p:sp>
        <p:nvSpPr>
          <p:cNvPr id="24" name="Google Shape;24;p21"/>
          <p:cNvSpPr txBox="1">
            <a:spLocks noGrp="1"/>
          </p:cNvSpPr>
          <p:nvPr>
            <p:ph type="sldNum" idx="12"/>
          </p:nvPr>
        </p:nvSpPr>
        <p:spPr>
          <a:xfrm>
            <a:off x="9184640" y="9040145"/>
            <a:ext cx="2926080" cy="51925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FFFFF"/>
              </a:buClr>
              <a:buSzPts val="1100"/>
              <a:buFont typeface="Gill Sans"/>
              <a:buNone/>
              <a:defRPr sz="880" b="0" i="0" u="none" strike="noStrike" cap="none">
                <a:solidFill>
                  <a:srgbClr val="FFFFFF"/>
                </a:solidFill>
                <a:latin typeface="Gill Sans"/>
                <a:ea typeface="Gill Sans"/>
                <a:cs typeface="Gill Sans"/>
                <a:sym typeface="Gill Sans"/>
              </a:defRPr>
            </a:lvl1pPr>
            <a:lvl2pPr marL="0" marR="0" lvl="1" indent="0" algn="r">
              <a:lnSpc>
                <a:spcPct val="100000"/>
              </a:lnSpc>
              <a:spcBef>
                <a:spcPts val="0"/>
              </a:spcBef>
              <a:spcAft>
                <a:spcPts val="0"/>
              </a:spcAft>
              <a:buClr>
                <a:srgbClr val="FFFFFF"/>
              </a:buClr>
              <a:buSzPts val="1100"/>
              <a:buFont typeface="Gill Sans"/>
              <a:buNone/>
              <a:defRPr sz="880" b="0" i="0" u="none" strike="noStrike" cap="none">
                <a:solidFill>
                  <a:srgbClr val="FFFFFF"/>
                </a:solidFill>
                <a:latin typeface="Gill Sans"/>
                <a:ea typeface="Gill Sans"/>
                <a:cs typeface="Gill Sans"/>
                <a:sym typeface="Gill Sans"/>
              </a:defRPr>
            </a:lvl2pPr>
            <a:lvl3pPr marL="0" marR="0" lvl="2" indent="0" algn="r">
              <a:lnSpc>
                <a:spcPct val="100000"/>
              </a:lnSpc>
              <a:spcBef>
                <a:spcPts val="0"/>
              </a:spcBef>
              <a:spcAft>
                <a:spcPts val="0"/>
              </a:spcAft>
              <a:buClr>
                <a:srgbClr val="FFFFFF"/>
              </a:buClr>
              <a:buSzPts val="1100"/>
              <a:buFont typeface="Gill Sans"/>
              <a:buNone/>
              <a:defRPr sz="880" b="0" i="0" u="none" strike="noStrike" cap="none">
                <a:solidFill>
                  <a:srgbClr val="FFFFFF"/>
                </a:solidFill>
                <a:latin typeface="Gill Sans"/>
                <a:ea typeface="Gill Sans"/>
                <a:cs typeface="Gill Sans"/>
                <a:sym typeface="Gill Sans"/>
              </a:defRPr>
            </a:lvl3pPr>
            <a:lvl4pPr marL="0" marR="0" lvl="3" indent="0" algn="r">
              <a:lnSpc>
                <a:spcPct val="100000"/>
              </a:lnSpc>
              <a:spcBef>
                <a:spcPts val="0"/>
              </a:spcBef>
              <a:spcAft>
                <a:spcPts val="0"/>
              </a:spcAft>
              <a:buClr>
                <a:srgbClr val="FFFFFF"/>
              </a:buClr>
              <a:buSzPts val="1100"/>
              <a:buFont typeface="Gill Sans"/>
              <a:buNone/>
              <a:defRPr sz="880" b="0" i="0" u="none" strike="noStrike" cap="none">
                <a:solidFill>
                  <a:srgbClr val="FFFFFF"/>
                </a:solidFill>
                <a:latin typeface="Gill Sans"/>
                <a:ea typeface="Gill Sans"/>
                <a:cs typeface="Gill Sans"/>
                <a:sym typeface="Gill Sans"/>
              </a:defRPr>
            </a:lvl4pPr>
            <a:lvl5pPr marL="0" marR="0" lvl="4" indent="0" algn="r">
              <a:lnSpc>
                <a:spcPct val="100000"/>
              </a:lnSpc>
              <a:spcBef>
                <a:spcPts val="0"/>
              </a:spcBef>
              <a:spcAft>
                <a:spcPts val="0"/>
              </a:spcAft>
              <a:buClr>
                <a:srgbClr val="FFFFFF"/>
              </a:buClr>
              <a:buSzPts val="1100"/>
              <a:buFont typeface="Gill Sans"/>
              <a:buNone/>
              <a:defRPr sz="880" b="0" i="0" u="none" strike="noStrike" cap="none">
                <a:solidFill>
                  <a:srgbClr val="FFFFFF"/>
                </a:solidFill>
                <a:latin typeface="Gill Sans"/>
                <a:ea typeface="Gill Sans"/>
                <a:cs typeface="Gill Sans"/>
                <a:sym typeface="Gill Sans"/>
              </a:defRPr>
            </a:lvl5pPr>
            <a:lvl6pPr marL="0" marR="0" lvl="5" indent="0" algn="r">
              <a:lnSpc>
                <a:spcPct val="100000"/>
              </a:lnSpc>
              <a:spcBef>
                <a:spcPts val="0"/>
              </a:spcBef>
              <a:spcAft>
                <a:spcPts val="0"/>
              </a:spcAft>
              <a:buClr>
                <a:srgbClr val="FFFFFF"/>
              </a:buClr>
              <a:buSzPts val="1100"/>
              <a:buFont typeface="Gill Sans"/>
              <a:buNone/>
              <a:defRPr sz="880" b="0" i="0" u="none" strike="noStrike" cap="none">
                <a:solidFill>
                  <a:srgbClr val="FFFFFF"/>
                </a:solidFill>
                <a:latin typeface="Gill Sans"/>
                <a:ea typeface="Gill Sans"/>
                <a:cs typeface="Gill Sans"/>
                <a:sym typeface="Gill Sans"/>
              </a:defRPr>
            </a:lvl6pPr>
            <a:lvl7pPr marL="0" marR="0" lvl="6" indent="0" algn="r">
              <a:lnSpc>
                <a:spcPct val="100000"/>
              </a:lnSpc>
              <a:spcBef>
                <a:spcPts val="0"/>
              </a:spcBef>
              <a:spcAft>
                <a:spcPts val="0"/>
              </a:spcAft>
              <a:buClr>
                <a:srgbClr val="FFFFFF"/>
              </a:buClr>
              <a:buSzPts val="1100"/>
              <a:buFont typeface="Gill Sans"/>
              <a:buNone/>
              <a:defRPr sz="880" b="0" i="0" u="none" strike="noStrike" cap="none">
                <a:solidFill>
                  <a:srgbClr val="FFFFFF"/>
                </a:solidFill>
                <a:latin typeface="Gill Sans"/>
                <a:ea typeface="Gill Sans"/>
                <a:cs typeface="Gill Sans"/>
                <a:sym typeface="Gill Sans"/>
              </a:defRPr>
            </a:lvl7pPr>
            <a:lvl8pPr marL="0" marR="0" lvl="7" indent="0" algn="r">
              <a:lnSpc>
                <a:spcPct val="100000"/>
              </a:lnSpc>
              <a:spcBef>
                <a:spcPts val="0"/>
              </a:spcBef>
              <a:spcAft>
                <a:spcPts val="0"/>
              </a:spcAft>
              <a:buClr>
                <a:srgbClr val="FFFFFF"/>
              </a:buClr>
              <a:buSzPts val="1100"/>
              <a:buFont typeface="Gill Sans"/>
              <a:buNone/>
              <a:defRPr sz="880" b="0" i="0" u="none" strike="noStrike" cap="none">
                <a:solidFill>
                  <a:srgbClr val="FFFFFF"/>
                </a:solidFill>
                <a:latin typeface="Gill Sans"/>
                <a:ea typeface="Gill Sans"/>
                <a:cs typeface="Gill Sans"/>
                <a:sym typeface="Gill Sans"/>
              </a:defRPr>
            </a:lvl8pPr>
            <a:lvl9pPr marL="0" marR="0" lvl="8" indent="0" algn="r">
              <a:lnSpc>
                <a:spcPct val="100000"/>
              </a:lnSpc>
              <a:spcBef>
                <a:spcPts val="0"/>
              </a:spcBef>
              <a:spcAft>
                <a:spcPts val="0"/>
              </a:spcAft>
              <a:buClr>
                <a:srgbClr val="FFFFFF"/>
              </a:buClr>
              <a:buSzPts val="1100"/>
              <a:buFont typeface="Gill Sans"/>
              <a:buNone/>
              <a:defRPr sz="880" b="0" i="0" u="none" strike="noStrike" cap="none">
                <a:solidFill>
                  <a:srgbClr val="FFFFFF"/>
                </a:solidFill>
                <a:latin typeface="Gill Sans"/>
                <a:ea typeface="Gill Sans"/>
                <a:cs typeface="Gill Sans"/>
                <a:sym typeface="Gill Sans"/>
              </a:defRPr>
            </a:lvl9pPr>
          </a:lstStyle>
          <a:p>
            <a:fld id="{00000000-1234-1234-1234-123412341234}" type="slidenum">
              <a:rPr lang="en-US" smtClean="0"/>
              <a:pPr/>
              <a:t>‹#›</a:t>
            </a:fld>
            <a:endParaRPr lang="en-US"/>
          </a:p>
        </p:txBody>
      </p:sp>
      <p:pic>
        <p:nvPicPr>
          <p:cNvPr id="25" name="Google Shape;25;p21"/>
          <p:cNvPicPr preferRelativeResize="0"/>
          <p:nvPr/>
        </p:nvPicPr>
        <p:blipFill rotWithShape="1">
          <a:blip r:embed="rId2">
            <a:alphaModFix/>
          </a:blip>
          <a:srcRect/>
          <a:stretch/>
        </p:blipFill>
        <p:spPr>
          <a:xfrm>
            <a:off x="423011" y="8990861"/>
            <a:ext cx="2568720" cy="579945"/>
          </a:xfrm>
          <a:prstGeom prst="rect">
            <a:avLst/>
          </a:prstGeom>
          <a:noFill/>
          <a:ln>
            <a:noFill/>
          </a:ln>
        </p:spPr>
      </p:pic>
    </p:spTree>
    <p:extLst>
      <p:ext uri="{BB962C8B-B14F-4D97-AF65-F5344CB8AC3E}">
        <p14:creationId xmlns:p14="http://schemas.microsoft.com/office/powerpoint/2010/main" val="210262323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matchingName="1_Content Slide 2">
  <p:cSld name="1_Content Slide 2">
    <p:spTree>
      <p:nvGrpSpPr>
        <p:cNvPr id="1" name="Shape 30"/>
        <p:cNvGrpSpPr/>
        <p:nvPr/>
      </p:nvGrpSpPr>
      <p:grpSpPr>
        <a:xfrm>
          <a:off x="0" y="0"/>
          <a:ext cx="0" cy="0"/>
          <a:chOff x="0" y="0"/>
          <a:chExt cx="0" cy="0"/>
        </a:xfrm>
      </p:grpSpPr>
      <p:sp>
        <p:nvSpPr>
          <p:cNvPr id="31" name="Google Shape;31;p23"/>
          <p:cNvSpPr txBox="1">
            <a:spLocks noGrp="1"/>
          </p:cNvSpPr>
          <p:nvPr>
            <p:ph type="body" idx="1"/>
          </p:nvPr>
        </p:nvSpPr>
        <p:spPr>
          <a:xfrm>
            <a:off x="330388" y="2438400"/>
            <a:ext cx="12344000" cy="6172160"/>
          </a:xfrm>
          <a:prstGeom prst="rect">
            <a:avLst/>
          </a:prstGeom>
          <a:noFill/>
          <a:ln>
            <a:noFill/>
          </a:ln>
        </p:spPr>
        <p:txBody>
          <a:bodyPr spcFirstLastPara="1" wrap="square" lIns="64275" tIns="32125" rIns="64275" bIns="32125" anchor="t" anchorCtr="0">
            <a:noAutofit/>
          </a:bodyPr>
          <a:lstStyle>
            <a:lvl1pPr marL="365769" marR="0" lvl="0" indent="-182886" algn="l">
              <a:lnSpc>
                <a:spcPct val="100000"/>
              </a:lnSpc>
              <a:spcBef>
                <a:spcPts val="0"/>
              </a:spcBef>
              <a:spcAft>
                <a:spcPts val="0"/>
              </a:spcAft>
              <a:buClr>
                <a:srgbClr val="000000"/>
              </a:buClr>
              <a:buSzPts val="1000"/>
              <a:buFont typeface="Arial"/>
              <a:buNone/>
              <a:defRPr sz="2720" b="0" i="0" u="none" strike="noStrike" cap="none">
                <a:solidFill>
                  <a:schemeClr val="dk1"/>
                </a:solidFill>
                <a:latin typeface="Arial"/>
                <a:ea typeface="Arial"/>
                <a:cs typeface="Arial"/>
                <a:sym typeface="Arial"/>
              </a:defRPr>
            </a:lvl1pPr>
            <a:lvl2pPr marL="731540" marR="0" lvl="1" indent="-182886" algn="l">
              <a:lnSpc>
                <a:spcPct val="100000"/>
              </a:lnSpc>
              <a:spcBef>
                <a:spcPts val="0"/>
              </a:spcBef>
              <a:spcAft>
                <a:spcPts val="0"/>
              </a:spcAft>
              <a:buClr>
                <a:srgbClr val="000000"/>
              </a:buClr>
              <a:buSzPts val="1000"/>
              <a:buFont typeface="Arial"/>
              <a:buNone/>
              <a:defRPr sz="2480" b="0" i="0" u="none" strike="noStrike" cap="none">
                <a:solidFill>
                  <a:schemeClr val="dk1"/>
                </a:solidFill>
                <a:latin typeface="Arial"/>
                <a:ea typeface="Arial"/>
                <a:cs typeface="Arial"/>
                <a:sym typeface="Arial"/>
              </a:defRPr>
            </a:lvl2pPr>
            <a:lvl3pPr marL="1097310" marR="0" lvl="2" indent="-182886" algn="l">
              <a:lnSpc>
                <a:spcPct val="100000"/>
              </a:lnSpc>
              <a:spcBef>
                <a:spcPts val="0"/>
              </a:spcBef>
              <a:spcAft>
                <a:spcPts val="0"/>
              </a:spcAft>
              <a:buClr>
                <a:srgbClr val="000000"/>
              </a:buClr>
              <a:buSzPts val="1000"/>
              <a:buFont typeface="Arial"/>
              <a:buNone/>
              <a:defRPr sz="2000" b="0" i="0" u="none" strike="noStrike" cap="none">
                <a:solidFill>
                  <a:schemeClr val="dk1"/>
                </a:solidFill>
                <a:latin typeface="Arial"/>
                <a:ea typeface="Arial"/>
                <a:cs typeface="Arial"/>
                <a:sym typeface="Arial"/>
              </a:defRPr>
            </a:lvl3pPr>
            <a:lvl4pPr marL="1463079" marR="0" lvl="3" indent="-264167" algn="l">
              <a:lnSpc>
                <a:spcPct val="100000"/>
              </a:lnSpc>
              <a:spcBef>
                <a:spcPts val="0"/>
              </a:spcBef>
              <a:spcAft>
                <a:spcPts val="0"/>
              </a:spcAft>
              <a:buClr>
                <a:srgbClr val="000000"/>
              </a:buClr>
              <a:buSzPts val="1600"/>
              <a:buFont typeface="Noto Sans Symbols"/>
              <a:buChar char="❖"/>
              <a:defRPr sz="1760" b="0" i="0" u="none" strike="noStrike" cap="none">
                <a:solidFill>
                  <a:schemeClr val="dk1"/>
                </a:solidFill>
                <a:latin typeface="Arial"/>
                <a:ea typeface="Arial"/>
                <a:cs typeface="Arial"/>
                <a:sym typeface="Arial"/>
              </a:defRPr>
            </a:lvl4pPr>
            <a:lvl5pPr marL="1828849" marR="0" lvl="4" indent="-182886" algn="l">
              <a:lnSpc>
                <a:spcPct val="100000"/>
              </a:lnSpc>
              <a:spcBef>
                <a:spcPts val="0"/>
              </a:spcBef>
              <a:spcAft>
                <a:spcPts val="0"/>
              </a:spcAft>
              <a:buClr>
                <a:srgbClr val="000000"/>
              </a:buClr>
              <a:buSzPts val="1000"/>
              <a:buFont typeface="Arial"/>
              <a:buNone/>
              <a:defRPr sz="1120" b="0" i="0" u="none" strike="noStrike" cap="none">
                <a:solidFill>
                  <a:srgbClr val="000000"/>
                </a:solidFill>
                <a:latin typeface="Arial"/>
                <a:ea typeface="Arial"/>
                <a:cs typeface="Arial"/>
                <a:sym typeface="Arial"/>
              </a:defRPr>
            </a:lvl5pPr>
            <a:lvl6pPr marL="2194619" marR="0" lvl="5" indent="-182886" algn="l">
              <a:lnSpc>
                <a:spcPct val="100000"/>
              </a:lnSpc>
              <a:spcBef>
                <a:spcPts val="0"/>
              </a:spcBef>
              <a:spcAft>
                <a:spcPts val="0"/>
              </a:spcAft>
              <a:buClr>
                <a:srgbClr val="000000"/>
              </a:buClr>
              <a:buSzPts val="1000"/>
              <a:buFont typeface="Arial"/>
              <a:buNone/>
              <a:defRPr sz="1120" b="0" i="0" u="none" strike="noStrike" cap="none">
                <a:solidFill>
                  <a:srgbClr val="000000"/>
                </a:solidFill>
                <a:latin typeface="Arial"/>
                <a:ea typeface="Arial"/>
                <a:cs typeface="Arial"/>
                <a:sym typeface="Arial"/>
              </a:defRPr>
            </a:lvl6pPr>
            <a:lvl7pPr marL="2560389" marR="0" lvl="6" indent="-182886" algn="l">
              <a:lnSpc>
                <a:spcPct val="100000"/>
              </a:lnSpc>
              <a:spcBef>
                <a:spcPts val="0"/>
              </a:spcBef>
              <a:spcAft>
                <a:spcPts val="0"/>
              </a:spcAft>
              <a:buClr>
                <a:srgbClr val="000000"/>
              </a:buClr>
              <a:buSzPts val="1000"/>
              <a:buFont typeface="Arial"/>
              <a:buNone/>
              <a:defRPr sz="1120" b="0" i="0" u="none" strike="noStrike" cap="none">
                <a:solidFill>
                  <a:srgbClr val="000000"/>
                </a:solidFill>
                <a:latin typeface="Arial"/>
                <a:ea typeface="Arial"/>
                <a:cs typeface="Arial"/>
                <a:sym typeface="Arial"/>
              </a:defRPr>
            </a:lvl7pPr>
            <a:lvl8pPr marL="2926159" marR="0" lvl="7" indent="-182886" algn="l">
              <a:lnSpc>
                <a:spcPct val="100000"/>
              </a:lnSpc>
              <a:spcBef>
                <a:spcPts val="0"/>
              </a:spcBef>
              <a:spcAft>
                <a:spcPts val="0"/>
              </a:spcAft>
              <a:buClr>
                <a:srgbClr val="000000"/>
              </a:buClr>
              <a:buSzPts val="1000"/>
              <a:buFont typeface="Arial"/>
              <a:buNone/>
              <a:defRPr sz="1120" b="0" i="0" u="none" strike="noStrike" cap="none">
                <a:solidFill>
                  <a:srgbClr val="000000"/>
                </a:solidFill>
                <a:latin typeface="Arial"/>
                <a:ea typeface="Arial"/>
                <a:cs typeface="Arial"/>
                <a:sym typeface="Arial"/>
              </a:defRPr>
            </a:lvl8pPr>
            <a:lvl9pPr marL="3291929" marR="0" lvl="8" indent="-182886" algn="l">
              <a:lnSpc>
                <a:spcPct val="100000"/>
              </a:lnSpc>
              <a:spcBef>
                <a:spcPts val="0"/>
              </a:spcBef>
              <a:spcAft>
                <a:spcPts val="0"/>
              </a:spcAft>
              <a:buClr>
                <a:srgbClr val="000000"/>
              </a:buClr>
              <a:buSzPts val="1000"/>
              <a:buFont typeface="Arial"/>
              <a:buNone/>
              <a:defRPr sz="1120" b="0" i="0" u="none" strike="noStrike" cap="none">
                <a:solidFill>
                  <a:srgbClr val="000000"/>
                </a:solidFill>
                <a:latin typeface="Arial"/>
                <a:ea typeface="Arial"/>
                <a:cs typeface="Arial"/>
                <a:sym typeface="Arial"/>
              </a:defRPr>
            </a:lvl9pPr>
          </a:lstStyle>
          <a:p>
            <a:endParaRPr/>
          </a:p>
        </p:txBody>
      </p:sp>
      <p:sp>
        <p:nvSpPr>
          <p:cNvPr id="32" name="Google Shape;32;p23"/>
          <p:cNvSpPr txBox="1">
            <a:spLocks noGrp="1"/>
          </p:cNvSpPr>
          <p:nvPr>
            <p:ph type="sldNum" idx="12"/>
          </p:nvPr>
        </p:nvSpPr>
        <p:spPr>
          <a:xfrm>
            <a:off x="10502785" y="9137971"/>
            <a:ext cx="2145920" cy="519253"/>
          </a:xfrm>
          <a:prstGeom prst="rect">
            <a:avLst/>
          </a:prstGeom>
          <a:noFill/>
          <a:ln>
            <a:noFill/>
          </a:ln>
        </p:spPr>
        <p:txBody>
          <a:bodyPr spcFirstLastPara="1" wrap="square" lIns="64275" tIns="32125" rIns="64275" bIns="32125" anchor="ctr" anchorCtr="0">
            <a:noAutofit/>
          </a:bodyPr>
          <a:lstStyle>
            <a:lvl1pPr marL="0" marR="0" lvl="0" indent="0" algn="r">
              <a:lnSpc>
                <a:spcPct val="100000"/>
              </a:lnSpc>
              <a:spcBef>
                <a:spcPts val="0"/>
              </a:spcBef>
              <a:spcAft>
                <a:spcPts val="0"/>
              </a:spcAft>
              <a:buClr>
                <a:srgbClr val="000000"/>
              </a:buClr>
              <a:buSzPts val="800"/>
              <a:buFont typeface="Arial"/>
              <a:buNone/>
              <a:defRPr sz="1040" b="1" i="0" u="none" strike="noStrike" cap="none">
                <a:solidFill>
                  <a:schemeClr val="l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800"/>
              <a:buFont typeface="Arial"/>
              <a:buNone/>
              <a:defRPr sz="1040" b="1" i="0" u="none" strike="noStrike" cap="none">
                <a:solidFill>
                  <a:schemeClr val="l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800"/>
              <a:buFont typeface="Arial"/>
              <a:buNone/>
              <a:defRPr sz="1040" b="1" i="0" u="none" strike="noStrike" cap="none">
                <a:solidFill>
                  <a:schemeClr val="l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800"/>
              <a:buFont typeface="Arial"/>
              <a:buNone/>
              <a:defRPr sz="1040" b="1" i="0" u="none" strike="noStrike" cap="none">
                <a:solidFill>
                  <a:schemeClr val="l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800"/>
              <a:buFont typeface="Arial"/>
              <a:buNone/>
              <a:defRPr sz="1040" b="1" i="0" u="none" strike="noStrike" cap="none">
                <a:solidFill>
                  <a:schemeClr val="l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800"/>
              <a:buFont typeface="Arial"/>
              <a:buNone/>
              <a:defRPr sz="1040" b="1" i="0" u="none" strike="noStrike" cap="none">
                <a:solidFill>
                  <a:schemeClr val="l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800"/>
              <a:buFont typeface="Arial"/>
              <a:buNone/>
              <a:defRPr sz="1040" b="1" i="0" u="none" strike="noStrike" cap="none">
                <a:solidFill>
                  <a:schemeClr val="l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800"/>
              <a:buFont typeface="Arial"/>
              <a:buNone/>
              <a:defRPr sz="1040" b="1" i="0" u="none" strike="noStrike" cap="none">
                <a:solidFill>
                  <a:schemeClr val="l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800"/>
              <a:buFont typeface="Arial"/>
              <a:buNone/>
              <a:defRPr sz="1040" b="1" i="0" u="none" strike="noStrike" cap="none">
                <a:solidFill>
                  <a:schemeClr val="lt1"/>
                </a:solidFill>
                <a:latin typeface="Trebuchet MS"/>
                <a:ea typeface="Trebuchet MS"/>
                <a:cs typeface="Trebuchet MS"/>
                <a:sym typeface="Trebuchet MS"/>
              </a:defRPr>
            </a:lvl9pPr>
          </a:lstStyle>
          <a:p>
            <a:fld id="{00000000-1234-1234-1234-123412341234}" type="slidenum">
              <a:rPr lang="en-US" smtClean="0"/>
              <a:pPr/>
              <a:t>‹#›</a:t>
            </a:fld>
            <a:endParaRPr lang="en-US"/>
          </a:p>
        </p:txBody>
      </p:sp>
      <p:sp>
        <p:nvSpPr>
          <p:cNvPr id="33" name="Google Shape;33;p23"/>
          <p:cNvSpPr txBox="1">
            <a:spLocks noGrp="1"/>
          </p:cNvSpPr>
          <p:nvPr>
            <p:ph type="title"/>
          </p:nvPr>
        </p:nvSpPr>
        <p:spPr>
          <a:xfrm>
            <a:off x="330388" y="624523"/>
            <a:ext cx="12344000" cy="1161387"/>
          </a:xfrm>
          <a:prstGeom prst="rect">
            <a:avLst/>
          </a:prstGeom>
          <a:noFill/>
          <a:ln>
            <a:noFill/>
          </a:ln>
        </p:spPr>
        <p:txBody>
          <a:bodyPr spcFirstLastPara="1" wrap="square" lIns="0" tIns="0" rIns="0" bIns="0" anchor="ctr" anchorCtr="0">
            <a:noAutofit/>
          </a:bodyPr>
          <a:lstStyle>
            <a:lvl1pPr lvl="0" algn="ctr">
              <a:lnSpc>
                <a:spcPct val="100000"/>
              </a:lnSpc>
              <a:spcBef>
                <a:spcPts val="0"/>
              </a:spcBef>
              <a:spcAft>
                <a:spcPts val="0"/>
              </a:spcAft>
              <a:buClr>
                <a:srgbClr val="001254"/>
              </a:buClr>
              <a:buSzPts val="1000"/>
              <a:buFont typeface="Trebuchet MS"/>
              <a:buNone/>
              <a:defRPr sz="4960">
                <a:solidFill>
                  <a:srgbClr val="001254"/>
                </a:solidFill>
              </a:defRPr>
            </a:lvl1pPr>
            <a:lvl2pPr lvl="1" algn="ctr">
              <a:lnSpc>
                <a:spcPct val="100000"/>
              </a:lnSpc>
              <a:spcBef>
                <a:spcPts val="0"/>
              </a:spcBef>
              <a:spcAft>
                <a:spcPts val="0"/>
              </a:spcAft>
              <a:buClr>
                <a:srgbClr val="FFFFFF"/>
              </a:buClr>
              <a:buSzPts val="1000"/>
              <a:buFont typeface="Trebuchet MS"/>
              <a:buNone/>
              <a:defRPr sz="800"/>
            </a:lvl2pPr>
            <a:lvl3pPr lvl="2" algn="ctr">
              <a:lnSpc>
                <a:spcPct val="100000"/>
              </a:lnSpc>
              <a:spcBef>
                <a:spcPts val="0"/>
              </a:spcBef>
              <a:spcAft>
                <a:spcPts val="0"/>
              </a:spcAft>
              <a:buClr>
                <a:srgbClr val="FFFFFF"/>
              </a:buClr>
              <a:buSzPts val="1000"/>
              <a:buFont typeface="Trebuchet MS"/>
              <a:buNone/>
              <a:defRPr sz="800"/>
            </a:lvl3pPr>
            <a:lvl4pPr lvl="3" algn="ctr">
              <a:lnSpc>
                <a:spcPct val="100000"/>
              </a:lnSpc>
              <a:spcBef>
                <a:spcPts val="0"/>
              </a:spcBef>
              <a:spcAft>
                <a:spcPts val="0"/>
              </a:spcAft>
              <a:buClr>
                <a:srgbClr val="FFFFFF"/>
              </a:buClr>
              <a:buSzPts val="1000"/>
              <a:buFont typeface="Trebuchet MS"/>
              <a:buNone/>
              <a:defRPr sz="800"/>
            </a:lvl4pPr>
            <a:lvl5pPr lvl="4" algn="ctr">
              <a:lnSpc>
                <a:spcPct val="100000"/>
              </a:lnSpc>
              <a:spcBef>
                <a:spcPts val="0"/>
              </a:spcBef>
              <a:spcAft>
                <a:spcPts val="0"/>
              </a:spcAft>
              <a:buClr>
                <a:srgbClr val="FFFFFF"/>
              </a:buClr>
              <a:buSzPts val="1000"/>
              <a:buFont typeface="Trebuchet MS"/>
              <a:buNone/>
              <a:defRPr sz="800"/>
            </a:lvl5pPr>
            <a:lvl6pPr lvl="5" algn="ctr">
              <a:lnSpc>
                <a:spcPct val="100000"/>
              </a:lnSpc>
              <a:spcBef>
                <a:spcPts val="0"/>
              </a:spcBef>
              <a:spcAft>
                <a:spcPts val="0"/>
              </a:spcAft>
              <a:buClr>
                <a:srgbClr val="FFFFFF"/>
              </a:buClr>
              <a:buSzPts val="1000"/>
              <a:buFont typeface="Trebuchet MS"/>
              <a:buNone/>
              <a:defRPr sz="800"/>
            </a:lvl6pPr>
            <a:lvl7pPr lvl="6" algn="ctr">
              <a:lnSpc>
                <a:spcPct val="100000"/>
              </a:lnSpc>
              <a:spcBef>
                <a:spcPts val="0"/>
              </a:spcBef>
              <a:spcAft>
                <a:spcPts val="0"/>
              </a:spcAft>
              <a:buClr>
                <a:srgbClr val="FFFFFF"/>
              </a:buClr>
              <a:buSzPts val="1000"/>
              <a:buFont typeface="Trebuchet MS"/>
              <a:buNone/>
              <a:defRPr sz="800"/>
            </a:lvl7pPr>
            <a:lvl8pPr lvl="7" algn="ctr">
              <a:lnSpc>
                <a:spcPct val="100000"/>
              </a:lnSpc>
              <a:spcBef>
                <a:spcPts val="0"/>
              </a:spcBef>
              <a:spcAft>
                <a:spcPts val="0"/>
              </a:spcAft>
              <a:buClr>
                <a:srgbClr val="FFFFFF"/>
              </a:buClr>
              <a:buSzPts val="1000"/>
              <a:buFont typeface="Trebuchet MS"/>
              <a:buNone/>
              <a:defRPr sz="800"/>
            </a:lvl8pPr>
            <a:lvl9pPr lvl="8" algn="ctr">
              <a:lnSpc>
                <a:spcPct val="100000"/>
              </a:lnSpc>
              <a:spcBef>
                <a:spcPts val="0"/>
              </a:spcBef>
              <a:spcAft>
                <a:spcPts val="0"/>
              </a:spcAft>
              <a:buClr>
                <a:srgbClr val="FFFFFF"/>
              </a:buClr>
              <a:buSzPts val="1000"/>
              <a:buFont typeface="Trebuchet MS"/>
              <a:buNone/>
              <a:defRPr sz="800"/>
            </a:lvl9pPr>
          </a:lstStyle>
          <a:p>
            <a:endParaRPr/>
          </a:p>
        </p:txBody>
      </p:sp>
    </p:spTree>
    <p:extLst>
      <p:ext uri="{BB962C8B-B14F-4D97-AF65-F5344CB8AC3E}">
        <p14:creationId xmlns:p14="http://schemas.microsoft.com/office/powerpoint/2010/main" val="3326805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 Supporting Text Slide">
    <p:spTree>
      <p:nvGrpSpPr>
        <p:cNvPr id="1" name=""/>
        <p:cNvGrpSpPr/>
        <p:nvPr/>
      </p:nvGrpSpPr>
      <p:grpSpPr>
        <a:xfrm>
          <a:off x="0" y="0"/>
          <a:ext cx="0" cy="0"/>
          <a:chOff x="0" y="0"/>
          <a:chExt cx="0" cy="0"/>
        </a:xfrm>
      </p:grpSpPr>
      <p:sp>
        <p:nvSpPr>
          <p:cNvPr id="11" name="Text Placeholder 7"/>
          <p:cNvSpPr>
            <a:spLocks noGrp="1"/>
          </p:cNvSpPr>
          <p:nvPr>
            <p:ph type="body" sz="quarter" idx="15" hasCustomPrompt="1"/>
          </p:nvPr>
        </p:nvSpPr>
        <p:spPr>
          <a:xfrm>
            <a:off x="892556" y="627890"/>
            <a:ext cx="11219688" cy="1161288"/>
          </a:xfrm>
          <a:prstGeom prst="rect">
            <a:avLst/>
          </a:prstGeom>
        </p:spPr>
        <p:txBody>
          <a:bodyPr vert="horz" lIns="91440" tIns="45720" rIns="91440" bIns="45720" rtlCol="0" anchor="ctr">
            <a:noAutofit/>
          </a:bodyPr>
          <a:lstStyle>
            <a:lvl1pPr>
              <a:defRPr lang="en-US" sz="6600" b="1" i="0" u="none" baseline="0" dirty="0">
                <a:solidFill>
                  <a:srgbClr val="FFFFFF"/>
                </a:solidFill>
                <a:latin typeface="+mj-lt"/>
                <a:ea typeface="+mj-ea"/>
                <a:cs typeface="+mj-cs"/>
              </a:defRPr>
            </a:lvl1pPr>
          </a:lstStyle>
          <a:p>
            <a:pPr lvl="0" algn="ctr">
              <a:spcBef>
                <a:spcPct val="0"/>
              </a:spcBef>
            </a:pPr>
            <a:r>
              <a:rPr lang="en-US"/>
              <a:t>Click to Edit Slide Title</a:t>
            </a:r>
          </a:p>
        </p:txBody>
      </p:sp>
      <p:sp>
        <p:nvSpPr>
          <p:cNvPr id="5" name="Content Placeholder 4"/>
          <p:cNvSpPr>
            <a:spLocks noGrp="1"/>
          </p:cNvSpPr>
          <p:nvPr>
            <p:ph sz="quarter" idx="11" hasCustomPrompt="1"/>
          </p:nvPr>
        </p:nvSpPr>
        <p:spPr>
          <a:xfrm>
            <a:off x="330389" y="2087659"/>
            <a:ext cx="6200586" cy="6446745"/>
          </a:xfrm>
          <a:prstGeom prst="rect">
            <a:avLst/>
          </a:prstGeom>
          <a:ln w="57150">
            <a:solidFill>
              <a:schemeClr val="accent1"/>
            </a:solidFill>
          </a:ln>
          <a:effectLst/>
        </p:spPr>
        <p:style>
          <a:lnRef idx="2">
            <a:schemeClr val="accent6"/>
          </a:lnRef>
          <a:fillRef idx="1">
            <a:schemeClr val="lt1"/>
          </a:fillRef>
          <a:effectRef idx="0">
            <a:schemeClr val="accent6"/>
          </a:effectRef>
          <a:fontRef idx="none"/>
        </p:style>
        <p:txBody>
          <a:bodyPr anchor="ctr"/>
          <a:lstStyle>
            <a:lvl1pPr algn="ctr">
              <a:buNone/>
              <a:defRPr sz="2400" b="0" i="1">
                <a:solidFill>
                  <a:schemeClr val="bg1">
                    <a:lumMod val="50000"/>
                  </a:schemeClr>
                </a:solidFill>
              </a:defRPr>
            </a:lvl1pPr>
            <a:lvl2pPr>
              <a:buNone/>
              <a:defRPr i="1"/>
            </a:lvl2pPr>
            <a:lvl3pPr>
              <a:buNone/>
              <a:defRPr i="1"/>
            </a:lvl3pPr>
            <a:lvl4pPr>
              <a:buNone/>
              <a:defRPr i="1"/>
            </a:lvl4pPr>
            <a:lvl5pPr>
              <a:buNone/>
              <a:defRPr i="1"/>
            </a:lvl5pPr>
          </a:lstStyle>
          <a:p>
            <a:pPr lvl="0"/>
            <a:r>
              <a:rPr lang="en-US" sz="2844" i="1"/>
              <a:t>Insert image or Clip Art</a:t>
            </a:r>
            <a:endParaRPr lang="en-US"/>
          </a:p>
        </p:txBody>
      </p:sp>
      <p:sp>
        <p:nvSpPr>
          <p:cNvPr id="4" name="Text Placeholder 3"/>
          <p:cNvSpPr>
            <a:spLocks noGrp="1"/>
          </p:cNvSpPr>
          <p:nvPr>
            <p:ph type="body" sz="quarter" idx="16" hasCustomPrompt="1"/>
          </p:nvPr>
        </p:nvSpPr>
        <p:spPr>
          <a:xfrm>
            <a:off x="7216753" y="2112271"/>
            <a:ext cx="5457658" cy="6422133"/>
          </a:xfrm>
          <a:prstGeom prst="rect">
            <a:avLst/>
          </a:prstGeom>
        </p:spPr>
        <p:txBody>
          <a:bodyPr/>
          <a:lstStyle>
            <a:lvl1pPr>
              <a:defRPr lang="en-US" sz="4050" baseline="0" smtClean="0">
                <a:solidFill>
                  <a:schemeClr val="bg1"/>
                </a:solidFill>
              </a:defRPr>
            </a:lvl1pPr>
            <a:lvl2pPr>
              <a:defRPr lang="en-US" sz="3300" baseline="0" smtClean="0">
                <a:solidFill>
                  <a:schemeClr val="bg1"/>
                </a:solidFill>
              </a:defRPr>
            </a:lvl2pPr>
            <a:lvl3pPr>
              <a:defRPr lang="en-US" smtClean="0">
                <a:solidFill>
                  <a:schemeClr val="bg1"/>
                </a:solidFill>
              </a:defRPr>
            </a:lvl3pPr>
            <a:lvl4pPr>
              <a:defRPr lang="en-US" sz="2700" smtClean="0">
                <a:solidFill>
                  <a:schemeClr val="bg1"/>
                </a:solidFill>
              </a:defRPr>
            </a:lvl4pPr>
          </a:lstStyle>
          <a:p>
            <a:pPr lvl="0">
              <a:spcBef>
                <a:spcPts val="768"/>
              </a:spcBef>
              <a:buFont typeface="Arial" panose="020B0604020202020204" pitchFamily="34" charset="0"/>
              <a:buChar char="•"/>
            </a:pPr>
            <a:r>
              <a:rPr lang="en-US"/>
              <a:t>Add supporting text</a:t>
            </a:r>
          </a:p>
          <a:p>
            <a:pPr marL="800260" lvl="1" indent="-342971">
              <a:spcBef>
                <a:spcPts val="768"/>
              </a:spcBef>
              <a:buSzPct val="75000"/>
              <a:buFont typeface="Wingdings" panose="05000000000000000000" pitchFamily="2" charset="2"/>
              <a:buChar char="Ø"/>
            </a:pPr>
            <a:r>
              <a:rPr lang="en-US"/>
              <a:t>Second level</a:t>
            </a:r>
          </a:p>
          <a:p>
            <a:pPr marL="1200390" lvl="2" indent="-285809">
              <a:spcBef>
                <a:spcPts val="768"/>
              </a:spcBef>
              <a:buSzPct val="75000"/>
              <a:buFont typeface="Wingdings" panose="05000000000000000000" pitchFamily="2" charset="2"/>
              <a:buChar char="§"/>
            </a:pPr>
            <a:r>
              <a:rPr lang="en-US"/>
              <a:t>Third level</a:t>
            </a:r>
          </a:p>
          <a:p>
            <a:pPr marL="1481434" lvl="3" indent="-219119">
              <a:spcBef>
                <a:spcPts val="768"/>
              </a:spcBef>
              <a:buFont typeface="Arial" panose="020B0604020202020204" pitchFamily="34" charset="0"/>
              <a:buChar char="•"/>
            </a:pPr>
            <a:r>
              <a:rPr lang="en-US"/>
              <a:t>Fourth level</a:t>
            </a:r>
          </a:p>
        </p:txBody>
      </p:sp>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a:p>
        </p:txBody>
      </p:sp>
    </p:spTree>
    <p:extLst>
      <p:ext uri="{BB962C8B-B14F-4D97-AF65-F5344CB8AC3E}">
        <p14:creationId xmlns:p14="http://schemas.microsoft.com/office/powerpoint/2010/main" val="35342863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2EFC07-23DE-42DC-8898-3D23F50E7CD6}"/>
              </a:ext>
            </a:extLst>
          </p:cNvPr>
          <p:cNvSpPr>
            <a:spLocks noGrp="1"/>
          </p:cNvSpPr>
          <p:nvPr>
            <p:ph type="dt" sz="half" idx="10"/>
          </p:nvPr>
        </p:nvSpPr>
        <p:spPr/>
        <p:txBody>
          <a:bodyPr/>
          <a:lstStyle/>
          <a:p>
            <a:fld id="{FB1E6291-269F-4017-8EF3-5876289F47E8}" type="datetimeFigureOut">
              <a:rPr lang="en-US" smtClean="0"/>
              <a:t>1/15/2025</a:t>
            </a:fld>
            <a:endParaRPr lang="en-US"/>
          </a:p>
        </p:txBody>
      </p:sp>
      <p:sp>
        <p:nvSpPr>
          <p:cNvPr id="3" name="Footer Placeholder 2">
            <a:extLst>
              <a:ext uri="{FF2B5EF4-FFF2-40B4-BE49-F238E27FC236}">
                <a16:creationId xmlns:a16="http://schemas.microsoft.com/office/drawing/2014/main" id="{65A54AAF-0D39-41F9-A739-48D8AC24C96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C40F39-43DB-40AC-88DF-DB040AB0E77B}"/>
              </a:ext>
            </a:extLst>
          </p:cNvPr>
          <p:cNvSpPr>
            <a:spLocks noGrp="1"/>
          </p:cNvSpPr>
          <p:nvPr>
            <p:ph type="sldNum" sz="quarter" idx="12"/>
          </p:nvPr>
        </p:nvSpPr>
        <p:spPr/>
        <p:txBody>
          <a:bodyPr/>
          <a:lstStyle/>
          <a:p>
            <a:fld id="{7823D4CB-B0FD-47F7-BD03-A2F41CD6399B}" type="slidenum">
              <a:rPr lang="en-US" smtClean="0"/>
              <a:t>‹#›</a:t>
            </a:fld>
            <a:endParaRPr lang="en-US"/>
          </a:p>
        </p:txBody>
      </p:sp>
    </p:spTree>
    <p:extLst>
      <p:ext uri="{BB962C8B-B14F-4D97-AF65-F5344CB8AC3E}">
        <p14:creationId xmlns:p14="http://schemas.microsoft.com/office/powerpoint/2010/main" val="395393376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cSld name="Blank Option">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DE68769-00DC-405B-88E2-248530D96551}" type="slidenum">
              <a:rPr lang="en-US"/>
              <a:pPr>
                <a:defRPr/>
              </a:pPr>
              <a:t>‹#›</a:t>
            </a:fld>
            <a:endParaRPr lang="en-US"/>
          </a:p>
        </p:txBody>
      </p:sp>
    </p:spTree>
    <p:extLst>
      <p:ext uri="{BB962C8B-B14F-4D97-AF65-F5344CB8AC3E}">
        <p14:creationId xmlns:p14="http://schemas.microsoft.com/office/powerpoint/2010/main" val="626037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estions Slide 1">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7C157AF-3354-48A5-942B-0D0A4ED23FDA}"/>
              </a:ext>
            </a:extLst>
          </p:cNvPr>
          <p:cNvPicPr>
            <a:picLocks/>
          </p:cNvPicPr>
          <p:nvPr userDrawn="1"/>
        </p:nvPicPr>
        <p:blipFill>
          <a:blip r:embed="rId2"/>
          <a:stretch>
            <a:fillRect/>
          </a:stretch>
        </p:blipFill>
        <p:spPr>
          <a:xfrm>
            <a:off x="329174" y="1828800"/>
            <a:ext cx="6741208" cy="7271012"/>
          </a:xfrm>
          <a:prstGeom prst="rect">
            <a:avLst/>
          </a:prstGeom>
        </p:spPr>
      </p:pic>
      <p:sp>
        <p:nvSpPr>
          <p:cNvPr id="5" name="Title 4"/>
          <p:cNvSpPr>
            <a:spLocks noGrp="1"/>
          </p:cNvSpPr>
          <p:nvPr>
            <p:ph type="title" hasCustomPrompt="1"/>
          </p:nvPr>
        </p:nvSpPr>
        <p:spPr bwMode="auto">
          <a:xfrm>
            <a:off x="6530974" y="3733800"/>
            <a:ext cx="5740193" cy="3290760"/>
          </a:xfrm>
          <a:prstGeom prst="rect">
            <a:avLst/>
          </a:prstGeom>
          <a:noFill/>
          <a:ln w="3175">
            <a:noFill/>
            <a:miter lim="0"/>
            <a:headEnd/>
            <a:tailEnd/>
          </a:ln>
        </p:spPr>
        <p:txBody>
          <a:bodyPr vert="horz" wrap="square" lIns="0" tIns="0" rIns="0" bIns="0" numCol="1" anchor="ctr" anchorCtr="0" compatLnSpc="1">
            <a:prstTxWarp prst="textNoShape">
              <a:avLst/>
            </a:prstTxWarp>
            <a:noAutofit/>
          </a:bodyPr>
          <a:lstStyle>
            <a:lvl1pPr algn="l">
              <a:defRPr sz="8626" baseline="0"/>
            </a:lvl1pPr>
          </a:lstStyle>
          <a:p>
            <a:pPr lvl="0"/>
            <a:r>
              <a:rPr lang="en-US">
                <a:sym typeface="Trebuchet MS" pitchFamily="-100" charset="0"/>
              </a:rPr>
              <a:t>Questions?</a:t>
            </a:r>
          </a:p>
        </p:txBody>
      </p:sp>
      <p:sp>
        <p:nvSpPr>
          <p:cNvPr id="2" name="Slide Number Placeholder 1"/>
          <p:cNvSpPr>
            <a:spLocks noGrp="1"/>
          </p:cNvSpPr>
          <p:nvPr>
            <p:ph type="sldNum" sz="quarter" idx="10"/>
          </p:nvPr>
        </p:nvSpPr>
        <p:spPr/>
        <p:txBody>
          <a:bodyPr/>
          <a:lstStyle/>
          <a:p>
            <a:fld id="{88E71DEA-C72C-42CF-90F7-E467E0733BC8}" type="slidenum">
              <a:rPr lang="en-US" smtClean="0"/>
              <a:pPr/>
              <a:t>‹#›</a:t>
            </a:fld>
            <a:endParaRPr lang="en-US"/>
          </a:p>
        </p:txBody>
      </p:sp>
    </p:spTree>
    <p:extLst>
      <p:ext uri="{BB962C8B-B14F-4D97-AF65-F5344CB8AC3E}">
        <p14:creationId xmlns:p14="http://schemas.microsoft.com/office/powerpoint/2010/main" val="236472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slideLayout" Target="../slideLayouts/slideLayout32.xml"/><Relationship Id="rId3" Type="http://schemas.openxmlformats.org/officeDocument/2006/relationships/slideLayout" Target="../slideLayouts/slideLayout17.xml"/><Relationship Id="rId21" Type="http://schemas.openxmlformats.org/officeDocument/2006/relationships/slideLayout" Target="../slideLayouts/slideLayout35.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5" Type="http://schemas.openxmlformats.org/officeDocument/2006/relationships/image" Target="../media/image8.png"/><Relationship Id="rId2" Type="http://schemas.openxmlformats.org/officeDocument/2006/relationships/slideLayout" Target="../slideLayouts/slideLayout16.xml"/><Relationship Id="rId16" Type="http://schemas.openxmlformats.org/officeDocument/2006/relationships/slideLayout" Target="../slideLayouts/slideLayout30.xml"/><Relationship Id="rId20" Type="http://schemas.openxmlformats.org/officeDocument/2006/relationships/slideLayout" Target="../slideLayouts/slideLayout34.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24" Type="http://schemas.openxmlformats.org/officeDocument/2006/relationships/theme" Target="../theme/theme3.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23" Type="http://schemas.openxmlformats.org/officeDocument/2006/relationships/slideLayout" Target="../slideLayouts/slideLayout37.xml"/><Relationship Id="rId10" Type="http://schemas.openxmlformats.org/officeDocument/2006/relationships/slideLayout" Target="../slideLayouts/slideLayout24.xml"/><Relationship Id="rId19" Type="http://schemas.openxmlformats.org/officeDocument/2006/relationships/slideLayout" Target="../slideLayouts/slideLayout33.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 Id="rId22"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18" Type="http://schemas.openxmlformats.org/officeDocument/2006/relationships/slideLayout" Target="../slideLayouts/slideLayout55.xml"/><Relationship Id="rId3" Type="http://schemas.openxmlformats.org/officeDocument/2006/relationships/slideLayout" Target="../slideLayouts/slideLayout40.xml"/><Relationship Id="rId21" Type="http://schemas.openxmlformats.org/officeDocument/2006/relationships/theme" Target="../theme/theme4.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17" Type="http://schemas.openxmlformats.org/officeDocument/2006/relationships/slideLayout" Target="../slideLayouts/slideLayout54.xml"/><Relationship Id="rId2" Type="http://schemas.openxmlformats.org/officeDocument/2006/relationships/slideLayout" Target="../slideLayouts/slideLayout39.xml"/><Relationship Id="rId16" Type="http://schemas.openxmlformats.org/officeDocument/2006/relationships/slideLayout" Target="../slideLayouts/slideLayout53.xml"/><Relationship Id="rId20" Type="http://schemas.openxmlformats.org/officeDocument/2006/relationships/slideLayout" Target="../slideLayouts/slideLayout57.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slideLayout" Target="../slideLayouts/slideLayout52.xml"/><Relationship Id="rId10" Type="http://schemas.openxmlformats.org/officeDocument/2006/relationships/slideLayout" Target="../slideLayouts/slideLayout47.xml"/><Relationship Id="rId19" Type="http://schemas.openxmlformats.org/officeDocument/2006/relationships/slideLayout" Target="../slideLayouts/slideLayout56.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slideLayout" Target="../slideLayouts/slideLayout51.xml"/><Relationship Id="rId22" Type="http://schemas.openxmlformats.org/officeDocument/2006/relationships/image" Target="../media/image8.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slideLayout" Target="../slideLayouts/slideLayout70.xml"/><Relationship Id="rId18" Type="http://schemas.openxmlformats.org/officeDocument/2006/relationships/slideLayout" Target="../slideLayouts/slideLayout75.xml"/><Relationship Id="rId26" Type="http://schemas.openxmlformats.org/officeDocument/2006/relationships/image" Target="../media/image8.png"/><Relationship Id="rId3" Type="http://schemas.openxmlformats.org/officeDocument/2006/relationships/slideLayout" Target="../slideLayouts/slideLayout60.xml"/><Relationship Id="rId21" Type="http://schemas.openxmlformats.org/officeDocument/2006/relationships/slideLayout" Target="../slideLayouts/slideLayout78.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17" Type="http://schemas.openxmlformats.org/officeDocument/2006/relationships/slideLayout" Target="../slideLayouts/slideLayout74.xml"/><Relationship Id="rId25" Type="http://schemas.openxmlformats.org/officeDocument/2006/relationships/theme" Target="../theme/theme5.xml"/><Relationship Id="rId2" Type="http://schemas.openxmlformats.org/officeDocument/2006/relationships/slideLayout" Target="../slideLayouts/slideLayout59.xml"/><Relationship Id="rId16" Type="http://schemas.openxmlformats.org/officeDocument/2006/relationships/slideLayout" Target="../slideLayouts/slideLayout73.xml"/><Relationship Id="rId20" Type="http://schemas.openxmlformats.org/officeDocument/2006/relationships/slideLayout" Target="../slideLayouts/slideLayout77.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24" Type="http://schemas.openxmlformats.org/officeDocument/2006/relationships/slideLayout" Target="../slideLayouts/slideLayout81.xml"/><Relationship Id="rId5" Type="http://schemas.openxmlformats.org/officeDocument/2006/relationships/slideLayout" Target="../slideLayouts/slideLayout62.xml"/><Relationship Id="rId15" Type="http://schemas.openxmlformats.org/officeDocument/2006/relationships/slideLayout" Target="../slideLayouts/slideLayout72.xml"/><Relationship Id="rId23" Type="http://schemas.openxmlformats.org/officeDocument/2006/relationships/slideLayout" Target="../slideLayouts/slideLayout80.xml"/><Relationship Id="rId10" Type="http://schemas.openxmlformats.org/officeDocument/2006/relationships/slideLayout" Target="../slideLayouts/slideLayout67.xml"/><Relationship Id="rId19" Type="http://schemas.openxmlformats.org/officeDocument/2006/relationships/slideLayout" Target="../slideLayouts/slideLayout76.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openxmlformats.org/officeDocument/2006/relationships/slideLayout" Target="../slideLayouts/slideLayout71.xml"/><Relationship Id="rId22" Type="http://schemas.openxmlformats.org/officeDocument/2006/relationships/slideLayout" Target="../slideLayouts/slideLayout7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1970"/>
        </a:solidFill>
        <a:effectLst/>
      </p:bgPr>
    </p:bg>
    <p:spTree>
      <p:nvGrpSpPr>
        <p:cNvPr id="1" name=""/>
        <p:cNvGrpSpPr/>
        <p:nvPr/>
      </p:nvGrpSpPr>
      <p:grpSpPr>
        <a:xfrm>
          <a:off x="0" y="0"/>
          <a:ext cx="0" cy="0"/>
          <a:chOff x="0" y="0"/>
          <a:chExt cx="0" cy="0"/>
        </a:xfrm>
      </p:grpSpPr>
      <p:sp>
        <p:nvSpPr>
          <p:cNvPr id="5125" name="AutoShape 5" descr="&quot;&quot;"/>
          <p:cNvSpPr>
            <a:spLocks/>
          </p:cNvSpPr>
          <p:nvPr/>
        </p:nvSpPr>
        <p:spPr bwMode="auto">
          <a:xfrm>
            <a:off x="0" y="9067800"/>
            <a:ext cx="13030200" cy="685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FFFFFF"/>
          </a:solidFill>
          <a:ln w="0" cap="flat" cmpd="sng" algn="ctr">
            <a:noFill/>
            <a:prstDash val="solid"/>
            <a:miter lim="0"/>
            <a:headEnd type="none" w="med" len="med"/>
            <a:tailEnd type="none" w="med" len="med"/>
          </a:ln>
          <a:effectLst/>
        </p:spPr>
        <p:txBody>
          <a:bodyPr lIns="0" tIns="0" rIns="0" bIns="0" anchor="ctr">
            <a:prstTxWarp prst="textNoShape">
              <a:avLst/>
            </a:prstTxWarp>
          </a:bodyPr>
          <a:lstStyle/>
          <a:p>
            <a:pPr>
              <a:defRPr/>
            </a:pPr>
            <a:endParaRPr lang="en-US" sz="2200" b="0" i="0" u="none"/>
          </a:p>
        </p:txBody>
      </p:sp>
      <p:pic>
        <p:nvPicPr>
          <p:cNvPr id="6" name="Picture 5"/>
          <p:cNvPicPr>
            <a:picLocks noChangeAspect="1"/>
          </p:cNvPicPr>
          <p:nvPr userDrawn="1"/>
        </p:nvPicPr>
        <p:blipFill>
          <a:blip r:embed="rId15"/>
          <a:stretch>
            <a:fillRect/>
          </a:stretch>
        </p:blipFill>
        <p:spPr>
          <a:xfrm>
            <a:off x="330391" y="9251527"/>
            <a:ext cx="1894915" cy="318345"/>
          </a:xfrm>
          <a:prstGeom prst="rect">
            <a:avLst/>
          </a:prstGeom>
        </p:spPr>
      </p:pic>
      <p:sp>
        <p:nvSpPr>
          <p:cNvPr id="7" name="Title Placeholder 6"/>
          <p:cNvSpPr>
            <a:spLocks noGrp="1"/>
          </p:cNvSpPr>
          <p:nvPr>
            <p:ph type="title"/>
          </p:nvPr>
        </p:nvSpPr>
        <p:spPr>
          <a:xfrm>
            <a:off x="330390" y="1143000"/>
            <a:ext cx="12344023" cy="1047750"/>
          </a:xfrm>
          <a:prstGeom prst="rect">
            <a:avLst/>
          </a:prstGeom>
        </p:spPr>
        <p:txBody>
          <a:bodyPr vert="horz" lIns="91440" tIns="45720" rIns="91440" bIns="45720" rtlCol="0" anchor="ctr">
            <a:normAutofit/>
          </a:bodyPr>
          <a:lstStyle/>
          <a:p>
            <a:r>
              <a:rPr lang="en-US"/>
              <a:t>Click to edit Master title style</a:t>
            </a:r>
          </a:p>
        </p:txBody>
      </p:sp>
      <p:sp>
        <p:nvSpPr>
          <p:cNvPr id="3" name="Date Placeholder 2"/>
          <p:cNvSpPr>
            <a:spLocks noGrp="1"/>
          </p:cNvSpPr>
          <p:nvPr>
            <p:ph type="dt" sz="half" idx="2"/>
          </p:nvPr>
        </p:nvSpPr>
        <p:spPr>
          <a:xfrm>
            <a:off x="5039519" y="7253288"/>
            <a:ext cx="2925762" cy="519112"/>
          </a:xfrm>
          <a:prstGeom prst="rect">
            <a:avLst/>
          </a:prstGeom>
        </p:spPr>
        <p:txBody>
          <a:bodyPr vert="horz" lIns="91440" tIns="45720" rIns="91440" bIns="45720" rtlCol="0" anchor="ctr"/>
          <a:lstStyle>
            <a:lvl1pPr algn="ctr">
              <a:defRPr sz="2000">
                <a:solidFill>
                  <a:schemeClr val="bg1"/>
                </a:solidFill>
              </a:defRPr>
            </a:lvl1pPr>
          </a:lstStyle>
          <a:p>
            <a:fld id="{720F2E81-9F3D-42A6-A086-4D144BCEA8F3}" type="datetime7">
              <a:rPr lang="en-US" smtClean="0"/>
              <a:pPr/>
              <a:t>Jan-25</a:t>
            </a:fld>
            <a:endParaRPr lang="en-US"/>
          </a:p>
        </p:txBody>
      </p:sp>
      <p:sp>
        <p:nvSpPr>
          <p:cNvPr id="2" name="Slide Number Placeholder 1"/>
          <p:cNvSpPr>
            <a:spLocks noGrp="1"/>
          </p:cNvSpPr>
          <p:nvPr>
            <p:ph type="sldNum" sz="quarter" idx="4"/>
          </p:nvPr>
        </p:nvSpPr>
        <p:spPr>
          <a:xfrm>
            <a:off x="10528602" y="9151144"/>
            <a:ext cx="2145811" cy="519112"/>
          </a:xfrm>
          <a:prstGeom prst="rect">
            <a:avLst/>
          </a:prstGeom>
        </p:spPr>
        <p:txBody>
          <a:bodyPr vert="horz" lIns="91440" tIns="45720" rIns="91440" bIns="45720" rtlCol="0" anchor="ctr"/>
          <a:lstStyle>
            <a:lvl1pPr algn="r">
              <a:defRPr sz="1350" b="1">
                <a:solidFill>
                  <a:schemeClr val="tx1"/>
                </a:solidFill>
              </a:defRPr>
            </a:lvl1pPr>
          </a:lstStyle>
          <a:p>
            <a:fld id="{88E71DEA-C72C-42CF-90F7-E467E0733BC8}" type="slidenum">
              <a:rPr lang="en-US" smtClean="0"/>
              <a:pPr/>
              <a:t>‹#›</a:t>
            </a:fld>
            <a:endParaRPr lang="en-US"/>
          </a:p>
        </p:txBody>
      </p:sp>
    </p:spTree>
    <p:extLst>
      <p:ext uri="{BB962C8B-B14F-4D97-AF65-F5344CB8AC3E}">
        <p14:creationId xmlns:p14="http://schemas.microsoft.com/office/powerpoint/2010/main" val="2362510481"/>
      </p:ext>
    </p:extLst>
  </p:cSld>
  <p:clrMap bg1="lt1" tx1="dk1" bg2="lt2" tx2="dk2" accent1="accent1" accent2="accent2" accent3="accent3" accent4="accent4" accent5="accent5" accent6="accent6" hlink="hlink" folHlink="folHlink"/>
  <p:sldLayoutIdLst>
    <p:sldLayoutId id="2147483719" r:id="rId1"/>
    <p:sldLayoutId id="2147483729" r:id="rId2"/>
    <p:sldLayoutId id="2147483730" r:id="rId3"/>
    <p:sldLayoutId id="2147483808" r:id="rId4"/>
    <p:sldLayoutId id="2147483809" r:id="rId5"/>
    <p:sldLayoutId id="2147483810" r:id="rId6"/>
    <p:sldLayoutId id="2147483811" r:id="rId7"/>
    <p:sldLayoutId id="2147483814" r:id="rId8"/>
    <p:sldLayoutId id="2147483851" r:id="rId9"/>
    <p:sldLayoutId id="2147483853" r:id="rId10"/>
    <p:sldLayoutId id="2147483852" r:id="rId11"/>
    <p:sldLayoutId id="2147483858" r:id="rId12"/>
    <p:sldLayoutId id="2147483721" r:id="rId13"/>
  </p:sldLayoutIdLst>
  <p:hf hdr="0" ftr="0"/>
  <p:txStyles>
    <p:titleStyle>
      <a:lvl1pPr algn="ctr" defTabSz="584318" rtl="0" eaLnBrk="1" fontAlgn="base" hangingPunct="1">
        <a:spcBef>
          <a:spcPct val="0"/>
        </a:spcBef>
        <a:spcAft>
          <a:spcPct val="0"/>
        </a:spcAft>
        <a:defRPr sz="6600" b="1" i="0" u="none">
          <a:solidFill>
            <a:schemeClr val="bg1"/>
          </a:solidFill>
          <a:latin typeface="+mj-lt"/>
          <a:ea typeface="+mj-ea"/>
          <a:cs typeface="+mj-cs"/>
          <a:sym typeface="Trebuchet MS" pitchFamily="-100" charset="0"/>
        </a:defRPr>
      </a:lvl1pPr>
      <a:lvl2pPr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2pPr>
      <a:lvl3pPr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3pPr>
      <a:lvl4pPr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4pPr>
      <a:lvl5pPr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5pPr>
      <a:lvl6pPr marL="457292"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6pPr>
      <a:lvl7pPr marL="914584"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7pPr>
      <a:lvl8pPr marL="1371875"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8pPr>
      <a:lvl9pPr marL="1829167"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9pPr>
    </p:titleStyle>
    <p:bodyStyle>
      <a:lvl1pPr marL="342971" indent="-342971"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1pPr>
      <a:lvl2pPr marL="228647" indent="228647"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2pPr>
      <a:lvl3pPr marL="457292" indent="457292"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3pPr>
      <a:lvl4pPr marL="685938" indent="685938"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4pPr>
      <a:lvl5pPr marL="914584" indent="914584"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5pPr>
      <a:lvl6pPr marL="1371875"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6pPr>
      <a:lvl7pPr marL="1829167"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7pPr>
      <a:lvl8pPr marL="2286456"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8pPr>
      <a:lvl9pPr marL="2743751"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9pPr>
    </p:bodyStyle>
    <p:otherStyle>
      <a:defPPr>
        <a:defRPr lang="en-US"/>
      </a:defPPr>
      <a:lvl1pPr marL="0" algn="l" defTabSz="457292" rtl="0" eaLnBrk="1" latinLnBrk="0" hangingPunct="1">
        <a:defRPr sz="1800" kern="1200">
          <a:solidFill>
            <a:schemeClr val="tx1"/>
          </a:solidFill>
          <a:latin typeface="+mn-lt"/>
          <a:ea typeface="+mn-ea"/>
          <a:cs typeface="+mn-cs"/>
        </a:defRPr>
      </a:lvl1pPr>
      <a:lvl2pPr marL="457292" algn="l" defTabSz="457292" rtl="0" eaLnBrk="1" latinLnBrk="0" hangingPunct="1">
        <a:defRPr sz="1800" kern="1200">
          <a:solidFill>
            <a:schemeClr val="tx1"/>
          </a:solidFill>
          <a:latin typeface="+mn-lt"/>
          <a:ea typeface="+mn-ea"/>
          <a:cs typeface="+mn-cs"/>
        </a:defRPr>
      </a:lvl2pPr>
      <a:lvl3pPr marL="914584" algn="l" defTabSz="457292" rtl="0" eaLnBrk="1" latinLnBrk="0" hangingPunct="1">
        <a:defRPr sz="1800" kern="1200">
          <a:solidFill>
            <a:schemeClr val="tx1"/>
          </a:solidFill>
          <a:latin typeface="+mn-lt"/>
          <a:ea typeface="+mn-ea"/>
          <a:cs typeface="+mn-cs"/>
        </a:defRPr>
      </a:lvl3pPr>
      <a:lvl4pPr marL="1371875" algn="l" defTabSz="457292" rtl="0" eaLnBrk="1" latinLnBrk="0" hangingPunct="1">
        <a:defRPr sz="1800" kern="1200">
          <a:solidFill>
            <a:schemeClr val="tx1"/>
          </a:solidFill>
          <a:latin typeface="+mn-lt"/>
          <a:ea typeface="+mn-ea"/>
          <a:cs typeface="+mn-cs"/>
        </a:defRPr>
      </a:lvl4pPr>
      <a:lvl5pPr marL="1829167" algn="l" defTabSz="457292" rtl="0" eaLnBrk="1" latinLnBrk="0" hangingPunct="1">
        <a:defRPr sz="1800" kern="1200">
          <a:solidFill>
            <a:schemeClr val="tx1"/>
          </a:solidFill>
          <a:latin typeface="+mn-lt"/>
          <a:ea typeface="+mn-ea"/>
          <a:cs typeface="+mn-cs"/>
        </a:defRPr>
      </a:lvl5pPr>
      <a:lvl6pPr marL="2286456" algn="l" defTabSz="457292" rtl="0" eaLnBrk="1" latinLnBrk="0" hangingPunct="1">
        <a:defRPr sz="1800" kern="1200">
          <a:solidFill>
            <a:schemeClr val="tx1"/>
          </a:solidFill>
          <a:latin typeface="+mn-lt"/>
          <a:ea typeface="+mn-ea"/>
          <a:cs typeface="+mn-cs"/>
        </a:defRPr>
      </a:lvl6pPr>
      <a:lvl7pPr marL="2743751" algn="l" defTabSz="457292" rtl="0" eaLnBrk="1" latinLnBrk="0" hangingPunct="1">
        <a:defRPr sz="1800" kern="1200">
          <a:solidFill>
            <a:schemeClr val="tx1"/>
          </a:solidFill>
          <a:latin typeface="+mn-lt"/>
          <a:ea typeface="+mn-ea"/>
          <a:cs typeface="+mn-cs"/>
        </a:defRPr>
      </a:lvl7pPr>
      <a:lvl8pPr marL="3201040" algn="l" defTabSz="457292" rtl="0" eaLnBrk="1" latinLnBrk="0" hangingPunct="1">
        <a:defRPr sz="1800" kern="1200">
          <a:solidFill>
            <a:schemeClr val="tx1"/>
          </a:solidFill>
          <a:latin typeface="+mn-lt"/>
          <a:ea typeface="+mn-ea"/>
          <a:cs typeface="+mn-cs"/>
        </a:defRPr>
      </a:lvl8pPr>
      <a:lvl9pPr marL="3658332" algn="l" defTabSz="45729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1970"/>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330390" y="1143000"/>
            <a:ext cx="12344023" cy="1047750"/>
          </a:xfrm>
          <a:prstGeom prst="rect">
            <a:avLst/>
          </a:prstGeom>
        </p:spPr>
        <p:txBody>
          <a:bodyPr vert="horz" lIns="91440" tIns="45720" rIns="91440" bIns="45720" rtlCol="0" anchor="ctr">
            <a:normAutofit/>
          </a:bodyPr>
          <a:lstStyle/>
          <a:p>
            <a:r>
              <a:rPr lang="en-US"/>
              <a:t>Click to edit Master title style</a:t>
            </a:r>
          </a:p>
        </p:txBody>
      </p:sp>
      <p:sp>
        <p:nvSpPr>
          <p:cNvPr id="3" name="Date Placeholder 2"/>
          <p:cNvSpPr>
            <a:spLocks noGrp="1"/>
          </p:cNvSpPr>
          <p:nvPr>
            <p:ph type="dt" sz="half" idx="2"/>
          </p:nvPr>
        </p:nvSpPr>
        <p:spPr>
          <a:xfrm>
            <a:off x="5039519" y="7253288"/>
            <a:ext cx="2925762" cy="519112"/>
          </a:xfrm>
          <a:prstGeom prst="rect">
            <a:avLst/>
          </a:prstGeom>
        </p:spPr>
        <p:txBody>
          <a:bodyPr vert="horz" lIns="91440" tIns="45720" rIns="91440" bIns="45720" rtlCol="0" anchor="ctr"/>
          <a:lstStyle>
            <a:lvl1pPr algn="ctr">
              <a:defRPr sz="2000">
                <a:solidFill>
                  <a:schemeClr val="bg1"/>
                </a:solidFill>
              </a:defRPr>
            </a:lvl1pPr>
          </a:lstStyle>
          <a:p>
            <a:fld id="{720F2E81-9F3D-42A6-A086-4D144BCEA8F3}" type="datetime7">
              <a:rPr lang="en-US" smtClean="0"/>
              <a:pPr/>
              <a:t>Jan-25</a:t>
            </a:fld>
            <a:endParaRPr lang="en-US"/>
          </a:p>
        </p:txBody>
      </p:sp>
      <p:sp>
        <p:nvSpPr>
          <p:cNvPr id="2" name="Slide Number Placeholder 1"/>
          <p:cNvSpPr>
            <a:spLocks noGrp="1"/>
          </p:cNvSpPr>
          <p:nvPr>
            <p:ph type="sldNum" sz="quarter" idx="4"/>
          </p:nvPr>
        </p:nvSpPr>
        <p:spPr>
          <a:xfrm>
            <a:off x="10528602" y="9151144"/>
            <a:ext cx="2145811" cy="519112"/>
          </a:xfrm>
          <a:prstGeom prst="rect">
            <a:avLst/>
          </a:prstGeom>
        </p:spPr>
        <p:txBody>
          <a:bodyPr vert="horz" lIns="91440" tIns="45720" rIns="91440" bIns="45720" rtlCol="0" anchor="ctr"/>
          <a:lstStyle>
            <a:lvl1pPr algn="r">
              <a:defRPr sz="1350" b="1">
                <a:solidFill>
                  <a:schemeClr val="bg1"/>
                </a:solidFill>
              </a:defRPr>
            </a:lvl1pPr>
          </a:lstStyle>
          <a:p>
            <a:fld id="{88E71DEA-C72C-42CF-90F7-E467E0733BC8}" type="slidenum">
              <a:rPr lang="en-US" smtClean="0"/>
              <a:pPr/>
              <a:t>‹#›</a:t>
            </a:fld>
            <a:endParaRPr lang="en-US"/>
          </a:p>
        </p:txBody>
      </p:sp>
      <p:pic>
        <p:nvPicPr>
          <p:cNvPr id="8" name="Picture 7">
            <a:extLst>
              <a:ext uri="{FF2B5EF4-FFF2-40B4-BE49-F238E27FC236}">
                <a16:creationId xmlns:a16="http://schemas.microsoft.com/office/drawing/2014/main" id="{D7282738-267C-406D-90CE-7DECFBEB2A71}"/>
              </a:ext>
            </a:extLst>
          </p:cNvPr>
          <p:cNvPicPr>
            <a:picLocks noChangeAspect="1"/>
          </p:cNvPicPr>
          <p:nvPr userDrawn="1"/>
        </p:nvPicPr>
        <p:blipFill>
          <a:blip r:embed="rId3"/>
          <a:stretch>
            <a:fillRect/>
          </a:stretch>
        </p:blipFill>
        <p:spPr>
          <a:xfrm>
            <a:off x="330390" y="9248744"/>
            <a:ext cx="1894917" cy="320864"/>
          </a:xfrm>
          <a:prstGeom prst="rect">
            <a:avLst/>
          </a:prstGeom>
        </p:spPr>
      </p:pic>
    </p:spTree>
    <p:extLst>
      <p:ext uri="{BB962C8B-B14F-4D97-AF65-F5344CB8AC3E}">
        <p14:creationId xmlns:p14="http://schemas.microsoft.com/office/powerpoint/2010/main" val="2030343662"/>
      </p:ext>
    </p:extLst>
  </p:cSld>
  <p:clrMap bg1="lt1" tx1="dk1" bg2="lt2" tx2="dk2" accent1="accent1" accent2="accent2" accent3="accent3" accent4="accent4" accent5="accent5" accent6="accent6" hlink="hlink" folHlink="folHlink"/>
  <p:sldLayoutIdLst>
    <p:sldLayoutId id="2147483895" r:id="rId1"/>
  </p:sldLayoutIdLst>
  <p:hf hdr="0" ftr="0"/>
  <p:txStyles>
    <p:titleStyle>
      <a:lvl1pPr algn="ctr" defTabSz="584318" rtl="0" eaLnBrk="1" fontAlgn="base" hangingPunct="1">
        <a:spcBef>
          <a:spcPct val="0"/>
        </a:spcBef>
        <a:spcAft>
          <a:spcPct val="0"/>
        </a:spcAft>
        <a:defRPr sz="6600" b="1" i="0" u="none">
          <a:solidFill>
            <a:schemeClr val="bg1"/>
          </a:solidFill>
          <a:latin typeface="+mj-lt"/>
          <a:ea typeface="+mj-ea"/>
          <a:cs typeface="+mj-cs"/>
          <a:sym typeface="Trebuchet MS" pitchFamily="-100" charset="0"/>
        </a:defRPr>
      </a:lvl1pPr>
      <a:lvl2pPr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2pPr>
      <a:lvl3pPr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3pPr>
      <a:lvl4pPr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4pPr>
      <a:lvl5pPr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5pPr>
      <a:lvl6pPr marL="457292"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6pPr>
      <a:lvl7pPr marL="914584"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7pPr>
      <a:lvl8pPr marL="1371875"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8pPr>
      <a:lvl9pPr marL="1829167" algn="ctr" defTabSz="584318" rtl="0" eaLnBrk="1" fontAlgn="base" hangingPunct="1">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9pPr>
    </p:titleStyle>
    <p:bodyStyle>
      <a:lvl1pPr marL="342971" indent="-342971"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1pPr>
      <a:lvl2pPr marL="228647" indent="228647"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2pPr>
      <a:lvl3pPr marL="457292" indent="457292"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3pPr>
      <a:lvl4pPr marL="685938" indent="685938"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4pPr>
      <a:lvl5pPr marL="914584" indent="914584"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5pPr>
      <a:lvl6pPr marL="1371875"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6pPr>
      <a:lvl7pPr marL="1829167"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7pPr>
      <a:lvl8pPr marL="2286456"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8pPr>
      <a:lvl9pPr marL="2743751" algn="l" defTabSz="584318" rtl="0" eaLnBrk="1" fontAlgn="base" hangingPunct="1">
        <a:spcBef>
          <a:spcPts val="4200"/>
        </a:spcBef>
        <a:spcAft>
          <a:spcPct val="0"/>
        </a:spcAft>
        <a:defRPr sz="3000">
          <a:solidFill>
            <a:srgbClr val="5C6670"/>
          </a:solidFill>
          <a:latin typeface="+mn-lt"/>
          <a:ea typeface="+mn-ea"/>
          <a:cs typeface="+mn-cs"/>
          <a:sym typeface="Trebuchet MS" pitchFamily="-100" charset="0"/>
        </a:defRPr>
      </a:lvl9pPr>
    </p:bodyStyle>
    <p:otherStyle>
      <a:defPPr>
        <a:defRPr lang="en-US"/>
      </a:defPPr>
      <a:lvl1pPr marL="0" algn="l" defTabSz="457292" rtl="0" eaLnBrk="1" latinLnBrk="0" hangingPunct="1">
        <a:defRPr sz="1800" kern="1200">
          <a:solidFill>
            <a:schemeClr val="tx1"/>
          </a:solidFill>
          <a:latin typeface="+mn-lt"/>
          <a:ea typeface="+mn-ea"/>
          <a:cs typeface="+mn-cs"/>
        </a:defRPr>
      </a:lvl1pPr>
      <a:lvl2pPr marL="457292" algn="l" defTabSz="457292" rtl="0" eaLnBrk="1" latinLnBrk="0" hangingPunct="1">
        <a:defRPr sz="1800" kern="1200">
          <a:solidFill>
            <a:schemeClr val="tx1"/>
          </a:solidFill>
          <a:latin typeface="+mn-lt"/>
          <a:ea typeface="+mn-ea"/>
          <a:cs typeface="+mn-cs"/>
        </a:defRPr>
      </a:lvl2pPr>
      <a:lvl3pPr marL="914584" algn="l" defTabSz="457292" rtl="0" eaLnBrk="1" latinLnBrk="0" hangingPunct="1">
        <a:defRPr sz="1800" kern="1200">
          <a:solidFill>
            <a:schemeClr val="tx1"/>
          </a:solidFill>
          <a:latin typeface="+mn-lt"/>
          <a:ea typeface="+mn-ea"/>
          <a:cs typeface="+mn-cs"/>
        </a:defRPr>
      </a:lvl3pPr>
      <a:lvl4pPr marL="1371875" algn="l" defTabSz="457292" rtl="0" eaLnBrk="1" latinLnBrk="0" hangingPunct="1">
        <a:defRPr sz="1800" kern="1200">
          <a:solidFill>
            <a:schemeClr val="tx1"/>
          </a:solidFill>
          <a:latin typeface="+mn-lt"/>
          <a:ea typeface="+mn-ea"/>
          <a:cs typeface="+mn-cs"/>
        </a:defRPr>
      </a:lvl4pPr>
      <a:lvl5pPr marL="1829167" algn="l" defTabSz="457292" rtl="0" eaLnBrk="1" latinLnBrk="0" hangingPunct="1">
        <a:defRPr sz="1800" kern="1200">
          <a:solidFill>
            <a:schemeClr val="tx1"/>
          </a:solidFill>
          <a:latin typeface="+mn-lt"/>
          <a:ea typeface="+mn-ea"/>
          <a:cs typeface="+mn-cs"/>
        </a:defRPr>
      </a:lvl5pPr>
      <a:lvl6pPr marL="2286456" algn="l" defTabSz="457292" rtl="0" eaLnBrk="1" latinLnBrk="0" hangingPunct="1">
        <a:defRPr sz="1800" kern="1200">
          <a:solidFill>
            <a:schemeClr val="tx1"/>
          </a:solidFill>
          <a:latin typeface="+mn-lt"/>
          <a:ea typeface="+mn-ea"/>
          <a:cs typeface="+mn-cs"/>
        </a:defRPr>
      </a:lvl6pPr>
      <a:lvl7pPr marL="2743751" algn="l" defTabSz="457292" rtl="0" eaLnBrk="1" latinLnBrk="0" hangingPunct="1">
        <a:defRPr sz="1800" kern="1200">
          <a:solidFill>
            <a:schemeClr val="tx1"/>
          </a:solidFill>
          <a:latin typeface="+mn-lt"/>
          <a:ea typeface="+mn-ea"/>
          <a:cs typeface="+mn-cs"/>
        </a:defRPr>
      </a:lvl7pPr>
      <a:lvl8pPr marL="3201040" algn="l" defTabSz="457292" rtl="0" eaLnBrk="1" latinLnBrk="0" hangingPunct="1">
        <a:defRPr sz="1800" kern="1200">
          <a:solidFill>
            <a:schemeClr val="tx1"/>
          </a:solidFill>
          <a:latin typeface="+mn-lt"/>
          <a:ea typeface="+mn-ea"/>
          <a:cs typeface="+mn-cs"/>
        </a:defRPr>
      </a:lvl8pPr>
      <a:lvl9pPr marL="3658332" algn="l" defTabSz="457292"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rgbClr val="FFFFFF"/>
        </a:solidFill>
        <a:effectLst/>
      </p:bgPr>
    </p:bg>
    <p:spTree>
      <p:nvGrpSpPr>
        <p:cNvPr id="1" name=""/>
        <p:cNvGrpSpPr/>
        <p:nvPr/>
      </p:nvGrpSpPr>
      <p:grpSpPr>
        <a:xfrm>
          <a:off x="0" y="0"/>
          <a:ext cx="0" cy="0"/>
          <a:chOff x="0" y="0"/>
          <a:chExt cx="0" cy="0"/>
        </a:xfrm>
      </p:grpSpPr>
      <p:sp>
        <p:nvSpPr>
          <p:cNvPr id="3075" name="AutoShape 3" descr="&quot;&quot;"/>
          <p:cNvSpPr>
            <a:spLocks/>
          </p:cNvSpPr>
          <p:nvPr/>
        </p:nvSpPr>
        <p:spPr bwMode="auto">
          <a:xfrm>
            <a:off x="0" y="9067800"/>
            <a:ext cx="13004800" cy="685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chemeClr val="tx2"/>
          </a:solidFill>
          <a:ln w="12700" cap="flat" cmpd="sng">
            <a:noFill/>
            <a:prstDash val="solid"/>
            <a:miter lim="0"/>
            <a:headEnd/>
            <a:tailEnd/>
          </a:ln>
          <a:effectLst/>
        </p:spPr>
        <p:txBody>
          <a:bodyPr lIns="50800" tIns="50800" rIns="50800" bIns="50800" anchor="ctr">
            <a:prstTxWarp prst="textNoShape">
              <a:avLst/>
            </a:prstTxWarp>
          </a:bodyPr>
          <a:lstStyle/>
          <a:p>
            <a:pPr>
              <a:defRPr/>
            </a:pPr>
            <a:endParaRPr lang="en-US" sz="1500">
              <a:solidFill>
                <a:srgbClr val="53C1DD"/>
              </a:solidFill>
            </a:endParaRPr>
          </a:p>
        </p:txBody>
      </p:sp>
      <p:pic>
        <p:nvPicPr>
          <p:cNvPr id="4" name="Picture 3"/>
          <p:cNvPicPr>
            <a:picLocks noChangeAspect="1"/>
          </p:cNvPicPr>
          <p:nvPr userDrawn="1"/>
        </p:nvPicPr>
        <p:blipFill>
          <a:blip r:embed="rId25"/>
          <a:stretch>
            <a:fillRect/>
          </a:stretch>
        </p:blipFill>
        <p:spPr>
          <a:xfrm>
            <a:off x="330390" y="9250268"/>
            <a:ext cx="1894917" cy="320864"/>
          </a:xfrm>
          <a:prstGeom prst="rect">
            <a:avLst/>
          </a:prstGeom>
        </p:spPr>
      </p:pic>
      <p:sp>
        <p:nvSpPr>
          <p:cNvPr id="2" name="Title Placeholder 1"/>
          <p:cNvSpPr>
            <a:spLocks noGrp="1"/>
          </p:cNvSpPr>
          <p:nvPr>
            <p:ph type="title"/>
          </p:nvPr>
        </p:nvSpPr>
        <p:spPr>
          <a:xfrm>
            <a:off x="330390" y="1251616"/>
            <a:ext cx="12344023" cy="881984"/>
          </a:xfrm>
          <a:prstGeom prst="rect">
            <a:avLst/>
          </a:prstGeom>
          <a:noFill/>
          <a:ln w="3175">
            <a:noFill/>
            <a:miter lim="0"/>
            <a:headEnd/>
            <a:tailEnd/>
          </a:ln>
        </p:spPr>
        <p:txBody>
          <a:bodyPr vert="horz" wrap="square" lIns="0" tIns="0" rIns="0" bIns="0" numCol="1" rtlCol="0" anchor="ctr" anchorCtr="0" compatLnSpc="1">
            <a:prstTxWarp prst="textNoShape">
              <a:avLst/>
            </a:prstTxWarp>
            <a:normAutofit/>
          </a:bodyPr>
          <a:lstStyle/>
          <a:p>
            <a:pPr lvl="0" algn="ctr"/>
            <a:r>
              <a:rPr lang="en-US"/>
              <a:t>Click to Edit Master Title Style</a:t>
            </a:r>
          </a:p>
        </p:txBody>
      </p:sp>
      <p:sp>
        <p:nvSpPr>
          <p:cNvPr id="10" name="Date Placeholder 5">
            <a:extLst>
              <a:ext uri="{FF2B5EF4-FFF2-40B4-BE49-F238E27FC236}">
                <a16:creationId xmlns:a16="http://schemas.microsoft.com/office/drawing/2014/main" id="{225E8925-1424-4879-84F0-491F814CBFA3}"/>
              </a:ext>
            </a:extLst>
          </p:cNvPr>
          <p:cNvSpPr>
            <a:spLocks noGrp="1"/>
          </p:cNvSpPr>
          <p:nvPr>
            <p:ph type="dt" sz="half" idx="2"/>
          </p:nvPr>
        </p:nvSpPr>
        <p:spPr>
          <a:xfrm>
            <a:off x="5039519" y="7251192"/>
            <a:ext cx="2925762" cy="519112"/>
          </a:xfrm>
          <a:prstGeom prst="rect">
            <a:avLst/>
          </a:prstGeom>
        </p:spPr>
        <p:txBody>
          <a:bodyPr vert="horz" lIns="91440" tIns="45720" rIns="91440" bIns="45720" rtlCol="0" anchor="ctr"/>
          <a:lstStyle>
            <a:lvl1pPr algn="ctr">
              <a:defRPr lang="en-US" sz="2000" smtClean="0">
                <a:solidFill>
                  <a:schemeClr val="tx1"/>
                </a:solidFill>
              </a:defRPr>
            </a:lvl1pPr>
          </a:lstStyle>
          <a:p>
            <a:fld id="{6BE44AC7-F8D2-424F-87F5-830599BF5CDD}" type="datetime7">
              <a:rPr lang="en-US" smtClean="0"/>
              <a:pPr/>
              <a:t>Jan-25</a:t>
            </a:fld>
            <a:endParaRPr lang="en-US"/>
          </a:p>
        </p:txBody>
      </p:sp>
      <p:sp>
        <p:nvSpPr>
          <p:cNvPr id="12" name="Slide Number Placeholder 2">
            <a:extLst>
              <a:ext uri="{FF2B5EF4-FFF2-40B4-BE49-F238E27FC236}">
                <a16:creationId xmlns:a16="http://schemas.microsoft.com/office/drawing/2014/main" id="{34D36485-70FB-4362-B56D-F4257DAC3B0B}"/>
              </a:ext>
            </a:extLst>
          </p:cNvPr>
          <p:cNvSpPr>
            <a:spLocks noGrp="1"/>
          </p:cNvSpPr>
          <p:nvPr>
            <p:ph type="sldNum" sz="quarter" idx="4"/>
          </p:nvPr>
        </p:nvSpPr>
        <p:spPr>
          <a:xfrm>
            <a:off x="10502780" y="9137971"/>
            <a:ext cx="2145811" cy="519112"/>
          </a:xfrm>
          <a:prstGeom prst="rect">
            <a:avLst/>
          </a:prstGeom>
        </p:spPr>
        <p:txBody>
          <a:bodyPr vert="horz" lIns="91440" tIns="45720" rIns="91440" bIns="45720" rtlCol="0" anchor="ctr"/>
          <a:lstStyle>
            <a:lvl1pPr algn="r">
              <a:defRPr sz="1350" b="1">
                <a:solidFill>
                  <a:schemeClr val="bg1"/>
                </a:solidFill>
              </a:defRPr>
            </a:lvl1pPr>
          </a:lstStyle>
          <a:p>
            <a:fld id="{7CD4B2A3-DF06-4EAB-85AB-0641A4D150A0}" type="slidenum">
              <a:rPr lang="en-US" smtClean="0"/>
              <a:pPr/>
              <a:t>‹#›</a:t>
            </a:fld>
            <a:endParaRPr lang="en-US"/>
          </a:p>
        </p:txBody>
      </p:sp>
    </p:spTree>
    <p:extLst>
      <p:ext uri="{BB962C8B-B14F-4D97-AF65-F5344CB8AC3E}">
        <p14:creationId xmlns:p14="http://schemas.microsoft.com/office/powerpoint/2010/main" val="609707946"/>
      </p:ext>
    </p:extLst>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86" r:id="rId11"/>
    <p:sldLayoutId id="2147483987" r:id="rId12"/>
    <p:sldLayoutId id="2147483907" r:id="rId13"/>
    <p:sldLayoutId id="2147483908" r:id="rId14"/>
    <p:sldLayoutId id="2147483909" r:id="rId15"/>
    <p:sldLayoutId id="2147483910" r:id="rId16"/>
    <p:sldLayoutId id="2147483911" r:id="rId17"/>
    <p:sldLayoutId id="2147483912" r:id="rId18"/>
    <p:sldLayoutId id="2147483913" r:id="rId19"/>
    <p:sldLayoutId id="2147483915" r:id="rId20"/>
    <p:sldLayoutId id="2147483982" r:id="rId21"/>
    <p:sldLayoutId id="2147483983" r:id="rId22"/>
    <p:sldLayoutId id="2147483985" r:id="rId23"/>
  </p:sldLayoutIdLst>
  <p:hf hdr="0" ftr="0"/>
  <p:txStyles>
    <p:titleStyle>
      <a:lvl1pPr algn="l" defTabSz="584318" rtl="0" eaLnBrk="0" fontAlgn="base" hangingPunct="0">
        <a:spcBef>
          <a:spcPct val="0"/>
        </a:spcBef>
        <a:spcAft>
          <a:spcPct val="0"/>
        </a:spcAft>
        <a:defRPr lang="en-US" sz="6600" b="1" i="0" smtClean="0">
          <a:solidFill>
            <a:schemeClr val="accent1">
              <a:lumMod val="75000"/>
            </a:schemeClr>
          </a:solidFill>
          <a:latin typeface="+mj-lt"/>
          <a:ea typeface="+mj-ea"/>
          <a:cs typeface="+mj-cs"/>
          <a:sym typeface="Trebuchet MS" pitchFamily="-100" charset="0"/>
        </a:defRPr>
      </a:lvl1pPr>
      <a:lvl2pPr algn="ctr" defTabSz="584318" rtl="0" eaLnBrk="0" fontAlgn="base" hangingPunct="0">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2pPr>
      <a:lvl3pPr algn="ctr" defTabSz="584318" rtl="0" eaLnBrk="0" fontAlgn="base" hangingPunct="0">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3pPr>
      <a:lvl4pPr algn="ctr" defTabSz="584318" rtl="0" eaLnBrk="0" fontAlgn="base" hangingPunct="0">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4pPr>
      <a:lvl5pPr algn="ctr" defTabSz="584318" rtl="0" eaLnBrk="0" fontAlgn="base" hangingPunct="0">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5pPr>
      <a:lvl6pPr marL="457292" algn="ctr" defTabSz="584318" rtl="0" fontAlgn="base" hangingPunct="0">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6pPr>
      <a:lvl7pPr marL="914584" algn="ctr" defTabSz="584318" rtl="0" fontAlgn="base" hangingPunct="0">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7pPr>
      <a:lvl8pPr marL="1371875" algn="ctr" defTabSz="584318" rtl="0" fontAlgn="base" hangingPunct="0">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8pPr>
      <a:lvl9pPr marL="1829167" algn="ctr" defTabSz="584318" rtl="0" fontAlgn="base" hangingPunct="0">
        <a:spcBef>
          <a:spcPct val="0"/>
        </a:spcBef>
        <a:spcAft>
          <a:spcPct val="0"/>
        </a:spcAft>
        <a:defRPr sz="6600" b="1" i="1">
          <a:solidFill>
            <a:srgbClr val="FFFFFF"/>
          </a:solidFill>
          <a:latin typeface="Trebuchet MS" pitchFamily="-100" charset="0"/>
          <a:ea typeface="Trebuchet MS" pitchFamily="-100" charset="0"/>
          <a:cs typeface="Trebuchet MS" pitchFamily="-100" charset="0"/>
          <a:sym typeface="Trebuchet MS" pitchFamily="-100" charset="0"/>
        </a:defRPr>
      </a:lvl9pPr>
    </p:titleStyle>
    <p:bodyStyle>
      <a:lvl1pPr marL="342971" indent="-342971" algn="l" defTabSz="584318" rtl="0" eaLnBrk="0" fontAlgn="base" hangingPunct="0">
        <a:spcBef>
          <a:spcPts val="4200"/>
        </a:spcBef>
        <a:spcAft>
          <a:spcPct val="0"/>
        </a:spcAft>
        <a:defRPr sz="3000">
          <a:solidFill>
            <a:srgbClr val="5C6670"/>
          </a:solidFill>
          <a:latin typeface="+mn-lt"/>
          <a:ea typeface="+mn-ea"/>
          <a:cs typeface="+mn-cs"/>
          <a:sym typeface="Trebuchet MS" pitchFamily="-100" charset="0"/>
        </a:defRPr>
      </a:lvl1pPr>
      <a:lvl2pPr marL="228647" indent="228647" algn="l" defTabSz="584318" rtl="0" eaLnBrk="0" fontAlgn="base" hangingPunct="0">
        <a:spcBef>
          <a:spcPts val="4200"/>
        </a:spcBef>
        <a:spcAft>
          <a:spcPct val="0"/>
        </a:spcAft>
        <a:defRPr sz="3000">
          <a:solidFill>
            <a:srgbClr val="5C6670"/>
          </a:solidFill>
          <a:latin typeface="+mn-lt"/>
          <a:ea typeface="+mn-ea"/>
          <a:cs typeface="+mn-cs"/>
          <a:sym typeface="Trebuchet MS" pitchFamily="-100" charset="0"/>
        </a:defRPr>
      </a:lvl2pPr>
      <a:lvl3pPr marL="457292" indent="457292" algn="l" defTabSz="584318" rtl="0" eaLnBrk="0" fontAlgn="base" hangingPunct="0">
        <a:spcBef>
          <a:spcPts val="4200"/>
        </a:spcBef>
        <a:spcAft>
          <a:spcPct val="0"/>
        </a:spcAft>
        <a:defRPr sz="3000">
          <a:solidFill>
            <a:srgbClr val="5C6670"/>
          </a:solidFill>
          <a:latin typeface="+mn-lt"/>
          <a:ea typeface="+mn-ea"/>
          <a:cs typeface="+mn-cs"/>
          <a:sym typeface="Trebuchet MS" pitchFamily="-100" charset="0"/>
        </a:defRPr>
      </a:lvl3pPr>
      <a:lvl4pPr marL="685938" indent="685938" algn="l" defTabSz="584318" rtl="0" eaLnBrk="0" fontAlgn="base" hangingPunct="0">
        <a:spcBef>
          <a:spcPts val="4200"/>
        </a:spcBef>
        <a:spcAft>
          <a:spcPct val="0"/>
        </a:spcAft>
        <a:defRPr sz="3000">
          <a:solidFill>
            <a:srgbClr val="5C6670"/>
          </a:solidFill>
          <a:latin typeface="+mn-lt"/>
          <a:ea typeface="+mn-ea"/>
          <a:cs typeface="+mn-cs"/>
          <a:sym typeface="Trebuchet MS" pitchFamily="-100" charset="0"/>
        </a:defRPr>
      </a:lvl4pPr>
      <a:lvl5pPr marL="914584" indent="914584" algn="l" defTabSz="584318" rtl="0" eaLnBrk="0" fontAlgn="base" hangingPunct="0">
        <a:spcBef>
          <a:spcPts val="4200"/>
        </a:spcBef>
        <a:spcAft>
          <a:spcPct val="0"/>
        </a:spcAft>
        <a:defRPr sz="3000">
          <a:solidFill>
            <a:srgbClr val="5C6670"/>
          </a:solidFill>
          <a:latin typeface="+mn-lt"/>
          <a:ea typeface="+mn-ea"/>
          <a:cs typeface="+mn-cs"/>
          <a:sym typeface="Trebuchet MS" pitchFamily="-100" charset="0"/>
        </a:defRPr>
      </a:lvl5pPr>
      <a:lvl6pPr marL="1371875" algn="l" defTabSz="584318" rtl="0" fontAlgn="base" hangingPunct="0">
        <a:spcBef>
          <a:spcPts val="4200"/>
        </a:spcBef>
        <a:spcAft>
          <a:spcPct val="0"/>
        </a:spcAft>
        <a:defRPr sz="3000">
          <a:solidFill>
            <a:srgbClr val="5C6670"/>
          </a:solidFill>
          <a:latin typeface="+mn-lt"/>
          <a:ea typeface="+mn-ea"/>
          <a:cs typeface="+mn-cs"/>
          <a:sym typeface="Trebuchet MS" pitchFamily="-100" charset="0"/>
        </a:defRPr>
      </a:lvl6pPr>
      <a:lvl7pPr marL="1829167" algn="l" defTabSz="584318" rtl="0" fontAlgn="base" hangingPunct="0">
        <a:spcBef>
          <a:spcPts val="4200"/>
        </a:spcBef>
        <a:spcAft>
          <a:spcPct val="0"/>
        </a:spcAft>
        <a:defRPr sz="3000">
          <a:solidFill>
            <a:srgbClr val="5C6670"/>
          </a:solidFill>
          <a:latin typeface="+mn-lt"/>
          <a:ea typeface="+mn-ea"/>
          <a:cs typeface="+mn-cs"/>
          <a:sym typeface="Trebuchet MS" pitchFamily="-100" charset="0"/>
        </a:defRPr>
      </a:lvl7pPr>
      <a:lvl8pPr marL="2286456" algn="l" defTabSz="584318" rtl="0" fontAlgn="base" hangingPunct="0">
        <a:spcBef>
          <a:spcPts val="4200"/>
        </a:spcBef>
        <a:spcAft>
          <a:spcPct val="0"/>
        </a:spcAft>
        <a:defRPr sz="3000">
          <a:solidFill>
            <a:srgbClr val="5C6670"/>
          </a:solidFill>
          <a:latin typeface="+mn-lt"/>
          <a:ea typeface="+mn-ea"/>
          <a:cs typeface="+mn-cs"/>
          <a:sym typeface="Trebuchet MS" pitchFamily="-100" charset="0"/>
        </a:defRPr>
      </a:lvl8pPr>
      <a:lvl9pPr marL="2743751" algn="l" defTabSz="584318" rtl="0" fontAlgn="base" hangingPunct="0">
        <a:spcBef>
          <a:spcPts val="4200"/>
        </a:spcBef>
        <a:spcAft>
          <a:spcPct val="0"/>
        </a:spcAft>
        <a:defRPr sz="3000">
          <a:solidFill>
            <a:srgbClr val="5C6670"/>
          </a:solidFill>
          <a:latin typeface="+mn-lt"/>
          <a:ea typeface="+mn-ea"/>
          <a:cs typeface="+mn-cs"/>
          <a:sym typeface="Trebuchet MS" pitchFamily="-100" charset="0"/>
        </a:defRPr>
      </a:lvl9pPr>
    </p:bodyStyle>
    <p:otherStyle>
      <a:defPPr>
        <a:defRPr lang="en-US"/>
      </a:defPPr>
      <a:lvl1pPr marL="0" algn="l" defTabSz="457292" rtl="0" eaLnBrk="1" latinLnBrk="0" hangingPunct="1">
        <a:defRPr sz="1800" kern="1200">
          <a:solidFill>
            <a:schemeClr val="tx1"/>
          </a:solidFill>
          <a:latin typeface="+mn-lt"/>
          <a:ea typeface="+mn-ea"/>
          <a:cs typeface="+mn-cs"/>
        </a:defRPr>
      </a:lvl1pPr>
      <a:lvl2pPr marL="457292" algn="l" defTabSz="457292" rtl="0" eaLnBrk="1" latinLnBrk="0" hangingPunct="1">
        <a:defRPr sz="1800" kern="1200">
          <a:solidFill>
            <a:schemeClr val="tx1"/>
          </a:solidFill>
          <a:latin typeface="+mn-lt"/>
          <a:ea typeface="+mn-ea"/>
          <a:cs typeface="+mn-cs"/>
        </a:defRPr>
      </a:lvl2pPr>
      <a:lvl3pPr marL="914584" algn="l" defTabSz="457292" rtl="0" eaLnBrk="1" latinLnBrk="0" hangingPunct="1">
        <a:defRPr sz="1800" kern="1200">
          <a:solidFill>
            <a:schemeClr val="tx1"/>
          </a:solidFill>
          <a:latin typeface="+mn-lt"/>
          <a:ea typeface="+mn-ea"/>
          <a:cs typeface="+mn-cs"/>
        </a:defRPr>
      </a:lvl3pPr>
      <a:lvl4pPr marL="1371875" algn="l" defTabSz="457292" rtl="0" eaLnBrk="1" latinLnBrk="0" hangingPunct="1">
        <a:defRPr sz="1800" kern="1200">
          <a:solidFill>
            <a:schemeClr val="tx1"/>
          </a:solidFill>
          <a:latin typeface="+mn-lt"/>
          <a:ea typeface="+mn-ea"/>
          <a:cs typeface="+mn-cs"/>
        </a:defRPr>
      </a:lvl4pPr>
      <a:lvl5pPr marL="1829167" algn="l" defTabSz="457292" rtl="0" eaLnBrk="1" latinLnBrk="0" hangingPunct="1">
        <a:defRPr sz="1800" kern="1200">
          <a:solidFill>
            <a:schemeClr val="tx1"/>
          </a:solidFill>
          <a:latin typeface="+mn-lt"/>
          <a:ea typeface="+mn-ea"/>
          <a:cs typeface="+mn-cs"/>
        </a:defRPr>
      </a:lvl5pPr>
      <a:lvl6pPr marL="2286456" algn="l" defTabSz="457292" rtl="0" eaLnBrk="1" latinLnBrk="0" hangingPunct="1">
        <a:defRPr sz="1800" kern="1200">
          <a:solidFill>
            <a:schemeClr val="tx1"/>
          </a:solidFill>
          <a:latin typeface="+mn-lt"/>
          <a:ea typeface="+mn-ea"/>
          <a:cs typeface="+mn-cs"/>
        </a:defRPr>
      </a:lvl6pPr>
      <a:lvl7pPr marL="2743751" algn="l" defTabSz="457292" rtl="0" eaLnBrk="1" latinLnBrk="0" hangingPunct="1">
        <a:defRPr sz="1800" kern="1200">
          <a:solidFill>
            <a:schemeClr val="tx1"/>
          </a:solidFill>
          <a:latin typeface="+mn-lt"/>
          <a:ea typeface="+mn-ea"/>
          <a:cs typeface="+mn-cs"/>
        </a:defRPr>
      </a:lvl7pPr>
      <a:lvl8pPr marL="3201040" algn="l" defTabSz="457292" rtl="0" eaLnBrk="1" latinLnBrk="0" hangingPunct="1">
        <a:defRPr sz="1800" kern="1200">
          <a:solidFill>
            <a:schemeClr val="tx1"/>
          </a:solidFill>
          <a:latin typeface="+mn-lt"/>
          <a:ea typeface="+mn-ea"/>
          <a:cs typeface="+mn-cs"/>
        </a:defRPr>
      </a:lvl8pPr>
      <a:lvl9pPr marL="3658332" algn="l" defTabSz="457292"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rgbClr val="FFFFFF"/>
        </a:solidFill>
        <a:effectLst/>
      </p:bgPr>
    </p:bg>
    <p:spTree>
      <p:nvGrpSpPr>
        <p:cNvPr id="1" name=""/>
        <p:cNvGrpSpPr/>
        <p:nvPr/>
      </p:nvGrpSpPr>
      <p:grpSpPr>
        <a:xfrm>
          <a:off x="0" y="0"/>
          <a:ext cx="0" cy="0"/>
          <a:chOff x="0" y="0"/>
          <a:chExt cx="0" cy="0"/>
        </a:xfrm>
      </p:grpSpPr>
      <p:sp>
        <p:nvSpPr>
          <p:cNvPr id="3075" name="AutoShape 3" descr="&quot;&quot;"/>
          <p:cNvSpPr>
            <a:spLocks/>
          </p:cNvSpPr>
          <p:nvPr/>
        </p:nvSpPr>
        <p:spPr bwMode="auto">
          <a:xfrm>
            <a:off x="0" y="9067801"/>
            <a:ext cx="13004800" cy="685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chemeClr val="tx2"/>
          </a:solidFill>
          <a:ln w="12700" cap="flat" cmpd="sng">
            <a:noFill/>
            <a:prstDash val="solid"/>
            <a:miter lim="0"/>
            <a:headEnd/>
            <a:tailEnd/>
          </a:ln>
          <a:effectLst/>
        </p:spPr>
        <p:txBody>
          <a:bodyPr lIns="38100" tIns="38100" rIns="38100" bIns="38100" anchor="ctr">
            <a:prstTxWarp prst="textNoShape">
              <a:avLst/>
            </a:prstTxWarp>
          </a:bodyPr>
          <a:lstStyle/>
          <a:p>
            <a:pPr>
              <a:defRPr/>
            </a:pPr>
            <a:endParaRPr lang="en-US" sz="1125">
              <a:solidFill>
                <a:srgbClr val="53C1DD"/>
              </a:solidFill>
            </a:endParaRPr>
          </a:p>
        </p:txBody>
      </p:sp>
      <p:pic>
        <p:nvPicPr>
          <p:cNvPr id="4" name="Picture 3"/>
          <p:cNvPicPr>
            <a:picLocks noChangeAspect="1"/>
          </p:cNvPicPr>
          <p:nvPr userDrawn="1"/>
        </p:nvPicPr>
        <p:blipFill>
          <a:blip r:embed="rId22"/>
          <a:stretch>
            <a:fillRect/>
          </a:stretch>
        </p:blipFill>
        <p:spPr>
          <a:xfrm>
            <a:off x="330391" y="9250267"/>
            <a:ext cx="1894917" cy="320865"/>
          </a:xfrm>
          <a:prstGeom prst="rect">
            <a:avLst/>
          </a:prstGeom>
        </p:spPr>
      </p:pic>
      <p:sp>
        <p:nvSpPr>
          <p:cNvPr id="2" name="Title Placeholder 1"/>
          <p:cNvSpPr>
            <a:spLocks noGrp="1"/>
          </p:cNvSpPr>
          <p:nvPr>
            <p:ph type="title"/>
          </p:nvPr>
        </p:nvSpPr>
        <p:spPr>
          <a:xfrm>
            <a:off x="330391" y="1251617"/>
            <a:ext cx="12344023" cy="881984"/>
          </a:xfrm>
          <a:prstGeom prst="rect">
            <a:avLst/>
          </a:prstGeom>
          <a:noFill/>
          <a:ln w="3175">
            <a:noFill/>
            <a:miter lim="0"/>
            <a:headEnd/>
            <a:tailEnd/>
          </a:ln>
        </p:spPr>
        <p:txBody>
          <a:bodyPr vert="horz" wrap="square" lIns="0" tIns="0" rIns="0" bIns="0" numCol="1" rtlCol="0" anchor="ctr" anchorCtr="0" compatLnSpc="1">
            <a:prstTxWarp prst="textNoShape">
              <a:avLst/>
            </a:prstTxWarp>
            <a:normAutofit/>
          </a:bodyPr>
          <a:lstStyle/>
          <a:p>
            <a:pPr lvl="0" algn="ctr"/>
            <a:r>
              <a:rPr lang="en-US"/>
              <a:t>Click to Edit Master Title Style</a:t>
            </a:r>
          </a:p>
        </p:txBody>
      </p:sp>
      <p:sp>
        <p:nvSpPr>
          <p:cNvPr id="10" name="Date Placeholder 5">
            <a:extLst>
              <a:ext uri="{FF2B5EF4-FFF2-40B4-BE49-F238E27FC236}">
                <a16:creationId xmlns:a16="http://schemas.microsoft.com/office/drawing/2014/main" id="{225E8925-1424-4879-84F0-491F814CBFA3}"/>
              </a:ext>
            </a:extLst>
          </p:cNvPr>
          <p:cNvSpPr>
            <a:spLocks noGrp="1"/>
          </p:cNvSpPr>
          <p:nvPr>
            <p:ph type="dt" sz="half" idx="2"/>
          </p:nvPr>
        </p:nvSpPr>
        <p:spPr>
          <a:xfrm>
            <a:off x="5039519" y="7251192"/>
            <a:ext cx="2925762" cy="519113"/>
          </a:xfrm>
          <a:prstGeom prst="rect">
            <a:avLst/>
          </a:prstGeom>
        </p:spPr>
        <p:txBody>
          <a:bodyPr vert="horz" lIns="91440" tIns="45720" rIns="91440" bIns="45720" rtlCol="0" anchor="ctr"/>
          <a:lstStyle>
            <a:lvl1pPr algn="ctr">
              <a:defRPr lang="en-US" sz="1500" smtClean="0">
                <a:solidFill>
                  <a:schemeClr val="tx1"/>
                </a:solidFill>
              </a:defRPr>
            </a:lvl1pPr>
          </a:lstStyle>
          <a:p>
            <a:fld id="{6BE44AC7-F8D2-424F-87F5-830599BF5CDD}" type="datetime7">
              <a:rPr lang="en-US" smtClean="0"/>
              <a:pPr/>
              <a:t>Jan-25</a:t>
            </a:fld>
            <a:endParaRPr lang="en-US"/>
          </a:p>
        </p:txBody>
      </p:sp>
      <p:sp>
        <p:nvSpPr>
          <p:cNvPr id="12" name="Slide Number Placeholder 2">
            <a:extLst>
              <a:ext uri="{FF2B5EF4-FFF2-40B4-BE49-F238E27FC236}">
                <a16:creationId xmlns:a16="http://schemas.microsoft.com/office/drawing/2014/main" id="{34D36485-70FB-4362-B56D-F4257DAC3B0B}"/>
              </a:ext>
            </a:extLst>
          </p:cNvPr>
          <p:cNvSpPr>
            <a:spLocks noGrp="1"/>
          </p:cNvSpPr>
          <p:nvPr>
            <p:ph type="sldNum" sz="quarter" idx="4"/>
          </p:nvPr>
        </p:nvSpPr>
        <p:spPr>
          <a:xfrm>
            <a:off x="10502781" y="9137972"/>
            <a:ext cx="2145811" cy="519113"/>
          </a:xfrm>
          <a:prstGeom prst="rect">
            <a:avLst/>
          </a:prstGeom>
        </p:spPr>
        <p:txBody>
          <a:bodyPr vert="horz" lIns="91440" tIns="45720" rIns="91440" bIns="45720" rtlCol="0" anchor="ctr"/>
          <a:lstStyle>
            <a:lvl1pPr algn="r">
              <a:defRPr sz="1012" b="1">
                <a:solidFill>
                  <a:schemeClr val="bg1"/>
                </a:solidFill>
              </a:defRPr>
            </a:lvl1pPr>
          </a:lstStyle>
          <a:p>
            <a:fld id="{7CD4B2A3-DF06-4EAB-85AB-0641A4D150A0}" type="slidenum">
              <a:rPr lang="en-US" smtClean="0"/>
              <a:pPr/>
              <a:t>‹#›</a:t>
            </a:fld>
            <a:endParaRPr lang="en-US"/>
          </a:p>
        </p:txBody>
      </p:sp>
    </p:spTree>
    <p:extLst>
      <p:ext uri="{BB962C8B-B14F-4D97-AF65-F5344CB8AC3E}">
        <p14:creationId xmlns:p14="http://schemas.microsoft.com/office/powerpoint/2010/main" val="252879720"/>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 id="2147483959" r:id="rId12"/>
    <p:sldLayoutId id="2147483960" r:id="rId13"/>
    <p:sldLayoutId id="2147483961" r:id="rId14"/>
    <p:sldLayoutId id="2147483962" r:id="rId15"/>
    <p:sldLayoutId id="2147483963" r:id="rId16"/>
    <p:sldLayoutId id="2147483964" r:id="rId17"/>
    <p:sldLayoutId id="2147483965" r:id="rId18"/>
    <p:sldLayoutId id="2147483966" r:id="rId19"/>
    <p:sldLayoutId id="2147483967" r:id="rId20"/>
  </p:sldLayoutIdLst>
  <p:hf hdr="0" ftr="0"/>
  <p:txStyles>
    <p:titleStyle>
      <a:lvl1pPr algn="l" defTabSz="438237" rtl="0" eaLnBrk="0" fontAlgn="base" hangingPunct="0">
        <a:spcBef>
          <a:spcPct val="0"/>
        </a:spcBef>
        <a:spcAft>
          <a:spcPct val="0"/>
        </a:spcAft>
        <a:defRPr lang="en-US" sz="4949" b="1" i="0" smtClean="0">
          <a:solidFill>
            <a:schemeClr val="accent1">
              <a:lumMod val="75000"/>
            </a:schemeClr>
          </a:solidFill>
          <a:latin typeface="+mj-lt"/>
          <a:ea typeface="+mj-ea"/>
          <a:cs typeface="+mj-cs"/>
          <a:sym typeface="Trebuchet MS" pitchFamily="-100" charset="0"/>
        </a:defRPr>
      </a:lvl1pPr>
      <a:lvl2pPr algn="ctr" defTabSz="438237" rtl="0" eaLnBrk="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2pPr>
      <a:lvl3pPr algn="ctr" defTabSz="438237" rtl="0" eaLnBrk="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3pPr>
      <a:lvl4pPr algn="ctr" defTabSz="438237" rtl="0" eaLnBrk="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4pPr>
      <a:lvl5pPr algn="ctr" defTabSz="438237" rtl="0" eaLnBrk="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5pPr>
      <a:lvl6pPr marL="342968" algn="ctr" defTabSz="438237" rtl="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6pPr>
      <a:lvl7pPr marL="685935" algn="ctr" defTabSz="438237" rtl="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7pPr>
      <a:lvl8pPr marL="1028901" algn="ctr" defTabSz="438237" rtl="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8pPr>
      <a:lvl9pPr marL="1371869" algn="ctr" defTabSz="438237" rtl="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9pPr>
    </p:titleStyle>
    <p:bodyStyle>
      <a:lvl1pPr marL="257227" indent="-257227" algn="l" defTabSz="438237" rtl="0" eaLnBrk="0" fontAlgn="base" hangingPunct="0">
        <a:spcBef>
          <a:spcPts val="3150"/>
        </a:spcBef>
        <a:spcAft>
          <a:spcPct val="0"/>
        </a:spcAft>
        <a:defRPr sz="2250">
          <a:solidFill>
            <a:srgbClr val="5C6670"/>
          </a:solidFill>
          <a:latin typeface="+mn-lt"/>
          <a:ea typeface="+mn-ea"/>
          <a:cs typeface="+mn-cs"/>
          <a:sym typeface="Trebuchet MS" pitchFamily="-100" charset="0"/>
        </a:defRPr>
      </a:lvl1pPr>
      <a:lvl2pPr marL="171485" indent="171485" algn="l" defTabSz="438237" rtl="0" eaLnBrk="0" fontAlgn="base" hangingPunct="0">
        <a:spcBef>
          <a:spcPts val="3150"/>
        </a:spcBef>
        <a:spcAft>
          <a:spcPct val="0"/>
        </a:spcAft>
        <a:defRPr sz="2250">
          <a:solidFill>
            <a:srgbClr val="5C6670"/>
          </a:solidFill>
          <a:latin typeface="+mn-lt"/>
          <a:ea typeface="+mn-ea"/>
          <a:cs typeface="+mn-cs"/>
          <a:sym typeface="Trebuchet MS" pitchFamily="-100" charset="0"/>
        </a:defRPr>
      </a:lvl2pPr>
      <a:lvl3pPr marL="342968" indent="342968" algn="l" defTabSz="438237" rtl="0" eaLnBrk="0" fontAlgn="base" hangingPunct="0">
        <a:spcBef>
          <a:spcPts val="3150"/>
        </a:spcBef>
        <a:spcAft>
          <a:spcPct val="0"/>
        </a:spcAft>
        <a:defRPr sz="2250">
          <a:solidFill>
            <a:srgbClr val="5C6670"/>
          </a:solidFill>
          <a:latin typeface="+mn-lt"/>
          <a:ea typeface="+mn-ea"/>
          <a:cs typeface="+mn-cs"/>
          <a:sym typeface="Trebuchet MS" pitchFamily="-100" charset="0"/>
        </a:defRPr>
      </a:lvl3pPr>
      <a:lvl4pPr marL="514451" indent="514451" algn="l" defTabSz="438237" rtl="0" eaLnBrk="0" fontAlgn="base" hangingPunct="0">
        <a:spcBef>
          <a:spcPts val="3150"/>
        </a:spcBef>
        <a:spcAft>
          <a:spcPct val="0"/>
        </a:spcAft>
        <a:defRPr sz="2250">
          <a:solidFill>
            <a:srgbClr val="5C6670"/>
          </a:solidFill>
          <a:latin typeface="+mn-lt"/>
          <a:ea typeface="+mn-ea"/>
          <a:cs typeface="+mn-cs"/>
          <a:sym typeface="Trebuchet MS" pitchFamily="-100" charset="0"/>
        </a:defRPr>
      </a:lvl4pPr>
      <a:lvl5pPr marL="685935" indent="685935" algn="l" defTabSz="438237" rtl="0" eaLnBrk="0" fontAlgn="base" hangingPunct="0">
        <a:spcBef>
          <a:spcPts val="3150"/>
        </a:spcBef>
        <a:spcAft>
          <a:spcPct val="0"/>
        </a:spcAft>
        <a:defRPr sz="2250">
          <a:solidFill>
            <a:srgbClr val="5C6670"/>
          </a:solidFill>
          <a:latin typeface="+mn-lt"/>
          <a:ea typeface="+mn-ea"/>
          <a:cs typeface="+mn-cs"/>
          <a:sym typeface="Trebuchet MS" pitchFamily="-100" charset="0"/>
        </a:defRPr>
      </a:lvl5pPr>
      <a:lvl6pPr marL="1028901" algn="l" defTabSz="438237" rtl="0" fontAlgn="base" hangingPunct="0">
        <a:spcBef>
          <a:spcPts val="3150"/>
        </a:spcBef>
        <a:spcAft>
          <a:spcPct val="0"/>
        </a:spcAft>
        <a:defRPr sz="2250">
          <a:solidFill>
            <a:srgbClr val="5C6670"/>
          </a:solidFill>
          <a:latin typeface="+mn-lt"/>
          <a:ea typeface="+mn-ea"/>
          <a:cs typeface="+mn-cs"/>
          <a:sym typeface="Trebuchet MS" pitchFamily="-100" charset="0"/>
        </a:defRPr>
      </a:lvl6pPr>
      <a:lvl7pPr marL="1371869" algn="l" defTabSz="438237" rtl="0" fontAlgn="base" hangingPunct="0">
        <a:spcBef>
          <a:spcPts val="3150"/>
        </a:spcBef>
        <a:spcAft>
          <a:spcPct val="0"/>
        </a:spcAft>
        <a:defRPr sz="2250">
          <a:solidFill>
            <a:srgbClr val="5C6670"/>
          </a:solidFill>
          <a:latin typeface="+mn-lt"/>
          <a:ea typeface="+mn-ea"/>
          <a:cs typeface="+mn-cs"/>
          <a:sym typeface="Trebuchet MS" pitchFamily="-100" charset="0"/>
        </a:defRPr>
      </a:lvl7pPr>
      <a:lvl8pPr marL="1714834" algn="l" defTabSz="438237" rtl="0" fontAlgn="base" hangingPunct="0">
        <a:spcBef>
          <a:spcPts val="3150"/>
        </a:spcBef>
        <a:spcAft>
          <a:spcPct val="0"/>
        </a:spcAft>
        <a:defRPr sz="2250">
          <a:solidFill>
            <a:srgbClr val="5C6670"/>
          </a:solidFill>
          <a:latin typeface="+mn-lt"/>
          <a:ea typeface="+mn-ea"/>
          <a:cs typeface="+mn-cs"/>
          <a:sym typeface="Trebuchet MS" pitchFamily="-100" charset="0"/>
        </a:defRPr>
      </a:lvl8pPr>
      <a:lvl9pPr marL="2057804" algn="l" defTabSz="438237" rtl="0" fontAlgn="base" hangingPunct="0">
        <a:spcBef>
          <a:spcPts val="3150"/>
        </a:spcBef>
        <a:spcAft>
          <a:spcPct val="0"/>
        </a:spcAft>
        <a:defRPr sz="2250">
          <a:solidFill>
            <a:srgbClr val="5C6670"/>
          </a:solidFill>
          <a:latin typeface="+mn-lt"/>
          <a:ea typeface="+mn-ea"/>
          <a:cs typeface="+mn-cs"/>
          <a:sym typeface="Trebuchet MS" pitchFamily="-100" charset="0"/>
        </a:defRPr>
      </a:lvl9pPr>
    </p:bodyStyle>
    <p:otherStyle>
      <a:defPPr>
        <a:defRPr lang="en-US"/>
      </a:defPPr>
      <a:lvl1pPr marL="0" algn="l" defTabSz="342968" rtl="0" eaLnBrk="1" latinLnBrk="0" hangingPunct="1">
        <a:defRPr sz="1350" kern="1200">
          <a:solidFill>
            <a:schemeClr val="tx1"/>
          </a:solidFill>
          <a:latin typeface="+mn-lt"/>
          <a:ea typeface="+mn-ea"/>
          <a:cs typeface="+mn-cs"/>
        </a:defRPr>
      </a:lvl1pPr>
      <a:lvl2pPr marL="342968" algn="l" defTabSz="342968" rtl="0" eaLnBrk="1" latinLnBrk="0" hangingPunct="1">
        <a:defRPr sz="1350" kern="1200">
          <a:solidFill>
            <a:schemeClr val="tx1"/>
          </a:solidFill>
          <a:latin typeface="+mn-lt"/>
          <a:ea typeface="+mn-ea"/>
          <a:cs typeface="+mn-cs"/>
        </a:defRPr>
      </a:lvl2pPr>
      <a:lvl3pPr marL="685935" algn="l" defTabSz="342968" rtl="0" eaLnBrk="1" latinLnBrk="0" hangingPunct="1">
        <a:defRPr sz="1350" kern="1200">
          <a:solidFill>
            <a:schemeClr val="tx1"/>
          </a:solidFill>
          <a:latin typeface="+mn-lt"/>
          <a:ea typeface="+mn-ea"/>
          <a:cs typeface="+mn-cs"/>
        </a:defRPr>
      </a:lvl3pPr>
      <a:lvl4pPr marL="1028901" algn="l" defTabSz="342968" rtl="0" eaLnBrk="1" latinLnBrk="0" hangingPunct="1">
        <a:defRPr sz="1350" kern="1200">
          <a:solidFill>
            <a:schemeClr val="tx1"/>
          </a:solidFill>
          <a:latin typeface="+mn-lt"/>
          <a:ea typeface="+mn-ea"/>
          <a:cs typeface="+mn-cs"/>
        </a:defRPr>
      </a:lvl4pPr>
      <a:lvl5pPr marL="1371869" algn="l" defTabSz="342968" rtl="0" eaLnBrk="1" latinLnBrk="0" hangingPunct="1">
        <a:defRPr sz="1350" kern="1200">
          <a:solidFill>
            <a:schemeClr val="tx1"/>
          </a:solidFill>
          <a:latin typeface="+mn-lt"/>
          <a:ea typeface="+mn-ea"/>
          <a:cs typeface="+mn-cs"/>
        </a:defRPr>
      </a:lvl5pPr>
      <a:lvl6pPr marL="1714834" algn="l" defTabSz="342968" rtl="0" eaLnBrk="1" latinLnBrk="0" hangingPunct="1">
        <a:defRPr sz="1350" kern="1200">
          <a:solidFill>
            <a:schemeClr val="tx1"/>
          </a:solidFill>
          <a:latin typeface="+mn-lt"/>
          <a:ea typeface="+mn-ea"/>
          <a:cs typeface="+mn-cs"/>
        </a:defRPr>
      </a:lvl6pPr>
      <a:lvl7pPr marL="2057804" algn="l" defTabSz="342968" rtl="0" eaLnBrk="1" latinLnBrk="0" hangingPunct="1">
        <a:defRPr sz="1350" kern="1200">
          <a:solidFill>
            <a:schemeClr val="tx1"/>
          </a:solidFill>
          <a:latin typeface="+mn-lt"/>
          <a:ea typeface="+mn-ea"/>
          <a:cs typeface="+mn-cs"/>
        </a:defRPr>
      </a:lvl7pPr>
      <a:lvl8pPr marL="2400769" algn="l" defTabSz="342968" rtl="0" eaLnBrk="1" latinLnBrk="0" hangingPunct="1">
        <a:defRPr sz="1350" kern="1200">
          <a:solidFill>
            <a:schemeClr val="tx1"/>
          </a:solidFill>
          <a:latin typeface="+mn-lt"/>
          <a:ea typeface="+mn-ea"/>
          <a:cs typeface="+mn-cs"/>
        </a:defRPr>
      </a:lvl8pPr>
      <a:lvl9pPr marL="2743737" algn="l" defTabSz="342968"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auto">
      <p:bgPr>
        <a:solidFill>
          <a:srgbClr val="FFFFFF"/>
        </a:solidFill>
        <a:effectLst/>
      </p:bgPr>
    </p:bg>
    <p:spTree>
      <p:nvGrpSpPr>
        <p:cNvPr id="1" name=""/>
        <p:cNvGrpSpPr/>
        <p:nvPr/>
      </p:nvGrpSpPr>
      <p:grpSpPr>
        <a:xfrm>
          <a:off x="0" y="0"/>
          <a:ext cx="0" cy="0"/>
          <a:chOff x="0" y="0"/>
          <a:chExt cx="0" cy="0"/>
        </a:xfrm>
      </p:grpSpPr>
      <p:sp>
        <p:nvSpPr>
          <p:cNvPr id="3075" name="AutoShape 3" descr="&quot;&quot;"/>
          <p:cNvSpPr>
            <a:spLocks/>
          </p:cNvSpPr>
          <p:nvPr/>
        </p:nvSpPr>
        <p:spPr bwMode="auto">
          <a:xfrm>
            <a:off x="0" y="9067801"/>
            <a:ext cx="13004800" cy="685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chemeClr val="tx2"/>
          </a:solidFill>
          <a:ln w="12700" cap="flat" cmpd="sng">
            <a:noFill/>
            <a:prstDash val="solid"/>
            <a:miter lim="0"/>
            <a:headEnd/>
            <a:tailEnd/>
          </a:ln>
          <a:effectLst/>
        </p:spPr>
        <p:txBody>
          <a:bodyPr lIns="38100" tIns="38100" rIns="38100" bIns="38100" anchor="ctr">
            <a:prstTxWarp prst="textNoShape">
              <a:avLst/>
            </a:prstTxWarp>
          </a:bodyPr>
          <a:lstStyle/>
          <a:p>
            <a:pPr>
              <a:defRPr/>
            </a:pPr>
            <a:endParaRPr lang="en-US" sz="1125">
              <a:solidFill>
                <a:srgbClr val="53C1DD"/>
              </a:solidFill>
            </a:endParaRPr>
          </a:p>
        </p:txBody>
      </p:sp>
      <p:pic>
        <p:nvPicPr>
          <p:cNvPr id="4" name="Picture 3"/>
          <p:cNvPicPr>
            <a:picLocks noChangeAspect="1"/>
          </p:cNvPicPr>
          <p:nvPr userDrawn="1"/>
        </p:nvPicPr>
        <p:blipFill>
          <a:blip r:embed="rId26"/>
          <a:stretch>
            <a:fillRect/>
          </a:stretch>
        </p:blipFill>
        <p:spPr>
          <a:xfrm>
            <a:off x="330391" y="9250267"/>
            <a:ext cx="1894917" cy="320865"/>
          </a:xfrm>
          <a:prstGeom prst="rect">
            <a:avLst/>
          </a:prstGeom>
        </p:spPr>
      </p:pic>
      <p:sp>
        <p:nvSpPr>
          <p:cNvPr id="2" name="Title Placeholder 1"/>
          <p:cNvSpPr>
            <a:spLocks noGrp="1"/>
          </p:cNvSpPr>
          <p:nvPr>
            <p:ph type="title"/>
          </p:nvPr>
        </p:nvSpPr>
        <p:spPr>
          <a:xfrm>
            <a:off x="330391" y="1251617"/>
            <a:ext cx="12344023" cy="881984"/>
          </a:xfrm>
          <a:prstGeom prst="rect">
            <a:avLst/>
          </a:prstGeom>
          <a:noFill/>
          <a:ln w="3175">
            <a:noFill/>
            <a:miter lim="0"/>
            <a:headEnd/>
            <a:tailEnd/>
          </a:ln>
        </p:spPr>
        <p:txBody>
          <a:bodyPr vert="horz" wrap="square" lIns="0" tIns="0" rIns="0" bIns="0" numCol="1" rtlCol="0" anchor="ctr" anchorCtr="0" compatLnSpc="1">
            <a:prstTxWarp prst="textNoShape">
              <a:avLst/>
            </a:prstTxWarp>
            <a:normAutofit/>
          </a:bodyPr>
          <a:lstStyle/>
          <a:p>
            <a:pPr lvl="0" algn="ctr"/>
            <a:r>
              <a:rPr lang="en-US"/>
              <a:t>Click to Edit Master Title Style</a:t>
            </a:r>
          </a:p>
        </p:txBody>
      </p:sp>
      <p:sp>
        <p:nvSpPr>
          <p:cNvPr id="10" name="Date Placeholder 5">
            <a:extLst>
              <a:ext uri="{FF2B5EF4-FFF2-40B4-BE49-F238E27FC236}">
                <a16:creationId xmlns:a16="http://schemas.microsoft.com/office/drawing/2014/main" id="{225E8925-1424-4879-84F0-491F814CBFA3}"/>
              </a:ext>
            </a:extLst>
          </p:cNvPr>
          <p:cNvSpPr>
            <a:spLocks noGrp="1"/>
          </p:cNvSpPr>
          <p:nvPr>
            <p:ph type="dt" sz="half" idx="2"/>
          </p:nvPr>
        </p:nvSpPr>
        <p:spPr>
          <a:xfrm>
            <a:off x="5039519" y="7251192"/>
            <a:ext cx="2925762" cy="519113"/>
          </a:xfrm>
          <a:prstGeom prst="rect">
            <a:avLst/>
          </a:prstGeom>
        </p:spPr>
        <p:txBody>
          <a:bodyPr vert="horz" lIns="91440" tIns="45720" rIns="91440" bIns="45720" rtlCol="0" anchor="ctr"/>
          <a:lstStyle>
            <a:lvl1pPr algn="ctr">
              <a:defRPr lang="en-US" sz="1500" smtClean="0">
                <a:solidFill>
                  <a:schemeClr val="tx1"/>
                </a:solidFill>
              </a:defRPr>
            </a:lvl1pPr>
          </a:lstStyle>
          <a:p>
            <a:fld id="{6BE44AC7-F8D2-424F-87F5-830599BF5CDD}" type="datetime7">
              <a:rPr lang="en-US" smtClean="0"/>
              <a:pPr/>
              <a:t>Jan-25</a:t>
            </a:fld>
            <a:endParaRPr lang="en-US"/>
          </a:p>
        </p:txBody>
      </p:sp>
      <p:sp>
        <p:nvSpPr>
          <p:cNvPr id="12" name="Slide Number Placeholder 2">
            <a:extLst>
              <a:ext uri="{FF2B5EF4-FFF2-40B4-BE49-F238E27FC236}">
                <a16:creationId xmlns:a16="http://schemas.microsoft.com/office/drawing/2014/main" id="{34D36485-70FB-4362-B56D-F4257DAC3B0B}"/>
              </a:ext>
            </a:extLst>
          </p:cNvPr>
          <p:cNvSpPr>
            <a:spLocks noGrp="1"/>
          </p:cNvSpPr>
          <p:nvPr>
            <p:ph type="sldNum" sz="quarter" idx="4"/>
          </p:nvPr>
        </p:nvSpPr>
        <p:spPr>
          <a:xfrm>
            <a:off x="10502781" y="9137972"/>
            <a:ext cx="2145811" cy="519113"/>
          </a:xfrm>
          <a:prstGeom prst="rect">
            <a:avLst/>
          </a:prstGeom>
        </p:spPr>
        <p:txBody>
          <a:bodyPr vert="horz" lIns="91440" tIns="45720" rIns="91440" bIns="45720" rtlCol="0" anchor="ctr"/>
          <a:lstStyle>
            <a:lvl1pPr algn="r">
              <a:defRPr sz="1012" b="1">
                <a:solidFill>
                  <a:schemeClr val="bg1"/>
                </a:solidFill>
              </a:defRPr>
            </a:lvl1pPr>
          </a:lstStyle>
          <a:p>
            <a:fld id="{7CD4B2A3-DF06-4EAB-85AB-0641A4D150A0}" type="slidenum">
              <a:rPr lang="en-US" smtClean="0"/>
              <a:pPr/>
              <a:t>‹#›</a:t>
            </a:fld>
            <a:endParaRPr lang="en-US"/>
          </a:p>
        </p:txBody>
      </p:sp>
    </p:spTree>
    <p:extLst>
      <p:ext uri="{BB962C8B-B14F-4D97-AF65-F5344CB8AC3E}">
        <p14:creationId xmlns:p14="http://schemas.microsoft.com/office/powerpoint/2010/main" val="4091477026"/>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 id="2147484000" r:id="rId12"/>
    <p:sldLayoutId id="2147484001" r:id="rId13"/>
    <p:sldLayoutId id="2147484002" r:id="rId14"/>
    <p:sldLayoutId id="2147484003" r:id="rId15"/>
    <p:sldLayoutId id="2147484004" r:id="rId16"/>
    <p:sldLayoutId id="2147484005" r:id="rId17"/>
    <p:sldLayoutId id="2147484006" r:id="rId18"/>
    <p:sldLayoutId id="2147484007" r:id="rId19"/>
    <p:sldLayoutId id="2147484008" r:id="rId20"/>
    <p:sldLayoutId id="2147484009" r:id="rId21"/>
    <p:sldLayoutId id="2147484010" r:id="rId22"/>
    <p:sldLayoutId id="2147484011" r:id="rId23"/>
    <p:sldLayoutId id="2147484012" r:id="rId24"/>
  </p:sldLayoutIdLst>
  <p:hf hdr="0" ftr="0"/>
  <p:txStyles>
    <p:titleStyle>
      <a:lvl1pPr algn="l" defTabSz="438237" rtl="0" eaLnBrk="0" fontAlgn="base" hangingPunct="0">
        <a:spcBef>
          <a:spcPct val="0"/>
        </a:spcBef>
        <a:spcAft>
          <a:spcPct val="0"/>
        </a:spcAft>
        <a:defRPr lang="en-US" sz="4949" b="1" i="0" smtClean="0">
          <a:solidFill>
            <a:schemeClr val="accent1">
              <a:lumMod val="75000"/>
            </a:schemeClr>
          </a:solidFill>
          <a:latin typeface="+mj-lt"/>
          <a:ea typeface="+mj-ea"/>
          <a:cs typeface="+mj-cs"/>
          <a:sym typeface="Trebuchet MS" pitchFamily="-100" charset="0"/>
        </a:defRPr>
      </a:lvl1pPr>
      <a:lvl2pPr algn="ctr" defTabSz="438237" rtl="0" eaLnBrk="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2pPr>
      <a:lvl3pPr algn="ctr" defTabSz="438237" rtl="0" eaLnBrk="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3pPr>
      <a:lvl4pPr algn="ctr" defTabSz="438237" rtl="0" eaLnBrk="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4pPr>
      <a:lvl5pPr algn="ctr" defTabSz="438237" rtl="0" eaLnBrk="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5pPr>
      <a:lvl6pPr marL="342968" algn="ctr" defTabSz="438237" rtl="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6pPr>
      <a:lvl7pPr marL="685935" algn="ctr" defTabSz="438237" rtl="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7pPr>
      <a:lvl8pPr marL="1028901" algn="ctr" defTabSz="438237" rtl="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8pPr>
      <a:lvl9pPr marL="1371869" algn="ctr" defTabSz="438237" rtl="0" fontAlgn="base" hangingPunct="0">
        <a:spcBef>
          <a:spcPct val="0"/>
        </a:spcBef>
        <a:spcAft>
          <a:spcPct val="0"/>
        </a:spcAft>
        <a:defRPr sz="4949" b="1" i="1">
          <a:solidFill>
            <a:srgbClr val="FFFFFF"/>
          </a:solidFill>
          <a:latin typeface="Trebuchet MS" pitchFamily="-100" charset="0"/>
          <a:ea typeface="Trebuchet MS" pitchFamily="-100" charset="0"/>
          <a:cs typeface="Trebuchet MS" pitchFamily="-100" charset="0"/>
          <a:sym typeface="Trebuchet MS" pitchFamily="-100" charset="0"/>
        </a:defRPr>
      </a:lvl9pPr>
    </p:titleStyle>
    <p:bodyStyle>
      <a:lvl1pPr marL="257227" indent="-257227" algn="l" defTabSz="438237" rtl="0" eaLnBrk="0" fontAlgn="base" hangingPunct="0">
        <a:spcBef>
          <a:spcPts val="3150"/>
        </a:spcBef>
        <a:spcAft>
          <a:spcPct val="0"/>
        </a:spcAft>
        <a:defRPr sz="2250">
          <a:solidFill>
            <a:srgbClr val="5C6670"/>
          </a:solidFill>
          <a:latin typeface="+mn-lt"/>
          <a:ea typeface="+mn-ea"/>
          <a:cs typeface="+mn-cs"/>
          <a:sym typeface="Trebuchet MS" pitchFamily="-100" charset="0"/>
        </a:defRPr>
      </a:lvl1pPr>
      <a:lvl2pPr marL="171485" indent="171485" algn="l" defTabSz="438237" rtl="0" eaLnBrk="0" fontAlgn="base" hangingPunct="0">
        <a:spcBef>
          <a:spcPts val="3150"/>
        </a:spcBef>
        <a:spcAft>
          <a:spcPct val="0"/>
        </a:spcAft>
        <a:defRPr sz="2250">
          <a:solidFill>
            <a:srgbClr val="5C6670"/>
          </a:solidFill>
          <a:latin typeface="+mn-lt"/>
          <a:ea typeface="+mn-ea"/>
          <a:cs typeface="+mn-cs"/>
          <a:sym typeface="Trebuchet MS" pitchFamily="-100" charset="0"/>
        </a:defRPr>
      </a:lvl2pPr>
      <a:lvl3pPr marL="342968" indent="342968" algn="l" defTabSz="438237" rtl="0" eaLnBrk="0" fontAlgn="base" hangingPunct="0">
        <a:spcBef>
          <a:spcPts val="3150"/>
        </a:spcBef>
        <a:spcAft>
          <a:spcPct val="0"/>
        </a:spcAft>
        <a:defRPr sz="2250">
          <a:solidFill>
            <a:srgbClr val="5C6670"/>
          </a:solidFill>
          <a:latin typeface="+mn-lt"/>
          <a:ea typeface="+mn-ea"/>
          <a:cs typeface="+mn-cs"/>
          <a:sym typeface="Trebuchet MS" pitchFamily="-100" charset="0"/>
        </a:defRPr>
      </a:lvl3pPr>
      <a:lvl4pPr marL="514451" indent="514451" algn="l" defTabSz="438237" rtl="0" eaLnBrk="0" fontAlgn="base" hangingPunct="0">
        <a:spcBef>
          <a:spcPts val="3150"/>
        </a:spcBef>
        <a:spcAft>
          <a:spcPct val="0"/>
        </a:spcAft>
        <a:defRPr sz="2250">
          <a:solidFill>
            <a:srgbClr val="5C6670"/>
          </a:solidFill>
          <a:latin typeface="+mn-lt"/>
          <a:ea typeface="+mn-ea"/>
          <a:cs typeface="+mn-cs"/>
          <a:sym typeface="Trebuchet MS" pitchFamily="-100" charset="0"/>
        </a:defRPr>
      </a:lvl4pPr>
      <a:lvl5pPr marL="685935" indent="685935" algn="l" defTabSz="438237" rtl="0" eaLnBrk="0" fontAlgn="base" hangingPunct="0">
        <a:spcBef>
          <a:spcPts val="3150"/>
        </a:spcBef>
        <a:spcAft>
          <a:spcPct val="0"/>
        </a:spcAft>
        <a:defRPr sz="2250">
          <a:solidFill>
            <a:srgbClr val="5C6670"/>
          </a:solidFill>
          <a:latin typeface="+mn-lt"/>
          <a:ea typeface="+mn-ea"/>
          <a:cs typeface="+mn-cs"/>
          <a:sym typeface="Trebuchet MS" pitchFamily="-100" charset="0"/>
        </a:defRPr>
      </a:lvl5pPr>
      <a:lvl6pPr marL="1028901" algn="l" defTabSz="438237" rtl="0" fontAlgn="base" hangingPunct="0">
        <a:spcBef>
          <a:spcPts val="3150"/>
        </a:spcBef>
        <a:spcAft>
          <a:spcPct val="0"/>
        </a:spcAft>
        <a:defRPr sz="2250">
          <a:solidFill>
            <a:srgbClr val="5C6670"/>
          </a:solidFill>
          <a:latin typeface="+mn-lt"/>
          <a:ea typeface="+mn-ea"/>
          <a:cs typeface="+mn-cs"/>
          <a:sym typeface="Trebuchet MS" pitchFamily="-100" charset="0"/>
        </a:defRPr>
      </a:lvl6pPr>
      <a:lvl7pPr marL="1371869" algn="l" defTabSz="438237" rtl="0" fontAlgn="base" hangingPunct="0">
        <a:spcBef>
          <a:spcPts val="3150"/>
        </a:spcBef>
        <a:spcAft>
          <a:spcPct val="0"/>
        </a:spcAft>
        <a:defRPr sz="2250">
          <a:solidFill>
            <a:srgbClr val="5C6670"/>
          </a:solidFill>
          <a:latin typeface="+mn-lt"/>
          <a:ea typeface="+mn-ea"/>
          <a:cs typeface="+mn-cs"/>
          <a:sym typeface="Trebuchet MS" pitchFamily="-100" charset="0"/>
        </a:defRPr>
      </a:lvl7pPr>
      <a:lvl8pPr marL="1714834" algn="l" defTabSz="438237" rtl="0" fontAlgn="base" hangingPunct="0">
        <a:spcBef>
          <a:spcPts val="3150"/>
        </a:spcBef>
        <a:spcAft>
          <a:spcPct val="0"/>
        </a:spcAft>
        <a:defRPr sz="2250">
          <a:solidFill>
            <a:srgbClr val="5C6670"/>
          </a:solidFill>
          <a:latin typeface="+mn-lt"/>
          <a:ea typeface="+mn-ea"/>
          <a:cs typeface="+mn-cs"/>
          <a:sym typeface="Trebuchet MS" pitchFamily="-100" charset="0"/>
        </a:defRPr>
      </a:lvl8pPr>
      <a:lvl9pPr marL="2057804" algn="l" defTabSz="438237" rtl="0" fontAlgn="base" hangingPunct="0">
        <a:spcBef>
          <a:spcPts val="3150"/>
        </a:spcBef>
        <a:spcAft>
          <a:spcPct val="0"/>
        </a:spcAft>
        <a:defRPr sz="2250">
          <a:solidFill>
            <a:srgbClr val="5C6670"/>
          </a:solidFill>
          <a:latin typeface="+mn-lt"/>
          <a:ea typeface="+mn-ea"/>
          <a:cs typeface="+mn-cs"/>
          <a:sym typeface="Trebuchet MS" pitchFamily="-100" charset="0"/>
        </a:defRPr>
      </a:lvl9pPr>
    </p:bodyStyle>
    <p:otherStyle>
      <a:defPPr>
        <a:defRPr lang="en-US"/>
      </a:defPPr>
      <a:lvl1pPr marL="0" algn="l" defTabSz="342968" rtl="0" eaLnBrk="1" latinLnBrk="0" hangingPunct="1">
        <a:defRPr sz="1350" kern="1200">
          <a:solidFill>
            <a:schemeClr val="tx1"/>
          </a:solidFill>
          <a:latin typeface="+mn-lt"/>
          <a:ea typeface="+mn-ea"/>
          <a:cs typeface="+mn-cs"/>
        </a:defRPr>
      </a:lvl1pPr>
      <a:lvl2pPr marL="342968" algn="l" defTabSz="342968" rtl="0" eaLnBrk="1" latinLnBrk="0" hangingPunct="1">
        <a:defRPr sz="1350" kern="1200">
          <a:solidFill>
            <a:schemeClr val="tx1"/>
          </a:solidFill>
          <a:latin typeface="+mn-lt"/>
          <a:ea typeface="+mn-ea"/>
          <a:cs typeface="+mn-cs"/>
        </a:defRPr>
      </a:lvl2pPr>
      <a:lvl3pPr marL="685935" algn="l" defTabSz="342968" rtl="0" eaLnBrk="1" latinLnBrk="0" hangingPunct="1">
        <a:defRPr sz="1350" kern="1200">
          <a:solidFill>
            <a:schemeClr val="tx1"/>
          </a:solidFill>
          <a:latin typeface="+mn-lt"/>
          <a:ea typeface="+mn-ea"/>
          <a:cs typeface="+mn-cs"/>
        </a:defRPr>
      </a:lvl3pPr>
      <a:lvl4pPr marL="1028901" algn="l" defTabSz="342968" rtl="0" eaLnBrk="1" latinLnBrk="0" hangingPunct="1">
        <a:defRPr sz="1350" kern="1200">
          <a:solidFill>
            <a:schemeClr val="tx1"/>
          </a:solidFill>
          <a:latin typeface="+mn-lt"/>
          <a:ea typeface="+mn-ea"/>
          <a:cs typeface="+mn-cs"/>
        </a:defRPr>
      </a:lvl4pPr>
      <a:lvl5pPr marL="1371869" algn="l" defTabSz="342968" rtl="0" eaLnBrk="1" latinLnBrk="0" hangingPunct="1">
        <a:defRPr sz="1350" kern="1200">
          <a:solidFill>
            <a:schemeClr val="tx1"/>
          </a:solidFill>
          <a:latin typeface="+mn-lt"/>
          <a:ea typeface="+mn-ea"/>
          <a:cs typeface="+mn-cs"/>
        </a:defRPr>
      </a:lvl5pPr>
      <a:lvl6pPr marL="1714834" algn="l" defTabSz="342968" rtl="0" eaLnBrk="1" latinLnBrk="0" hangingPunct="1">
        <a:defRPr sz="1350" kern="1200">
          <a:solidFill>
            <a:schemeClr val="tx1"/>
          </a:solidFill>
          <a:latin typeface="+mn-lt"/>
          <a:ea typeface="+mn-ea"/>
          <a:cs typeface="+mn-cs"/>
        </a:defRPr>
      </a:lvl6pPr>
      <a:lvl7pPr marL="2057804" algn="l" defTabSz="342968" rtl="0" eaLnBrk="1" latinLnBrk="0" hangingPunct="1">
        <a:defRPr sz="1350" kern="1200">
          <a:solidFill>
            <a:schemeClr val="tx1"/>
          </a:solidFill>
          <a:latin typeface="+mn-lt"/>
          <a:ea typeface="+mn-ea"/>
          <a:cs typeface="+mn-cs"/>
        </a:defRPr>
      </a:lvl7pPr>
      <a:lvl8pPr marL="2400769" algn="l" defTabSz="342968" rtl="0" eaLnBrk="1" latinLnBrk="0" hangingPunct="1">
        <a:defRPr sz="1350" kern="1200">
          <a:solidFill>
            <a:schemeClr val="tx1"/>
          </a:solidFill>
          <a:latin typeface="+mn-lt"/>
          <a:ea typeface="+mn-ea"/>
          <a:cs typeface="+mn-cs"/>
        </a:defRPr>
      </a:lvl8pPr>
      <a:lvl9pPr marL="2743737" algn="l" defTabSz="342968"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zoom.us/j/98729465513?pwd=SFkrMStIVGRhaU5TN3lzYkpFcWRkZz09" TargetMode="External"/><Relationship Id="rId2" Type="http://schemas.openxmlformats.org/officeDocument/2006/relationships/notesSlide" Target="../notesSlides/notesSlide1.xml"/><Relationship Id="rId1" Type="http://schemas.openxmlformats.org/officeDocument/2006/relationships/slideLayout" Target="../slideLayouts/slideLayout76.xml"/><Relationship Id="rId4" Type="http://schemas.openxmlformats.org/officeDocument/2006/relationships/hyperlink" Target="mailto:Della.Phan@state.co.u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15.xml.rels><?xml version="1.0" encoding="UTF-8" standalone="yes"?>
<Relationships xmlns="http://schemas.openxmlformats.org/package/2006/relationships"><Relationship Id="rId2" Type="http://schemas.openxmlformats.org/officeDocument/2006/relationships/hyperlink" Target="mailto:hcpf_bhbenefits@state.co.us" TargetMode="External"/><Relationship Id="rId1" Type="http://schemas.openxmlformats.org/officeDocument/2006/relationships/slideLayout" Target="../slideLayouts/slideLayout7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17.xml.rels><?xml version="1.0" encoding="UTF-8" standalone="yes"?>
<Relationships xmlns="http://schemas.openxmlformats.org/package/2006/relationships"><Relationship Id="rId3" Type="http://schemas.openxmlformats.org/officeDocument/2006/relationships/hyperlink" Target="mailto:hcpf_hospitalbackup@state.co.us" TargetMode="External"/><Relationship Id="rId2" Type="http://schemas.openxmlformats.org/officeDocument/2006/relationships/hyperlink" Target="http://hcpf.colorado.gov/nursing-facilities" TargetMode="External"/><Relationship Id="rId1" Type="http://schemas.openxmlformats.org/officeDocument/2006/relationships/slideLayout" Target="../slideLayouts/slideLayout60.xml"/><Relationship Id="rId4" Type="http://schemas.openxmlformats.org/officeDocument/2006/relationships/hyperlink" Target="mailto:Angela.silva@state.co.u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19.xml.rels><?xml version="1.0" encoding="UTF-8" standalone="yes"?>
<Relationships xmlns="http://schemas.openxmlformats.org/package/2006/relationships"><Relationship Id="rId8" Type="http://schemas.openxmlformats.org/officeDocument/2006/relationships/hyperlink" Target="mailto:Raine.Henry@state.co.us" TargetMode="External"/><Relationship Id="rId3" Type="http://schemas.openxmlformats.org/officeDocument/2006/relationships/hyperlink" Target="mailto:Kevin.Martin@state.co.us" TargetMode="External"/><Relationship Id="rId7" Type="http://schemas.openxmlformats.org/officeDocument/2006/relationships/hyperlink" Target="mailto:della.phan@state.co.us" TargetMode="External"/><Relationship Id="rId2" Type="http://schemas.openxmlformats.org/officeDocument/2006/relationships/notesSlide" Target="../notesSlides/notesSlide6.xml"/><Relationship Id="rId1" Type="http://schemas.openxmlformats.org/officeDocument/2006/relationships/slideLayout" Target="../slideLayouts/slideLayout76.xml"/><Relationship Id="rId6" Type="http://schemas.openxmlformats.org/officeDocument/2006/relationships/hyperlink" Target="mailto:Gabriel.Hottinger@state.co.us" TargetMode="External"/><Relationship Id="rId11" Type="http://schemas.openxmlformats.org/officeDocument/2006/relationships/hyperlink" Target="mailto:Jessica.Short@state.co.us" TargetMode="External"/><Relationship Id="rId5" Type="http://schemas.openxmlformats.org/officeDocument/2006/relationships/hyperlink" Target="mailto:Diana.Lambe@state.co.us" TargetMode="External"/><Relationship Id="rId10" Type="http://schemas.openxmlformats.org/officeDocument/2006/relationships/hyperlink" Target="mailto:Diva.Wood@state.co.us" TargetMode="External"/><Relationship Id="rId4" Type="http://schemas.openxmlformats.org/officeDocument/2006/relationships/hyperlink" Target="mailto:Andrew.Abalos@state.co.us" TargetMode="External"/><Relationship Id="rId9" Type="http://schemas.openxmlformats.org/officeDocument/2006/relationships/hyperlink" Target="mailto:Christopher.Lane@state.co.u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xml"/><Relationship Id="rId1" Type="http://schemas.openxmlformats.org/officeDocument/2006/relationships/slideLayout" Target="../slideLayouts/slideLayout76.xml"/><Relationship Id="rId4" Type="http://schemas.openxmlformats.org/officeDocument/2006/relationships/hyperlink" Target="https://www.oelp.org/event/oelp-team-meetin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colorado.gov/pacific/hcpf/hospital-stakeholder-engagement-meetings" TargetMode="External"/><Relationship Id="rId2" Type="http://schemas.openxmlformats.org/officeDocument/2006/relationships/notesSlide" Target="../notesSlides/notesSlide3.xml"/><Relationship Id="rId1" Type="http://schemas.openxmlformats.org/officeDocument/2006/relationships/slideLayout" Target="../slideLayouts/slideLayout76.xml"/><Relationship Id="rId5" Type="http://schemas.openxmlformats.org/officeDocument/2006/relationships/image" Target="../media/image20.png"/><Relationship Id="rId4" Type="http://schemas.openxmlformats.org/officeDocument/2006/relationships/hyperlink" Target="mailto:Della.Phan@state.co.u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colorado.gov/pacific/hcpf/hospital-engagement-meetings" TargetMode="External"/><Relationship Id="rId2" Type="http://schemas.openxmlformats.org/officeDocument/2006/relationships/notesSlide" Target="../notesSlides/notesSlide4.xml"/><Relationship Id="rId1" Type="http://schemas.openxmlformats.org/officeDocument/2006/relationships/slideLayout" Target="../slideLayouts/slideLayout7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7.xml.rels><?xml version="1.0" encoding="UTF-8" standalone="yes"?>
<Relationships xmlns="http://schemas.openxmlformats.org/package/2006/relationships"><Relationship Id="rId3" Type="http://schemas.openxmlformats.org/officeDocument/2006/relationships/hyperlink" Target="https://hcpf.colorado.gov/hospital-stakeholder-engagement-meetings" TargetMode="External"/><Relationship Id="rId2" Type="http://schemas.openxmlformats.org/officeDocument/2006/relationships/hyperlink" Target="https://hcpf.colorado.gov/inpatient-hospital-payment" TargetMode="External"/><Relationship Id="rId1" Type="http://schemas.openxmlformats.org/officeDocument/2006/relationships/slideLayout" Target="../slideLayouts/slideLayout76.xml"/><Relationship Id="rId5" Type="http://schemas.openxmlformats.org/officeDocument/2006/relationships/hyperlink" Target="mailto:Andrew.Abalos@state.co.us" TargetMode="External"/><Relationship Id="rId4" Type="http://schemas.openxmlformats.org/officeDocument/2006/relationships/hyperlink" Target="mailto:Diana.Lambe@state.co.u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Andrew.abalos@state.co.us" TargetMode="External"/><Relationship Id="rId2" Type="http://schemas.openxmlformats.org/officeDocument/2006/relationships/hyperlink" Target="mailto:diana.lambe@state.co.us" TargetMode="External"/><Relationship Id="rId1" Type="http://schemas.openxmlformats.org/officeDocument/2006/relationships/slideLayout" Target="../slideLayouts/slideLayout76.xml"/></Relationships>
</file>

<file path=ppt/slides/_rels/slide9.xml.rels><?xml version="1.0" encoding="UTF-8" standalone="yes"?>
<Relationships xmlns="http://schemas.openxmlformats.org/package/2006/relationships"><Relationship Id="rId2" Type="http://schemas.openxmlformats.org/officeDocument/2006/relationships/hyperlink" Target="https://www.cms.gov/medicare/payment/prospective-payment-systems/acute-inpatient-pps/fy-2025-ipps-final-rule-home-page" TargetMode="External"/><Relationship Id="rId1" Type="http://schemas.openxmlformats.org/officeDocument/2006/relationships/slideLayout" Target="../slideLayouts/slideLayout7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2"/>
          <p:cNvSpPr txBox="1">
            <a:spLocks noGrp="1"/>
          </p:cNvSpPr>
          <p:nvPr>
            <p:ph type="title" idx="4294967295"/>
          </p:nvPr>
        </p:nvSpPr>
        <p:spPr>
          <a:xfrm>
            <a:off x="385618" y="862113"/>
            <a:ext cx="12354560" cy="1669535"/>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lgn="ctr" rtl="0" eaLnBrk="0" fontAlgn="base" hangingPunct="0">
              <a:spcBef>
                <a:spcPct val="20000"/>
              </a:spcBef>
              <a:spcAft>
                <a:spcPct val="0"/>
              </a:spcAft>
              <a:buFont typeface="Arial" charset="0"/>
              <a:buNone/>
              <a:defRPr sz="4000" b="1" kern="1200" baseline="0">
                <a:solidFill>
                  <a:schemeClr val="accent6">
                    <a:lumMod val="75000"/>
                  </a:schemeClr>
                </a:solidFill>
                <a:latin typeface="+mn-lt"/>
                <a:ea typeface="+mn-ea"/>
                <a:cs typeface="+mn-cs"/>
              </a:defRPr>
            </a:lvl1pPr>
            <a:lvl2pPr marL="742950" indent="-285750" algn="l" rtl="0" eaLnBrk="0" fontAlgn="base" hangingPunct="0">
              <a:spcBef>
                <a:spcPct val="20000"/>
              </a:spcBef>
              <a:spcAft>
                <a:spcPct val="0"/>
              </a:spcAft>
              <a:buFont typeface="Arial" charset="0"/>
              <a:buNone/>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None/>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None/>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584200" rtl="0" eaLnBrk="0" fontAlgn="base" latinLnBrk="0" hangingPunct="0">
              <a:lnSpc>
                <a:spcPct val="100000"/>
              </a:lnSpc>
              <a:spcBef>
                <a:spcPct val="20000"/>
              </a:spcBef>
              <a:spcAft>
                <a:spcPct val="0"/>
              </a:spcAft>
              <a:buClrTx/>
              <a:buSzTx/>
              <a:buFont typeface="Arial" charset="0"/>
              <a:buNone/>
              <a:tabLst/>
              <a:defRPr/>
            </a:pPr>
            <a:r>
              <a:rPr kumimoji="0" lang="en-US" sz="5689" b="1" i="0" u="none" strike="noStrike" kern="1200" cap="none" spc="0" normalizeH="0" baseline="0" noProof="0">
                <a:ln w="12700">
                  <a:solidFill>
                    <a:srgbClr val="AFC1FF"/>
                  </a:solidFill>
                  <a:prstDash val="solid"/>
                </a:ln>
                <a:solidFill>
                  <a:schemeClr val="tx1"/>
                </a:solidFill>
                <a:effectLst>
                  <a:outerShdw blurRad="38100" dist="38100" dir="2700000" algn="tl">
                    <a:srgbClr val="000000">
                      <a:alpha val="43137"/>
                    </a:srgbClr>
                  </a:outerShdw>
                </a:effectLst>
                <a:uLnTx/>
                <a:uFillTx/>
                <a:latin typeface="+mj-lt"/>
                <a:ea typeface="+mn-ea"/>
                <a:cs typeface="+mn-cs"/>
                <a:sym typeface="Trebuchet MS" pitchFamily="-100" charset="0"/>
              </a:rPr>
              <a:t>HOSPITAL STAKEHOLDER ENGAGEMENT MEETING</a:t>
            </a:r>
          </a:p>
        </p:txBody>
      </p:sp>
      <p:sp>
        <p:nvSpPr>
          <p:cNvPr id="7" name="TextBox 6">
            <a:extLst>
              <a:ext uri="{FF2B5EF4-FFF2-40B4-BE49-F238E27FC236}">
                <a16:creationId xmlns:a16="http://schemas.microsoft.com/office/drawing/2014/main" id="{1F00A17C-DE95-4C28-8E55-BB63B4CA0E2C}"/>
              </a:ext>
            </a:extLst>
          </p:cNvPr>
          <p:cNvSpPr txBox="1"/>
          <p:nvPr/>
        </p:nvSpPr>
        <p:spPr>
          <a:xfrm>
            <a:off x="1150935" y="3191685"/>
            <a:ext cx="10831351" cy="1138773"/>
          </a:xfrm>
          <a:prstGeom prst="rect">
            <a:avLst/>
          </a:prstGeom>
          <a:noFill/>
        </p:spPr>
        <p:txBody>
          <a:bodyPr wrap="square" lIns="91440" tIns="45720" rIns="91440" bIns="45720" rtlCol="0" anchor="t">
            <a:spAutoFit/>
          </a:bodyPr>
          <a:lstStyle/>
          <a:p>
            <a:pPr algn="ctr" defTabSz="1300460" fontAlgn="auto" hangingPunct="1">
              <a:spcBef>
                <a:spcPts val="0"/>
              </a:spcBef>
              <a:spcAft>
                <a:spcPts val="0"/>
              </a:spcAft>
              <a:defRPr/>
            </a:pPr>
            <a:r>
              <a:rPr lang="en-US" sz="3400" i="1" kern="0">
                <a:solidFill>
                  <a:schemeClr val="tx1"/>
                </a:solidFill>
                <a:latin typeface="+mj-lt"/>
              </a:rPr>
              <a:t>Friday, January 10, 2025</a:t>
            </a:r>
          </a:p>
          <a:p>
            <a:pPr algn="ctr" defTabSz="1300460">
              <a:spcBef>
                <a:spcPts val="0"/>
              </a:spcBef>
              <a:spcAft>
                <a:spcPts val="0"/>
              </a:spcAft>
              <a:defRPr/>
            </a:pPr>
            <a:r>
              <a:rPr lang="en-US" sz="3400" i="1" kern="0">
                <a:solidFill>
                  <a:schemeClr val="tx1"/>
                </a:solidFill>
                <a:latin typeface="+mj-lt"/>
              </a:rPr>
              <a:t>1:00 PM - 3:00 PM</a:t>
            </a:r>
          </a:p>
        </p:txBody>
      </p:sp>
      <p:sp>
        <p:nvSpPr>
          <p:cNvPr id="5" name="TextBox 4"/>
          <p:cNvSpPr txBox="1"/>
          <p:nvPr/>
        </p:nvSpPr>
        <p:spPr>
          <a:xfrm>
            <a:off x="1086723" y="4858790"/>
            <a:ext cx="10831352" cy="2677656"/>
          </a:xfrm>
          <a:prstGeom prst="rect">
            <a:avLst/>
          </a:prstGeom>
          <a:noFill/>
          <a:ln w="57150">
            <a:noFill/>
          </a:ln>
        </p:spPr>
        <p:txBody>
          <a:bodyPr wrap="square" lIns="91440" tIns="45720" rIns="91440" bIns="45720" rtlCol="0" anchor="t">
            <a:spAutoFit/>
          </a:bodyPr>
          <a:lstStyle/>
          <a:p>
            <a:r>
              <a:rPr lang="en-US" sz="2000" b="1">
                <a:solidFill>
                  <a:schemeClr val="tx1"/>
                </a:solidFill>
                <a:latin typeface="+mn-lt"/>
              </a:rPr>
              <a:t>Location:  </a:t>
            </a:r>
            <a:r>
              <a:rPr lang="en-US" sz="2000">
                <a:solidFill>
                  <a:schemeClr val="tx1"/>
                </a:solidFill>
                <a:latin typeface="+mn-lt"/>
              </a:rPr>
              <a:t>Online Only   </a:t>
            </a:r>
            <a:endParaRPr lang="en-US" sz="2000" u="sng">
              <a:solidFill>
                <a:schemeClr val="tx1"/>
              </a:solidFill>
            </a:endParaRPr>
          </a:p>
          <a:p>
            <a:endParaRPr lang="en-US" sz="2000">
              <a:solidFill>
                <a:schemeClr val="tx1"/>
              </a:solidFill>
            </a:endParaRPr>
          </a:p>
          <a:p>
            <a:r>
              <a:rPr lang="en-US" sz="2000" b="1">
                <a:solidFill>
                  <a:schemeClr val="tx1"/>
                </a:solidFill>
                <a:latin typeface="+mn-lt"/>
                <a:hlinkClick r:id="rId3">
                  <a:extLst>
                    <a:ext uri="{A12FA001-AC4F-418D-AE19-62706E023703}">
                      <ahyp:hlinkClr xmlns:ahyp="http://schemas.microsoft.com/office/drawing/2018/hyperlinkcolor" val="tx"/>
                    </a:ext>
                  </a:extLst>
                </a:hlinkClick>
              </a:rPr>
              <a:t>All Hospital Zoom Meeting</a:t>
            </a:r>
            <a:r>
              <a:rPr lang="en-US" sz="2000" b="1">
                <a:solidFill>
                  <a:schemeClr val="tx1"/>
                </a:solidFill>
                <a:latin typeface="+mn-lt"/>
              </a:rPr>
              <a:t>: </a:t>
            </a:r>
            <a:r>
              <a:rPr lang="en-US" sz="2000">
                <a:solidFill>
                  <a:schemeClr val="tx1"/>
                </a:solidFill>
                <a:latin typeface="+mn-lt"/>
              </a:rPr>
              <a:t>Dial Toll-free 1-877-853-5257 / Meeting ID: 870 4490 0719 / Passcode: 245046</a:t>
            </a:r>
          </a:p>
          <a:p>
            <a:endParaRPr lang="en-US" sz="2000" b="1">
              <a:solidFill>
                <a:schemeClr val="tx1"/>
              </a:solidFill>
              <a:latin typeface="+mn-lt"/>
            </a:endParaRPr>
          </a:p>
          <a:p>
            <a:r>
              <a:rPr lang="en-US" sz="2000" b="1">
                <a:solidFill>
                  <a:schemeClr val="tx1"/>
                </a:solidFill>
                <a:latin typeface="+mn-lt"/>
              </a:rPr>
              <a:t>Topic Suggestions, </a:t>
            </a:r>
            <a:r>
              <a:rPr lang="en-US" sz="2000">
                <a:solidFill>
                  <a:schemeClr val="tx1"/>
                </a:solidFill>
                <a:latin typeface="+mn-lt"/>
              </a:rPr>
              <a:t>due by close of business two weeks prior to the meeting. Send suggestions to</a:t>
            </a:r>
            <a:r>
              <a:rPr lang="en-US" sz="2800" kern="0">
                <a:solidFill>
                  <a:srgbClr val="000000"/>
                </a:solidFill>
                <a:latin typeface="Trebuchet MS"/>
              </a:rPr>
              <a:t> </a:t>
            </a:r>
            <a:r>
              <a:rPr lang="en-US" sz="2000" kern="0">
                <a:solidFill>
                  <a:srgbClr val="002DD1"/>
                </a:solidFill>
                <a:latin typeface="Trebuchet MS"/>
                <a:hlinkClick r:id="rId4"/>
              </a:rPr>
              <a:t>Della.Phan@state.co.us</a:t>
            </a:r>
            <a:r>
              <a:rPr lang="en-US" sz="2000">
                <a:solidFill>
                  <a:schemeClr val="tx1"/>
                </a:solidFill>
                <a:latin typeface="+mn-lt"/>
              </a:rPr>
              <a:t>.</a:t>
            </a:r>
          </a:p>
          <a:p>
            <a:r>
              <a:rPr lang="en-US" sz="2000">
                <a:solidFill>
                  <a:schemeClr val="tx1"/>
                </a:solidFill>
                <a:latin typeface="+mn-lt"/>
              </a:rPr>
              <a:t>  </a:t>
            </a:r>
            <a:endParaRPr lang="en-US" sz="2000">
              <a:solidFill>
                <a:schemeClr val="tx1"/>
              </a:solidFill>
              <a:effectLst/>
              <a:latin typeface="+mn-lt"/>
            </a:endParaRPr>
          </a:p>
        </p:txBody>
      </p:sp>
      <p:sp>
        <p:nvSpPr>
          <p:cNvPr id="6" name="Slide Number Placeholder 5">
            <a:extLst>
              <a:ext uri="{C183D7F6-B498-43B3-948B-1728B52AA6E4}">
                <adec:decorative xmlns:adec="http://schemas.microsoft.com/office/drawing/2017/decorative" val="1"/>
              </a:ext>
            </a:extLst>
          </p:cNvPr>
          <p:cNvSpPr>
            <a:spLocks noGrp="1"/>
          </p:cNvSpPr>
          <p:nvPr>
            <p:ph type="sldNum" sz="quarter" idx="11"/>
          </p:nvPr>
        </p:nvSpPr>
        <p:spPr/>
        <p:txBody>
          <a:bodyPr/>
          <a:lstStyle/>
          <a:p>
            <a:fld id="{7CD4B2A3-DF06-4EAB-85AB-0641A4D150A0}" type="slidenum">
              <a:rPr lang="en-US" smtClean="0">
                <a:solidFill>
                  <a:srgbClr val="FFFFFF"/>
                </a:solidFill>
              </a:rPr>
              <a:pPr/>
              <a:t>1</a:t>
            </a:fld>
            <a:endParaRPr lang="en-US">
              <a:solidFill>
                <a:srgbClr val="FFFFFF"/>
              </a:solidFill>
            </a:endParaRPr>
          </a:p>
        </p:txBody>
      </p:sp>
    </p:spTree>
    <p:extLst>
      <p:ext uri="{BB962C8B-B14F-4D97-AF65-F5344CB8AC3E}">
        <p14:creationId xmlns:p14="http://schemas.microsoft.com/office/powerpoint/2010/main" val="13259824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83BF4-672E-8BAF-D07B-FFD72C6B71AA}"/>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38920819-52D5-3A43-4340-7BC315F4F954}"/>
              </a:ext>
            </a:extLst>
          </p:cNvPr>
          <p:cNvSpPr>
            <a:spLocks noGrp="1"/>
          </p:cNvSpPr>
          <p:nvPr>
            <p:ph type="title"/>
          </p:nvPr>
        </p:nvSpPr>
        <p:spPr>
          <a:xfrm>
            <a:off x="378827" y="147713"/>
            <a:ext cx="12007209" cy="1688115"/>
          </a:xfrm>
        </p:spPr>
        <p:txBody>
          <a:bodyPr>
            <a:noAutofit/>
          </a:bodyPr>
          <a:lstStyle/>
          <a:p>
            <a:r>
              <a:rPr lang="en-US" sz="3600">
                <a:ea typeface="+mj-lt"/>
                <a:cs typeface="+mj-lt"/>
              </a:rPr>
              <a:t>Additional Housekeeping Changes to Colorado Rule &amp; State Plan</a:t>
            </a:r>
            <a:endParaRPr lang="en-US"/>
          </a:p>
        </p:txBody>
      </p:sp>
      <p:sp>
        <p:nvSpPr>
          <p:cNvPr id="6" name="TextBox 5">
            <a:extLst>
              <a:ext uri="{FF2B5EF4-FFF2-40B4-BE49-F238E27FC236}">
                <a16:creationId xmlns:a16="http://schemas.microsoft.com/office/drawing/2014/main" id="{2991E57E-7686-C656-3669-4C5420C7C1A9}"/>
              </a:ext>
            </a:extLst>
          </p:cNvPr>
          <p:cNvSpPr txBox="1"/>
          <p:nvPr/>
        </p:nvSpPr>
        <p:spPr>
          <a:xfrm>
            <a:off x="498795" y="2308845"/>
            <a:ext cx="12007209" cy="3652282"/>
          </a:xfrm>
          <a:prstGeom prst="rect">
            <a:avLst/>
          </a:prstGeom>
          <a:no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defTabSz="779050" hangingPunct="1">
              <a:spcBef>
                <a:spcPts val="1024"/>
              </a:spcBef>
            </a:pPr>
            <a:r>
              <a:rPr lang="en-US" sz="2200">
                <a:solidFill>
                  <a:srgbClr val="000000"/>
                </a:solidFill>
                <a:highlight>
                  <a:srgbClr val="FFFFFF"/>
                </a:highlight>
                <a:latin typeface="+mn-lt"/>
                <a:cs typeface="Arial"/>
              </a:rPr>
              <a:t>In addition to adjusting the name of the file to be used for Inpatient Medicaid Base Rate Rebasing, the Department will be making some housekeeping updates to 10 CCR 2505-10 8.300 and State Plan as necessary.  </a:t>
            </a:r>
          </a:p>
          <a:p>
            <a:pPr defTabSz="779050" hangingPunct="1">
              <a:spcBef>
                <a:spcPts val="1024"/>
              </a:spcBef>
            </a:pPr>
            <a:endParaRPr lang="en-US" sz="2200">
              <a:solidFill>
                <a:srgbClr val="000000"/>
              </a:solidFill>
              <a:highlight>
                <a:srgbClr val="FFFFFF"/>
              </a:highlight>
              <a:latin typeface="+mn-lt"/>
              <a:cs typeface="Arial"/>
            </a:endParaRPr>
          </a:p>
          <a:p>
            <a:pPr defTabSz="779050" hangingPunct="1">
              <a:spcBef>
                <a:spcPts val="1024"/>
              </a:spcBef>
            </a:pPr>
            <a:r>
              <a:rPr lang="en-US" sz="2200" b="1">
                <a:solidFill>
                  <a:srgbClr val="000000"/>
                </a:solidFill>
                <a:highlight>
                  <a:srgbClr val="FFFFFF"/>
                </a:highlight>
                <a:latin typeface="+mn-lt"/>
                <a:cs typeface="Arial"/>
              </a:rPr>
              <a:t>Timeline for Changes:  </a:t>
            </a:r>
            <a:r>
              <a:rPr lang="en-US" sz="2200">
                <a:solidFill>
                  <a:srgbClr val="000000"/>
                </a:solidFill>
                <a:highlight>
                  <a:srgbClr val="FFFFFF"/>
                </a:highlight>
                <a:latin typeface="+mn-lt"/>
                <a:cs typeface="Arial"/>
              </a:rPr>
              <a:t>We will be able to share with you all the changes during the March 7, 2025, Hospital Engagement Meeting.  </a:t>
            </a:r>
          </a:p>
          <a:p>
            <a:pPr defTabSz="779050" hangingPunct="1">
              <a:spcBef>
                <a:spcPts val="1024"/>
              </a:spcBef>
            </a:pPr>
            <a:endParaRPr lang="en-US" sz="2200">
              <a:solidFill>
                <a:srgbClr val="000000"/>
              </a:solidFill>
              <a:highlight>
                <a:srgbClr val="FFFFFF"/>
              </a:highlight>
              <a:latin typeface="+mn-lt"/>
              <a:cs typeface="Arial"/>
            </a:endParaRPr>
          </a:p>
          <a:p>
            <a:pPr defTabSz="779050" hangingPunct="1">
              <a:spcBef>
                <a:spcPts val="1024"/>
              </a:spcBef>
            </a:pPr>
            <a:r>
              <a:rPr lang="en-US" sz="2200">
                <a:solidFill>
                  <a:srgbClr val="000000"/>
                </a:solidFill>
                <a:highlight>
                  <a:srgbClr val="FFFFFF"/>
                </a:highlight>
                <a:latin typeface="+mn-lt"/>
                <a:cs typeface="Arial"/>
              </a:rPr>
              <a:t>The Department will present the rule changes to the Medical Services Board (MSB) on April 11, 2025.  Changes to State Plan will occur after.</a:t>
            </a:r>
            <a:endParaRPr lang="en-US" sz="2200">
              <a:solidFill>
                <a:srgbClr val="000000"/>
              </a:solidFill>
              <a:highlight>
                <a:srgbClr val="FFFFFF"/>
              </a:highlight>
              <a:latin typeface="Arial"/>
              <a:cs typeface="Arial"/>
            </a:endParaRPr>
          </a:p>
        </p:txBody>
      </p:sp>
      <p:sp>
        <p:nvSpPr>
          <p:cNvPr id="4" name="Slide Number Placeholder 3">
            <a:extLst>
              <a:ext uri="{FF2B5EF4-FFF2-40B4-BE49-F238E27FC236}">
                <a16:creationId xmlns:a16="http://schemas.microsoft.com/office/drawing/2014/main" id="{665AE695-7CD5-4317-837A-1F991FE2D526}"/>
              </a:ext>
              <a:ext uri="{C183D7F6-B498-43B3-948B-1728B52AA6E4}">
                <adec:decorative xmlns:adec="http://schemas.microsoft.com/office/drawing/2017/decorative" val="1"/>
              </a:ext>
            </a:extLst>
          </p:cNvPr>
          <p:cNvSpPr>
            <a:spLocks noGrp="1"/>
          </p:cNvSpPr>
          <p:nvPr>
            <p:ph type="sldNum" sz="quarter" idx="11"/>
          </p:nvPr>
        </p:nvSpPr>
        <p:spPr/>
        <p:txBody>
          <a:bodyPr/>
          <a:lstStyle/>
          <a:p>
            <a:fld id="{7CD4B2A3-DF06-4EAB-85AB-0641A4D150A0}" type="slidenum">
              <a:rPr lang="en-US" smtClean="0">
                <a:solidFill>
                  <a:srgbClr val="FFFFFF"/>
                </a:solidFill>
              </a:rPr>
              <a:pPr/>
              <a:t>10</a:t>
            </a:fld>
            <a:endParaRPr lang="en-US">
              <a:solidFill>
                <a:srgbClr val="FFFFFF"/>
              </a:solidFill>
            </a:endParaRPr>
          </a:p>
        </p:txBody>
      </p:sp>
    </p:spTree>
    <p:extLst>
      <p:ext uri="{BB962C8B-B14F-4D97-AF65-F5344CB8AC3E}">
        <p14:creationId xmlns:p14="http://schemas.microsoft.com/office/powerpoint/2010/main" val="1028116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EB6DA6-71F4-071A-2D54-1DE865BCD68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07214A1-53EE-097D-2942-6EDDAF7EFE9B}"/>
              </a:ext>
            </a:extLst>
          </p:cNvPr>
          <p:cNvSpPr>
            <a:spLocks noGrp="1"/>
          </p:cNvSpPr>
          <p:nvPr>
            <p:ph type="title"/>
          </p:nvPr>
        </p:nvSpPr>
        <p:spPr>
          <a:xfrm>
            <a:off x="246932" y="393507"/>
            <a:ext cx="12368172" cy="1403111"/>
          </a:xfrm>
        </p:spPr>
        <p:txBody>
          <a:bodyPr/>
          <a:lstStyle/>
          <a:p>
            <a:r>
              <a:rPr lang="en-US" sz="4400"/>
              <a:t>Timeline for </a:t>
            </a:r>
            <a:r>
              <a:rPr lang="en-US" sz="4400">
                <a:highlight>
                  <a:srgbClr val="FFFF00"/>
                </a:highlight>
              </a:rPr>
              <a:t>Education Related data</a:t>
            </a:r>
            <a:r>
              <a:rPr lang="en-US" sz="4400"/>
              <a:t> 30-day Review Period rates effective 7/1/2025</a:t>
            </a:r>
          </a:p>
        </p:txBody>
      </p:sp>
      <p:graphicFrame>
        <p:nvGraphicFramePr>
          <p:cNvPr id="2" name="Table 1">
            <a:extLst>
              <a:ext uri="{FF2B5EF4-FFF2-40B4-BE49-F238E27FC236}">
                <a16:creationId xmlns:a16="http://schemas.microsoft.com/office/drawing/2014/main" id="{ECD238A6-0160-5BC6-6B21-3E48A0DB4337}"/>
              </a:ext>
            </a:extLst>
          </p:cNvPr>
          <p:cNvGraphicFramePr>
            <a:graphicFrameLocks noGrp="1"/>
          </p:cNvGraphicFramePr>
          <p:nvPr>
            <p:extLst>
              <p:ext uri="{D42A27DB-BD31-4B8C-83A1-F6EECF244321}">
                <p14:modId xmlns:p14="http://schemas.microsoft.com/office/powerpoint/2010/main" val="1171796489"/>
              </p:ext>
            </p:extLst>
          </p:nvPr>
        </p:nvGraphicFramePr>
        <p:xfrm>
          <a:off x="246932" y="2483555"/>
          <a:ext cx="12401773" cy="4652604"/>
        </p:xfrm>
        <a:graphic>
          <a:graphicData uri="http://schemas.openxmlformats.org/drawingml/2006/table">
            <a:tbl>
              <a:tblPr firstRow="1"/>
              <a:tblGrid>
                <a:gridCol w="10649107">
                  <a:extLst>
                    <a:ext uri="{9D8B030D-6E8A-4147-A177-3AD203B41FA5}">
                      <a16:colId xmlns:a16="http://schemas.microsoft.com/office/drawing/2014/main" val="3315916626"/>
                    </a:ext>
                  </a:extLst>
                </a:gridCol>
                <a:gridCol w="1752666">
                  <a:extLst>
                    <a:ext uri="{9D8B030D-6E8A-4147-A177-3AD203B41FA5}">
                      <a16:colId xmlns:a16="http://schemas.microsoft.com/office/drawing/2014/main" val="1734913319"/>
                    </a:ext>
                  </a:extLst>
                </a:gridCol>
              </a:tblGrid>
              <a:tr h="454179">
                <a:tc>
                  <a:txBody>
                    <a:bodyPr/>
                    <a:lstStyle/>
                    <a:p>
                      <a:pPr algn="ctr" fontAlgn="b"/>
                      <a:r>
                        <a:rPr lang="en-US" sz="2400" b="1" i="0" u="none" strike="noStrike">
                          <a:solidFill>
                            <a:srgbClr val="FFFFFF"/>
                          </a:solidFill>
                          <a:effectLst/>
                          <a:latin typeface="Calibri" panose="020F0502020204030204" pitchFamily="34" charset="0"/>
                        </a:rPr>
                        <a:t> Timeline for Education-related adjustments/add-ons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b"/>
                      <a:r>
                        <a:rPr lang="en-US" sz="2400" b="1" i="0" u="none" strike="noStrike">
                          <a:solidFill>
                            <a:srgbClr val="FFFFFF"/>
                          </a:solidFill>
                          <a:effectLst/>
                          <a:latin typeface="Calibri" panose="020F0502020204030204" pitchFamily="34" charset="0"/>
                        </a:rPr>
                        <a:t>Due Date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2871795274"/>
                  </a:ext>
                </a:extLst>
              </a:tr>
              <a:tr h="729747">
                <a:tc>
                  <a:txBody>
                    <a:bodyPr/>
                    <a:lstStyle/>
                    <a:p>
                      <a:pPr algn="l" fontAlgn="b"/>
                      <a:r>
                        <a:rPr lang="en-US" sz="2400" b="0" i="0" u="none" strike="noStrike">
                          <a:solidFill>
                            <a:srgbClr val="000000"/>
                          </a:solidFill>
                          <a:effectLst/>
                          <a:latin typeface="Calibri" panose="020F0502020204030204" pitchFamily="34" charset="0"/>
                        </a:rPr>
                        <a:t>Myers &amp; Stauffer (M&amp;S) pulls HCRIS most recently available cost reports as of January 1st of each rebasing year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2400" b="0" i="0" u="none" strike="noStrike">
                          <a:solidFill>
                            <a:srgbClr val="000000"/>
                          </a:solidFill>
                          <a:effectLst/>
                          <a:latin typeface="Calibri" panose="020F0502020204030204" pitchFamily="34" charset="0"/>
                        </a:rPr>
                        <a:t>1/1/2025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613728807"/>
                  </a:ext>
                </a:extLst>
              </a:tr>
              <a:tr h="729747">
                <a:tc>
                  <a:txBody>
                    <a:bodyPr/>
                    <a:lstStyle/>
                    <a:p>
                      <a:pPr algn="l" fontAlgn="b"/>
                      <a:r>
                        <a:rPr lang="en-US" sz="2400" b="0" i="0" u="none" strike="noStrike">
                          <a:solidFill>
                            <a:srgbClr val="000000"/>
                          </a:solidFill>
                          <a:effectLst/>
                          <a:latin typeface="Calibri" panose="020F0502020204030204" pitchFamily="34" charset="0"/>
                        </a:rPr>
                        <a:t>M&amp;S performs calculations and have data available for delivery to Department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2400" b="0" i="0" u="none" strike="noStrike">
                          <a:solidFill>
                            <a:srgbClr val="000000"/>
                          </a:solidFill>
                          <a:effectLst/>
                          <a:latin typeface="Calibri" panose="020F0502020204030204" pitchFamily="34" charset="0"/>
                        </a:rPr>
                        <a:t>3/10/2025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899630278"/>
                  </a:ext>
                </a:extLst>
              </a:tr>
              <a:tr h="1094620">
                <a:tc>
                  <a:txBody>
                    <a:bodyPr/>
                    <a:lstStyle/>
                    <a:p>
                      <a:pPr algn="l" fontAlgn="b"/>
                      <a:r>
                        <a:rPr lang="en-US" sz="2400" b="0" i="0" u="none" strike="noStrike">
                          <a:solidFill>
                            <a:srgbClr val="000000"/>
                          </a:solidFill>
                          <a:effectLst/>
                          <a:latin typeface="Calibri" panose="020F0502020204030204" pitchFamily="34" charset="0"/>
                        </a:rPr>
                        <a:t>The Department reviews and posts Indirect Medical Education (IME) Ratios/Graduate Medical Education (GME) cost per Discharge to website for hospital review/sends Constant Contact email notifying stakeholders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2400" b="0" i="0" u="none" strike="noStrike">
                          <a:solidFill>
                            <a:srgbClr val="000000"/>
                          </a:solidFill>
                          <a:effectLst/>
                          <a:latin typeface="Calibri" panose="020F0502020204030204" pitchFamily="34" charset="0"/>
                        </a:rPr>
                        <a:t>3/17/2025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030325817"/>
                  </a:ext>
                </a:extLst>
              </a:tr>
              <a:tr h="454179">
                <a:tc>
                  <a:txBody>
                    <a:bodyPr/>
                    <a:lstStyle/>
                    <a:p>
                      <a:pPr algn="l" fontAlgn="b"/>
                      <a:r>
                        <a:rPr lang="en-US" sz="2400" b="0" i="0" u="none" strike="noStrike">
                          <a:solidFill>
                            <a:srgbClr val="000000"/>
                          </a:solidFill>
                          <a:effectLst/>
                          <a:latin typeface="Calibri" panose="020F0502020204030204" pitchFamily="34" charset="0"/>
                        </a:rPr>
                        <a:t>30 Day IME/GME Hospital Review Period ends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2400" b="0" i="0" u="none" strike="noStrike">
                          <a:solidFill>
                            <a:srgbClr val="000000"/>
                          </a:solidFill>
                          <a:effectLst/>
                          <a:latin typeface="Calibri" panose="020F0502020204030204" pitchFamily="34" charset="0"/>
                        </a:rPr>
                        <a:t>4/16/2025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168438182"/>
                  </a:ext>
                </a:extLst>
              </a:tr>
              <a:tr h="454179">
                <a:tc>
                  <a:txBody>
                    <a:bodyPr/>
                    <a:lstStyle/>
                    <a:p>
                      <a:pPr algn="l" fontAlgn="b"/>
                      <a:r>
                        <a:rPr lang="en-US" sz="2400" b="0" i="0" u="none" strike="noStrike">
                          <a:solidFill>
                            <a:srgbClr val="000000"/>
                          </a:solidFill>
                          <a:effectLst/>
                          <a:latin typeface="Calibri" panose="020F0502020204030204" pitchFamily="34" charset="0"/>
                        </a:rPr>
                        <a:t>M&amp;S works with hospital responses to amend as necessary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2400" b="0" i="0" u="none" strike="noStrike">
                          <a:solidFill>
                            <a:srgbClr val="000000"/>
                          </a:solidFill>
                          <a:effectLst/>
                          <a:latin typeface="Calibri" panose="020F0502020204030204" pitchFamily="34" charset="0"/>
                        </a:rPr>
                        <a:t>4/30/2025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831856050"/>
                  </a:ext>
                </a:extLst>
              </a:tr>
              <a:tr h="729747">
                <a:tc>
                  <a:txBody>
                    <a:bodyPr/>
                    <a:lstStyle/>
                    <a:p>
                      <a:pPr algn="l" fontAlgn="b"/>
                      <a:r>
                        <a:rPr lang="en-US" sz="2400" b="0" i="0" u="none" strike="noStrike">
                          <a:solidFill>
                            <a:srgbClr val="000000"/>
                          </a:solidFill>
                          <a:effectLst/>
                          <a:latin typeface="Calibri" panose="020F0502020204030204" pitchFamily="34" charset="0"/>
                        </a:rPr>
                        <a:t>Department receives finalized IME/GME data to include in inpatient base rate model worksheet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2400" b="0" i="0" u="none" strike="noStrike">
                          <a:solidFill>
                            <a:srgbClr val="000000"/>
                          </a:solidFill>
                          <a:effectLst/>
                          <a:latin typeface="Calibri" panose="020F0502020204030204" pitchFamily="34" charset="0"/>
                        </a:rPr>
                        <a:t>5/1/2025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082367183"/>
                  </a:ext>
                </a:extLst>
              </a:tr>
            </a:tbl>
          </a:graphicData>
        </a:graphic>
      </p:graphicFrame>
      <p:sp>
        <p:nvSpPr>
          <p:cNvPr id="5" name="TextBox 4">
            <a:extLst>
              <a:ext uri="{FF2B5EF4-FFF2-40B4-BE49-F238E27FC236}">
                <a16:creationId xmlns:a16="http://schemas.microsoft.com/office/drawing/2014/main" id="{8861567D-5547-7280-996F-15F8B105C375}"/>
              </a:ext>
            </a:extLst>
          </p:cNvPr>
          <p:cNvSpPr txBox="1"/>
          <p:nvPr/>
        </p:nvSpPr>
        <p:spPr>
          <a:xfrm>
            <a:off x="2220262" y="7409723"/>
            <a:ext cx="8421511" cy="646331"/>
          </a:xfrm>
          <a:prstGeom prst="rect">
            <a:avLst/>
          </a:prstGeom>
          <a:solidFill>
            <a:srgbClr val="FFFF00"/>
          </a:solidFill>
          <a:ln>
            <a:solidFill>
              <a:schemeClr val="tx1"/>
            </a:solidFill>
          </a:ln>
        </p:spPr>
        <p:txBody>
          <a:bodyPr wrap="square" rtlCol="0" anchor="ctr">
            <a:spAutoFit/>
          </a:bodyPr>
          <a:lstStyle/>
          <a:p>
            <a:pPr algn="l" defTabSz="779050" hangingPunct="1">
              <a:spcBef>
                <a:spcPts val="1024"/>
              </a:spcBef>
            </a:pPr>
            <a:r>
              <a:rPr lang="en-US" kern="0">
                <a:solidFill>
                  <a:schemeClr val="tx1"/>
                </a:solidFill>
                <a:latin typeface="Trebuchet MS"/>
              </a:rPr>
              <a:t>This is essentially the same timeline we used for our prior rebasing.  Dates were adjusted to avoid due dates on weekends/holidays.</a:t>
            </a:r>
          </a:p>
        </p:txBody>
      </p:sp>
      <p:sp>
        <p:nvSpPr>
          <p:cNvPr id="3" name="Slide Number Placeholder 2">
            <a:extLst>
              <a:ext uri="{FF2B5EF4-FFF2-40B4-BE49-F238E27FC236}">
                <a16:creationId xmlns:a16="http://schemas.microsoft.com/office/drawing/2014/main" id="{ED55F0DB-EB8A-0879-CB36-E4F6563A07D8}"/>
              </a:ext>
              <a:ext uri="{C183D7F6-B498-43B3-948B-1728B52AA6E4}">
                <adec:decorative xmlns:adec="http://schemas.microsoft.com/office/drawing/2017/decorative" val="1"/>
              </a:ext>
            </a:extLst>
          </p:cNvPr>
          <p:cNvSpPr>
            <a:spLocks noGrp="1"/>
          </p:cNvSpPr>
          <p:nvPr>
            <p:ph type="sldNum" idx="12"/>
          </p:nvPr>
        </p:nvSpPr>
        <p:spPr/>
        <p:txBody>
          <a:bodyPr/>
          <a:lstStyle/>
          <a:p>
            <a:fld id="{00000000-1234-1234-1234-123412341234}" type="slidenum">
              <a:rPr lang="en-US" smtClean="0"/>
              <a:pPr/>
              <a:t>11</a:t>
            </a:fld>
            <a:endParaRPr lang="en-US"/>
          </a:p>
        </p:txBody>
      </p:sp>
    </p:spTree>
    <p:extLst>
      <p:ext uri="{BB962C8B-B14F-4D97-AF65-F5344CB8AC3E}">
        <p14:creationId xmlns:p14="http://schemas.microsoft.com/office/powerpoint/2010/main" val="2515717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15EBB-907B-5926-50C5-15FC8E2BFF2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1C9210C-7B3E-A4CB-3633-90E74E436FA2}"/>
              </a:ext>
            </a:extLst>
          </p:cNvPr>
          <p:cNvSpPr>
            <a:spLocks noGrp="1"/>
          </p:cNvSpPr>
          <p:nvPr>
            <p:ph type="title"/>
          </p:nvPr>
        </p:nvSpPr>
        <p:spPr>
          <a:xfrm>
            <a:off x="246931" y="175499"/>
            <a:ext cx="12368172" cy="1403111"/>
          </a:xfrm>
        </p:spPr>
        <p:txBody>
          <a:bodyPr/>
          <a:lstStyle/>
          <a:p>
            <a:r>
              <a:rPr lang="en-US" sz="4400"/>
              <a:t>Timeline for </a:t>
            </a:r>
            <a:r>
              <a:rPr lang="en-US" sz="4400">
                <a:highlight>
                  <a:srgbClr val="FFFF00"/>
                </a:highlight>
              </a:rPr>
              <a:t>CMS data</a:t>
            </a:r>
            <a:r>
              <a:rPr lang="en-US" sz="4400"/>
              <a:t> 30-day Review Period rates effective 7/1/2025</a:t>
            </a:r>
          </a:p>
        </p:txBody>
      </p:sp>
      <p:sp>
        <p:nvSpPr>
          <p:cNvPr id="6" name="TextBox 5">
            <a:extLst>
              <a:ext uri="{FF2B5EF4-FFF2-40B4-BE49-F238E27FC236}">
                <a16:creationId xmlns:a16="http://schemas.microsoft.com/office/drawing/2014/main" id="{386E39C2-7AC6-672C-66E1-39167EDAD986}"/>
              </a:ext>
            </a:extLst>
          </p:cNvPr>
          <p:cNvSpPr txBox="1"/>
          <p:nvPr/>
        </p:nvSpPr>
        <p:spPr>
          <a:xfrm>
            <a:off x="246937" y="1933672"/>
            <a:ext cx="12510931" cy="6545382"/>
          </a:xfrm>
          <a:prstGeom prst="rect">
            <a:avLst/>
          </a:prstGeom>
          <a:noFill/>
        </p:spPr>
        <p:txBody>
          <a:bodyPr wrap="square" rtlCol="0" anchor="ctr">
            <a:spAutoFit/>
          </a:bodyPr>
          <a:lstStyle/>
          <a:p>
            <a:pPr algn="l" defTabSz="779050" hangingPunct="1">
              <a:spcBef>
                <a:spcPts val="1024"/>
              </a:spcBef>
            </a:pPr>
            <a:r>
              <a:rPr lang="en-US" sz="2000" b="1" kern="0">
                <a:solidFill>
                  <a:schemeClr val="tx1"/>
                </a:solidFill>
                <a:latin typeface="Trebuchet MS"/>
              </a:rPr>
              <a:t>CMS Data 30-day Review period </a:t>
            </a:r>
            <a:r>
              <a:rPr lang="en-US" sz="2000" kern="0">
                <a:solidFill>
                  <a:schemeClr val="tx1"/>
                </a:solidFill>
                <a:latin typeface="Trebuchet MS"/>
              </a:rPr>
              <a:t>will be available for review in same GME/IME workbook posted on 3/17/2025 with any requested changes due by end of day 4/16/2025 to diana.lambe@state.co.us. </a:t>
            </a:r>
          </a:p>
          <a:p>
            <a:pPr algn="l" defTabSz="779050" hangingPunct="1">
              <a:spcBef>
                <a:spcPts val="1024"/>
              </a:spcBef>
            </a:pPr>
            <a:r>
              <a:rPr lang="en-US" sz="800" kern="0">
                <a:solidFill>
                  <a:schemeClr val="tx1"/>
                </a:solidFill>
                <a:latin typeface="Trebuchet MS"/>
              </a:rPr>
              <a:t> </a:t>
            </a:r>
          </a:p>
          <a:p>
            <a:pPr algn="l" defTabSz="779050" hangingPunct="1">
              <a:spcBef>
                <a:spcPts val="1024"/>
              </a:spcBef>
            </a:pPr>
            <a:r>
              <a:rPr lang="en-US" sz="2000" kern="0">
                <a:solidFill>
                  <a:schemeClr val="tx1"/>
                </a:solidFill>
                <a:latin typeface="Trebuchet MS"/>
              </a:rPr>
              <a:t>Hospitals will need to provide an email containing copies of letters from their Hospital Intermediary showing the incorrect data and the correction that will be used to adjust their hospital’s data points used in rate building. </a:t>
            </a:r>
          </a:p>
          <a:p>
            <a:pPr algn="l" defTabSz="779050" hangingPunct="1">
              <a:spcBef>
                <a:spcPts val="1024"/>
              </a:spcBef>
            </a:pPr>
            <a:r>
              <a:rPr lang="en-US" sz="800" kern="0">
                <a:solidFill>
                  <a:schemeClr val="tx1"/>
                </a:solidFill>
                <a:latin typeface="Trebuchet MS"/>
              </a:rPr>
              <a:t>   </a:t>
            </a:r>
          </a:p>
          <a:p>
            <a:pPr defTabSz="779050" hangingPunct="1">
              <a:spcBef>
                <a:spcPts val="1024"/>
              </a:spcBef>
            </a:pPr>
            <a:r>
              <a:rPr lang="en-US" sz="2000" b="0" i="0" u="none" strike="noStrike">
                <a:solidFill>
                  <a:srgbClr val="000000"/>
                </a:solidFill>
                <a:effectLst/>
                <a:latin typeface="+mn-lt"/>
              </a:rPr>
              <a:t>Below are the specific data elements that hospitals can request a change if still incorrect after the correcting files have been posted.  </a:t>
            </a:r>
          </a:p>
          <a:p>
            <a:pPr algn="l" defTabSz="779050" hangingPunct="1">
              <a:spcBef>
                <a:spcPts val="1024"/>
              </a:spcBef>
            </a:pPr>
            <a:endParaRPr lang="en-US" sz="2000" kern="0">
              <a:solidFill>
                <a:schemeClr val="tx1"/>
              </a:solidFill>
              <a:latin typeface="Trebuchet MS"/>
            </a:endParaRPr>
          </a:p>
          <a:p>
            <a:pPr algn="l" defTabSz="779050" hangingPunct="1">
              <a:spcBef>
                <a:spcPts val="1024"/>
              </a:spcBef>
            </a:pPr>
            <a:endParaRPr lang="en-US" sz="2000" kern="0">
              <a:solidFill>
                <a:schemeClr val="tx1"/>
              </a:solidFill>
              <a:latin typeface="Trebuchet MS"/>
            </a:endParaRPr>
          </a:p>
          <a:p>
            <a:pPr marL="0" algn="l" rtl="0" eaLnBrk="1" fontAlgn="ctr" latinLnBrk="0" hangingPunct="1"/>
            <a:br>
              <a:rPr lang="en-US" sz="2000" b="0" i="0" u="none" strike="noStrike" kern="1200">
                <a:solidFill>
                  <a:srgbClr val="000000"/>
                </a:solidFill>
                <a:effectLst/>
                <a:latin typeface="Calibri" panose="020F0502020204030204" pitchFamily="34" charset="0"/>
                <a:ea typeface="Trebuchet MS" panose="020B0603020202020204" pitchFamily="34" charset="0"/>
                <a:cs typeface="Trebuchet MS" panose="020B0603020202020204" pitchFamily="34" charset="0"/>
              </a:rPr>
            </a:br>
            <a:endParaRPr lang="en-US" sz="2000" kern="0">
              <a:solidFill>
                <a:schemeClr val="tx1"/>
              </a:solidFill>
              <a:latin typeface="Trebuchet MS"/>
            </a:endParaRPr>
          </a:p>
          <a:p>
            <a:pPr algn="l" defTabSz="779050" hangingPunct="1">
              <a:spcBef>
                <a:spcPts val="1024"/>
              </a:spcBef>
            </a:pPr>
            <a:endParaRPr lang="en-US" sz="2000" kern="0">
              <a:solidFill>
                <a:srgbClr val="577AF7"/>
              </a:solidFill>
              <a:latin typeface="Trebuchet MS"/>
            </a:endParaRPr>
          </a:p>
          <a:p>
            <a:pPr algn="l" defTabSz="779050" hangingPunct="1">
              <a:spcBef>
                <a:spcPts val="1024"/>
              </a:spcBef>
            </a:pPr>
            <a:endParaRPr lang="en-US" sz="2000" kern="0">
              <a:solidFill>
                <a:srgbClr val="577AF7"/>
              </a:solidFill>
              <a:latin typeface="Trebuchet MS"/>
            </a:endParaRPr>
          </a:p>
          <a:p>
            <a:pPr algn="l" defTabSz="779050" hangingPunct="1">
              <a:spcBef>
                <a:spcPts val="1024"/>
              </a:spcBef>
            </a:pPr>
            <a:endParaRPr lang="en-US" sz="2000" kern="0">
              <a:solidFill>
                <a:srgbClr val="577AF7"/>
              </a:solidFill>
              <a:latin typeface="Trebuchet MS"/>
            </a:endParaRPr>
          </a:p>
          <a:p>
            <a:pPr algn="l" defTabSz="779050" hangingPunct="1">
              <a:spcBef>
                <a:spcPts val="1024"/>
              </a:spcBef>
            </a:pPr>
            <a:r>
              <a:rPr lang="en-US" sz="2000" b="1" kern="0">
                <a:solidFill>
                  <a:schemeClr val="tx1"/>
                </a:solidFill>
                <a:latin typeface="Trebuchet MS"/>
              </a:rPr>
              <a:t>Please be aware that there is an additional 30-day review of the final rates after the State Budget Action is announced and the rate workbook is finalized for posting.</a:t>
            </a:r>
          </a:p>
        </p:txBody>
      </p:sp>
      <p:graphicFrame>
        <p:nvGraphicFramePr>
          <p:cNvPr id="11" name="Table 10">
            <a:extLst>
              <a:ext uri="{FF2B5EF4-FFF2-40B4-BE49-F238E27FC236}">
                <a16:creationId xmlns:a16="http://schemas.microsoft.com/office/drawing/2014/main" id="{CB88796E-55A9-F389-3069-233DB3953B3F}"/>
              </a:ext>
            </a:extLst>
          </p:cNvPr>
          <p:cNvGraphicFramePr>
            <a:graphicFrameLocks noGrp="1"/>
          </p:cNvGraphicFramePr>
          <p:nvPr>
            <p:extLst>
              <p:ext uri="{D42A27DB-BD31-4B8C-83A1-F6EECF244321}">
                <p14:modId xmlns:p14="http://schemas.microsoft.com/office/powerpoint/2010/main" val="2938306655"/>
              </p:ext>
            </p:extLst>
          </p:nvPr>
        </p:nvGraphicFramePr>
        <p:xfrm>
          <a:off x="1590906" y="5079152"/>
          <a:ext cx="9680221" cy="2314223"/>
        </p:xfrm>
        <a:graphic>
          <a:graphicData uri="http://schemas.openxmlformats.org/drawingml/2006/table">
            <a:tbl>
              <a:tblPr firstRow="1" bandRow="1">
                <a:tableStyleId>{3B4B98B0-60AC-42C2-AFA5-B58CD77FA1E5}</a:tableStyleId>
              </a:tblPr>
              <a:tblGrid>
                <a:gridCol w="4604601">
                  <a:extLst>
                    <a:ext uri="{9D8B030D-6E8A-4147-A177-3AD203B41FA5}">
                      <a16:colId xmlns:a16="http://schemas.microsoft.com/office/drawing/2014/main" val="3010440597"/>
                    </a:ext>
                  </a:extLst>
                </a:gridCol>
                <a:gridCol w="5075620">
                  <a:extLst>
                    <a:ext uri="{9D8B030D-6E8A-4147-A177-3AD203B41FA5}">
                      <a16:colId xmlns:a16="http://schemas.microsoft.com/office/drawing/2014/main" val="2340442115"/>
                    </a:ext>
                  </a:extLst>
                </a:gridCol>
              </a:tblGrid>
              <a:tr h="288491">
                <a:tc>
                  <a:txBody>
                    <a:bodyPr/>
                    <a:lstStyle/>
                    <a:p>
                      <a:endParaRPr lang="en-US"/>
                    </a:p>
                  </a:txBody>
                  <a:tcPr/>
                </a:tc>
                <a:tc>
                  <a:txBody>
                    <a:bodyPr/>
                    <a:lstStyle/>
                    <a:p>
                      <a:endParaRPr lang="en-US"/>
                    </a:p>
                  </a:txBody>
                  <a:tcPr/>
                </a:tc>
                <a:extLst>
                  <a:ext uri="{0D108BD9-81ED-4DB2-BD59-A6C34878D82A}">
                    <a16:rowId xmlns:a16="http://schemas.microsoft.com/office/drawing/2014/main" val="1999222613"/>
                  </a:ext>
                </a:extLst>
              </a:tr>
              <a:tr h="395796">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1600" b="0" u="none" strike="noStrike" kern="1200">
                          <a:solidFill>
                            <a:srgbClr val="000000"/>
                          </a:solidFill>
                          <a:effectLst/>
                        </a:rPr>
                        <a:t>Medicare Labor-related amount</a:t>
                      </a:r>
                      <a:endParaRPr lang="en-US" sz="1600"/>
                    </a:p>
                  </a:txBody>
                  <a:tcPr anchor="ctr"/>
                </a:tc>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1600" b="0" u="none" strike="noStrike" kern="1200">
                          <a:solidFill>
                            <a:srgbClr val="000000"/>
                          </a:solidFill>
                          <a:effectLst/>
                        </a:rPr>
                        <a:t>Operating Indirect Medical Education (IME) %  </a:t>
                      </a:r>
                      <a:endParaRPr lang="en-US" sz="1600"/>
                    </a:p>
                  </a:txBody>
                  <a:tcPr anchor="ctr"/>
                </a:tc>
                <a:extLst>
                  <a:ext uri="{0D108BD9-81ED-4DB2-BD59-A6C34878D82A}">
                    <a16:rowId xmlns:a16="http://schemas.microsoft.com/office/drawing/2014/main" val="2405324313"/>
                  </a:ext>
                </a:extLst>
              </a:tr>
              <a:tr h="306542">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1600" b="0" u="none" strike="noStrike" kern="1200">
                          <a:solidFill>
                            <a:srgbClr val="000000"/>
                          </a:solidFill>
                          <a:effectLst/>
                        </a:rPr>
                        <a:t>Wage Index </a:t>
                      </a:r>
                      <a:endParaRPr lang="en-US" sz="1600"/>
                    </a:p>
                  </a:txBody>
                  <a:tcPr anchor="ctr"/>
                </a:tc>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1600" b="0" u="none" strike="noStrike" kern="1200">
                          <a:solidFill>
                            <a:srgbClr val="000000"/>
                          </a:solidFill>
                          <a:effectLst/>
                        </a:rPr>
                        <a:t>Capital IME %</a:t>
                      </a:r>
                      <a:endParaRPr lang="en-US" sz="1600"/>
                    </a:p>
                  </a:txBody>
                  <a:tcPr anchor="ctr"/>
                </a:tc>
                <a:extLst>
                  <a:ext uri="{0D108BD9-81ED-4DB2-BD59-A6C34878D82A}">
                    <a16:rowId xmlns:a16="http://schemas.microsoft.com/office/drawing/2014/main" val="1823362083"/>
                  </a:ext>
                </a:extLst>
              </a:tr>
              <a:tr h="306542">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1600" b="0" u="none" strike="noStrike" kern="1200">
                          <a:solidFill>
                            <a:srgbClr val="000000"/>
                          </a:solidFill>
                          <a:effectLst/>
                        </a:rPr>
                        <a:t>Medicare Non-labor Related Amount </a:t>
                      </a:r>
                      <a:endParaRPr lang="en-US" sz="1600"/>
                    </a:p>
                  </a:txBody>
                  <a:tcPr anchor="ctr"/>
                </a:tc>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1600" b="0" u="none" strike="noStrike" kern="1200">
                          <a:solidFill>
                            <a:srgbClr val="000000"/>
                          </a:solidFill>
                          <a:effectLst/>
                        </a:rPr>
                        <a:t>Value Based Purchasing (VBP) Adjustment Factor </a:t>
                      </a:r>
                      <a:endParaRPr lang="en-US" sz="1600"/>
                    </a:p>
                  </a:txBody>
                  <a:tcPr anchor="ctr"/>
                </a:tc>
                <a:extLst>
                  <a:ext uri="{0D108BD9-81ED-4DB2-BD59-A6C34878D82A}">
                    <a16:rowId xmlns:a16="http://schemas.microsoft.com/office/drawing/2014/main" val="189700159"/>
                  </a:ext>
                </a:extLst>
              </a:tr>
              <a:tr h="357116">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1600" b="0" u="none" strike="noStrike" kern="1200">
                          <a:solidFill>
                            <a:srgbClr val="000000"/>
                          </a:solidFill>
                          <a:effectLst/>
                        </a:rPr>
                        <a:t>Federal Capital Rate </a:t>
                      </a:r>
                      <a:endParaRPr lang="en-US" sz="1600"/>
                    </a:p>
                  </a:txBody>
                  <a:tcPr anchor="ctr"/>
                </a:tc>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1600" b="0" u="none" strike="noStrike" kern="1200">
                          <a:solidFill>
                            <a:srgbClr val="000000"/>
                          </a:solidFill>
                          <a:effectLst/>
                        </a:rPr>
                        <a:t>Readmission Factor</a:t>
                      </a:r>
                      <a:endParaRPr lang="en-US" sz="1600"/>
                    </a:p>
                  </a:txBody>
                  <a:tcPr anchor="ctr"/>
                </a:tc>
                <a:extLst>
                  <a:ext uri="{0D108BD9-81ED-4DB2-BD59-A6C34878D82A}">
                    <a16:rowId xmlns:a16="http://schemas.microsoft.com/office/drawing/2014/main" val="1998540291"/>
                  </a:ext>
                </a:extLst>
              </a:tr>
              <a:tr h="593571">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1600" b="0" u="none" strike="noStrike" kern="1200">
                          <a:solidFill>
                            <a:srgbClr val="000000"/>
                          </a:solidFill>
                          <a:effectLst/>
                        </a:rPr>
                        <a:t>GAF (Geographic Adjustment Factor) </a:t>
                      </a:r>
                      <a:endParaRPr lang="en-US" sz="1600"/>
                    </a:p>
                  </a:txBody>
                  <a:tcPr anchor="ctr"/>
                </a:tc>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1600" b="0" u="none" strike="noStrike" kern="1200">
                          <a:solidFill>
                            <a:srgbClr val="000000"/>
                          </a:solidFill>
                          <a:effectLst/>
                        </a:rPr>
                        <a:t>Hospital-Acquired Condition (HAC) Payment Reduction</a:t>
                      </a:r>
                      <a:endParaRPr lang="en-US" sz="1600"/>
                    </a:p>
                  </a:txBody>
                  <a:tcPr anchor="ctr"/>
                </a:tc>
                <a:extLst>
                  <a:ext uri="{0D108BD9-81ED-4DB2-BD59-A6C34878D82A}">
                    <a16:rowId xmlns:a16="http://schemas.microsoft.com/office/drawing/2014/main" val="3547610287"/>
                  </a:ext>
                </a:extLst>
              </a:tr>
            </a:tbl>
          </a:graphicData>
        </a:graphic>
      </p:graphicFrame>
      <p:sp>
        <p:nvSpPr>
          <p:cNvPr id="3" name="Slide Number Placeholder 2">
            <a:extLst>
              <a:ext uri="{FF2B5EF4-FFF2-40B4-BE49-F238E27FC236}">
                <a16:creationId xmlns:a16="http://schemas.microsoft.com/office/drawing/2014/main" id="{88B9C7D4-57BB-C1CD-CA59-D0585BFCBD5E}"/>
              </a:ext>
              <a:ext uri="{C183D7F6-B498-43B3-948B-1728B52AA6E4}">
                <adec:decorative xmlns:adec="http://schemas.microsoft.com/office/drawing/2017/decorative" val="1"/>
              </a:ext>
            </a:extLst>
          </p:cNvPr>
          <p:cNvSpPr>
            <a:spLocks noGrp="1"/>
          </p:cNvSpPr>
          <p:nvPr>
            <p:ph type="sldNum" idx="12"/>
          </p:nvPr>
        </p:nvSpPr>
        <p:spPr/>
        <p:txBody>
          <a:bodyPr/>
          <a:lstStyle/>
          <a:p>
            <a:fld id="{00000000-1234-1234-1234-123412341234}" type="slidenum">
              <a:rPr lang="en-US" smtClean="0"/>
              <a:pPr/>
              <a:t>12</a:t>
            </a:fld>
            <a:endParaRPr lang="en-US"/>
          </a:p>
        </p:txBody>
      </p:sp>
    </p:spTree>
    <p:extLst>
      <p:ext uri="{BB962C8B-B14F-4D97-AF65-F5344CB8AC3E}">
        <p14:creationId xmlns:p14="http://schemas.microsoft.com/office/powerpoint/2010/main" val="1603659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E88621-4A4B-399B-6561-AAE433D34DD4}"/>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9A732959-3982-A89F-CBEA-2145CC16BDBB}"/>
              </a:ext>
            </a:extLst>
          </p:cNvPr>
          <p:cNvSpPr>
            <a:spLocks noGrp="1"/>
          </p:cNvSpPr>
          <p:nvPr>
            <p:ph type="title"/>
          </p:nvPr>
        </p:nvSpPr>
        <p:spPr>
          <a:xfrm>
            <a:off x="378827" y="147713"/>
            <a:ext cx="12007209" cy="1688115"/>
          </a:xfrm>
        </p:spPr>
        <p:txBody>
          <a:bodyPr>
            <a:noAutofit/>
          </a:bodyPr>
          <a:lstStyle/>
          <a:p>
            <a:r>
              <a:rPr lang="en-US" sz="3600">
                <a:ea typeface="+mj-lt"/>
                <a:cs typeface="+mj-lt"/>
              </a:rPr>
              <a:t>HCRIS data pulled for Inpatient Rebasing effective 7/1/2025</a:t>
            </a:r>
            <a:endParaRPr lang="en-US"/>
          </a:p>
        </p:txBody>
      </p:sp>
      <p:sp>
        <p:nvSpPr>
          <p:cNvPr id="6" name="TextBox 5">
            <a:extLst>
              <a:ext uri="{FF2B5EF4-FFF2-40B4-BE49-F238E27FC236}">
                <a16:creationId xmlns:a16="http://schemas.microsoft.com/office/drawing/2014/main" id="{24B56DA9-BCF7-9B59-095C-170E82C2FE11}"/>
              </a:ext>
            </a:extLst>
          </p:cNvPr>
          <p:cNvSpPr txBox="1"/>
          <p:nvPr/>
        </p:nvSpPr>
        <p:spPr>
          <a:xfrm>
            <a:off x="498795" y="1690578"/>
            <a:ext cx="12007209" cy="7078861"/>
          </a:xfrm>
          <a:prstGeom prst="rect">
            <a:avLst/>
          </a:prstGeom>
          <a:no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defTabSz="779050" hangingPunct="1">
              <a:spcBef>
                <a:spcPts val="1024"/>
              </a:spcBef>
            </a:pPr>
            <a:r>
              <a:rPr lang="en-US" sz="2200" b="1">
                <a:solidFill>
                  <a:srgbClr val="000000"/>
                </a:solidFill>
                <a:highlight>
                  <a:srgbClr val="FFFFFF"/>
                </a:highlight>
                <a:latin typeface="+mn-lt"/>
                <a:cs typeface="Arial"/>
              </a:rPr>
              <a:t>The Department received a request for the ability to fix data pulled on cost reports active as of </a:t>
            </a:r>
            <a:r>
              <a:rPr lang="en-US" sz="2200" b="1" strike="sngStrike">
                <a:solidFill>
                  <a:srgbClr val="000000"/>
                </a:solidFill>
                <a:highlight>
                  <a:srgbClr val="FFFFFF"/>
                </a:highlight>
                <a:latin typeface="+mn-lt"/>
                <a:cs typeface="Arial"/>
              </a:rPr>
              <a:t>January 1</a:t>
            </a:r>
            <a:r>
              <a:rPr lang="en-US" sz="2200" b="1">
                <a:solidFill>
                  <a:srgbClr val="000000"/>
                </a:solidFill>
                <a:highlight>
                  <a:srgbClr val="FFFFFF"/>
                </a:highlight>
                <a:latin typeface="+mn-lt"/>
                <a:cs typeface="Arial"/>
              </a:rPr>
              <a:t> the first full week in January..</a:t>
            </a:r>
          </a:p>
          <a:p>
            <a:pPr defTabSz="779050" hangingPunct="1">
              <a:spcBef>
                <a:spcPts val="1024"/>
              </a:spcBef>
            </a:pPr>
            <a:endParaRPr lang="en-US" sz="1000">
              <a:solidFill>
                <a:srgbClr val="000000"/>
              </a:solidFill>
              <a:highlight>
                <a:srgbClr val="FFFFFF"/>
              </a:highlight>
              <a:latin typeface="+mn-lt"/>
              <a:cs typeface="Arial"/>
            </a:endParaRPr>
          </a:p>
          <a:p>
            <a:pPr defTabSz="779050" hangingPunct="1">
              <a:spcBef>
                <a:spcPts val="1024"/>
              </a:spcBef>
            </a:pPr>
            <a:r>
              <a:rPr lang="en-US" sz="2200">
                <a:solidFill>
                  <a:srgbClr val="000000"/>
                </a:solidFill>
                <a:highlight>
                  <a:srgbClr val="FFFFFF"/>
                </a:highlight>
                <a:latin typeface="+mn-lt"/>
                <a:cs typeface="Arial"/>
              </a:rPr>
              <a:t>For the 3-year averages of Payer Mix &amp; Low Discharge Add-ons, our intent was to use the most recently available cost reports on HCRIS as of </a:t>
            </a:r>
            <a:r>
              <a:rPr lang="en-US" sz="2200" strike="sngStrike">
                <a:solidFill>
                  <a:schemeClr val="tx1"/>
                </a:solidFill>
                <a:highlight>
                  <a:srgbClr val="FFFFFF"/>
                </a:highlight>
                <a:latin typeface="+mn-lt"/>
                <a:cs typeface="Arial"/>
              </a:rPr>
              <a:t>January 1</a:t>
            </a:r>
            <a:r>
              <a:rPr lang="en-US" sz="2200">
                <a:solidFill>
                  <a:schemeClr val="tx1"/>
                </a:solidFill>
                <a:highlight>
                  <a:srgbClr val="FFFFFF"/>
                </a:highlight>
                <a:latin typeface="+mn-lt"/>
                <a:cs typeface="Arial"/>
              </a:rPr>
              <a:t> the first full week of January </a:t>
            </a:r>
            <a:r>
              <a:rPr lang="en-US" sz="2200">
                <a:solidFill>
                  <a:srgbClr val="000000"/>
                </a:solidFill>
                <a:highlight>
                  <a:srgbClr val="FFFFFF"/>
                </a:highlight>
                <a:latin typeface="+mn-lt"/>
                <a:cs typeface="Arial"/>
              </a:rPr>
              <a:t>of rebasing years.  The idea behind averaging the three year’s worth of data was to avoid huge data swings and should hopefully smooth out the differences that can occur from year to year.</a:t>
            </a:r>
            <a:endParaRPr lang="en-US" sz="2200">
              <a:solidFill>
                <a:srgbClr val="FF0000"/>
              </a:solidFill>
              <a:highlight>
                <a:srgbClr val="FFFFFF"/>
              </a:highlight>
              <a:latin typeface="+mn-lt"/>
              <a:cs typeface="Arial"/>
            </a:endParaRPr>
          </a:p>
          <a:p>
            <a:pPr defTabSz="779050" hangingPunct="1">
              <a:spcBef>
                <a:spcPts val="1024"/>
              </a:spcBef>
            </a:pPr>
            <a:endParaRPr lang="en-US" sz="1000">
              <a:solidFill>
                <a:srgbClr val="000000"/>
              </a:solidFill>
              <a:highlight>
                <a:srgbClr val="FFFFFF"/>
              </a:highlight>
              <a:latin typeface="+mn-lt"/>
              <a:cs typeface="Arial"/>
            </a:endParaRPr>
          </a:p>
          <a:p>
            <a:pPr defTabSz="779050" hangingPunct="1">
              <a:spcBef>
                <a:spcPts val="1024"/>
              </a:spcBef>
            </a:pPr>
            <a:r>
              <a:rPr lang="en-US" sz="2200">
                <a:solidFill>
                  <a:srgbClr val="000000"/>
                </a:solidFill>
                <a:highlight>
                  <a:srgbClr val="FFFFFF"/>
                </a:highlight>
                <a:latin typeface="+mn-lt"/>
                <a:cs typeface="Arial"/>
              </a:rPr>
              <a:t>For Education Related Adjustments, again our intent was the same and to use the most recently available cost report on HCRIS as of </a:t>
            </a:r>
            <a:r>
              <a:rPr lang="en-US" sz="2200" strike="sngStrike">
                <a:solidFill>
                  <a:schemeClr val="tx1"/>
                </a:solidFill>
                <a:highlight>
                  <a:srgbClr val="FFFFFF"/>
                </a:highlight>
                <a:latin typeface="+mn-lt"/>
                <a:cs typeface="Arial"/>
              </a:rPr>
              <a:t>January 1</a:t>
            </a:r>
            <a:r>
              <a:rPr lang="en-US" sz="2200">
                <a:solidFill>
                  <a:schemeClr val="tx1"/>
                </a:solidFill>
                <a:highlight>
                  <a:srgbClr val="FFFFFF"/>
                </a:highlight>
                <a:latin typeface="+mn-lt"/>
                <a:cs typeface="Arial"/>
              </a:rPr>
              <a:t> the first full week of January </a:t>
            </a:r>
            <a:r>
              <a:rPr lang="en-US" sz="2200">
                <a:solidFill>
                  <a:srgbClr val="000000"/>
                </a:solidFill>
                <a:highlight>
                  <a:srgbClr val="FFFFFF"/>
                </a:highlight>
                <a:latin typeface="+mn-lt"/>
                <a:cs typeface="Arial"/>
              </a:rPr>
              <a:t>for calculating GME/IME for Non-PPS Hospitals.  The parameters around the data pulled from HCRIS were detailed in 10 CCR 2505-10 8.300 Hospital Services, Long Term Care Single Entry Point System as well as Colorado State Plan. </a:t>
            </a:r>
          </a:p>
          <a:p>
            <a:pPr defTabSz="779050" hangingPunct="1">
              <a:spcBef>
                <a:spcPts val="1024"/>
              </a:spcBef>
            </a:pPr>
            <a:endParaRPr lang="en-US" sz="1000">
              <a:solidFill>
                <a:srgbClr val="000000"/>
              </a:solidFill>
              <a:highlight>
                <a:srgbClr val="FFFFFF"/>
              </a:highlight>
              <a:latin typeface="+mn-lt"/>
              <a:cs typeface="Arial"/>
            </a:endParaRPr>
          </a:p>
          <a:p>
            <a:pPr defTabSz="779050" hangingPunct="1">
              <a:spcBef>
                <a:spcPts val="1024"/>
              </a:spcBef>
            </a:pPr>
            <a:r>
              <a:rPr lang="en-US" sz="2200">
                <a:solidFill>
                  <a:srgbClr val="000000"/>
                </a:solidFill>
                <a:highlight>
                  <a:srgbClr val="FFFFFF"/>
                </a:highlight>
                <a:latin typeface="+mn-lt"/>
                <a:cs typeface="Arial"/>
              </a:rPr>
              <a:t>We really didn't plan on or include a mechanism for any changes to the data that was being pulled and would be very hesitant to add one due to tight timelines for delivering new rates in rebasing years.  We hope that helps explain why the data will have to remain how it currently appears.  </a:t>
            </a:r>
            <a:r>
              <a:rPr lang="en-US" sz="2200" b="1">
                <a:solidFill>
                  <a:schemeClr val="tx1"/>
                </a:solidFill>
                <a:highlight>
                  <a:srgbClr val="FFFFFF"/>
                </a:highlight>
                <a:latin typeface="+mn-lt"/>
                <a:cs typeface="Arial"/>
              </a:rPr>
              <a:t>If hospitals would like to discuss this further, we can discuss it in preparation for rebasing in FY 2027-28.  </a:t>
            </a:r>
          </a:p>
        </p:txBody>
      </p:sp>
      <p:sp>
        <p:nvSpPr>
          <p:cNvPr id="4" name="Slide Number Placeholder 3">
            <a:extLst>
              <a:ext uri="{FF2B5EF4-FFF2-40B4-BE49-F238E27FC236}">
                <a16:creationId xmlns:a16="http://schemas.microsoft.com/office/drawing/2014/main" id="{23EC8209-27C9-8E3D-4802-E9EEF5F74D6A}"/>
              </a:ext>
              <a:ext uri="{C183D7F6-B498-43B3-948B-1728B52AA6E4}">
                <adec:decorative xmlns:adec="http://schemas.microsoft.com/office/drawing/2017/decorative" val="1"/>
              </a:ext>
            </a:extLst>
          </p:cNvPr>
          <p:cNvSpPr>
            <a:spLocks noGrp="1"/>
          </p:cNvSpPr>
          <p:nvPr>
            <p:ph type="sldNum" sz="quarter" idx="11"/>
          </p:nvPr>
        </p:nvSpPr>
        <p:spPr/>
        <p:txBody>
          <a:bodyPr/>
          <a:lstStyle/>
          <a:p>
            <a:fld id="{7CD4B2A3-DF06-4EAB-85AB-0641A4D150A0}" type="slidenum">
              <a:rPr lang="en-US" smtClean="0">
                <a:solidFill>
                  <a:srgbClr val="FFFFFF"/>
                </a:solidFill>
              </a:rPr>
              <a:pPr/>
              <a:t>13</a:t>
            </a:fld>
            <a:endParaRPr lang="en-US">
              <a:solidFill>
                <a:srgbClr val="FFFFFF"/>
              </a:solidFill>
            </a:endParaRPr>
          </a:p>
        </p:txBody>
      </p:sp>
    </p:spTree>
    <p:extLst>
      <p:ext uri="{BB962C8B-B14F-4D97-AF65-F5344CB8AC3E}">
        <p14:creationId xmlns:p14="http://schemas.microsoft.com/office/powerpoint/2010/main" val="4011727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37ED7-6647-113D-15D3-BB6547AFFFC2}"/>
              </a:ext>
            </a:extLst>
          </p:cNvPr>
          <p:cNvSpPr>
            <a:spLocks noGrp="1"/>
          </p:cNvSpPr>
          <p:nvPr>
            <p:ph type="title"/>
          </p:nvPr>
        </p:nvSpPr>
        <p:spPr/>
        <p:txBody>
          <a:bodyPr/>
          <a:lstStyle/>
          <a:p>
            <a:r>
              <a:rPr lang="en-US"/>
              <a:t>General EAPG Updates</a:t>
            </a:r>
          </a:p>
        </p:txBody>
      </p:sp>
      <p:sp>
        <p:nvSpPr>
          <p:cNvPr id="3" name="Content Placeholder 2">
            <a:extLst>
              <a:ext uri="{FF2B5EF4-FFF2-40B4-BE49-F238E27FC236}">
                <a16:creationId xmlns:a16="http://schemas.microsoft.com/office/drawing/2014/main" id="{65052A89-2D5F-20F4-D403-51092A4FD4E4}"/>
              </a:ext>
            </a:extLst>
          </p:cNvPr>
          <p:cNvSpPr>
            <a:spLocks noGrp="1"/>
          </p:cNvSpPr>
          <p:nvPr>
            <p:ph sz="quarter" idx="10"/>
          </p:nvPr>
        </p:nvSpPr>
        <p:spPr/>
        <p:txBody>
          <a:bodyPr lIns="91440" tIns="45720" rIns="91440" bIns="45720" anchor="t"/>
          <a:lstStyle/>
          <a:p>
            <a:pPr marL="342265" indent="-342265">
              <a:spcBef>
                <a:spcPts val="768"/>
              </a:spcBef>
              <a:buFont typeface="Wingdings,Sans-Serif" panose="020B0604020202020204" pitchFamily="34" charset="0"/>
              <a:buChar char="Ø"/>
            </a:pPr>
            <a:r>
              <a:rPr lang="en-US"/>
              <a:t>EAPG Module Update</a:t>
            </a:r>
          </a:p>
          <a:p>
            <a:pPr marL="685146" lvl="1" indent="-342265">
              <a:spcBef>
                <a:spcPts val="768"/>
              </a:spcBef>
              <a:buFont typeface="Wingdings,Sans-Serif" panose="020B0604020202020204" pitchFamily="34" charset="0"/>
              <a:buChar char="Ø"/>
            </a:pPr>
            <a:r>
              <a:rPr lang="en-US"/>
              <a:t>3M/Solventum released General Availability Version 2025.0.0 on December 27, 2024</a:t>
            </a:r>
          </a:p>
          <a:p>
            <a:pPr marL="685146" lvl="1" indent="-342265">
              <a:spcBef>
                <a:spcPts val="768"/>
              </a:spcBef>
              <a:buFont typeface="Wingdings,Sans-Serif" panose="020B0604020202020204" pitchFamily="34" charset="0"/>
              <a:buChar char="Ø"/>
            </a:pPr>
            <a:r>
              <a:rPr lang="en-US">
                <a:ea typeface="+mn-lt"/>
                <a:cs typeface="+mn-lt"/>
              </a:rPr>
              <a:t>Installed within interChange January 3, 2025</a:t>
            </a:r>
          </a:p>
          <a:p>
            <a:pPr marL="685146" lvl="1" indent="-342265">
              <a:spcBef>
                <a:spcPts val="768"/>
              </a:spcBef>
              <a:buFont typeface="Wingdings,Sans-Serif" panose="020B0604020202020204" pitchFamily="34" charset="0"/>
              <a:buChar char="Ø"/>
            </a:pPr>
            <a:r>
              <a:rPr lang="en-US">
                <a:ea typeface="+mn-lt"/>
                <a:cs typeface="+mn-lt"/>
              </a:rPr>
              <a:t>Applied</a:t>
            </a:r>
            <a:r>
              <a:rPr lang="en-US"/>
              <a:t> quarterly CPT/HCPCS updates</a:t>
            </a:r>
          </a:p>
          <a:p>
            <a:pPr marL="685146" lvl="1" indent="-342265">
              <a:spcBef>
                <a:spcPts val="768"/>
              </a:spcBef>
              <a:buFont typeface="Wingdings,Sans-Serif" panose="020B0604020202020204" pitchFamily="34" charset="0"/>
              <a:buChar char="Ø"/>
            </a:pPr>
            <a:endParaRPr lang="en-US"/>
          </a:p>
          <a:p>
            <a:pPr marL="342265" indent="-342265">
              <a:spcBef>
                <a:spcPts val="768"/>
              </a:spcBef>
              <a:buFont typeface="Wingdings,Sans-Serif" panose="020B0604020202020204" pitchFamily="34" charset="0"/>
              <a:buChar char="Ø"/>
            </a:pPr>
            <a:r>
              <a:rPr lang="en-US"/>
              <a:t>Upcoming releases</a:t>
            </a:r>
          </a:p>
          <a:p>
            <a:pPr marL="685146" lvl="1" indent="-342265">
              <a:spcBef>
                <a:spcPts val="768"/>
              </a:spcBef>
              <a:buFont typeface="Wingdings,Sans-Serif" panose="020B0604020202020204" pitchFamily="34" charset="0"/>
              <a:buChar char="Ø"/>
            </a:pPr>
            <a:r>
              <a:rPr lang="en-US"/>
              <a:t>General Availability release Version 2025.1.0 on March 27, 2025</a:t>
            </a:r>
          </a:p>
          <a:p>
            <a:pPr marL="685146" lvl="1" indent="-342265">
              <a:spcBef>
                <a:spcPts val="768"/>
              </a:spcBef>
              <a:buFont typeface="Wingdings,Sans-Serif" panose="020B0604020202020204" pitchFamily="34" charset="0"/>
              <a:buChar char="Ø"/>
            </a:pPr>
            <a:r>
              <a:rPr lang="en-US"/>
              <a:t>Anticipated installation within first week of April 2025</a:t>
            </a:r>
          </a:p>
          <a:p>
            <a:pPr marL="685146" lvl="1" indent="-342265">
              <a:spcBef>
                <a:spcPts val="768"/>
              </a:spcBef>
              <a:buFont typeface="Wingdings,Sans-Serif" panose="020B0604020202020204" pitchFamily="34" charset="0"/>
              <a:buChar char="Ø"/>
            </a:pPr>
            <a:endParaRPr lang="en-US"/>
          </a:p>
          <a:p>
            <a:pPr marL="342265" indent="-342265">
              <a:spcBef>
                <a:spcPts val="768"/>
              </a:spcBef>
              <a:buFont typeface="Wingdings,Sans-Serif" panose="020B0604020202020204" pitchFamily="34" charset="0"/>
              <a:buChar char="Ø"/>
            </a:pPr>
            <a:r>
              <a:rPr lang="en-US"/>
              <a:t>Seeking a solution within </a:t>
            </a:r>
            <a:r>
              <a:rPr lang="en-US" err="1"/>
              <a:t>Solventum</a:t>
            </a:r>
            <a:r>
              <a:rPr lang="en-US"/>
              <a:t> for Vaccines for Children Payments	</a:t>
            </a:r>
            <a:endParaRPr lang="en-US">
              <a:ea typeface="+mn-lt"/>
              <a:cs typeface="+mn-lt"/>
            </a:endParaRPr>
          </a:p>
          <a:p>
            <a:pPr marL="685146" lvl="1" indent="-342265">
              <a:spcBef>
                <a:spcPts val="768"/>
              </a:spcBef>
              <a:buFont typeface="Wingdings,Sans-Serif" panose="020B0604020202020204" pitchFamily="34" charset="0"/>
              <a:buChar char="Ø"/>
            </a:pPr>
            <a:endParaRPr lang="en-US"/>
          </a:p>
          <a:p>
            <a:pPr marL="685146" lvl="1" indent="-342265">
              <a:spcBef>
                <a:spcPts val="768"/>
              </a:spcBef>
              <a:buFont typeface="Wingdings,Sans-Serif" panose="020B0604020202020204" pitchFamily="34" charset="0"/>
              <a:buChar char="Ø"/>
            </a:pPr>
            <a:endParaRPr lang="en-US"/>
          </a:p>
          <a:p>
            <a:pPr marL="342265" indent="-342265">
              <a:spcBef>
                <a:spcPts val="768"/>
              </a:spcBef>
              <a:buFont typeface="Wingdings,Sans-Serif" panose="020B0604020202020204" pitchFamily="34" charset="0"/>
              <a:buChar char="Ø"/>
            </a:pPr>
            <a:endParaRPr lang="en-US"/>
          </a:p>
          <a:p>
            <a:pPr marL="685146" lvl="1" indent="-342265">
              <a:spcBef>
                <a:spcPts val="768"/>
              </a:spcBef>
              <a:buFont typeface="Wingdings,Sans-Serif" panose="020B0604020202020204" pitchFamily="34" charset="0"/>
              <a:buChar char="Ø"/>
            </a:pPr>
            <a:endParaRPr lang="en-US"/>
          </a:p>
          <a:p>
            <a:pPr marL="0" indent="0">
              <a:spcBef>
                <a:spcPts val="768"/>
              </a:spcBef>
              <a:buNone/>
            </a:pPr>
            <a:endParaRPr lang="en-US"/>
          </a:p>
        </p:txBody>
      </p:sp>
      <p:sp>
        <p:nvSpPr>
          <p:cNvPr id="4" name="Slide Number Placeholder 3">
            <a:extLst>
              <a:ext uri="{FF2B5EF4-FFF2-40B4-BE49-F238E27FC236}">
                <a16:creationId xmlns:a16="http://schemas.microsoft.com/office/drawing/2014/main" id="{029F9ADC-3E9A-B405-2D24-511123DAE329}"/>
              </a:ext>
              <a:ext uri="{C183D7F6-B498-43B3-948B-1728B52AA6E4}">
                <adec:decorative xmlns:adec="http://schemas.microsoft.com/office/drawing/2017/decorative" val="1"/>
              </a:ext>
            </a:extLst>
          </p:cNvPr>
          <p:cNvSpPr>
            <a:spLocks noGrp="1"/>
          </p:cNvSpPr>
          <p:nvPr>
            <p:ph type="sldNum" sz="quarter" idx="11"/>
          </p:nvPr>
        </p:nvSpPr>
        <p:spPr/>
        <p:txBody>
          <a:bodyPr/>
          <a:lstStyle/>
          <a:p>
            <a:fld id="{7CD4B2A3-DF06-4EAB-85AB-0641A4D150A0}" type="slidenum">
              <a:rPr lang="en-US" smtClean="0">
                <a:solidFill>
                  <a:srgbClr val="FFFFFF"/>
                </a:solidFill>
              </a:rPr>
              <a:pPr/>
              <a:t>14</a:t>
            </a:fld>
            <a:endParaRPr lang="en-US">
              <a:solidFill>
                <a:srgbClr val="FFFFFF"/>
              </a:solidFill>
            </a:endParaRPr>
          </a:p>
        </p:txBody>
      </p:sp>
    </p:spTree>
    <p:extLst>
      <p:ext uri="{BB962C8B-B14F-4D97-AF65-F5344CB8AC3E}">
        <p14:creationId xmlns:p14="http://schemas.microsoft.com/office/powerpoint/2010/main" val="611541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E260B-0FBD-C28D-42D0-F326A0B48B3D}"/>
              </a:ext>
            </a:extLst>
          </p:cNvPr>
          <p:cNvSpPr>
            <a:spLocks noGrp="1"/>
          </p:cNvSpPr>
          <p:nvPr>
            <p:ph type="title"/>
          </p:nvPr>
        </p:nvSpPr>
        <p:spPr>
          <a:xfrm>
            <a:off x="893763" y="605358"/>
            <a:ext cx="11217274" cy="1156322"/>
          </a:xfrm>
        </p:spPr>
        <p:txBody>
          <a:bodyPr>
            <a:normAutofit fontScale="90000"/>
          </a:bodyPr>
          <a:lstStyle/>
          <a:p>
            <a:r>
              <a:rPr lang="en-US"/>
              <a:t>Long-Acting Anti Psychotics – Billing Guidance</a:t>
            </a:r>
          </a:p>
        </p:txBody>
      </p:sp>
      <p:sp>
        <p:nvSpPr>
          <p:cNvPr id="3" name="Content Placeholder 2">
            <a:extLst>
              <a:ext uri="{FF2B5EF4-FFF2-40B4-BE49-F238E27FC236}">
                <a16:creationId xmlns:a16="http://schemas.microsoft.com/office/drawing/2014/main" id="{FFAA7FAC-FD33-6EC2-BC29-F9356685D3A0}"/>
              </a:ext>
            </a:extLst>
          </p:cNvPr>
          <p:cNvSpPr>
            <a:spLocks noGrp="1"/>
          </p:cNvSpPr>
          <p:nvPr>
            <p:ph sz="quarter" idx="10"/>
          </p:nvPr>
        </p:nvSpPr>
        <p:spPr/>
        <p:txBody>
          <a:bodyPr lIns="91440" tIns="45720" rIns="91440" bIns="45720" anchor="t"/>
          <a:lstStyle/>
          <a:p>
            <a:pPr marL="256540" indent="-256540"/>
            <a:r>
              <a:rPr lang="en-US"/>
              <a:t>Request for guidance in previous engagement meetings on billing of Long-acting Injectable Antipsychotic (LAI) medications in Inpatient Hospital setting</a:t>
            </a:r>
          </a:p>
          <a:p>
            <a:pPr marL="256540" indent="-256540"/>
            <a:endParaRPr lang="en-US"/>
          </a:p>
          <a:p>
            <a:pPr marL="256540" indent="-256540"/>
            <a:r>
              <a:rPr lang="en-US" b="0" i="0">
                <a:solidFill>
                  <a:srgbClr val="222222"/>
                </a:solidFill>
                <a:effectLst/>
                <a:latin typeface="Arial"/>
              </a:rPr>
              <a:t>From the Behavioral Health Initiatives and Coverage Office:</a:t>
            </a:r>
            <a:br>
              <a:rPr lang="en-US" b="0" i="0">
                <a:effectLst/>
                <a:latin typeface="Arial" panose="020B0604020202020204" pitchFamily="34" charset="0"/>
              </a:rPr>
            </a:br>
            <a:r>
              <a:rPr lang="en-US" b="1" i="0">
                <a:solidFill>
                  <a:srgbClr val="222222"/>
                </a:solidFill>
                <a:effectLst/>
                <a:latin typeface="Arial"/>
              </a:rPr>
              <a:t>RAEs should pay LAIs in a hospital setting.</a:t>
            </a:r>
          </a:p>
          <a:p>
            <a:pPr marL="256540" indent="-256540"/>
            <a:endParaRPr lang="en-US">
              <a:solidFill>
                <a:srgbClr val="222222"/>
              </a:solidFill>
              <a:latin typeface="Arial" panose="020B0604020202020204" pitchFamily="34" charset="0"/>
            </a:endParaRPr>
          </a:p>
          <a:p>
            <a:pPr marL="256540" indent="-256540"/>
            <a:r>
              <a:rPr lang="en-US" b="0" i="0">
                <a:solidFill>
                  <a:srgbClr val="222222"/>
                </a:solidFill>
                <a:effectLst/>
                <a:latin typeface="Arial"/>
              </a:rPr>
              <a:t>All benefits questions can go to: </a:t>
            </a:r>
            <a:r>
              <a:rPr lang="en-US">
                <a:solidFill>
                  <a:srgbClr val="222222"/>
                </a:solidFill>
                <a:ea typeface="+mn-lt"/>
                <a:cs typeface="+mn-lt"/>
                <a:hlinkClick r:id="rId2"/>
              </a:rPr>
              <a:t>hcpf_bhbenefits@state.co.us</a:t>
            </a:r>
            <a:endParaRPr lang="en-US">
              <a:latin typeface="Arial"/>
            </a:endParaRPr>
          </a:p>
        </p:txBody>
      </p:sp>
      <p:sp>
        <p:nvSpPr>
          <p:cNvPr id="4" name="Slide Number Placeholder 3">
            <a:extLst>
              <a:ext uri="{FF2B5EF4-FFF2-40B4-BE49-F238E27FC236}">
                <a16:creationId xmlns:a16="http://schemas.microsoft.com/office/drawing/2014/main" id="{CD939025-6D9D-F7FC-727E-04F24A40B54B}"/>
              </a:ext>
            </a:extLst>
          </p:cNvPr>
          <p:cNvSpPr>
            <a:spLocks noGrp="1"/>
          </p:cNvSpPr>
          <p:nvPr>
            <p:ph type="sldNum" sz="quarter" idx="11"/>
          </p:nvPr>
        </p:nvSpPr>
        <p:spPr/>
        <p:txBody>
          <a:bodyPr/>
          <a:lstStyle/>
          <a:p>
            <a:fld id="{7CD4B2A3-DF06-4EAB-85AB-0641A4D150A0}" type="slidenum">
              <a:rPr lang="en-US" smtClean="0">
                <a:solidFill>
                  <a:srgbClr val="FFFFFF"/>
                </a:solidFill>
              </a:rPr>
              <a:pPr/>
              <a:t>15</a:t>
            </a:fld>
            <a:endParaRPr lang="en-US">
              <a:solidFill>
                <a:srgbClr val="FFFFFF"/>
              </a:solidFill>
            </a:endParaRPr>
          </a:p>
        </p:txBody>
      </p:sp>
    </p:spTree>
    <p:extLst>
      <p:ext uri="{BB962C8B-B14F-4D97-AF65-F5344CB8AC3E}">
        <p14:creationId xmlns:p14="http://schemas.microsoft.com/office/powerpoint/2010/main" val="3479485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AD8BE-DDD2-258E-1091-862E353BA0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DF9969-354B-E5C6-7441-98C13164E50B}"/>
              </a:ext>
            </a:extLst>
          </p:cNvPr>
          <p:cNvSpPr>
            <a:spLocks noGrp="1"/>
          </p:cNvSpPr>
          <p:nvPr>
            <p:ph type="title"/>
          </p:nvPr>
        </p:nvSpPr>
        <p:spPr>
          <a:xfrm>
            <a:off x="893763" y="365558"/>
            <a:ext cx="11217274" cy="1156322"/>
          </a:xfrm>
        </p:spPr>
        <p:txBody>
          <a:bodyPr/>
          <a:lstStyle/>
          <a:p>
            <a:r>
              <a:rPr lang="en-US"/>
              <a:t>Regulatory updates</a:t>
            </a:r>
          </a:p>
        </p:txBody>
      </p:sp>
      <p:sp>
        <p:nvSpPr>
          <p:cNvPr id="3" name="Content Placeholder 2">
            <a:extLst>
              <a:ext uri="{FF2B5EF4-FFF2-40B4-BE49-F238E27FC236}">
                <a16:creationId xmlns:a16="http://schemas.microsoft.com/office/drawing/2014/main" id="{DDA72C18-2F19-E590-FADB-589ACD360753}"/>
              </a:ext>
            </a:extLst>
          </p:cNvPr>
          <p:cNvSpPr>
            <a:spLocks noGrp="1"/>
          </p:cNvSpPr>
          <p:nvPr>
            <p:ph sz="quarter" idx="10"/>
          </p:nvPr>
        </p:nvSpPr>
        <p:spPr>
          <a:xfrm>
            <a:off x="893763" y="1440082"/>
            <a:ext cx="11217274" cy="7513418"/>
          </a:xfrm>
        </p:spPr>
        <p:txBody>
          <a:bodyPr lIns="91440" tIns="45720" rIns="91440" bIns="45720" anchor="t"/>
          <a:lstStyle/>
          <a:p>
            <a:pPr marL="256540" indent="-256540"/>
            <a:endParaRPr lang="en-US"/>
          </a:p>
          <a:p>
            <a:pPr marL="0" indent="0">
              <a:buNone/>
            </a:pPr>
            <a:endParaRPr lang="en-US"/>
          </a:p>
          <a:p>
            <a:pPr marL="256540" indent="-256540"/>
            <a:r>
              <a:rPr lang="en-US" sz="3200"/>
              <a:t>Inpatient Hospital Housekeeping Update (see slide 10)</a:t>
            </a:r>
          </a:p>
          <a:p>
            <a:pPr marL="599421" lvl="1" indent="-256540"/>
            <a:r>
              <a:rPr lang="en-US" sz="3200"/>
              <a:t>State Plan Amendment</a:t>
            </a:r>
          </a:p>
          <a:p>
            <a:pPr marL="899442" lvl="2" indent="-256540"/>
            <a:r>
              <a:rPr lang="en-US" sz="2800"/>
              <a:t>Public Noticing required</a:t>
            </a:r>
          </a:p>
          <a:p>
            <a:pPr marL="599421" lvl="1" indent="-256540"/>
            <a:r>
              <a:rPr lang="en-US" sz="3200"/>
              <a:t>Code of Colorado Regulations Update (Section 8.300)</a:t>
            </a:r>
          </a:p>
          <a:p>
            <a:pPr marL="898826" lvl="2" indent="-256540"/>
            <a:r>
              <a:rPr lang="en-US" sz="2800"/>
              <a:t>To be presented to Medical Services Board April 11, 2025</a:t>
            </a:r>
          </a:p>
          <a:p>
            <a:pPr marL="898826" lvl="2" indent="-256540"/>
            <a:r>
              <a:rPr lang="en-US" sz="2800"/>
              <a:t>Effective July 1, 2025</a:t>
            </a:r>
          </a:p>
          <a:p>
            <a:pPr marL="342265" lvl="1" indent="0">
              <a:buNone/>
            </a:pPr>
            <a:endParaRPr lang="en-US" sz="3200"/>
          </a:p>
        </p:txBody>
      </p:sp>
      <p:sp>
        <p:nvSpPr>
          <p:cNvPr id="4" name="Slide Number Placeholder 3">
            <a:extLst>
              <a:ext uri="{FF2B5EF4-FFF2-40B4-BE49-F238E27FC236}">
                <a16:creationId xmlns:a16="http://schemas.microsoft.com/office/drawing/2014/main" id="{B1755DB3-5E2A-1A58-A0C3-83FA4424E9AE}"/>
              </a:ext>
            </a:extLst>
          </p:cNvPr>
          <p:cNvSpPr>
            <a:spLocks noGrp="1"/>
          </p:cNvSpPr>
          <p:nvPr>
            <p:ph type="sldNum" sz="quarter" idx="11"/>
          </p:nvPr>
        </p:nvSpPr>
        <p:spPr/>
        <p:txBody>
          <a:bodyPr/>
          <a:lstStyle/>
          <a:p>
            <a:fld id="{7CD4B2A3-DF06-4EAB-85AB-0641A4D150A0}" type="slidenum">
              <a:rPr lang="en-US" smtClean="0">
                <a:solidFill>
                  <a:srgbClr val="FFFFFF"/>
                </a:solidFill>
              </a:rPr>
              <a:pPr/>
              <a:t>16</a:t>
            </a:fld>
            <a:endParaRPr lang="en-US">
              <a:solidFill>
                <a:srgbClr val="FFFFFF"/>
              </a:solidFill>
            </a:endParaRPr>
          </a:p>
        </p:txBody>
      </p:sp>
    </p:spTree>
    <p:extLst>
      <p:ext uri="{BB962C8B-B14F-4D97-AF65-F5344CB8AC3E}">
        <p14:creationId xmlns:p14="http://schemas.microsoft.com/office/powerpoint/2010/main" val="2021626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3BEF04-730F-E468-E3EA-1FFE1AFD37B9}"/>
              </a:ext>
            </a:extLst>
          </p:cNvPr>
          <p:cNvSpPr>
            <a:spLocks noGrp="1"/>
          </p:cNvSpPr>
          <p:nvPr>
            <p:ph type="title"/>
          </p:nvPr>
        </p:nvSpPr>
        <p:spPr/>
        <p:txBody>
          <a:bodyPr/>
          <a:lstStyle/>
          <a:p>
            <a:r>
              <a:rPr lang="en-US" sz="4900"/>
              <a:t>Hospital Back-Up Program</a:t>
            </a:r>
            <a:endParaRPr lang="en-US"/>
          </a:p>
        </p:txBody>
      </p:sp>
      <p:sp>
        <p:nvSpPr>
          <p:cNvPr id="2" name="Content Placeholder 1">
            <a:extLst>
              <a:ext uri="{FF2B5EF4-FFF2-40B4-BE49-F238E27FC236}">
                <a16:creationId xmlns:a16="http://schemas.microsoft.com/office/drawing/2014/main" id="{C32EF9A9-C2FF-AFFB-371E-37EE425A54F7}"/>
              </a:ext>
              <a:ext uri="{C183D7F6-B498-43B3-948B-1728B52AA6E4}">
                <adec:decorative xmlns:adec="http://schemas.microsoft.com/office/drawing/2017/decorative" val="0"/>
              </a:ext>
            </a:extLst>
          </p:cNvPr>
          <p:cNvSpPr>
            <a:spLocks noGrp="1"/>
          </p:cNvSpPr>
          <p:nvPr>
            <p:ph sz="quarter" idx="10"/>
          </p:nvPr>
        </p:nvSpPr>
        <p:spPr/>
        <p:txBody>
          <a:bodyPr lIns="91440" tIns="45720" rIns="91440" bIns="45720" anchor="t"/>
          <a:lstStyle/>
          <a:p>
            <a:pPr marL="457200" indent="-457200">
              <a:buFont typeface="Arial"/>
              <a:buChar char="•"/>
            </a:pPr>
            <a:r>
              <a:rPr lang="en-US"/>
              <a:t>Hospital Back-Up (HBU) is a program within Health First Colorado that supports qualified skilled nursing facilities in providing hospital-level care to members who are ventilator dependent, have complex wounds, or have medically complex needs, as defined in rule 10 CCR 2505-10 8.470.1.</a:t>
            </a:r>
          </a:p>
          <a:p>
            <a:pPr marL="457200" indent="-457200">
              <a:buFont typeface="Arial"/>
              <a:buChar char="•"/>
            </a:pPr>
            <a:r>
              <a:rPr lang="en-US"/>
              <a:t>Website: </a:t>
            </a:r>
            <a:r>
              <a:rPr lang="en-US" u="sng">
                <a:solidFill>
                  <a:srgbClr val="002DD1"/>
                </a:solidFill>
                <a:hlinkClick r:id="rId2"/>
              </a:rPr>
              <a:t>hcpf.colorado.gov/nursing-facilities</a:t>
            </a:r>
          </a:p>
          <a:p>
            <a:pPr marL="457200" indent="-457200">
              <a:buFont typeface="Arial"/>
              <a:buChar char="•"/>
            </a:pPr>
            <a:r>
              <a:rPr lang="en-US"/>
              <a:t>For questions or to set up a meeting, please contact:</a:t>
            </a:r>
          </a:p>
          <a:p>
            <a:pPr marL="914400" lvl="1" indent="-255905">
              <a:spcBef>
                <a:spcPts val="1500"/>
              </a:spcBef>
              <a:spcAft>
                <a:spcPts val="0"/>
              </a:spcAft>
              <a:buFont typeface="Courier New"/>
              <a:buChar char="o"/>
            </a:pPr>
            <a:r>
              <a:rPr lang="en-US" sz="2600"/>
              <a:t>Angela Silva, HBU Policy Specialist</a:t>
            </a:r>
          </a:p>
          <a:p>
            <a:pPr marL="914400" indent="-255905">
              <a:spcBef>
                <a:spcPts val="500"/>
              </a:spcBef>
              <a:spcAft>
                <a:spcPts val="0"/>
              </a:spcAft>
              <a:buFont typeface="Courier New"/>
              <a:buChar char="o"/>
            </a:pPr>
            <a:r>
              <a:rPr lang="en-US" sz="2600" u="sng">
                <a:solidFill>
                  <a:srgbClr val="002DD1"/>
                </a:solidFill>
                <a:hlinkClick r:id="rId3"/>
              </a:rPr>
              <a:t>hcpf_hospitalbackup@state.co.us</a:t>
            </a:r>
            <a:endParaRPr lang="en-US" sz="2600" u="sng">
              <a:hlinkClick r:id="rId3"/>
            </a:endParaRPr>
          </a:p>
          <a:p>
            <a:pPr marL="914400" indent="-255905">
              <a:spcBef>
                <a:spcPts val="500"/>
              </a:spcBef>
              <a:spcAft>
                <a:spcPts val="0"/>
              </a:spcAft>
              <a:buFont typeface="Courier New"/>
              <a:buChar char="o"/>
            </a:pPr>
            <a:r>
              <a:rPr lang="en-US" sz="2600" u="sng">
                <a:solidFill>
                  <a:srgbClr val="002DD1"/>
                </a:solidFill>
                <a:hlinkClick r:id="rId4"/>
              </a:rPr>
              <a:t>Angela.silva@state.co.us</a:t>
            </a:r>
            <a:endParaRPr lang="en-US" sz="2600" u="sng"/>
          </a:p>
        </p:txBody>
      </p:sp>
      <p:sp>
        <p:nvSpPr>
          <p:cNvPr id="3" name="Slide Number Placeholder 2">
            <a:extLst>
              <a:ext uri="{FF2B5EF4-FFF2-40B4-BE49-F238E27FC236}">
                <a16:creationId xmlns:a16="http://schemas.microsoft.com/office/drawing/2014/main" id="{F6F6D8C3-DFCA-17F9-E243-67651B376139}"/>
              </a:ext>
              <a:ext uri="{C183D7F6-B498-43B3-948B-1728B52AA6E4}">
                <adec:decorative xmlns:adec="http://schemas.microsoft.com/office/drawing/2017/decorative" val="1"/>
              </a:ext>
            </a:extLst>
          </p:cNvPr>
          <p:cNvSpPr>
            <a:spLocks noGrp="1"/>
          </p:cNvSpPr>
          <p:nvPr>
            <p:ph type="sldNum" sz="quarter" idx="11"/>
          </p:nvPr>
        </p:nvSpPr>
        <p:spPr/>
        <p:txBody>
          <a:bodyPr/>
          <a:lstStyle/>
          <a:p>
            <a:fld id="{88E71DEA-C72C-42CF-90F7-E467E0733BC8}" type="slidenum">
              <a:rPr lang="en-US" smtClean="0"/>
              <a:pPr/>
              <a:t>17</a:t>
            </a:fld>
            <a:endParaRPr lang="en-US"/>
          </a:p>
        </p:txBody>
      </p:sp>
    </p:spTree>
    <p:extLst>
      <p:ext uri="{BB962C8B-B14F-4D97-AF65-F5344CB8AC3E}">
        <p14:creationId xmlns:p14="http://schemas.microsoft.com/office/powerpoint/2010/main" val="2951709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B85DC-B1F5-382A-BB8F-DD4DF69610F8}"/>
              </a:ext>
            </a:extLst>
          </p:cNvPr>
          <p:cNvSpPr>
            <a:spLocks noGrp="1"/>
          </p:cNvSpPr>
          <p:nvPr>
            <p:ph type="title"/>
          </p:nvPr>
        </p:nvSpPr>
        <p:spPr>
          <a:xfrm>
            <a:off x="4948530" y="651016"/>
            <a:ext cx="3204567" cy="3259648"/>
          </a:xfrm>
        </p:spPr>
        <p:txBody>
          <a:bodyPr/>
          <a:lstStyle/>
          <a:p>
            <a:r>
              <a:rPr lang="en-US" sz="4400"/>
              <a:t>Questions?  Comments? </a:t>
            </a:r>
            <a:br>
              <a:rPr lang="en-US" sz="4400"/>
            </a:br>
            <a:r>
              <a:rPr lang="en-US" sz="4400"/>
              <a:t>Solutions?</a:t>
            </a:r>
          </a:p>
        </p:txBody>
      </p:sp>
      <p:sp>
        <p:nvSpPr>
          <p:cNvPr id="3" name="Slide Number Placeholder 2">
            <a:extLst>
              <a:ext uri="{FF2B5EF4-FFF2-40B4-BE49-F238E27FC236}">
                <a16:creationId xmlns:a16="http://schemas.microsoft.com/office/drawing/2014/main" id="{990BD84B-1093-127A-934B-0A80B3CAB5E3}"/>
              </a:ext>
            </a:extLst>
          </p:cNvPr>
          <p:cNvSpPr>
            <a:spLocks noGrp="1"/>
          </p:cNvSpPr>
          <p:nvPr>
            <p:ph type="sldNum" sz="quarter" idx="10"/>
          </p:nvPr>
        </p:nvSpPr>
        <p:spPr/>
        <p:txBody>
          <a:bodyPr/>
          <a:lstStyle/>
          <a:p>
            <a:fld id="{88E71DEA-C72C-42CF-90F7-E467E0733BC8}" type="slidenum">
              <a:rPr lang="en-US" smtClean="0"/>
              <a:pPr/>
              <a:t>18</a:t>
            </a:fld>
            <a:endParaRPr lang="en-US"/>
          </a:p>
        </p:txBody>
      </p:sp>
    </p:spTree>
    <p:extLst>
      <p:ext uri="{BB962C8B-B14F-4D97-AF65-F5344CB8AC3E}">
        <p14:creationId xmlns:p14="http://schemas.microsoft.com/office/powerpoint/2010/main" val="613732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
          <p:cNvSpPr txBox="1">
            <a:spLocks noGrp="1"/>
          </p:cNvSpPr>
          <p:nvPr>
            <p:ph type="title" idx="4294967295"/>
          </p:nvPr>
        </p:nvSpPr>
        <p:spPr>
          <a:xfrm>
            <a:off x="1229973" y="247081"/>
            <a:ext cx="10245796" cy="1464218"/>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ctr" rtl="0" eaLnBrk="0" fontAlgn="base" hangingPunct="0">
              <a:spcBef>
                <a:spcPct val="20000"/>
              </a:spcBef>
              <a:spcAft>
                <a:spcPct val="0"/>
              </a:spcAft>
              <a:buFont typeface="Arial" charset="0"/>
              <a:buNone/>
              <a:defRPr sz="4000" b="1" kern="1200" baseline="0">
                <a:solidFill>
                  <a:schemeClr val="accent6">
                    <a:lumMod val="75000"/>
                  </a:schemeClr>
                </a:solidFill>
                <a:latin typeface="+mn-lt"/>
                <a:ea typeface="+mn-ea"/>
                <a:cs typeface="+mn-cs"/>
              </a:defRPr>
            </a:lvl1pPr>
            <a:lvl2pPr marL="742950" indent="-285750" algn="l" rtl="0" eaLnBrk="0" fontAlgn="base" hangingPunct="0">
              <a:spcBef>
                <a:spcPct val="20000"/>
              </a:spcBef>
              <a:spcAft>
                <a:spcPct val="0"/>
              </a:spcAft>
              <a:buFont typeface="Arial" charset="0"/>
              <a:buNone/>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None/>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None/>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87672" marR="0" lvl="0" indent="-487672" algn="ctr" defTabSz="1300460" rtl="0" eaLnBrk="0" fontAlgn="base" latinLnBrk="0" hangingPunct="0">
              <a:lnSpc>
                <a:spcPct val="100000"/>
              </a:lnSpc>
              <a:spcBef>
                <a:spcPct val="20000"/>
              </a:spcBef>
              <a:spcAft>
                <a:spcPct val="0"/>
              </a:spcAft>
              <a:buClrTx/>
              <a:buSzTx/>
              <a:buFont typeface="Arial" charset="0"/>
              <a:buNone/>
              <a:tabLst/>
              <a:defRPr/>
            </a:pPr>
            <a:r>
              <a:rPr kumimoji="0" lang="en-US" sz="5689" b="1" i="1" u="none" strike="noStrike" kern="1200" cap="none" spc="0" normalizeH="0" baseline="0" noProof="0">
                <a:ln>
                  <a:noFill/>
                </a:ln>
                <a:solidFill>
                  <a:schemeClr val="tx1"/>
                </a:solidFill>
                <a:effectLst/>
                <a:uLnTx/>
                <a:uFillTx/>
                <a:latin typeface="+mj-lt"/>
                <a:ea typeface="+mn-ea"/>
                <a:cs typeface="+mn-cs"/>
                <a:sym typeface="Trebuchet MS" pitchFamily="-100" charset="0"/>
              </a:rPr>
              <a:t>Thank You!</a:t>
            </a:r>
          </a:p>
        </p:txBody>
      </p:sp>
      <p:sp>
        <p:nvSpPr>
          <p:cNvPr id="7" name="Text Placeholder 2"/>
          <p:cNvSpPr txBox="1">
            <a:spLocks/>
          </p:cNvSpPr>
          <p:nvPr/>
        </p:nvSpPr>
        <p:spPr>
          <a:xfrm>
            <a:off x="1229973" y="2166169"/>
            <a:ext cx="4911402" cy="6770932"/>
          </a:xfrm>
          <a:prstGeom prst="rect">
            <a:avLst/>
          </a:prstGeom>
        </p:spPr>
        <p:txBody>
          <a:bodyPr lIns="116705" tIns="58352" rIns="116705" bIns="58352" anchor="t"/>
          <a:lstStyle>
            <a:lvl1pPr marL="342900" marR="0" indent="-342900" algn="l" defTabSz="914400" rtl="0" eaLnBrk="1" fontAlgn="auto" latinLnBrk="0" hangingPunct="1">
              <a:lnSpc>
                <a:spcPct val="100000"/>
              </a:lnSpc>
              <a:spcBef>
                <a:spcPct val="20000"/>
              </a:spcBef>
              <a:spcAft>
                <a:spcPts val="0"/>
              </a:spcAft>
              <a:buClrTx/>
              <a:buSzPct val="100000"/>
              <a:buFont typeface="Wingdings 3" pitchFamily="18" charset="2"/>
              <a:buChar char="Ò"/>
              <a:tabLst/>
              <a:defRPr sz="3600" kern="1200" baseline="0">
                <a:solidFill>
                  <a:schemeClr val="tx2">
                    <a:lumMod val="75000"/>
                  </a:schemeClr>
                </a:solidFill>
                <a:latin typeface="+mn-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Wingdings" pitchFamily="2" charset="2"/>
              <a:buChar char="§"/>
              <a:tabLst/>
              <a:defRPr sz="3200" kern="1200">
                <a:solidFill>
                  <a:schemeClr val="tx2">
                    <a:lumMod val="75000"/>
                  </a:schemeClr>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Wingdings"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defRPr/>
            </a:pPr>
            <a:r>
              <a:rPr lang="en-US" sz="2000">
                <a:solidFill>
                  <a:schemeClr val="tx1"/>
                </a:solidFill>
              </a:rPr>
              <a:t>Kevin Martin</a:t>
            </a:r>
          </a:p>
          <a:p>
            <a:pPr marL="0" indent="0">
              <a:spcBef>
                <a:spcPts val="0"/>
              </a:spcBef>
              <a:buNone/>
              <a:defRPr/>
            </a:pPr>
            <a:r>
              <a:rPr lang="en-US" sz="2000">
                <a:solidFill>
                  <a:schemeClr val="tx1"/>
                </a:solidFill>
              </a:rPr>
              <a:t>Fee for Service Rates Division Director</a:t>
            </a:r>
          </a:p>
          <a:p>
            <a:pPr marL="0" indent="0">
              <a:spcBef>
                <a:spcPts val="0"/>
              </a:spcBef>
              <a:buNone/>
              <a:defRPr/>
            </a:pPr>
            <a:r>
              <a:rPr lang="en-US" sz="2000">
                <a:solidFill>
                  <a:schemeClr val="tx2">
                    <a:lumMod val="60000"/>
                    <a:lumOff val="40000"/>
                  </a:schemeClr>
                </a:solidFill>
                <a:hlinkClick r:id="rId3">
                  <a:extLst>
                    <a:ext uri="{A12FA001-AC4F-418D-AE19-62706E023703}">
                      <ahyp:hlinkClr xmlns:ahyp="http://schemas.microsoft.com/office/drawing/2018/hyperlinkcolor" val="tx"/>
                    </a:ext>
                  </a:extLst>
                </a:hlinkClick>
              </a:rPr>
              <a:t>Kevin.Martin@state.co.us</a:t>
            </a:r>
            <a:endParaRPr lang="en-US" sz="2000">
              <a:solidFill>
                <a:schemeClr val="tx2">
                  <a:lumMod val="60000"/>
                  <a:lumOff val="40000"/>
                </a:schemeClr>
              </a:solidFill>
            </a:endParaRPr>
          </a:p>
          <a:p>
            <a:pPr marL="0" indent="0">
              <a:spcBef>
                <a:spcPts val="0"/>
              </a:spcBef>
              <a:buNone/>
              <a:defRPr/>
            </a:pPr>
            <a:endParaRPr lang="en-US" sz="2000">
              <a:solidFill>
                <a:schemeClr val="tx1"/>
              </a:solidFill>
            </a:endParaRPr>
          </a:p>
          <a:p>
            <a:pPr marL="0" indent="0">
              <a:spcBef>
                <a:spcPts val="0"/>
              </a:spcBef>
              <a:buNone/>
              <a:defRPr/>
            </a:pPr>
            <a:r>
              <a:rPr lang="en-US" sz="2000">
                <a:solidFill>
                  <a:schemeClr val="tx1"/>
                </a:solidFill>
              </a:rPr>
              <a:t>Andrew Abalos</a:t>
            </a:r>
          </a:p>
          <a:p>
            <a:pPr marL="0" indent="0">
              <a:spcBef>
                <a:spcPts val="0"/>
              </a:spcBef>
              <a:buNone/>
              <a:defRPr/>
            </a:pPr>
            <a:r>
              <a:rPr lang="en-US" sz="2000">
                <a:solidFill>
                  <a:schemeClr val="tx1"/>
                </a:solidFill>
              </a:rPr>
              <a:t>Facility Rates Section Manager</a:t>
            </a:r>
          </a:p>
          <a:p>
            <a:pPr marL="0" indent="0">
              <a:spcBef>
                <a:spcPts val="0"/>
              </a:spcBef>
              <a:buNone/>
              <a:defRPr/>
            </a:pPr>
            <a:r>
              <a:rPr lang="en-US" sz="2000">
                <a:solidFill>
                  <a:schemeClr val="tx2">
                    <a:lumMod val="60000"/>
                    <a:lumOff val="40000"/>
                  </a:schemeClr>
                </a:solidFill>
                <a:hlinkClick r:id="rId4">
                  <a:extLst>
                    <a:ext uri="{A12FA001-AC4F-418D-AE19-62706E023703}">
                      <ahyp:hlinkClr xmlns:ahyp="http://schemas.microsoft.com/office/drawing/2018/hyperlinkcolor" val="tx"/>
                    </a:ext>
                  </a:extLst>
                </a:hlinkClick>
              </a:rPr>
              <a:t>Andrew.Abalos@state.co.us</a:t>
            </a:r>
            <a:endParaRPr lang="en-US" sz="2000">
              <a:solidFill>
                <a:schemeClr val="tx2">
                  <a:lumMod val="60000"/>
                  <a:lumOff val="40000"/>
                </a:schemeClr>
              </a:solidFill>
            </a:endParaRPr>
          </a:p>
          <a:p>
            <a:pPr marL="0" indent="0">
              <a:spcBef>
                <a:spcPts val="0"/>
              </a:spcBef>
              <a:buNone/>
              <a:defRPr/>
            </a:pPr>
            <a:endParaRPr lang="en-US" sz="2000">
              <a:solidFill>
                <a:schemeClr val="tx1"/>
              </a:solidFill>
            </a:endParaRPr>
          </a:p>
          <a:p>
            <a:pPr marL="0" indent="0">
              <a:spcBef>
                <a:spcPts val="0"/>
              </a:spcBef>
              <a:buNone/>
              <a:defRPr/>
            </a:pPr>
            <a:r>
              <a:rPr lang="en-US" sz="2000">
                <a:solidFill>
                  <a:schemeClr val="tx1"/>
                </a:solidFill>
              </a:rPr>
              <a:t>Diana Lambe</a:t>
            </a:r>
          </a:p>
          <a:p>
            <a:pPr marL="0" indent="0">
              <a:spcBef>
                <a:spcPts val="0"/>
              </a:spcBef>
              <a:buNone/>
              <a:defRPr/>
            </a:pPr>
            <a:r>
              <a:rPr lang="en-US" sz="2000">
                <a:solidFill>
                  <a:schemeClr val="tx1"/>
                </a:solidFill>
              </a:rPr>
              <a:t>Inpatient Hospital Rates Analyst</a:t>
            </a:r>
          </a:p>
          <a:p>
            <a:pPr marL="0" indent="0">
              <a:spcBef>
                <a:spcPts val="0"/>
              </a:spcBef>
              <a:buNone/>
              <a:defRPr/>
            </a:pPr>
            <a:r>
              <a:rPr lang="en-US" sz="2000">
                <a:solidFill>
                  <a:schemeClr val="tx2">
                    <a:lumMod val="60000"/>
                    <a:lumOff val="40000"/>
                  </a:schemeClr>
                </a:solidFill>
                <a:hlinkClick r:id="rId5">
                  <a:extLst>
                    <a:ext uri="{A12FA001-AC4F-418D-AE19-62706E023703}">
                      <ahyp:hlinkClr xmlns:ahyp="http://schemas.microsoft.com/office/drawing/2018/hyperlinkcolor" val="tx"/>
                    </a:ext>
                  </a:extLst>
                </a:hlinkClick>
              </a:rPr>
              <a:t>Diana.Lambe@state.co.us</a:t>
            </a:r>
            <a:endParaRPr lang="en-US" sz="2000">
              <a:solidFill>
                <a:schemeClr val="tx2">
                  <a:lumMod val="60000"/>
                  <a:lumOff val="40000"/>
                </a:schemeClr>
              </a:solidFill>
            </a:endParaRPr>
          </a:p>
          <a:p>
            <a:pPr marL="0" indent="0">
              <a:spcBef>
                <a:spcPts val="0"/>
              </a:spcBef>
              <a:buNone/>
            </a:pPr>
            <a:endParaRPr lang="en-US" sz="2000">
              <a:solidFill>
                <a:schemeClr val="tx1"/>
              </a:solidFill>
            </a:endParaRPr>
          </a:p>
          <a:p>
            <a:pPr marL="0" indent="0">
              <a:spcBef>
                <a:spcPts val="0"/>
              </a:spcBef>
              <a:buNone/>
            </a:pPr>
            <a:r>
              <a:rPr lang="en-US" sz="2000">
                <a:solidFill>
                  <a:schemeClr val="tx1"/>
                </a:solidFill>
                <a:ea typeface="+mn-lt"/>
                <a:cs typeface="+mn-lt"/>
              </a:rPr>
              <a:t>Gabriel </a:t>
            </a:r>
            <a:r>
              <a:rPr lang="en-US" sz="2000" err="1">
                <a:solidFill>
                  <a:schemeClr val="tx1"/>
                </a:solidFill>
                <a:ea typeface="+mn-lt"/>
                <a:cs typeface="+mn-lt"/>
              </a:rPr>
              <a:t>Hottinger</a:t>
            </a:r>
            <a:endParaRPr lang="en-US" sz="2000">
              <a:solidFill>
                <a:schemeClr val="tx1"/>
              </a:solidFill>
              <a:ea typeface="+mn-lt"/>
              <a:cs typeface="+mn-lt"/>
            </a:endParaRPr>
          </a:p>
          <a:p>
            <a:pPr marL="0" indent="0">
              <a:spcBef>
                <a:spcPts val="0"/>
              </a:spcBef>
              <a:buNone/>
            </a:pPr>
            <a:r>
              <a:rPr lang="en-US" sz="2000">
                <a:solidFill>
                  <a:schemeClr val="tx1"/>
                </a:solidFill>
                <a:ea typeface="+mn-lt"/>
                <a:cs typeface="+mn-lt"/>
              </a:rPr>
              <a:t>Hospital Rate Analyst</a:t>
            </a:r>
          </a:p>
          <a:p>
            <a:pPr marL="0" indent="0">
              <a:spcBef>
                <a:spcPts val="0"/>
              </a:spcBef>
              <a:buNone/>
            </a:pPr>
            <a:r>
              <a:rPr lang="en-US" sz="2000">
                <a:solidFill>
                  <a:schemeClr val="tx2">
                    <a:lumMod val="60000"/>
                    <a:lumOff val="40000"/>
                  </a:schemeClr>
                </a:solidFill>
                <a:hlinkClick r:id="rId6">
                  <a:extLst>
                    <a:ext uri="{A12FA001-AC4F-418D-AE19-62706E023703}">
                      <ahyp:hlinkClr xmlns:ahyp="http://schemas.microsoft.com/office/drawing/2018/hyperlinkcolor" val="tx"/>
                    </a:ext>
                  </a:extLst>
                </a:hlinkClick>
              </a:rPr>
              <a:t>Gabriel.Hottinger@state.co.us</a:t>
            </a:r>
            <a:endParaRPr lang="en-US" sz="2000">
              <a:solidFill>
                <a:schemeClr val="tx2">
                  <a:lumMod val="60000"/>
                  <a:lumOff val="40000"/>
                </a:schemeClr>
              </a:solidFill>
            </a:endParaRPr>
          </a:p>
          <a:p>
            <a:pPr marL="0" indent="0">
              <a:spcBef>
                <a:spcPts val="0"/>
              </a:spcBef>
              <a:buNone/>
            </a:pPr>
            <a:endParaRPr lang="en-US" sz="1300">
              <a:solidFill>
                <a:schemeClr val="tx1"/>
              </a:solidFill>
              <a:ea typeface="+mn-lt"/>
              <a:cs typeface="+mn-lt"/>
            </a:endParaRPr>
          </a:p>
          <a:p>
            <a:pPr marL="0" indent="0" algn="just">
              <a:spcBef>
                <a:spcPts val="0"/>
              </a:spcBef>
              <a:buNone/>
            </a:pPr>
            <a:r>
              <a:rPr lang="en-US" sz="2000">
                <a:solidFill>
                  <a:schemeClr val="tx1"/>
                </a:solidFill>
                <a:ea typeface="+mn-lt"/>
                <a:cs typeface="+mn-lt"/>
              </a:rPr>
              <a:t>Della Phan</a:t>
            </a:r>
            <a:endParaRPr lang="en-US">
              <a:solidFill>
                <a:schemeClr val="tx1"/>
              </a:solidFill>
            </a:endParaRPr>
          </a:p>
          <a:p>
            <a:pPr marL="0" indent="0" algn="just">
              <a:spcBef>
                <a:spcPts val="0"/>
              </a:spcBef>
              <a:buNone/>
            </a:pPr>
            <a:r>
              <a:rPr lang="en-US" sz="2000">
                <a:solidFill>
                  <a:schemeClr val="tx1"/>
                </a:solidFill>
                <a:ea typeface="+mn-lt"/>
                <a:cs typeface="+mn-lt"/>
              </a:rPr>
              <a:t>Specialty Hospital Rates Analyst</a:t>
            </a:r>
          </a:p>
          <a:p>
            <a:pPr marL="0" indent="0" algn="just">
              <a:spcBef>
                <a:spcPts val="0"/>
              </a:spcBef>
              <a:buNone/>
            </a:pPr>
            <a:r>
              <a:rPr lang="en-US" sz="2000">
                <a:solidFill>
                  <a:schemeClr val="tx2">
                    <a:lumMod val="60000"/>
                    <a:lumOff val="40000"/>
                  </a:schemeClr>
                </a:solidFill>
                <a:ea typeface="+mn-lt"/>
                <a:cs typeface="+mn-lt"/>
                <a:hlinkClick r:id="rId7">
                  <a:extLst>
                    <a:ext uri="{A12FA001-AC4F-418D-AE19-62706E023703}">
                      <ahyp:hlinkClr xmlns:ahyp="http://schemas.microsoft.com/office/drawing/2018/hyperlinkcolor" val="tx"/>
                    </a:ext>
                  </a:extLst>
                </a:hlinkClick>
              </a:rPr>
              <a:t>Della.Phan@state.co.us</a:t>
            </a:r>
          </a:p>
          <a:p>
            <a:pPr marL="0" indent="0">
              <a:buNone/>
            </a:pPr>
            <a:endParaRPr lang="en-US" sz="2000">
              <a:solidFill>
                <a:schemeClr val="tx1"/>
              </a:solidFill>
            </a:endParaRPr>
          </a:p>
          <a:p>
            <a:pPr marL="0" indent="0">
              <a:spcBef>
                <a:spcPts val="0"/>
              </a:spcBef>
              <a:buNone/>
            </a:pPr>
            <a:endParaRPr lang="en-US" sz="2000">
              <a:solidFill>
                <a:schemeClr val="tx1"/>
              </a:solidFill>
            </a:endParaRPr>
          </a:p>
          <a:p>
            <a:pPr marL="0" indent="0">
              <a:buNone/>
            </a:pPr>
            <a:endParaRPr lang="en-US" sz="2418">
              <a:solidFill>
                <a:schemeClr val="tx1"/>
              </a:solidFill>
            </a:endParaRPr>
          </a:p>
        </p:txBody>
      </p:sp>
      <p:sp>
        <p:nvSpPr>
          <p:cNvPr id="6" name="Text Placeholder 2"/>
          <p:cNvSpPr txBox="1">
            <a:spLocks/>
          </p:cNvSpPr>
          <p:nvPr/>
        </p:nvSpPr>
        <p:spPr>
          <a:xfrm>
            <a:off x="6441910" y="2178827"/>
            <a:ext cx="5347467" cy="6758274"/>
          </a:xfrm>
          <a:prstGeom prst="rect">
            <a:avLst/>
          </a:prstGeom>
        </p:spPr>
        <p:txBody>
          <a:bodyPr lIns="116705" tIns="58352" rIns="116705" bIns="58352" anchor="t"/>
          <a:lstStyle>
            <a:lvl1pPr marL="342900" marR="0" indent="-342900" algn="l" defTabSz="914400" rtl="0" eaLnBrk="1" fontAlgn="auto" latinLnBrk="0" hangingPunct="1">
              <a:lnSpc>
                <a:spcPct val="100000"/>
              </a:lnSpc>
              <a:spcBef>
                <a:spcPct val="20000"/>
              </a:spcBef>
              <a:spcAft>
                <a:spcPts val="0"/>
              </a:spcAft>
              <a:buClrTx/>
              <a:buSzPct val="100000"/>
              <a:buFont typeface="Wingdings 3" pitchFamily="18" charset="2"/>
              <a:buChar char="Ò"/>
              <a:tabLst/>
              <a:defRPr sz="3600" kern="1200" baseline="0">
                <a:solidFill>
                  <a:schemeClr val="tx2">
                    <a:lumMod val="75000"/>
                  </a:schemeClr>
                </a:solidFill>
                <a:latin typeface="+mn-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Wingdings" pitchFamily="2" charset="2"/>
              <a:buChar char="§"/>
              <a:tabLst/>
              <a:defRPr sz="3200" kern="1200">
                <a:solidFill>
                  <a:schemeClr val="tx2">
                    <a:lumMod val="75000"/>
                  </a:schemeClr>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Wingdings"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sz="2000">
                <a:solidFill>
                  <a:schemeClr val="tx1"/>
                </a:solidFill>
              </a:rPr>
              <a:t>Raine Henry</a:t>
            </a:r>
          </a:p>
          <a:p>
            <a:pPr marL="0" indent="0">
              <a:spcBef>
                <a:spcPts val="0"/>
              </a:spcBef>
              <a:buNone/>
            </a:pPr>
            <a:r>
              <a:rPr lang="en-US" sz="2000">
                <a:solidFill>
                  <a:schemeClr val="tx1"/>
                </a:solidFill>
              </a:rPr>
              <a:t>Hospital and Specialty Care Section Manager</a:t>
            </a:r>
          </a:p>
          <a:p>
            <a:pPr marL="0" indent="0">
              <a:spcBef>
                <a:spcPts val="0"/>
              </a:spcBef>
              <a:buNone/>
            </a:pPr>
            <a:r>
              <a:rPr lang="en-US" sz="2000">
                <a:solidFill>
                  <a:schemeClr val="tx2">
                    <a:lumMod val="60000"/>
                    <a:lumOff val="40000"/>
                  </a:schemeClr>
                </a:solidFill>
                <a:hlinkClick r:id="rId8">
                  <a:extLst>
                    <a:ext uri="{A12FA001-AC4F-418D-AE19-62706E023703}">
                      <ahyp:hlinkClr xmlns:ahyp="http://schemas.microsoft.com/office/drawing/2018/hyperlinkcolor" val="tx"/>
                    </a:ext>
                  </a:extLst>
                </a:hlinkClick>
              </a:rPr>
              <a:t>Raine.Henry@state.co.us</a:t>
            </a:r>
            <a:r>
              <a:rPr lang="en-US" sz="2000">
                <a:solidFill>
                  <a:schemeClr val="tx2">
                    <a:lumMod val="60000"/>
                    <a:lumOff val="40000"/>
                  </a:schemeClr>
                </a:solidFill>
              </a:rPr>
              <a:t> </a:t>
            </a:r>
          </a:p>
          <a:p>
            <a:pPr marL="0" indent="0">
              <a:spcBef>
                <a:spcPts val="0"/>
              </a:spcBef>
              <a:buNone/>
            </a:pPr>
            <a:endParaRPr lang="en-US" sz="2000">
              <a:solidFill>
                <a:schemeClr val="tx2">
                  <a:lumMod val="60000"/>
                  <a:lumOff val="40000"/>
                </a:schemeClr>
              </a:solidFill>
              <a:ea typeface="+mn-lt"/>
              <a:cs typeface="+mn-lt"/>
            </a:endParaRPr>
          </a:p>
          <a:p>
            <a:pPr marL="0" indent="0">
              <a:spcBef>
                <a:spcPts val="0"/>
              </a:spcBef>
              <a:buNone/>
            </a:pPr>
            <a:r>
              <a:rPr lang="en-US" sz="2000">
                <a:solidFill>
                  <a:srgbClr val="000000"/>
                </a:solidFill>
                <a:ea typeface="+mn-lt"/>
                <a:cs typeface="+mn-lt"/>
              </a:rPr>
              <a:t>Chris Lane</a:t>
            </a:r>
          </a:p>
          <a:p>
            <a:pPr marL="0" indent="0">
              <a:spcBef>
                <a:spcPts val="0"/>
              </a:spcBef>
              <a:buNone/>
            </a:pPr>
            <a:r>
              <a:rPr lang="en-US" sz="2000">
                <a:solidFill>
                  <a:schemeClr val="tx1"/>
                </a:solidFill>
              </a:rPr>
              <a:t>Specialty Care and Facilities Unit Manager</a:t>
            </a:r>
          </a:p>
          <a:p>
            <a:pPr marL="0" indent="0">
              <a:spcBef>
                <a:spcPts val="0"/>
              </a:spcBef>
              <a:buNone/>
            </a:pPr>
            <a:r>
              <a:rPr lang="en-US" sz="2000">
                <a:solidFill>
                  <a:schemeClr val="tx2">
                    <a:lumMod val="60000"/>
                    <a:lumOff val="40000"/>
                  </a:schemeClr>
                </a:solidFill>
                <a:hlinkClick r:id="rId9">
                  <a:extLst>
                    <a:ext uri="{A12FA001-AC4F-418D-AE19-62706E023703}">
                      <ahyp:hlinkClr xmlns:ahyp="http://schemas.microsoft.com/office/drawing/2018/hyperlinkcolor" val="tx"/>
                    </a:ext>
                  </a:extLst>
                </a:hlinkClick>
              </a:rPr>
              <a:t>Christopher.Lane@state.co.us</a:t>
            </a:r>
            <a:endParaRPr lang="en-US" sz="2000">
              <a:solidFill>
                <a:schemeClr val="tx2">
                  <a:lumMod val="60000"/>
                  <a:lumOff val="40000"/>
                </a:schemeClr>
              </a:solidFill>
            </a:endParaRPr>
          </a:p>
          <a:p>
            <a:pPr marL="0" indent="0">
              <a:spcBef>
                <a:spcPts val="0"/>
              </a:spcBef>
              <a:buNone/>
            </a:pPr>
            <a:endParaRPr lang="en-US" sz="2000">
              <a:solidFill>
                <a:srgbClr val="000000"/>
              </a:solidFill>
              <a:ea typeface="+mn-lt"/>
              <a:cs typeface="+mn-lt"/>
            </a:endParaRPr>
          </a:p>
          <a:p>
            <a:pPr marL="0" indent="0">
              <a:spcBef>
                <a:spcPts val="0"/>
              </a:spcBef>
              <a:buNone/>
            </a:pPr>
            <a:r>
              <a:rPr lang="en-US" sz="2000">
                <a:solidFill>
                  <a:srgbClr val="000000"/>
                </a:solidFill>
                <a:ea typeface="+mn-lt"/>
                <a:cs typeface="+mn-lt"/>
              </a:rPr>
              <a:t>Diva Wood</a:t>
            </a:r>
            <a:endParaRPr lang="en-US"/>
          </a:p>
          <a:p>
            <a:pPr marL="0" indent="0" defTabSz="1300460">
              <a:spcBef>
                <a:spcPts val="0"/>
              </a:spcBef>
              <a:buNone/>
              <a:defRPr/>
            </a:pPr>
            <a:r>
              <a:rPr lang="en-US" sz="2000">
                <a:solidFill>
                  <a:schemeClr val="tx1"/>
                </a:solidFill>
                <a:ea typeface="+mn-lt"/>
                <a:cs typeface="+mn-lt"/>
              </a:rPr>
              <a:t>Hospital Policy Specialist</a:t>
            </a:r>
          </a:p>
          <a:p>
            <a:pPr marL="0" indent="0" defTabSz="1300460">
              <a:spcBef>
                <a:spcPts val="0"/>
              </a:spcBef>
              <a:buNone/>
              <a:defRPr/>
            </a:pPr>
            <a:r>
              <a:rPr lang="en-US" sz="2000">
                <a:solidFill>
                  <a:schemeClr val="tx2">
                    <a:lumMod val="60000"/>
                    <a:lumOff val="40000"/>
                  </a:schemeClr>
                </a:solidFill>
                <a:ea typeface="+mn-lt"/>
                <a:cs typeface="+mn-lt"/>
                <a:hlinkClick r:id="rId10">
                  <a:extLst>
                    <a:ext uri="{A12FA001-AC4F-418D-AE19-62706E023703}">
                      <ahyp:hlinkClr xmlns:ahyp="http://schemas.microsoft.com/office/drawing/2018/hyperlinkcolor" val="tx"/>
                    </a:ext>
                  </a:extLst>
                </a:hlinkClick>
              </a:rPr>
              <a:t>Diva.Wood@state.co.us</a:t>
            </a:r>
            <a:endParaRPr lang="en-US" sz="2000">
              <a:solidFill>
                <a:schemeClr val="tx2">
                  <a:lumMod val="60000"/>
                  <a:lumOff val="40000"/>
                </a:schemeClr>
              </a:solidFill>
              <a:ea typeface="+mn-lt"/>
              <a:cs typeface="+mn-lt"/>
            </a:endParaRPr>
          </a:p>
          <a:p>
            <a:pPr marL="0" indent="0" defTabSz="1300460">
              <a:spcBef>
                <a:spcPts val="0"/>
              </a:spcBef>
              <a:buNone/>
              <a:defRPr/>
            </a:pPr>
            <a:endParaRPr lang="en-US" sz="2000">
              <a:solidFill>
                <a:schemeClr val="tx1"/>
              </a:solidFill>
              <a:ea typeface="+mn-lt"/>
              <a:cs typeface="+mn-lt"/>
            </a:endParaRPr>
          </a:p>
          <a:p>
            <a:pPr marL="0" indent="0" defTabSz="1300460">
              <a:spcBef>
                <a:spcPts val="0"/>
              </a:spcBef>
              <a:buNone/>
              <a:defRPr/>
            </a:pPr>
            <a:r>
              <a:rPr lang="en-US" sz="2000">
                <a:solidFill>
                  <a:schemeClr val="tx1"/>
                </a:solidFill>
                <a:ea typeface="+mn-lt"/>
                <a:cs typeface="+mn-lt"/>
              </a:rPr>
              <a:t>Jessica Short</a:t>
            </a:r>
          </a:p>
          <a:p>
            <a:pPr marL="0" indent="0" defTabSz="1300460">
              <a:spcBef>
                <a:spcPts val="0"/>
              </a:spcBef>
              <a:buNone/>
              <a:defRPr/>
            </a:pPr>
            <a:r>
              <a:rPr lang="en-US" sz="2000">
                <a:solidFill>
                  <a:schemeClr val="tx1"/>
                </a:solidFill>
                <a:ea typeface="+mn-lt"/>
                <a:cs typeface="+mn-lt"/>
              </a:rPr>
              <a:t>Hospital Policy Specialist</a:t>
            </a:r>
          </a:p>
          <a:p>
            <a:pPr marL="0" indent="0" defTabSz="1300460">
              <a:spcBef>
                <a:spcPts val="0"/>
              </a:spcBef>
              <a:buNone/>
              <a:defRPr/>
            </a:pPr>
            <a:r>
              <a:rPr lang="en-US" sz="2000">
                <a:solidFill>
                  <a:schemeClr val="tx2">
                    <a:lumMod val="60000"/>
                    <a:lumOff val="40000"/>
                  </a:schemeClr>
                </a:solidFill>
                <a:ea typeface="+mn-lt"/>
                <a:cs typeface="+mn-lt"/>
                <a:hlinkClick r:id="rId11">
                  <a:extLst>
                    <a:ext uri="{A12FA001-AC4F-418D-AE19-62706E023703}">
                      <ahyp:hlinkClr xmlns:ahyp="http://schemas.microsoft.com/office/drawing/2018/hyperlinkcolor" val="tx"/>
                    </a:ext>
                  </a:extLst>
                </a:hlinkClick>
              </a:rPr>
              <a:t>Jessica.Short@state.co.us</a:t>
            </a:r>
            <a:endParaRPr lang="en-US" sz="2000">
              <a:solidFill>
                <a:schemeClr val="tx2">
                  <a:lumMod val="60000"/>
                  <a:lumOff val="40000"/>
                </a:schemeClr>
              </a:solidFill>
              <a:ea typeface="+mn-lt"/>
              <a:cs typeface="+mn-lt"/>
            </a:endParaRPr>
          </a:p>
          <a:p>
            <a:pPr marL="0" indent="0" defTabSz="1300460">
              <a:spcBef>
                <a:spcPts val="0"/>
              </a:spcBef>
              <a:buNone/>
              <a:defRPr/>
            </a:pPr>
            <a:endParaRPr lang="en-US" sz="2000">
              <a:solidFill>
                <a:schemeClr val="tx1"/>
              </a:solidFill>
              <a:ea typeface="+mn-lt"/>
              <a:cs typeface="+mn-lt"/>
            </a:endParaRPr>
          </a:p>
          <a:p>
            <a:pPr marL="0" indent="0" defTabSz="1300460">
              <a:spcBef>
                <a:spcPts val="0"/>
              </a:spcBef>
              <a:buNone/>
              <a:defRPr/>
            </a:pPr>
            <a:endParaRPr lang="en-US" sz="2000">
              <a:solidFill>
                <a:schemeClr val="tx1"/>
              </a:solidFill>
              <a:ea typeface="+mn-lt"/>
              <a:cs typeface="+mn-lt"/>
            </a:endParaRPr>
          </a:p>
          <a:p>
            <a:pPr marL="0" indent="0" defTabSz="1300460">
              <a:spcBef>
                <a:spcPts val="0"/>
              </a:spcBef>
              <a:buNone/>
              <a:defRPr/>
            </a:pPr>
            <a:endParaRPr lang="en-US" sz="2000">
              <a:solidFill>
                <a:schemeClr val="tx1"/>
              </a:solidFill>
              <a:ea typeface="+mn-lt"/>
              <a:cs typeface="+mn-lt"/>
            </a:endParaRPr>
          </a:p>
          <a:p>
            <a:pPr marL="0" indent="0" defTabSz="1300460">
              <a:spcBef>
                <a:spcPts val="0"/>
              </a:spcBef>
              <a:buNone/>
              <a:defRPr/>
            </a:pPr>
            <a:endParaRPr lang="en-US" sz="2000">
              <a:solidFill>
                <a:schemeClr val="tx1"/>
              </a:solidFill>
              <a:ea typeface="+mn-lt"/>
              <a:cs typeface="+mn-lt"/>
            </a:endParaRP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1"/>
          </p:nvPr>
        </p:nvSpPr>
        <p:spPr/>
        <p:txBody>
          <a:bodyPr/>
          <a:lstStyle/>
          <a:p>
            <a:fld id="{7CD4B2A3-DF06-4EAB-85AB-0641A4D150A0}" type="slidenum">
              <a:rPr lang="en-US" dirty="0" smtClean="0">
                <a:solidFill>
                  <a:srgbClr val="FFFFFF"/>
                </a:solidFill>
              </a:rPr>
              <a:pPr/>
              <a:t>19</a:t>
            </a:fld>
            <a:endParaRPr lang="en-US">
              <a:solidFill>
                <a:srgbClr val="FFFFFF"/>
              </a:solidFill>
            </a:endParaRPr>
          </a:p>
        </p:txBody>
      </p:sp>
    </p:spTree>
    <p:extLst>
      <p:ext uri="{BB962C8B-B14F-4D97-AF65-F5344CB8AC3E}">
        <p14:creationId xmlns:p14="http://schemas.microsoft.com/office/powerpoint/2010/main" val="3677741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2"/>
          <p:cNvSpPr txBox="1">
            <a:spLocks noGrp="1"/>
          </p:cNvSpPr>
          <p:nvPr>
            <p:ph type="title" idx="4294967295"/>
          </p:nvPr>
        </p:nvSpPr>
        <p:spPr>
          <a:xfrm>
            <a:off x="154183" y="210439"/>
            <a:ext cx="12354560" cy="11271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lgn="ctr" rtl="0" eaLnBrk="0" fontAlgn="base" hangingPunct="0">
              <a:spcBef>
                <a:spcPct val="20000"/>
              </a:spcBef>
              <a:spcAft>
                <a:spcPct val="0"/>
              </a:spcAft>
              <a:buFont typeface="Arial" charset="0"/>
              <a:buNone/>
              <a:defRPr sz="4000" b="1" kern="1200" baseline="0">
                <a:solidFill>
                  <a:schemeClr val="accent6">
                    <a:lumMod val="75000"/>
                  </a:schemeClr>
                </a:solidFill>
                <a:latin typeface="+mn-lt"/>
                <a:ea typeface="+mn-ea"/>
                <a:cs typeface="+mn-cs"/>
              </a:defRPr>
            </a:lvl1pPr>
            <a:lvl2pPr marL="742950" indent="-285750" algn="l" rtl="0" eaLnBrk="0" fontAlgn="base" hangingPunct="0">
              <a:spcBef>
                <a:spcPct val="20000"/>
              </a:spcBef>
              <a:spcAft>
                <a:spcPct val="0"/>
              </a:spcAft>
              <a:buFont typeface="Arial" charset="0"/>
              <a:buNone/>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None/>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None/>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1300460" rtl="0" eaLnBrk="0" fontAlgn="base" latinLnBrk="0" hangingPunct="0">
              <a:lnSpc>
                <a:spcPct val="100000"/>
              </a:lnSpc>
              <a:spcBef>
                <a:spcPct val="20000"/>
              </a:spcBef>
              <a:spcAft>
                <a:spcPct val="0"/>
              </a:spcAft>
              <a:buClrTx/>
              <a:buSzTx/>
              <a:buFont typeface="Arial" charset="0"/>
              <a:buNone/>
              <a:tabLst/>
              <a:defRPr/>
            </a:pPr>
            <a:r>
              <a:rPr kumimoji="0" lang="en-US" sz="5689" b="1" i="0" u="none" strike="noStrike" kern="1200" cap="none" spc="0" normalizeH="0" baseline="0" noProof="0">
                <a:ln>
                  <a:noFill/>
                </a:ln>
                <a:solidFill>
                  <a:schemeClr val="tx1"/>
                </a:solidFill>
                <a:effectLst/>
                <a:uLnTx/>
                <a:uFillTx/>
                <a:latin typeface="+mj-lt"/>
                <a:ea typeface="+mn-ea"/>
                <a:cs typeface="+mn-cs"/>
                <a:sym typeface="Trebuchet MS" pitchFamily="-100" charset="0"/>
              </a:rPr>
              <a:t>Welcome &amp; Introductions</a:t>
            </a:r>
          </a:p>
        </p:txBody>
      </p:sp>
      <p:sp>
        <p:nvSpPr>
          <p:cNvPr id="8" name="TextBox 7"/>
          <p:cNvSpPr txBox="1"/>
          <p:nvPr/>
        </p:nvSpPr>
        <p:spPr>
          <a:xfrm>
            <a:off x="1620825" y="1752869"/>
            <a:ext cx="9763150" cy="1992853"/>
          </a:xfrm>
          <a:prstGeom prst="rect">
            <a:avLst/>
          </a:prstGeom>
          <a:noFill/>
        </p:spPr>
        <p:txBody>
          <a:bodyPr wrap="square" lIns="91440" tIns="45720" rIns="91440" bIns="45720" rtlCol="0" anchor="t">
            <a:spAutoFit/>
          </a:bodyPr>
          <a:lstStyle/>
          <a:p>
            <a:pPr marL="730885" indent="-730885" defTabSz="1300460" fontAlgn="auto" hangingPunct="1">
              <a:spcBef>
                <a:spcPts val="0"/>
              </a:spcBef>
              <a:spcAft>
                <a:spcPts val="0"/>
              </a:spcAft>
              <a:buFont typeface="Wingdings" panose="020B0604020202020204" pitchFamily="34" charset="0"/>
              <a:buChar char="Ø"/>
              <a:defRPr/>
            </a:pPr>
            <a:r>
              <a:rPr lang="en-US" sz="3950" b="1" kern="0">
                <a:solidFill>
                  <a:schemeClr val="tx1"/>
                </a:solidFill>
                <a:latin typeface="+mn-lt"/>
              </a:rPr>
              <a:t>Thank you for participating today!</a:t>
            </a:r>
            <a:endParaRPr lang="en-US" sz="3950">
              <a:solidFill>
                <a:schemeClr val="tx1"/>
              </a:solidFill>
            </a:endParaRPr>
          </a:p>
          <a:p>
            <a:pPr marL="730885" indent="-730885" defTabSz="1300460" fontAlgn="auto" hangingPunct="1">
              <a:spcBef>
                <a:spcPts val="0"/>
              </a:spcBef>
              <a:spcAft>
                <a:spcPts val="0"/>
              </a:spcAft>
              <a:buFont typeface="Wingdings" panose="020B0604020202020204" pitchFamily="34" charset="0"/>
              <a:buChar char="Ø"/>
              <a:defRPr/>
            </a:pPr>
            <a:endParaRPr lang="en-US" sz="1600" b="1" kern="0">
              <a:solidFill>
                <a:schemeClr val="tx1"/>
              </a:solidFill>
              <a:latin typeface="+mn-lt"/>
            </a:endParaRPr>
          </a:p>
          <a:p>
            <a:pPr marL="730885" indent="-730885" defTabSz="1300460" fontAlgn="auto" hangingPunct="1">
              <a:spcBef>
                <a:spcPts val="0"/>
              </a:spcBef>
              <a:spcAft>
                <a:spcPts val="0"/>
              </a:spcAft>
              <a:buFont typeface="Wingdings" panose="020B0604020202020204" pitchFamily="34" charset="0"/>
              <a:buChar char="Ø"/>
              <a:defRPr/>
            </a:pPr>
            <a:r>
              <a:rPr lang="en-US" sz="3400" kern="0">
                <a:solidFill>
                  <a:schemeClr val="tx1"/>
                </a:solidFill>
                <a:latin typeface="+mn-lt"/>
              </a:rPr>
              <a:t>We are counting on your participation to make these meetings successful</a:t>
            </a:r>
            <a:endParaRPr lang="en-US" sz="3413" kern="0">
              <a:solidFill>
                <a:schemeClr val="tx1"/>
              </a:solidFill>
              <a:latin typeface="+mn-lt"/>
            </a:endParaRPr>
          </a:p>
        </p:txBody>
      </p:sp>
      <p:pic>
        <p:nvPicPr>
          <p:cNvPr id="3" name="Picture 2" descr="cartoon picture of people sitting in a circle at a table having a meeting&#10;">
            <a:extLst>
              <a:ext uri="{FF2B5EF4-FFF2-40B4-BE49-F238E27FC236}">
                <a16:creationId xmlns:a16="http://schemas.microsoft.com/office/drawing/2014/main" id="{1D6B36EA-E8B4-4906-89F7-6468C40536E0}"/>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2862729" y="3745722"/>
            <a:ext cx="6389474" cy="5335211"/>
          </a:xfrm>
          <a:prstGeom prst="rect">
            <a:avLst/>
          </a:prstGeom>
        </p:spPr>
      </p:pic>
      <p:sp>
        <p:nvSpPr>
          <p:cNvPr id="6" name="Slide Number Placeholder 5">
            <a:extLst>
              <a:ext uri="{C183D7F6-B498-43B3-948B-1728B52AA6E4}">
                <adec:decorative xmlns:adec="http://schemas.microsoft.com/office/drawing/2017/decorative" val="1"/>
              </a:ext>
            </a:extLst>
          </p:cNvPr>
          <p:cNvSpPr>
            <a:spLocks noGrp="1"/>
          </p:cNvSpPr>
          <p:nvPr>
            <p:ph type="sldNum" sz="quarter" idx="11"/>
          </p:nvPr>
        </p:nvSpPr>
        <p:spPr/>
        <p:txBody>
          <a:bodyPr/>
          <a:lstStyle/>
          <a:p>
            <a:fld id="{7CD4B2A3-DF06-4EAB-85AB-0641A4D150A0}" type="slidenum">
              <a:rPr lang="en-US" smtClean="0">
                <a:solidFill>
                  <a:srgbClr val="FFFFFF"/>
                </a:solidFill>
              </a:rPr>
              <a:pPr/>
              <a:t>2</a:t>
            </a:fld>
            <a:endParaRPr lang="en-US">
              <a:solidFill>
                <a:srgbClr val="FFFFFF"/>
              </a:solidFill>
            </a:endParaRPr>
          </a:p>
        </p:txBody>
      </p:sp>
    </p:spTree>
    <p:extLst>
      <p:ext uri="{BB962C8B-B14F-4D97-AF65-F5344CB8AC3E}">
        <p14:creationId xmlns:p14="http://schemas.microsoft.com/office/powerpoint/2010/main" val="3247444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2"/>
          <p:cNvSpPr txBox="1">
            <a:spLocks noGrp="1"/>
          </p:cNvSpPr>
          <p:nvPr>
            <p:ph type="title" idx="4294967295"/>
          </p:nvPr>
        </p:nvSpPr>
        <p:spPr>
          <a:xfrm>
            <a:off x="184392" y="228254"/>
            <a:ext cx="12354560" cy="969537"/>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lgn="ctr" rtl="0" eaLnBrk="0" fontAlgn="base" hangingPunct="0">
              <a:spcBef>
                <a:spcPct val="20000"/>
              </a:spcBef>
              <a:spcAft>
                <a:spcPct val="0"/>
              </a:spcAft>
              <a:buFont typeface="Arial" charset="0"/>
              <a:buNone/>
              <a:defRPr sz="4000" b="1" kern="1200" baseline="0">
                <a:solidFill>
                  <a:schemeClr val="accent6">
                    <a:lumMod val="75000"/>
                  </a:schemeClr>
                </a:solidFill>
                <a:latin typeface="+mn-lt"/>
                <a:ea typeface="+mn-ea"/>
                <a:cs typeface="+mn-cs"/>
              </a:defRPr>
            </a:lvl1pPr>
            <a:lvl2pPr marL="742950" indent="-285750" algn="l" rtl="0" eaLnBrk="0" fontAlgn="base" hangingPunct="0">
              <a:spcBef>
                <a:spcPct val="20000"/>
              </a:spcBef>
              <a:spcAft>
                <a:spcPct val="0"/>
              </a:spcAft>
              <a:buFont typeface="Arial" charset="0"/>
              <a:buNone/>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None/>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None/>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1300460" rtl="0" eaLnBrk="0" fontAlgn="base" latinLnBrk="0" hangingPunct="0">
              <a:lnSpc>
                <a:spcPct val="100000"/>
              </a:lnSpc>
              <a:spcBef>
                <a:spcPct val="20000"/>
              </a:spcBef>
              <a:spcAft>
                <a:spcPct val="0"/>
              </a:spcAft>
              <a:buClrTx/>
              <a:buSzTx/>
              <a:buFont typeface="Arial" charset="0"/>
              <a:buNone/>
              <a:tabLst/>
              <a:defRPr/>
            </a:pPr>
            <a:r>
              <a:rPr kumimoji="0" lang="en-US" sz="5400" b="1" i="0" u="none" strike="noStrike" kern="1200" cap="none" spc="0" normalizeH="0" baseline="0" noProof="0">
                <a:ln w="9525">
                  <a:solidFill>
                    <a:schemeClr val="bg1"/>
                  </a:solidFill>
                  <a:prstDash val="solid"/>
                </a:ln>
                <a:solidFill>
                  <a:schemeClr val="tx1"/>
                </a:solidFill>
                <a:effectLst/>
                <a:uLnTx/>
                <a:uFillTx/>
                <a:latin typeface="+mj-lt"/>
                <a:ea typeface="+mn-ea"/>
                <a:cs typeface="+mn-cs"/>
                <a:sym typeface="Trebuchet MS" pitchFamily="-100" charset="0"/>
              </a:rPr>
              <a:t>About this Meeting</a:t>
            </a:r>
          </a:p>
        </p:txBody>
      </p:sp>
      <p:sp>
        <p:nvSpPr>
          <p:cNvPr id="8" name="TextBox 7"/>
          <p:cNvSpPr txBox="1"/>
          <p:nvPr/>
        </p:nvSpPr>
        <p:spPr>
          <a:xfrm>
            <a:off x="972673" y="1528834"/>
            <a:ext cx="11059453" cy="6124754"/>
          </a:xfrm>
          <a:prstGeom prst="rect">
            <a:avLst/>
          </a:prstGeom>
          <a:noFill/>
        </p:spPr>
        <p:txBody>
          <a:bodyPr wrap="square" lIns="91440" tIns="45720" rIns="91440" bIns="45720" rtlCol="0" anchor="t">
            <a:spAutoFit/>
          </a:bodyPr>
          <a:lstStyle/>
          <a:p>
            <a:pPr marL="730885" indent="-730885" fontAlgn="auto">
              <a:spcBef>
                <a:spcPts val="0"/>
              </a:spcBef>
              <a:spcAft>
                <a:spcPts val="0"/>
              </a:spcAft>
              <a:buFont typeface="Wingdings" panose="020B0604020202020204" pitchFamily="34" charset="0"/>
              <a:buChar char="Ø"/>
              <a:defRPr/>
            </a:pPr>
            <a:r>
              <a:rPr lang="en-US" sz="2800" kern="0">
                <a:solidFill>
                  <a:schemeClr val="tx1"/>
                </a:solidFill>
                <a:latin typeface="+mn-lt"/>
              </a:rPr>
              <a:t>We will be recording this meeting.</a:t>
            </a:r>
            <a:endParaRPr lang="en-US" sz="2800" kern="0">
              <a:solidFill>
                <a:schemeClr val="tx1"/>
              </a:solidFill>
            </a:endParaRPr>
          </a:p>
          <a:p>
            <a:pPr marL="730885" indent="-730885" fontAlgn="auto">
              <a:spcBef>
                <a:spcPts val="0"/>
              </a:spcBef>
              <a:spcAft>
                <a:spcPts val="0"/>
              </a:spcAft>
              <a:buFont typeface="Wingdings" panose="020B0604020202020204" pitchFamily="34" charset="0"/>
              <a:buChar char="Ø"/>
              <a:defRPr/>
            </a:pPr>
            <a:endParaRPr lang="en-US" sz="2800" b="1" kern="0">
              <a:solidFill>
                <a:schemeClr val="tx1"/>
              </a:solidFill>
              <a:latin typeface="+mn-lt"/>
            </a:endParaRPr>
          </a:p>
          <a:p>
            <a:pPr marL="730885" indent="-730885" fontAlgn="auto">
              <a:spcBef>
                <a:spcPts val="0"/>
              </a:spcBef>
              <a:spcAft>
                <a:spcPts val="0"/>
              </a:spcAft>
              <a:buFont typeface="Wingdings" panose="020B0604020202020204" pitchFamily="34" charset="0"/>
              <a:buChar char="Ø"/>
              <a:defRPr/>
            </a:pPr>
            <a:r>
              <a:rPr lang="en-US" sz="2800" kern="0">
                <a:solidFill>
                  <a:schemeClr val="tx1"/>
                </a:solidFill>
                <a:latin typeface="+mn-lt"/>
              </a:rPr>
              <a:t>Please speak clearly when asking a question and give your name and hospital</a:t>
            </a:r>
          </a:p>
          <a:p>
            <a:pPr marL="730885" indent="-730885">
              <a:spcBef>
                <a:spcPts val="0"/>
              </a:spcBef>
              <a:spcAft>
                <a:spcPts val="0"/>
              </a:spcAft>
              <a:buFont typeface="Wingdings" panose="020B0604020202020204" pitchFamily="34" charset="0"/>
              <a:buChar char="Ø"/>
              <a:defRPr/>
            </a:pPr>
            <a:endParaRPr lang="en-US" sz="2800" kern="0">
              <a:solidFill>
                <a:schemeClr val="tx1"/>
              </a:solidFill>
              <a:latin typeface="+mn-lt"/>
            </a:endParaRPr>
          </a:p>
          <a:p>
            <a:pPr marL="730885" indent="-730885" defTabSz="1300460">
              <a:spcBef>
                <a:spcPts val="0"/>
              </a:spcBef>
              <a:spcAft>
                <a:spcPts val="0"/>
              </a:spcAft>
              <a:buFont typeface="Wingdings" panose="020B0604020202020204" pitchFamily="34" charset="0"/>
              <a:buChar char="Ø"/>
              <a:defRPr/>
            </a:pPr>
            <a:r>
              <a:rPr lang="en-US" sz="2800" kern="0">
                <a:solidFill>
                  <a:schemeClr val="tx1"/>
                </a:solidFill>
                <a:latin typeface="+mn-lt"/>
              </a:rPr>
              <a:t>A recording of this meeting will be posted to the </a:t>
            </a:r>
            <a:r>
              <a:rPr lang="en-US" sz="2800" kern="0">
                <a:solidFill>
                  <a:srgbClr val="002DD1"/>
                </a:solidFill>
                <a:latin typeface="+mn-lt"/>
                <a:hlinkClick r:id="rId3">
                  <a:extLst>
                    <a:ext uri="{A12FA001-AC4F-418D-AE19-62706E023703}">
                      <ahyp:hlinkClr xmlns:ahyp="http://schemas.microsoft.com/office/drawing/2018/hyperlinkcolor" val="tx"/>
                    </a:ext>
                  </a:extLst>
                </a:hlinkClick>
              </a:rPr>
              <a:t>Hospital Engagement Meeting website</a:t>
            </a:r>
            <a:r>
              <a:rPr lang="en-US" sz="2800" kern="0">
                <a:solidFill>
                  <a:schemeClr val="tx1"/>
                </a:solidFill>
                <a:latin typeface="+mn-lt"/>
              </a:rPr>
              <a:t> for later viewing.</a:t>
            </a:r>
          </a:p>
          <a:p>
            <a:pPr marL="730885" indent="-730885" defTabSz="1300460">
              <a:spcBef>
                <a:spcPts val="0"/>
              </a:spcBef>
              <a:spcAft>
                <a:spcPts val="0"/>
              </a:spcAft>
              <a:buFont typeface="Wingdings" panose="020B0604020202020204" pitchFamily="34" charset="0"/>
              <a:buChar char="Ø"/>
              <a:defRPr/>
            </a:pPr>
            <a:endParaRPr lang="en-US" sz="2800" kern="0">
              <a:solidFill>
                <a:schemeClr val="tx1"/>
              </a:solidFill>
              <a:latin typeface="+mn-lt"/>
            </a:endParaRPr>
          </a:p>
          <a:p>
            <a:pPr marL="730885" indent="-730885" defTabSz="1300460">
              <a:spcBef>
                <a:spcPts val="0"/>
              </a:spcBef>
              <a:spcAft>
                <a:spcPts val="0"/>
              </a:spcAft>
              <a:buFont typeface="Wingdings" panose="020B0604020202020204" pitchFamily="34" charset="0"/>
              <a:buChar char="Ø"/>
              <a:defRPr/>
            </a:pPr>
            <a:r>
              <a:rPr lang="en-US" sz="2800" b="1" kern="0">
                <a:solidFill>
                  <a:schemeClr val="tx1"/>
                </a:solidFill>
                <a:latin typeface="+mn-lt"/>
              </a:rPr>
              <a:t>Hospital Generated Topics:  </a:t>
            </a:r>
            <a:r>
              <a:rPr lang="en-US" sz="2800" kern="0">
                <a:solidFill>
                  <a:schemeClr val="tx1"/>
                </a:solidFill>
                <a:latin typeface="+mn-lt"/>
              </a:rPr>
              <a:t>Please contact Della Phan at </a:t>
            </a:r>
            <a:r>
              <a:rPr lang="en-US" sz="2800" kern="0">
                <a:solidFill>
                  <a:srgbClr val="002DD1"/>
                </a:solidFill>
                <a:latin typeface="+mn-lt"/>
                <a:hlinkClick r:id="rId4"/>
              </a:rPr>
              <a:t>Della.Phan@state.co.us</a:t>
            </a:r>
            <a:r>
              <a:rPr lang="en-US" sz="2800" kern="0">
                <a:solidFill>
                  <a:schemeClr val="tx1"/>
                </a:solidFill>
                <a:latin typeface="+mn-lt"/>
              </a:rPr>
              <a:t> with requests to cover questions or topics in future hospital engagement meetings.  Topics requested fewer than 2 weeks before the next meeting may need to be pushed to future meetings depending on availability of personnel with knowledge of those topics.</a:t>
            </a:r>
            <a:endParaRPr lang="en-US" sz="2844" kern="0">
              <a:solidFill>
                <a:schemeClr val="tx1"/>
              </a:solidFill>
              <a:latin typeface="+mn-lt"/>
            </a:endParaRPr>
          </a:p>
        </p:txBody>
      </p:sp>
      <p:pic>
        <p:nvPicPr>
          <p:cNvPr id="3" name="Picture 2" descr="Title in rainbow colors" title="Thank you for your cooperation">
            <a:extLst>
              <a:ext uri="{FF2B5EF4-FFF2-40B4-BE49-F238E27FC236}">
                <a16:creationId xmlns:a16="http://schemas.microsoft.com/office/drawing/2014/main" id="{BDB9440E-0B85-4DE2-A15E-8DDAC5FB25C7}"/>
              </a:ext>
            </a:extLst>
          </p:cNvPr>
          <p:cNvPicPr>
            <a:picLocks noChangeAspect="1"/>
          </p:cNvPicPr>
          <p:nvPr/>
        </p:nvPicPr>
        <p:blipFill>
          <a:blip r:embed="rId5"/>
          <a:stretch>
            <a:fillRect/>
          </a:stretch>
        </p:blipFill>
        <p:spPr>
          <a:xfrm>
            <a:off x="111044" y="7824058"/>
            <a:ext cx="12501256" cy="1148391"/>
          </a:xfrm>
          <a:prstGeom prst="rect">
            <a:avLst/>
          </a:prstGeom>
        </p:spPr>
      </p:pic>
      <p:sp>
        <p:nvSpPr>
          <p:cNvPr id="6" name="Slide Number Placeholder 5">
            <a:extLst>
              <a:ext uri="{C183D7F6-B498-43B3-948B-1728B52AA6E4}">
                <adec:decorative xmlns:adec="http://schemas.microsoft.com/office/drawing/2017/decorative" val="1"/>
              </a:ext>
            </a:extLst>
          </p:cNvPr>
          <p:cNvSpPr>
            <a:spLocks noGrp="1"/>
          </p:cNvSpPr>
          <p:nvPr>
            <p:ph type="sldNum" sz="quarter" idx="11"/>
          </p:nvPr>
        </p:nvSpPr>
        <p:spPr/>
        <p:txBody>
          <a:bodyPr/>
          <a:lstStyle/>
          <a:p>
            <a:fld id="{7CD4B2A3-DF06-4EAB-85AB-0641A4D150A0}" type="slidenum">
              <a:rPr lang="en-US" smtClean="0">
                <a:solidFill>
                  <a:srgbClr val="FFFFFF"/>
                </a:solidFill>
              </a:rPr>
              <a:pPr/>
              <a:t>3</a:t>
            </a:fld>
            <a:endParaRPr lang="en-US">
              <a:solidFill>
                <a:srgbClr val="FFFFFF"/>
              </a:solidFill>
            </a:endParaRPr>
          </a:p>
        </p:txBody>
      </p:sp>
    </p:spTree>
    <p:extLst>
      <p:ext uri="{BB962C8B-B14F-4D97-AF65-F5344CB8AC3E}">
        <p14:creationId xmlns:p14="http://schemas.microsoft.com/office/powerpoint/2010/main" val="2167313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
          <p:cNvSpPr txBox="1">
            <a:spLocks noGrp="1"/>
          </p:cNvSpPr>
          <p:nvPr>
            <p:ph type="title" idx="4294967295"/>
          </p:nvPr>
        </p:nvSpPr>
        <p:spPr>
          <a:xfrm>
            <a:off x="484592" y="365962"/>
            <a:ext cx="11923556" cy="1522948"/>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ctr" rtl="0" eaLnBrk="0" fontAlgn="base" hangingPunct="0">
              <a:spcBef>
                <a:spcPct val="20000"/>
              </a:spcBef>
              <a:spcAft>
                <a:spcPct val="0"/>
              </a:spcAft>
              <a:buFont typeface="Arial" charset="0"/>
              <a:buNone/>
              <a:defRPr sz="4000" b="1" kern="1200" baseline="0">
                <a:solidFill>
                  <a:schemeClr val="accent6">
                    <a:lumMod val="75000"/>
                  </a:schemeClr>
                </a:solidFill>
                <a:latin typeface="+mn-lt"/>
                <a:ea typeface="+mn-ea"/>
                <a:cs typeface="+mn-cs"/>
              </a:defRPr>
            </a:lvl1pPr>
            <a:lvl2pPr marL="742950" indent="-285750" algn="l" rtl="0" eaLnBrk="0" fontAlgn="base" hangingPunct="0">
              <a:spcBef>
                <a:spcPct val="20000"/>
              </a:spcBef>
              <a:spcAft>
                <a:spcPct val="0"/>
              </a:spcAft>
              <a:buFont typeface="Arial" charset="0"/>
              <a:buNone/>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None/>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None/>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ctr" defTabSz="584200" rtl="0" eaLnBrk="0" fontAlgn="base" latinLnBrk="0" hangingPunct="0">
              <a:lnSpc>
                <a:spcPct val="100000"/>
              </a:lnSpc>
              <a:spcBef>
                <a:spcPct val="20000"/>
              </a:spcBef>
              <a:spcAft>
                <a:spcPct val="0"/>
              </a:spcAft>
              <a:buClrTx/>
              <a:buSzTx/>
              <a:buFont typeface="Arial" charset="0"/>
              <a:buNone/>
              <a:tabLst/>
              <a:defRPr/>
            </a:pPr>
            <a:r>
              <a:rPr kumimoji="0" lang="en-US" sz="3400" b="1" i="0" u="none" strike="noStrike" kern="1200" cap="none" spc="0" normalizeH="0" baseline="0" noProof="0">
                <a:ln>
                  <a:noFill/>
                </a:ln>
                <a:solidFill>
                  <a:schemeClr val="tx1"/>
                </a:solidFill>
                <a:effectLst/>
                <a:uLnTx/>
                <a:uFillTx/>
                <a:latin typeface="+mj-lt"/>
                <a:ea typeface="+mn-ea"/>
                <a:cs typeface="+mn-cs"/>
                <a:sym typeface="Trebuchet MS" pitchFamily="-100" charset="0"/>
              </a:rPr>
              <a:t>Dates and Times for </a:t>
            </a:r>
            <a:r>
              <a:rPr lang="en-US" sz="3400">
                <a:solidFill>
                  <a:schemeClr val="tx1"/>
                </a:solidFill>
                <a:latin typeface="+mj-lt"/>
              </a:rPr>
              <a:t>2025</a:t>
            </a:r>
            <a:endParaRPr kumimoji="0" lang="en-US" sz="3400" b="0" i="0" u="none" strike="noStrike" kern="1200" cap="none" spc="0" normalizeH="0" baseline="0" noProof="0">
              <a:ln>
                <a:noFill/>
              </a:ln>
              <a:solidFill>
                <a:schemeClr val="tx1"/>
              </a:solidFill>
              <a:effectLst/>
              <a:uLnTx/>
              <a:uFillTx/>
              <a:latin typeface="+mn-lt"/>
              <a:ea typeface="+mn-lt"/>
              <a:cs typeface="+mn-lt"/>
              <a:sym typeface="Trebuchet MS" pitchFamily="-100" charset="0"/>
            </a:endParaRPr>
          </a:p>
          <a:p>
            <a:pPr marL="342900" marR="0" lvl="0" indent="-342900" algn="ctr" defTabSz="584200" rtl="0" eaLnBrk="0" fontAlgn="base" latinLnBrk="0" hangingPunct="0">
              <a:lnSpc>
                <a:spcPct val="100000"/>
              </a:lnSpc>
              <a:spcBef>
                <a:spcPct val="20000"/>
              </a:spcBef>
              <a:spcAft>
                <a:spcPct val="0"/>
              </a:spcAft>
              <a:buClrTx/>
              <a:buSzTx/>
              <a:buFont typeface="Arial" charset="0"/>
              <a:buNone/>
              <a:tabLst/>
              <a:defRPr/>
            </a:pPr>
            <a:r>
              <a:rPr kumimoji="0" lang="en-US" sz="3400" b="1" i="0" u="none" strike="noStrike" kern="1200" cap="none" spc="0" normalizeH="0" baseline="0" noProof="0">
                <a:ln>
                  <a:noFill/>
                </a:ln>
                <a:solidFill>
                  <a:schemeClr val="tx1"/>
                </a:solidFill>
                <a:effectLst/>
                <a:uLnTx/>
                <a:uFillTx/>
                <a:latin typeface="+mj-lt"/>
                <a:ea typeface="+mn-ea"/>
                <a:cs typeface="+mn-cs"/>
                <a:sym typeface="Trebuchet MS" pitchFamily="-100" charset="0"/>
              </a:rPr>
              <a:t>General Hospital Stakeholder Engagement Meetings</a:t>
            </a:r>
            <a:endParaRPr lang="en-US" sz="3400" b="1" i="0" u="none" strike="noStrike" kern="1200" cap="none" spc="0" normalizeH="0" baseline="0" noProof="0">
              <a:ln>
                <a:noFill/>
              </a:ln>
              <a:solidFill>
                <a:schemeClr val="tx1"/>
              </a:solidFill>
              <a:effectLst/>
              <a:uLnTx/>
              <a:uFillTx/>
              <a:latin typeface="+mj-lt"/>
              <a:ea typeface="+mn-ea"/>
              <a:cs typeface="+mn-cs"/>
            </a:endParaRPr>
          </a:p>
        </p:txBody>
      </p:sp>
      <p:graphicFrame>
        <p:nvGraphicFramePr>
          <p:cNvPr id="4" name="Table 3" descr="Next Meeting Date September thirteenth from 12:30pm to 4pm. Final meeting for the year is November first from 9am to 12:30pm" title="Upcoming Meetings">
            <a:extLst>
              <a:ext uri="{FF2B5EF4-FFF2-40B4-BE49-F238E27FC236}">
                <a16:creationId xmlns:a16="http://schemas.microsoft.com/office/drawing/2014/main" id="{765865DA-2F64-407C-83D2-AFFC340159F5}"/>
              </a:ext>
            </a:extLst>
          </p:cNvPr>
          <p:cNvGraphicFramePr>
            <a:graphicFrameLocks noGrp="1"/>
          </p:cNvGraphicFramePr>
          <p:nvPr>
            <p:extLst>
              <p:ext uri="{D42A27DB-BD31-4B8C-83A1-F6EECF244321}">
                <p14:modId xmlns:p14="http://schemas.microsoft.com/office/powerpoint/2010/main" val="3142232149"/>
              </p:ext>
            </p:extLst>
          </p:nvPr>
        </p:nvGraphicFramePr>
        <p:xfrm>
          <a:off x="2514075" y="1963057"/>
          <a:ext cx="8365283" cy="4210304"/>
        </p:xfrm>
        <a:graphic>
          <a:graphicData uri="http://schemas.openxmlformats.org/drawingml/2006/table">
            <a:tbl>
              <a:tblPr firstRow="1" bandRow="1">
                <a:tableStyleId>{6E25E649-3F16-4E02-A733-19D2CDBF48F0}</a:tableStyleId>
              </a:tblPr>
              <a:tblGrid>
                <a:gridCol w="4187931">
                  <a:extLst>
                    <a:ext uri="{9D8B030D-6E8A-4147-A177-3AD203B41FA5}">
                      <a16:colId xmlns:a16="http://schemas.microsoft.com/office/drawing/2014/main" val="1192070663"/>
                    </a:ext>
                  </a:extLst>
                </a:gridCol>
                <a:gridCol w="4177352">
                  <a:extLst>
                    <a:ext uri="{9D8B030D-6E8A-4147-A177-3AD203B41FA5}">
                      <a16:colId xmlns:a16="http://schemas.microsoft.com/office/drawing/2014/main" val="495390942"/>
                    </a:ext>
                  </a:extLst>
                </a:gridCol>
              </a:tblGrid>
              <a:tr h="492348">
                <a:tc>
                  <a:txBody>
                    <a:bodyPr/>
                    <a:lstStyle/>
                    <a:p>
                      <a:pPr algn="ctr"/>
                      <a:r>
                        <a:rPr lang="en-US" sz="2600"/>
                        <a:t>Dates of Meetings</a:t>
                      </a:r>
                    </a:p>
                  </a:txBody>
                  <a:tcPr marL="130048" marR="130048" marT="65024" marB="65024"/>
                </a:tc>
                <a:tc>
                  <a:txBody>
                    <a:bodyPr/>
                    <a:lstStyle/>
                    <a:p>
                      <a:pPr algn="ctr"/>
                      <a:r>
                        <a:rPr lang="en-US" sz="2600"/>
                        <a:t>Meeting Time</a:t>
                      </a:r>
                    </a:p>
                  </a:txBody>
                  <a:tcPr marL="130048" marR="130048" marT="65024" marB="65024"/>
                </a:tc>
                <a:extLst>
                  <a:ext uri="{0D108BD9-81ED-4DB2-BD59-A6C34878D82A}">
                    <a16:rowId xmlns:a16="http://schemas.microsoft.com/office/drawing/2014/main" val="2235870846"/>
                  </a:ext>
                </a:extLst>
              </a:tr>
              <a:tr h="492348">
                <a:tc>
                  <a:txBody>
                    <a:bodyPr/>
                    <a:lstStyle/>
                    <a:p>
                      <a:pPr algn="ctr"/>
                      <a:r>
                        <a:rPr lang="en-US" sz="2600" strike="sngStrike" baseline="0"/>
                        <a:t>January 10, 2025</a:t>
                      </a:r>
                    </a:p>
                  </a:txBody>
                  <a:tcPr marL="130048" marR="130048" marT="65024" marB="65024"/>
                </a:tc>
                <a:tc>
                  <a:txBody>
                    <a:bodyPr/>
                    <a:lstStyle/>
                    <a:p>
                      <a:pPr lvl="0" algn="ctr">
                        <a:buNone/>
                      </a:pPr>
                      <a:r>
                        <a:rPr lang="en-US" sz="2600" b="0" i="0" u="none" strike="sngStrike" baseline="0" noProof="0"/>
                        <a:t>1:00pm-3:00pm</a:t>
                      </a:r>
                      <a:endParaRPr lang="en-US" strike="sngStrike"/>
                    </a:p>
                  </a:txBody>
                  <a:tcPr marL="130048" marR="130048" marT="65024" marB="65024"/>
                </a:tc>
                <a:extLst>
                  <a:ext uri="{0D108BD9-81ED-4DB2-BD59-A6C34878D82A}">
                    <a16:rowId xmlns:a16="http://schemas.microsoft.com/office/drawing/2014/main" val="258151912"/>
                  </a:ext>
                </a:extLst>
              </a:tr>
              <a:tr h="492348">
                <a:tc>
                  <a:txBody>
                    <a:bodyPr/>
                    <a:lstStyle/>
                    <a:p>
                      <a:pPr algn="ctr"/>
                      <a:r>
                        <a:rPr lang="en-US" sz="2600" b="1" strike="noStrike" baseline="0">
                          <a:solidFill>
                            <a:schemeClr val="tx2">
                              <a:lumMod val="60000"/>
                              <a:lumOff val="40000"/>
                            </a:schemeClr>
                          </a:solidFill>
                        </a:rPr>
                        <a:t>February 7, 2025</a:t>
                      </a:r>
                    </a:p>
                  </a:txBody>
                  <a:tcPr marL="130048" marR="130048" marT="65024" marB="65024"/>
                </a:tc>
                <a:tc>
                  <a:txBody>
                    <a:bodyPr/>
                    <a:lstStyle/>
                    <a:p>
                      <a:pPr marL="0" marR="0" lvl="0" indent="0" algn="ctr" defTabSz="342968" rtl="0" eaLnBrk="1" fontAlgn="auto" latinLnBrk="0" hangingPunct="1">
                        <a:lnSpc>
                          <a:spcPct val="100000"/>
                        </a:lnSpc>
                        <a:spcBef>
                          <a:spcPts val="0"/>
                        </a:spcBef>
                        <a:spcAft>
                          <a:spcPts val="0"/>
                        </a:spcAft>
                        <a:buClrTx/>
                        <a:buSzTx/>
                        <a:buFontTx/>
                        <a:buNone/>
                        <a:tabLst/>
                        <a:defRPr/>
                      </a:pPr>
                      <a:r>
                        <a:rPr lang="en-US" sz="2600" b="1" strike="noStrike" baseline="0">
                          <a:solidFill>
                            <a:schemeClr val="tx2">
                              <a:lumMod val="60000"/>
                              <a:lumOff val="40000"/>
                            </a:schemeClr>
                          </a:solidFill>
                        </a:rPr>
                        <a:t>9:00am-11:00am</a:t>
                      </a:r>
                    </a:p>
                  </a:txBody>
                  <a:tcPr marL="130048" marR="130048" marT="65024" marB="65024"/>
                </a:tc>
                <a:extLst>
                  <a:ext uri="{0D108BD9-81ED-4DB2-BD59-A6C34878D82A}">
                    <a16:rowId xmlns:a16="http://schemas.microsoft.com/office/drawing/2014/main" val="3557668154"/>
                  </a:ext>
                </a:extLst>
              </a:tr>
              <a:tr h="492348">
                <a:tc>
                  <a:txBody>
                    <a:bodyPr/>
                    <a:lstStyle/>
                    <a:p>
                      <a:pPr algn="ctr"/>
                      <a:r>
                        <a:rPr lang="en-US" sz="2600" strike="noStrike" baseline="0"/>
                        <a:t>March 7, 2025</a:t>
                      </a:r>
                    </a:p>
                  </a:txBody>
                  <a:tcPr marL="130048" marR="130048" marT="65024" marB="65024"/>
                </a:tc>
                <a:tc>
                  <a:txBody>
                    <a:bodyPr/>
                    <a:lstStyle/>
                    <a:p>
                      <a:pPr algn="ctr"/>
                      <a:r>
                        <a:rPr lang="en-US" sz="2600" strike="noStrike" baseline="0"/>
                        <a:t>9:00am-11:00am</a:t>
                      </a:r>
                    </a:p>
                  </a:txBody>
                  <a:tcPr marL="130048" marR="130048" marT="65024" marB="65024"/>
                </a:tc>
                <a:extLst>
                  <a:ext uri="{0D108BD9-81ED-4DB2-BD59-A6C34878D82A}">
                    <a16:rowId xmlns:a16="http://schemas.microsoft.com/office/drawing/2014/main" val="2786757573"/>
                  </a:ext>
                </a:extLst>
              </a:tr>
              <a:tr h="492348">
                <a:tc>
                  <a:txBody>
                    <a:bodyPr/>
                    <a:lstStyle/>
                    <a:p>
                      <a:pPr algn="ctr"/>
                      <a:r>
                        <a:rPr lang="en-US" sz="2600" strike="noStrike" baseline="0"/>
                        <a:t>May 2, 2025</a:t>
                      </a:r>
                    </a:p>
                  </a:txBody>
                  <a:tcPr marL="130048" marR="130048" marT="65024" marB="65024"/>
                </a:tc>
                <a:tc>
                  <a:txBody>
                    <a:bodyPr/>
                    <a:lstStyle/>
                    <a:p>
                      <a:pPr marL="0" marR="0" lvl="0" indent="0" algn="ctr" defTabSz="321457" rtl="0" eaLnBrk="1" fontAlgn="auto" latinLnBrk="0" hangingPunct="1">
                        <a:lnSpc>
                          <a:spcPct val="100000"/>
                        </a:lnSpc>
                        <a:spcBef>
                          <a:spcPts val="0"/>
                        </a:spcBef>
                        <a:spcAft>
                          <a:spcPts val="0"/>
                        </a:spcAft>
                        <a:buClrTx/>
                        <a:buSzTx/>
                        <a:buFontTx/>
                        <a:buNone/>
                        <a:tabLst/>
                        <a:defRPr/>
                      </a:pPr>
                      <a:r>
                        <a:rPr lang="en-US" sz="2600" strike="noStrike" baseline="0"/>
                        <a:t>9:00am-11:00am</a:t>
                      </a:r>
                    </a:p>
                  </a:txBody>
                  <a:tcPr marL="130048" marR="130048" marT="65024" marB="65024"/>
                </a:tc>
                <a:extLst>
                  <a:ext uri="{0D108BD9-81ED-4DB2-BD59-A6C34878D82A}">
                    <a16:rowId xmlns:a16="http://schemas.microsoft.com/office/drawing/2014/main" val="1472245145"/>
                  </a:ext>
                </a:extLst>
              </a:tr>
              <a:tr h="492348">
                <a:tc>
                  <a:txBody>
                    <a:bodyPr/>
                    <a:lstStyle/>
                    <a:p>
                      <a:pPr algn="ctr"/>
                      <a:r>
                        <a:rPr lang="en-US" sz="2600" strike="noStrike" baseline="0"/>
                        <a:t>July 11, 2025</a:t>
                      </a:r>
                      <a:endParaRPr lang="en-US"/>
                    </a:p>
                  </a:txBody>
                  <a:tcPr marL="130048" marR="130048" marT="65024" marB="65024"/>
                </a:tc>
                <a:tc>
                  <a:txBody>
                    <a:bodyPr/>
                    <a:lstStyle/>
                    <a:p>
                      <a:pPr marL="0" marR="0" lvl="0" indent="0" algn="ctr" defTabSz="321457">
                        <a:lnSpc>
                          <a:spcPct val="100000"/>
                        </a:lnSpc>
                        <a:spcBef>
                          <a:spcPts val="0"/>
                        </a:spcBef>
                        <a:spcAft>
                          <a:spcPts val="0"/>
                        </a:spcAft>
                        <a:buNone/>
                        <a:tabLst/>
                        <a:defRPr/>
                      </a:pPr>
                      <a:r>
                        <a:rPr lang="en-US" sz="2600" b="0" i="0" u="none" strike="noStrike" baseline="0" noProof="0"/>
                        <a:t>1:00pm-3:00pm</a:t>
                      </a:r>
                    </a:p>
                  </a:txBody>
                  <a:tcPr marL="130048" marR="130048" marT="65024" marB="65024"/>
                </a:tc>
                <a:extLst>
                  <a:ext uri="{0D108BD9-81ED-4DB2-BD59-A6C34878D82A}">
                    <a16:rowId xmlns:a16="http://schemas.microsoft.com/office/drawing/2014/main" val="1996103309"/>
                  </a:ext>
                </a:extLst>
              </a:tr>
              <a:tr h="492348">
                <a:tc>
                  <a:txBody>
                    <a:bodyPr/>
                    <a:lstStyle/>
                    <a:p>
                      <a:pPr algn="ctr"/>
                      <a:r>
                        <a:rPr lang="en-US" sz="2600" strike="noStrike" baseline="0"/>
                        <a:t>September 5, 2025</a:t>
                      </a:r>
                    </a:p>
                  </a:txBody>
                  <a:tcPr marL="130048" marR="130048" marT="65024" marB="65024"/>
                </a:tc>
                <a:tc>
                  <a:txBody>
                    <a:bodyPr/>
                    <a:lstStyle/>
                    <a:p>
                      <a:pPr marL="0" marR="0" lvl="0" indent="0" algn="ctr" defTabSz="321457">
                        <a:lnSpc>
                          <a:spcPct val="100000"/>
                        </a:lnSpc>
                        <a:spcBef>
                          <a:spcPts val="0"/>
                        </a:spcBef>
                        <a:spcAft>
                          <a:spcPts val="0"/>
                        </a:spcAft>
                        <a:buNone/>
                        <a:tabLst/>
                        <a:defRPr/>
                      </a:pPr>
                      <a:r>
                        <a:rPr lang="en-US" sz="2600" b="0" i="0" u="none" strike="noStrike" baseline="0" noProof="0"/>
                        <a:t>9:00am-11:00am</a:t>
                      </a:r>
                      <a:endParaRPr lang="en-US" strike="noStrike"/>
                    </a:p>
                  </a:txBody>
                  <a:tcPr marL="130048" marR="130048" marT="65024" marB="65024"/>
                </a:tc>
                <a:extLst>
                  <a:ext uri="{0D108BD9-81ED-4DB2-BD59-A6C34878D82A}">
                    <a16:rowId xmlns:a16="http://schemas.microsoft.com/office/drawing/2014/main" val="3554601321"/>
                  </a:ext>
                </a:extLst>
              </a:tr>
              <a:tr h="492348">
                <a:tc>
                  <a:txBody>
                    <a:bodyPr/>
                    <a:lstStyle/>
                    <a:p>
                      <a:pPr algn="ctr"/>
                      <a:r>
                        <a:rPr lang="en-US" sz="2600" strike="noStrike" baseline="0"/>
                        <a:t>November 7, 2025</a:t>
                      </a:r>
                    </a:p>
                  </a:txBody>
                  <a:tcPr marL="130048" marR="130048" marT="65024" marB="65024"/>
                </a:tc>
                <a:tc>
                  <a:txBody>
                    <a:bodyPr/>
                    <a:lstStyle/>
                    <a:p>
                      <a:pPr marL="0" marR="0" lvl="0" indent="0" algn="ctr" defTabSz="321457" rtl="0" eaLnBrk="1" fontAlgn="auto" latinLnBrk="0" hangingPunct="1">
                        <a:lnSpc>
                          <a:spcPct val="100000"/>
                        </a:lnSpc>
                        <a:spcBef>
                          <a:spcPts val="0"/>
                        </a:spcBef>
                        <a:spcAft>
                          <a:spcPts val="0"/>
                        </a:spcAft>
                        <a:buClrTx/>
                        <a:buSzTx/>
                        <a:buFontTx/>
                        <a:buNone/>
                        <a:tabLst/>
                        <a:defRPr/>
                      </a:pPr>
                      <a:r>
                        <a:rPr lang="en-US" sz="2600" strike="noStrike" baseline="0" dirty="0"/>
                        <a:t>9:00am-11:00am</a:t>
                      </a:r>
                    </a:p>
                  </a:txBody>
                  <a:tcPr marL="130048" marR="130048" marT="65024" marB="65024"/>
                </a:tc>
                <a:extLst>
                  <a:ext uri="{0D108BD9-81ED-4DB2-BD59-A6C34878D82A}">
                    <a16:rowId xmlns:a16="http://schemas.microsoft.com/office/drawing/2014/main" val="2237649"/>
                  </a:ext>
                </a:extLst>
              </a:tr>
            </a:tbl>
          </a:graphicData>
        </a:graphic>
      </p:graphicFrame>
      <p:sp>
        <p:nvSpPr>
          <p:cNvPr id="6" name="TextBox 5"/>
          <p:cNvSpPr txBox="1"/>
          <p:nvPr/>
        </p:nvSpPr>
        <p:spPr>
          <a:xfrm>
            <a:off x="989808" y="6768041"/>
            <a:ext cx="5464114" cy="2368662"/>
          </a:xfrm>
          <a:prstGeom prst="rect">
            <a:avLst/>
          </a:prstGeom>
          <a:noFill/>
        </p:spPr>
        <p:txBody>
          <a:bodyPr wrap="square" rtlCol="0" anchor="t">
            <a:spAutoFit/>
          </a:bodyPr>
          <a:lstStyle/>
          <a:p>
            <a:pPr algn="ctr"/>
            <a:r>
              <a:rPr lang="en-US" sz="2276">
                <a:latin typeface="+mn-lt"/>
              </a:rPr>
              <a:t>The agenda for upcoming meetings will be available on our external website on a Monday the week of the meeting. </a:t>
            </a:r>
          </a:p>
          <a:p>
            <a:pPr algn="ctr"/>
            <a:r>
              <a:rPr lang="en-US" sz="2276">
                <a:latin typeface="+mn-lt"/>
              </a:rPr>
              <a:t> </a:t>
            </a:r>
            <a:r>
              <a:rPr lang="en-US" sz="2276">
                <a:latin typeface="+mn-lt"/>
                <a:hlinkClick r:id="rId3"/>
              </a:rPr>
              <a:t>https://www.colorado.gov/pacific/hcpf/hospital-engagement-meetings</a:t>
            </a:r>
            <a:endParaRPr lang="en-US" sz="2276">
              <a:latin typeface="+mn-lt"/>
            </a:endParaRPr>
          </a:p>
          <a:p>
            <a:pPr algn="ctr"/>
            <a:endParaRPr lang="en-US" sz="3413">
              <a:latin typeface="+mn-lt"/>
            </a:endParaRPr>
          </a:p>
        </p:txBody>
      </p:sp>
      <p:sp>
        <p:nvSpPr>
          <p:cNvPr id="19" name="Callout: Double Bent Line 18">
            <a:extLst>
              <a:ext uri="{FF2B5EF4-FFF2-40B4-BE49-F238E27FC236}">
                <a16:creationId xmlns:a16="http://schemas.microsoft.com/office/drawing/2014/main" id="{2BCCB8AF-00F6-4F5D-8984-0192474D0E80}"/>
              </a:ext>
              <a:ext uri="{C183D7F6-B498-43B3-948B-1728B52AA6E4}">
                <adec:decorative xmlns:adec="http://schemas.microsoft.com/office/drawing/2017/decorative" val="1"/>
              </a:ext>
            </a:extLst>
          </p:cNvPr>
          <p:cNvSpPr/>
          <p:nvPr/>
        </p:nvSpPr>
        <p:spPr bwMode="auto">
          <a:xfrm rot="10800000">
            <a:off x="7885594" y="6871683"/>
            <a:ext cx="3890953" cy="1657064"/>
          </a:xfrm>
          <a:prstGeom prst="borderCallout3">
            <a:avLst>
              <a:gd name="adj1" fmla="val 18117"/>
              <a:gd name="adj2" fmla="val 23"/>
              <a:gd name="adj3" fmla="val 18750"/>
              <a:gd name="adj4" fmla="val -13702"/>
              <a:gd name="adj5" fmla="val 68354"/>
              <a:gd name="adj6" fmla="val -13702"/>
              <a:gd name="adj7" fmla="val 302999"/>
              <a:gd name="adj8" fmla="val -12839"/>
            </a:avLst>
          </a:prstGeom>
          <a:noFill/>
          <a:ln w="12700" cap="flat" cmpd="sng" algn="ctr">
            <a:solidFill>
              <a:srgbClr val="000000"/>
            </a:solidFill>
            <a:prstDash val="solid"/>
            <a:miter lim="0"/>
            <a:headEnd type="none" w="med" len="med"/>
            <a:tailEnd type="none" w="med" len="med"/>
          </a:ln>
          <a:effectLst/>
        </p:spPr>
        <p:txBody>
          <a:bodyPr vert="horz" wrap="square" lIns="72249" tIns="72249" rIns="72249" bIns="72249" numCol="1" rtlCol="0" anchor="ctr" anchorCtr="0" compatLnSpc="1">
            <a:prstTxWarp prst="textNoShape">
              <a:avLst/>
            </a:prstTxWarp>
          </a:bodyPr>
          <a:lstStyle/>
          <a:p>
            <a:pPr marL="325115" defTabSz="830849"/>
            <a:endParaRPr lang="en-US" sz="2560">
              <a:noFill/>
            </a:endParaRPr>
          </a:p>
        </p:txBody>
      </p:sp>
      <p:sp>
        <p:nvSpPr>
          <p:cNvPr id="27" name="TextBox 26">
            <a:extLst>
              <a:ext uri="{FF2B5EF4-FFF2-40B4-BE49-F238E27FC236}">
                <a16:creationId xmlns:a16="http://schemas.microsoft.com/office/drawing/2014/main" id="{D6811DD5-7AD3-4F1A-9C2E-5395F0376FFA}"/>
              </a:ext>
            </a:extLst>
          </p:cNvPr>
          <p:cNvSpPr txBox="1"/>
          <p:nvPr/>
        </p:nvSpPr>
        <p:spPr>
          <a:xfrm>
            <a:off x="8015397" y="6870024"/>
            <a:ext cx="3649735" cy="1493229"/>
          </a:xfrm>
          <a:prstGeom prst="rect">
            <a:avLst/>
          </a:prstGeom>
          <a:noFill/>
          <a:ln w="38100">
            <a:noFill/>
          </a:ln>
        </p:spPr>
        <p:txBody>
          <a:bodyPr wrap="square" rtlCol="0">
            <a:spAutoFit/>
          </a:bodyPr>
          <a:lstStyle/>
          <a:p>
            <a:r>
              <a:rPr lang="en-US" sz="2276"/>
              <a:t>Please note the offset dates and times to work around holidays AND Medical Services Board</a:t>
            </a:r>
          </a:p>
        </p:txBody>
      </p:sp>
      <p:cxnSp>
        <p:nvCxnSpPr>
          <p:cNvPr id="2" name="Straight Arrow Connector 1">
            <a:extLst>
              <a:ext uri="{FF2B5EF4-FFF2-40B4-BE49-F238E27FC236}">
                <a16:creationId xmlns:a16="http://schemas.microsoft.com/office/drawing/2014/main" id="{2A24B62C-909A-450B-86C8-1EECC20B4AC3}"/>
              </a:ext>
              <a:ext uri="{C183D7F6-B498-43B3-948B-1728B52AA6E4}">
                <adec:decorative xmlns:adec="http://schemas.microsoft.com/office/drawing/2017/decorative" val="1"/>
              </a:ext>
            </a:extLst>
          </p:cNvPr>
          <p:cNvCxnSpPr/>
          <p:nvPr/>
        </p:nvCxnSpPr>
        <p:spPr bwMode="auto">
          <a:xfrm flipH="1" flipV="1">
            <a:off x="10452503" y="4859651"/>
            <a:ext cx="1814786" cy="1322"/>
          </a:xfrm>
          <a:prstGeom prst="straightConnector1">
            <a:avLst/>
          </a:prstGeom>
          <a:solidFill>
            <a:srgbClr val="14943F"/>
          </a:solidFill>
          <a:ln w="12700" cap="flat" cmpd="sng" algn="ctr">
            <a:solidFill>
              <a:srgbClr val="000000"/>
            </a:solidFill>
            <a:prstDash val="solid"/>
            <a:miter lim="0"/>
            <a:headEnd type="none" w="med" len="med"/>
            <a:tailEnd type="triangle"/>
          </a:ln>
          <a:effectLst/>
        </p:spPr>
      </p:cxnSp>
      <p:cxnSp>
        <p:nvCxnSpPr>
          <p:cNvPr id="11" name="Straight Arrow Connector 10">
            <a:extLst>
              <a:ext uri="{FF2B5EF4-FFF2-40B4-BE49-F238E27FC236}">
                <a16:creationId xmlns:a16="http://schemas.microsoft.com/office/drawing/2014/main" id="{36A11985-5075-42F5-86C6-D80F6ECDC78A}"/>
              </a:ext>
              <a:ext uri="{C183D7F6-B498-43B3-948B-1728B52AA6E4}">
                <adec:decorative xmlns:adec="http://schemas.microsoft.com/office/drawing/2017/decorative" val="1"/>
              </a:ext>
            </a:extLst>
          </p:cNvPr>
          <p:cNvCxnSpPr>
            <a:cxnSpLocks/>
          </p:cNvCxnSpPr>
          <p:nvPr/>
        </p:nvCxnSpPr>
        <p:spPr bwMode="auto">
          <a:xfrm flipH="1">
            <a:off x="10510726" y="2774467"/>
            <a:ext cx="1756563" cy="1322"/>
          </a:xfrm>
          <a:prstGeom prst="straightConnector1">
            <a:avLst/>
          </a:prstGeom>
          <a:solidFill>
            <a:srgbClr val="14943F"/>
          </a:solidFill>
          <a:ln w="12700" cap="flat" cmpd="sng" algn="ctr">
            <a:solidFill>
              <a:srgbClr val="000000"/>
            </a:solidFill>
            <a:prstDash val="solid"/>
            <a:miter lim="0"/>
            <a:headEnd type="none" w="med" len="med"/>
            <a:tailEnd type="triangle"/>
          </a:ln>
          <a:effectLst/>
        </p:spPr>
      </p:cxnSp>
      <p:cxnSp>
        <p:nvCxnSpPr>
          <p:cNvPr id="14" name="Straight Arrow Connector 13">
            <a:extLst>
              <a:ext uri="{FF2B5EF4-FFF2-40B4-BE49-F238E27FC236}">
                <a16:creationId xmlns:a16="http://schemas.microsoft.com/office/drawing/2014/main" id="{A6FC390A-081B-19FC-12D4-DB7F23696E55}"/>
              </a:ext>
              <a:ext uri="{C183D7F6-B498-43B3-948B-1728B52AA6E4}">
                <adec:decorative xmlns:adec="http://schemas.microsoft.com/office/drawing/2017/decorative" val="1"/>
              </a:ext>
            </a:extLst>
          </p:cNvPr>
          <p:cNvCxnSpPr>
            <a:cxnSpLocks/>
          </p:cNvCxnSpPr>
          <p:nvPr/>
        </p:nvCxnSpPr>
        <p:spPr bwMode="auto">
          <a:xfrm>
            <a:off x="12267289" y="2774467"/>
            <a:ext cx="19997" cy="5477287"/>
          </a:xfrm>
          <a:prstGeom prst="straightConnector1">
            <a:avLst/>
          </a:prstGeom>
          <a:solidFill>
            <a:srgbClr val="14943F"/>
          </a:solidFill>
          <a:ln w="57150" cap="flat" cmpd="sng" algn="ctr">
            <a:solidFill>
              <a:schemeClr val="accent1">
                <a:lumMod val="75000"/>
              </a:schemeClr>
            </a:solidFill>
            <a:prstDash val="solid"/>
            <a:miter lim="0"/>
            <a:headEnd type="none" w="med" len="med"/>
            <a:tailEnd type="none" w="med" len="med"/>
          </a:ln>
          <a:effectLst/>
        </p:spPr>
      </p:cxnSp>
      <p:sp>
        <p:nvSpPr>
          <p:cNvPr id="3" name="Slide Number Placeholder 2">
            <a:extLst>
              <a:ext uri="{C183D7F6-B498-43B3-948B-1728B52AA6E4}">
                <adec:decorative xmlns:adec="http://schemas.microsoft.com/office/drawing/2017/decorative" val="1"/>
              </a:ext>
            </a:extLst>
          </p:cNvPr>
          <p:cNvSpPr>
            <a:spLocks noGrp="1"/>
          </p:cNvSpPr>
          <p:nvPr>
            <p:ph type="sldNum" sz="quarter" idx="10"/>
          </p:nvPr>
        </p:nvSpPr>
        <p:spPr/>
        <p:txBody>
          <a:bodyPr/>
          <a:lstStyle/>
          <a:p>
            <a:fld id="{7CD4B2A3-DF06-4EAB-85AB-0641A4D150A0}" type="slidenum">
              <a:rPr lang="en-US" smtClean="0">
                <a:solidFill>
                  <a:srgbClr val="FFFFFF"/>
                </a:solidFill>
              </a:rPr>
              <a:pPr/>
              <a:t>4</a:t>
            </a:fld>
            <a:endParaRPr lang="en-US">
              <a:solidFill>
                <a:srgbClr val="FFFFFF"/>
              </a:solidFill>
            </a:endParaRPr>
          </a:p>
        </p:txBody>
      </p:sp>
    </p:spTree>
    <p:extLst>
      <p:ext uri="{BB962C8B-B14F-4D97-AF65-F5344CB8AC3E}">
        <p14:creationId xmlns:p14="http://schemas.microsoft.com/office/powerpoint/2010/main" val="2838285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D13D8B-3009-4359-9FB8-AD660C8B55D1}"/>
              </a:ext>
            </a:extLst>
          </p:cNvPr>
          <p:cNvSpPr txBox="1">
            <a:spLocks noGrp="1"/>
          </p:cNvSpPr>
          <p:nvPr>
            <p:ph type="title" idx="4294967295"/>
          </p:nvPr>
        </p:nvSpPr>
        <p:spPr>
          <a:xfrm>
            <a:off x="2438941" y="206348"/>
            <a:ext cx="8123837" cy="8802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0" marR="0" lvl="0" indent="0" algn="ctr" defTabSz="831013" rtl="0" eaLnBrk="1" fontAlgn="auto" latinLnBrk="0" hangingPunct="1">
              <a:lnSpc>
                <a:spcPct val="100000"/>
              </a:lnSpc>
              <a:spcBef>
                <a:spcPts val="1092"/>
              </a:spcBef>
              <a:spcAft>
                <a:spcPts val="0"/>
              </a:spcAft>
              <a:buClrTx/>
              <a:buSzTx/>
              <a:buFontTx/>
              <a:buNone/>
              <a:tabLst/>
              <a:defRPr/>
            </a:pPr>
            <a:r>
              <a:rPr kumimoji="0" lang="en-US" sz="5120" b="1" i="0" u="none" strike="noStrike" kern="0" cap="none" spc="0" normalizeH="0" baseline="0" noProof="0">
                <a:ln w="0"/>
                <a:solidFill>
                  <a:schemeClr val="tx1"/>
                </a:solidFill>
                <a:effectLst/>
                <a:uLnTx/>
                <a:uFillTx/>
                <a:latin typeface="Trebuchet MS"/>
                <a:ea typeface="Trebuchet MS" pitchFamily="-100" charset="0"/>
                <a:cs typeface="Trebuchet MS" pitchFamily="-100" charset="0"/>
                <a:sym typeface="Trebuchet MS" pitchFamily="-100" charset="0"/>
              </a:rPr>
              <a:t>AGENDA</a:t>
            </a:r>
          </a:p>
        </p:txBody>
      </p:sp>
      <p:graphicFrame>
        <p:nvGraphicFramePr>
          <p:cNvPr id="6" name="Table 13">
            <a:extLst>
              <a:ext uri="{FF2B5EF4-FFF2-40B4-BE49-F238E27FC236}">
                <a16:creationId xmlns:a16="http://schemas.microsoft.com/office/drawing/2014/main" id="{05A6AE4F-1A0A-496C-A3D3-B55588F2DC51}"/>
              </a:ext>
            </a:extLst>
          </p:cNvPr>
          <p:cNvGraphicFramePr>
            <a:graphicFrameLocks noGrp="1"/>
          </p:cNvGraphicFramePr>
          <p:nvPr>
            <p:extLst>
              <p:ext uri="{D42A27DB-BD31-4B8C-83A1-F6EECF244321}">
                <p14:modId xmlns:p14="http://schemas.microsoft.com/office/powerpoint/2010/main" val="1747513537"/>
              </p:ext>
            </p:extLst>
          </p:nvPr>
        </p:nvGraphicFramePr>
        <p:xfrm>
          <a:off x="417813" y="1279004"/>
          <a:ext cx="12166092" cy="6421477"/>
        </p:xfrm>
        <a:graphic>
          <a:graphicData uri="http://schemas.openxmlformats.org/drawingml/2006/table">
            <a:tbl>
              <a:tblPr firstRow="1" bandRow="1">
                <a:tableStyleId>{5C22544A-7EE6-4342-B048-85BDC9FD1C3A}</a:tableStyleId>
              </a:tblPr>
              <a:tblGrid>
                <a:gridCol w="12166092">
                  <a:extLst>
                    <a:ext uri="{9D8B030D-6E8A-4147-A177-3AD203B41FA5}">
                      <a16:colId xmlns:a16="http://schemas.microsoft.com/office/drawing/2014/main" val="2531418421"/>
                    </a:ext>
                  </a:extLst>
                </a:gridCol>
              </a:tblGrid>
              <a:tr h="1223674">
                <a:tc>
                  <a:txBody>
                    <a:bodyPr/>
                    <a:lstStyle/>
                    <a:p>
                      <a:pPr marL="0" marR="0" lvl="0" indent="0" algn="ctr" rtl="0" eaLnBrk="1" fontAlgn="auto" latinLnBrk="0" hangingPunct="1">
                        <a:lnSpc>
                          <a:spcPct val="100000"/>
                        </a:lnSpc>
                        <a:spcBef>
                          <a:spcPts val="0"/>
                        </a:spcBef>
                        <a:spcAft>
                          <a:spcPts val="0"/>
                        </a:spcAft>
                        <a:buClrTx/>
                        <a:buSzTx/>
                        <a:buFontTx/>
                        <a:buNone/>
                      </a:pPr>
                      <a:r>
                        <a:rPr lang="en-US" sz="3200" dirty="0"/>
                        <a:t>January 2025 Hospital Stakeholder </a:t>
                      </a:r>
                    </a:p>
                    <a:p>
                      <a:pPr marL="0" marR="0" lvl="0" indent="0" algn="ctr" defTabSz="342968" rtl="0" eaLnBrk="1" fontAlgn="auto" latinLnBrk="0" hangingPunct="1">
                        <a:lnSpc>
                          <a:spcPct val="100000"/>
                        </a:lnSpc>
                        <a:spcBef>
                          <a:spcPts val="0"/>
                        </a:spcBef>
                        <a:spcAft>
                          <a:spcPts val="0"/>
                        </a:spcAft>
                        <a:buClrTx/>
                        <a:buSzTx/>
                        <a:buFontTx/>
                        <a:buNone/>
                        <a:tabLst/>
                        <a:defRPr/>
                      </a:pPr>
                      <a:r>
                        <a:rPr lang="en-US" sz="3200" dirty="0"/>
                        <a:t>Engagement Meeting Topics </a:t>
                      </a:r>
                      <a:r>
                        <a:rPr lang="en-US" sz="3200" dirty="0">
                          <a:solidFill>
                            <a:srgbClr val="FF0000"/>
                          </a:solidFill>
                        </a:rPr>
                        <a:t>– </a:t>
                      </a:r>
                      <a:r>
                        <a:rPr lang="en-US" sz="3200" dirty="0" err="1">
                          <a:solidFill>
                            <a:srgbClr val="FF0000"/>
                          </a:solidFill>
                        </a:rPr>
                        <a:t>mm:ss</a:t>
                      </a:r>
                      <a:endParaRPr lang="en-US" sz="3200" dirty="0">
                        <a:solidFill>
                          <a:srgbClr val="FF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470826839"/>
                  </a:ext>
                </a:extLst>
              </a:tr>
              <a:tr h="281795">
                <a:tc>
                  <a:txBody>
                    <a:bodyPr/>
                    <a:lstStyle/>
                    <a:p>
                      <a:pPr marL="0" lvl="0" indent="0" algn="l">
                        <a:lnSpc>
                          <a:spcPct val="100000"/>
                        </a:lnSpc>
                        <a:spcBef>
                          <a:spcPts val="0"/>
                        </a:spcBef>
                        <a:spcAft>
                          <a:spcPts val="0"/>
                        </a:spcAft>
                        <a:buNone/>
                      </a:pPr>
                      <a:r>
                        <a:rPr lang="en-US" sz="2800" dirty="0"/>
                        <a:t>February 2025 Hospital Engagement Meeting </a:t>
                      </a:r>
                      <a:r>
                        <a:rPr lang="en-US" sz="2800" dirty="0">
                          <a:solidFill>
                            <a:srgbClr val="FF0000"/>
                          </a:solidFill>
                        </a:rPr>
                        <a:t>- 3:48</a:t>
                      </a:r>
                      <a:endParaRPr lang="en-US" sz="2800" b="0" i="0" u="none" strike="noStrike" kern="1200" cap="none" spc="0" normalizeH="0" baseline="0" dirty="0">
                        <a:ln>
                          <a:noFill/>
                        </a:ln>
                        <a:solidFill>
                          <a:srgbClr val="FF0000"/>
                        </a:solidFill>
                        <a:effectLst/>
                        <a:uLnTx/>
                        <a:uFillTx/>
                        <a:latin typeface="+mn-lt"/>
                        <a:ea typeface="+mn-ea"/>
                        <a:cs typeface="+mn-cs"/>
                      </a:endParaRPr>
                    </a:p>
                  </a:txBody>
                  <a:tcPr anchor="ctr">
                    <a:lnL w="12700" cmpd="sng">
                      <a:noFill/>
                    </a:lnL>
                    <a:lnR w="12700" cmpd="sng">
                      <a:noFill/>
                    </a:lnR>
                    <a:lnT w="381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731553540"/>
                  </a:ext>
                </a:extLst>
              </a:tr>
              <a:tr h="281795">
                <a:tc>
                  <a:txBody>
                    <a:bodyPr/>
                    <a:lstStyle/>
                    <a:p>
                      <a:pPr marL="0" lvl="0" indent="0" algn="l">
                        <a:lnSpc>
                          <a:spcPct val="100000"/>
                        </a:lnSpc>
                        <a:spcBef>
                          <a:spcPts val="0"/>
                        </a:spcBef>
                        <a:spcAft>
                          <a:spcPts val="0"/>
                        </a:spcAft>
                        <a:buNone/>
                      </a:pPr>
                      <a:r>
                        <a:rPr lang="en-US" sz="2800" b="0" i="0" u="none" strike="noStrike" kern="1200" cap="none" spc="0" normalizeH="0" baseline="0" dirty="0">
                          <a:ln>
                            <a:noFill/>
                          </a:ln>
                          <a:solidFill>
                            <a:schemeClr val="tx1"/>
                          </a:solidFill>
                          <a:effectLst/>
                          <a:uLnTx/>
                          <a:uFillTx/>
                          <a:latin typeface="+mn-lt"/>
                          <a:ea typeface="+mn-ea"/>
                          <a:cs typeface="+mn-cs"/>
                        </a:rPr>
                        <a:t>Version 40 APR-DRG Update &amp; Processing Complete </a:t>
                      </a:r>
                      <a:r>
                        <a:rPr lang="en-US" sz="2800" b="0" i="0" u="none" strike="noStrike" kern="1200" cap="none" spc="0" normalizeH="0" baseline="0" dirty="0">
                          <a:ln>
                            <a:noFill/>
                          </a:ln>
                          <a:solidFill>
                            <a:srgbClr val="FF0000"/>
                          </a:solidFill>
                          <a:effectLst/>
                          <a:uLnTx/>
                          <a:uFillTx/>
                          <a:latin typeface="+mn-lt"/>
                          <a:ea typeface="+mn-ea"/>
                          <a:cs typeface="+mn-cs"/>
                        </a:rPr>
                        <a:t>– 6:38</a:t>
                      </a:r>
                    </a:p>
                  </a:txBody>
                  <a:tcPr anchor="ctr">
                    <a:lnL w="12700" cmpd="sng">
                      <a:noFill/>
                    </a:lnL>
                    <a:lnR w="12700" cmpd="sng">
                      <a:noFill/>
                    </a:lnR>
                    <a:lnT w="381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576531109"/>
                  </a:ext>
                </a:extLst>
              </a:tr>
              <a:tr h="281795">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2800" b="0" i="0" u="none" strike="noStrike" kern="1200" cap="none" spc="0" normalizeH="0" baseline="0" noProof="0" dirty="0">
                          <a:ln>
                            <a:noFill/>
                          </a:ln>
                          <a:solidFill>
                            <a:srgbClr val="000000"/>
                          </a:solidFill>
                          <a:effectLst/>
                          <a:uLnTx/>
                          <a:uFillTx/>
                          <a:latin typeface="+mn-lt"/>
                        </a:rPr>
                        <a:t>Inpatient Carve-out LARCs claims denials update </a:t>
                      </a:r>
                      <a:r>
                        <a:rPr lang="en-US" sz="2800" b="0" i="0" u="none" strike="noStrike" kern="1200" cap="none" spc="0" normalizeH="0" baseline="0" noProof="0" dirty="0">
                          <a:ln>
                            <a:noFill/>
                          </a:ln>
                          <a:solidFill>
                            <a:srgbClr val="FF0000"/>
                          </a:solidFill>
                          <a:effectLst/>
                          <a:uLnTx/>
                          <a:uFillTx/>
                          <a:latin typeface="+mn-lt"/>
                        </a:rPr>
                        <a:t>– 7:15</a:t>
                      </a:r>
                      <a:endParaRPr lang="en-US" sz="2800" b="0" i="0" u="none" strike="noStrike" kern="1200" cap="none" spc="0" normalizeH="0" baseline="0" dirty="0">
                        <a:ln>
                          <a:noFill/>
                        </a:ln>
                        <a:solidFill>
                          <a:srgbClr val="FF0000"/>
                        </a:solidFill>
                        <a:effectLst/>
                        <a:uLnTx/>
                        <a:uFillTx/>
                        <a:latin typeface="+mn-lt"/>
                        <a:ea typeface="+mn-ea"/>
                        <a:cs typeface="+mn-cs"/>
                      </a:endParaRPr>
                    </a:p>
                  </a:txBody>
                  <a:tcPr anchor="ctr">
                    <a:lnL w="12700" cmpd="sng">
                      <a:noFill/>
                    </a:lnL>
                    <a:lnR w="12700" cmpd="sng">
                      <a:noFill/>
                    </a:lnR>
                    <a:lnT w="381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2047249312"/>
                  </a:ext>
                </a:extLst>
              </a:tr>
              <a:tr h="281795">
                <a:tc>
                  <a:txBody>
                    <a:bodyPr/>
                    <a:lstStyle/>
                    <a:p>
                      <a:pPr marL="0" lvl="0" indent="0" algn="l">
                        <a:lnSpc>
                          <a:spcPct val="100000"/>
                        </a:lnSpc>
                        <a:spcBef>
                          <a:spcPts val="0"/>
                        </a:spcBef>
                        <a:spcAft>
                          <a:spcPts val="0"/>
                        </a:spcAft>
                        <a:buNone/>
                      </a:pPr>
                      <a:r>
                        <a:rPr lang="en-US" sz="2800" b="0" i="0" u="none" strike="noStrike" kern="1200" cap="none" spc="0" normalizeH="0" baseline="0" dirty="0">
                          <a:ln>
                            <a:noFill/>
                          </a:ln>
                          <a:solidFill>
                            <a:schemeClr val="tx1"/>
                          </a:solidFill>
                          <a:effectLst/>
                          <a:uLnTx/>
                          <a:uFillTx/>
                          <a:latin typeface="+mn-lt"/>
                          <a:ea typeface="+mn-ea"/>
                          <a:cs typeface="+mn-cs"/>
                        </a:rPr>
                        <a:t>CMS Interim Final Action with comment period / Regulatory Updates </a:t>
                      </a:r>
                      <a:r>
                        <a:rPr lang="en-US" sz="2800" b="0" i="0" u="none" strike="noStrike" kern="1200" cap="none" spc="0" normalizeH="0" baseline="0" dirty="0">
                          <a:ln>
                            <a:noFill/>
                          </a:ln>
                          <a:solidFill>
                            <a:srgbClr val="FF0000"/>
                          </a:solidFill>
                          <a:effectLst/>
                          <a:uLnTx/>
                          <a:uFillTx/>
                          <a:latin typeface="+mn-lt"/>
                          <a:ea typeface="+mn-ea"/>
                          <a:cs typeface="+mn-cs"/>
                        </a:rPr>
                        <a:t>– 8:30</a:t>
                      </a:r>
                    </a:p>
                  </a:txBody>
                  <a:tcPr anchor="ctr">
                    <a:lnL w="12700" cmpd="sng">
                      <a:noFill/>
                    </a:lnL>
                    <a:lnR w="12700" cmpd="sng">
                      <a:noFill/>
                    </a:lnR>
                    <a:lnT w="381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11654730"/>
                  </a:ext>
                </a:extLst>
              </a:tr>
              <a:tr h="281795">
                <a:tc>
                  <a:txBody>
                    <a:bodyPr/>
                    <a:lstStyle/>
                    <a:p>
                      <a:pPr marL="0" lvl="0" indent="0" algn="l">
                        <a:lnSpc>
                          <a:spcPct val="100000"/>
                        </a:lnSpc>
                        <a:spcBef>
                          <a:spcPts val="0"/>
                        </a:spcBef>
                        <a:spcAft>
                          <a:spcPts val="0"/>
                        </a:spcAft>
                        <a:buNone/>
                      </a:pPr>
                      <a:r>
                        <a:rPr lang="en-US" sz="2800" kern="1200" noProof="0" dirty="0">
                          <a:solidFill>
                            <a:schemeClr val="dk1"/>
                          </a:solidFill>
                          <a:latin typeface="+mn-lt"/>
                          <a:ea typeface="+mn-ea"/>
                          <a:cs typeface="+mn-cs"/>
                        </a:rPr>
                        <a:t>Timelines for Education Related / CMS data 30-day review period </a:t>
                      </a:r>
                      <a:r>
                        <a:rPr lang="en-US" sz="2800" kern="1200" noProof="0" dirty="0">
                          <a:solidFill>
                            <a:srgbClr val="FF0000"/>
                          </a:solidFill>
                          <a:latin typeface="+mn-lt"/>
                          <a:ea typeface="+mn-ea"/>
                          <a:cs typeface="+mn-cs"/>
                        </a:rPr>
                        <a:t>– 14:10</a:t>
                      </a:r>
                    </a:p>
                  </a:txBody>
                  <a:tcPr anchor="ctr">
                    <a:lnL w="12700" cmpd="sng">
                      <a:noFill/>
                    </a:lnL>
                    <a:lnR w="12700" cmpd="sng">
                      <a:noFill/>
                    </a:lnR>
                    <a:lnT w="381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2133575263"/>
                  </a:ext>
                </a:extLst>
              </a:tr>
              <a:tr h="281795">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2800" dirty="0"/>
                        <a:t>HCRIS Data mobilization discussion </a:t>
                      </a:r>
                      <a:r>
                        <a:rPr lang="en-US" sz="2800" dirty="0">
                          <a:solidFill>
                            <a:srgbClr val="FF0000"/>
                          </a:solidFill>
                        </a:rPr>
                        <a:t>– 15:38</a:t>
                      </a:r>
                    </a:p>
                  </a:txBody>
                  <a:tcPr anchor="ctr">
                    <a:lnL w="12700" cmpd="sng">
                      <a:noFill/>
                    </a:lnL>
                    <a:lnR w="12700" cmpd="sng">
                      <a:noFill/>
                    </a:lnR>
                    <a:lnT w="381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321030210"/>
                  </a:ext>
                </a:extLst>
              </a:tr>
              <a:tr h="281795">
                <a:tc>
                  <a:txBody>
                    <a:bodyPr/>
                    <a:lstStyle/>
                    <a:p>
                      <a:pPr marL="0" lvl="0" indent="0" algn="l">
                        <a:lnSpc>
                          <a:spcPct val="100000"/>
                        </a:lnSpc>
                        <a:buNone/>
                      </a:pPr>
                      <a:r>
                        <a:rPr lang="en-US" sz="2800" b="0" i="0" u="none" strike="noStrike" kern="1200" cap="none" spc="0" normalizeH="0" baseline="0" noProof="0" dirty="0">
                          <a:ln>
                            <a:noFill/>
                          </a:ln>
                          <a:solidFill>
                            <a:srgbClr val="000000"/>
                          </a:solidFill>
                          <a:effectLst/>
                          <a:uLnTx/>
                          <a:uFillTx/>
                          <a:latin typeface="Trebuchet MS"/>
                        </a:rPr>
                        <a:t>General EAPG Updates </a:t>
                      </a:r>
                      <a:r>
                        <a:rPr lang="en-US" sz="2800" b="0" i="0" u="none" strike="noStrike" kern="1200" cap="none" spc="0" normalizeH="0" baseline="0" noProof="0" dirty="0">
                          <a:ln>
                            <a:noFill/>
                          </a:ln>
                          <a:solidFill>
                            <a:srgbClr val="FF0000"/>
                          </a:solidFill>
                          <a:effectLst/>
                          <a:uLnTx/>
                          <a:uFillTx/>
                          <a:latin typeface="Trebuchet MS"/>
                        </a:rPr>
                        <a:t>- 18:47</a:t>
                      </a:r>
                    </a:p>
                  </a:txBody>
                  <a:tcPr anchor="ctr">
                    <a:lnL w="12700" cmpd="sng">
                      <a:noFill/>
                    </a:lnL>
                    <a:lnR w="12700" cmpd="sng">
                      <a:noFill/>
                    </a:lnR>
                    <a:lnT w="381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226994963"/>
                  </a:ext>
                </a:extLst>
              </a:tr>
              <a:tr h="523561">
                <a:tc>
                  <a:txBody>
                    <a:bodyPr/>
                    <a:lstStyle/>
                    <a:p>
                      <a:pPr marL="0" marR="0" lvl="0" indent="0" algn="l" defTabSz="342968" rtl="0" eaLnBrk="1" fontAlgn="auto" latinLnBrk="0" hangingPunct="1">
                        <a:lnSpc>
                          <a:spcPct val="100000"/>
                        </a:lnSpc>
                        <a:spcBef>
                          <a:spcPts val="0"/>
                        </a:spcBef>
                        <a:spcAft>
                          <a:spcPts val="0"/>
                        </a:spcAft>
                        <a:buClrTx/>
                        <a:buSzTx/>
                        <a:buFontTx/>
                        <a:buNone/>
                        <a:tabLst/>
                        <a:defRPr/>
                      </a:pPr>
                      <a:r>
                        <a:rPr lang="en-US" sz="2800" b="0" i="0" u="none" strike="noStrike" kern="1200" cap="none" spc="0" normalizeH="0" baseline="0" noProof="0" dirty="0">
                          <a:ln>
                            <a:noFill/>
                          </a:ln>
                          <a:effectLst/>
                          <a:uLnTx/>
                          <a:uFillTx/>
                          <a:latin typeface="+mn-lt"/>
                        </a:rPr>
                        <a:t>Long-Acting Anti-Psychotics Billing Guidance </a:t>
                      </a:r>
                      <a:r>
                        <a:rPr lang="en-US" sz="2800" b="0" i="0" u="none" strike="noStrike" kern="1200" cap="none" spc="0" normalizeH="0" baseline="0" noProof="0" dirty="0">
                          <a:ln>
                            <a:noFill/>
                          </a:ln>
                          <a:solidFill>
                            <a:srgbClr val="FF0000"/>
                          </a:solidFill>
                          <a:effectLst/>
                          <a:uLnTx/>
                          <a:uFillTx/>
                          <a:latin typeface="+mn-lt"/>
                        </a:rPr>
                        <a:t>– 20:30</a:t>
                      </a:r>
                    </a:p>
                  </a:txBody>
                  <a:tcPr anchor="ctr">
                    <a:lnL w="12700" cmpd="sng">
                      <a:noFill/>
                    </a:lnL>
                    <a:lnR w="12700" cmpd="sng">
                      <a:noFill/>
                    </a:lnR>
                    <a:lnT w="381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4275582254"/>
                  </a:ext>
                </a:extLst>
              </a:tr>
              <a:tr h="523561">
                <a:tc>
                  <a:txBody>
                    <a:bodyPr/>
                    <a:lstStyle/>
                    <a:p>
                      <a:pPr marL="0" lvl="0" indent="0" algn="l">
                        <a:lnSpc>
                          <a:spcPct val="100000"/>
                        </a:lnSpc>
                        <a:spcBef>
                          <a:spcPts val="0"/>
                        </a:spcBef>
                        <a:spcAft>
                          <a:spcPts val="0"/>
                        </a:spcAft>
                        <a:buNone/>
                      </a:pPr>
                      <a:r>
                        <a:rPr lang="en-US" sz="2800" b="0" i="0" u="none" strike="noStrike" kern="1200" cap="none" spc="0" normalizeH="0" baseline="0" noProof="0" dirty="0">
                          <a:ln>
                            <a:noFill/>
                          </a:ln>
                          <a:effectLst/>
                          <a:uLnTx/>
                          <a:uFillTx/>
                          <a:latin typeface="+mn-lt"/>
                        </a:rPr>
                        <a:t>Regulatory Updates </a:t>
                      </a:r>
                      <a:r>
                        <a:rPr lang="en-US" sz="2800" b="0" i="0" u="none" strike="noStrike" kern="1200" cap="none" spc="0" normalizeH="0" baseline="0" noProof="0" dirty="0">
                          <a:ln>
                            <a:noFill/>
                          </a:ln>
                          <a:solidFill>
                            <a:srgbClr val="FF0000"/>
                          </a:solidFill>
                          <a:effectLst/>
                          <a:uLnTx/>
                          <a:uFillTx/>
                          <a:latin typeface="+mn-lt"/>
                        </a:rPr>
                        <a:t>– 21:38</a:t>
                      </a:r>
                    </a:p>
                  </a:txBody>
                  <a:tcPr anchor="ctr">
                    <a:lnL w="12700" cmpd="sng">
                      <a:noFill/>
                    </a:lnL>
                    <a:lnR w="12700" cmpd="sng">
                      <a:noFill/>
                    </a:lnR>
                    <a:lnT w="381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2553508582"/>
                  </a:ext>
                </a:extLst>
              </a:tr>
              <a:tr h="523561">
                <a:tc>
                  <a:txBody>
                    <a:bodyPr/>
                    <a:lstStyle/>
                    <a:p>
                      <a:pPr marL="0" lvl="0" indent="0" algn="l">
                        <a:lnSpc>
                          <a:spcPct val="100000"/>
                        </a:lnSpc>
                        <a:spcBef>
                          <a:spcPts val="0"/>
                        </a:spcBef>
                        <a:spcAft>
                          <a:spcPts val="0"/>
                        </a:spcAft>
                        <a:buNone/>
                      </a:pPr>
                      <a:r>
                        <a:rPr lang="en-US" sz="2800" b="0" i="0" u="none" strike="noStrike" kern="1200" cap="none" spc="0" normalizeH="0" baseline="0" noProof="0" dirty="0">
                          <a:ln>
                            <a:noFill/>
                          </a:ln>
                          <a:effectLst/>
                          <a:uLnTx/>
                          <a:uFillTx/>
                          <a:latin typeface="+mn-lt"/>
                        </a:rPr>
                        <a:t>Hospital Back-Up Program </a:t>
                      </a:r>
                      <a:r>
                        <a:rPr lang="en-US" sz="2800" b="0" i="0" u="none" strike="noStrike" kern="1200" cap="none" spc="0" normalizeH="0" baseline="0" noProof="0" dirty="0">
                          <a:ln>
                            <a:noFill/>
                          </a:ln>
                          <a:solidFill>
                            <a:srgbClr val="FF0000"/>
                          </a:solidFill>
                          <a:effectLst/>
                          <a:uLnTx/>
                          <a:uFillTx/>
                          <a:latin typeface="+mn-lt"/>
                        </a:rPr>
                        <a:t>– 22:58</a:t>
                      </a:r>
                    </a:p>
                  </a:txBody>
                  <a:tcPr anchor="ctr">
                    <a:lnL w="12700" cmpd="sng">
                      <a:noFill/>
                    </a:lnL>
                    <a:lnR w="12700" cmpd="sng">
                      <a:noFill/>
                    </a:lnR>
                    <a:lnT w="381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926140065"/>
                  </a:ext>
                </a:extLst>
              </a:tr>
            </a:tbl>
          </a:graphicData>
        </a:graphic>
      </p:graphicFrame>
      <p:sp>
        <p:nvSpPr>
          <p:cNvPr id="2" name="Slide Number Placeholder 1">
            <a:extLst>
              <a:ext uri="{C183D7F6-B498-43B3-948B-1728B52AA6E4}">
                <adec:decorative xmlns:adec="http://schemas.microsoft.com/office/drawing/2017/decorative" val="1"/>
              </a:ext>
            </a:extLst>
          </p:cNvPr>
          <p:cNvSpPr>
            <a:spLocks noGrp="1"/>
          </p:cNvSpPr>
          <p:nvPr>
            <p:ph type="sldNum" sz="quarter" idx="10"/>
          </p:nvPr>
        </p:nvSpPr>
        <p:spPr/>
        <p:txBody>
          <a:bodyPr/>
          <a:lstStyle/>
          <a:p>
            <a:pPr defTabSz="438148">
              <a:defRPr/>
            </a:pPr>
            <a:fld id="{CDE68769-00DC-405B-88E2-248530D96551}" type="slidenum">
              <a:rPr lang="en-US">
                <a:solidFill>
                  <a:srgbClr val="FFFFFF"/>
                </a:solidFill>
              </a:rPr>
              <a:pPr defTabSz="438148">
                <a:defRPr/>
              </a:pPr>
              <a:t>5</a:t>
            </a:fld>
            <a:endParaRPr lang="en-US">
              <a:solidFill>
                <a:srgbClr val="FFFFFF"/>
              </a:solidFill>
            </a:endParaRPr>
          </a:p>
        </p:txBody>
      </p:sp>
    </p:spTree>
    <p:extLst>
      <p:ext uri="{BB962C8B-B14F-4D97-AF65-F5344CB8AC3E}">
        <p14:creationId xmlns:p14="http://schemas.microsoft.com/office/powerpoint/2010/main" val="3593284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876E4-6E28-5083-95E9-C8BF9F9AA86D}"/>
              </a:ext>
            </a:extLst>
          </p:cNvPr>
          <p:cNvSpPr>
            <a:spLocks noGrp="1"/>
          </p:cNvSpPr>
          <p:nvPr>
            <p:ph type="title"/>
          </p:nvPr>
        </p:nvSpPr>
        <p:spPr/>
        <p:txBody>
          <a:bodyPr>
            <a:normAutofit fontScale="90000"/>
          </a:bodyPr>
          <a:lstStyle/>
          <a:p>
            <a:r>
              <a:rPr lang="en-US" sz="4400"/>
              <a:t>February 2025 Hospital Engagement Meeting</a:t>
            </a:r>
          </a:p>
        </p:txBody>
      </p:sp>
      <p:sp>
        <p:nvSpPr>
          <p:cNvPr id="3" name="Content Placeholder 2">
            <a:extLst>
              <a:ext uri="{FF2B5EF4-FFF2-40B4-BE49-F238E27FC236}">
                <a16:creationId xmlns:a16="http://schemas.microsoft.com/office/drawing/2014/main" id="{D598E3E8-54BA-6CBA-80C6-CAB4DB1528BF}"/>
              </a:ext>
            </a:extLst>
          </p:cNvPr>
          <p:cNvSpPr>
            <a:spLocks noGrp="1"/>
          </p:cNvSpPr>
          <p:nvPr>
            <p:ph sz="quarter" idx="10"/>
          </p:nvPr>
        </p:nvSpPr>
        <p:spPr/>
        <p:txBody>
          <a:bodyPr/>
          <a:lstStyle/>
          <a:p>
            <a:r>
              <a:rPr lang="en-US" b="1"/>
              <a:t>Added hospital engagement meeting</a:t>
            </a:r>
          </a:p>
          <a:p>
            <a:pPr lvl="1"/>
            <a:r>
              <a:rPr lang="en-US"/>
              <a:t>Friday, February 7, 2025: 9:00 – 11:00am</a:t>
            </a:r>
          </a:p>
          <a:p>
            <a:pPr lvl="1"/>
            <a:r>
              <a:rPr lang="en-US"/>
              <a:t>Intended focus to be on EAPG version 3.18 transition</a:t>
            </a:r>
          </a:p>
          <a:p>
            <a:pPr lvl="1"/>
            <a:r>
              <a:rPr lang="en-US"/>
              <a:t>EAPGs used for outpatient hospital payment methodology</a:t>
            </a:r>
          </a:p>
          <a:p>
            <a:pPr lvl="1"/>
            <a:r>
              <a:rPr lang="en-US" b="1"/>
              <a:t>GOAL:</a:t>
            </a:r>
            <a:r>
              <a:rPr lang="en-US"/>
              <a:t> Implementation on July 1, 2025, last version update January 1, 2022</a:t>
            </a:r>
          </a:p>
          <a:p>
            <a:endParaRPr lang="en-US"/>
          </a:p>
          <a:p>
            <a:r>
              <a:rPr lang="en-US" b="1"/>
              <a:t>Meeting topics to include:</a:t>
            </a:r>
          </a:p>
          <a:p>
            <a:pPr lvl="1"/>
            <a:r>
              <a:rPr lang="en-US"/>
              <a:t>Discussion of overall methodology for updating EAPG weights used in payment calculations</a:t>
            </a:r>
          </a:p>
          <a:p>
            <a:pPr lvl="1"/>
            <a:r>
              <a:rPr lang="en-US"/>
              <a:t>Presentation of findings on most impactful EAPG methodological changes from EAPG 3.16 to EAPG 3.18</a:t>
            </a:r>
          </a:p>
          <a:p>
            <a:pPr lvl="1"/>
            <a:r>
              <a:rPr lang="en-US"/>
              <a:t>Assessment of required regulatory updates to accommodate update</a:t>
            </a:r>
          </a:p>
        </p:txBody>
      </p:sp>
      <p:sp>
        <p:nvSpPr>
          <p:cNvPr id="4" name="Slide Number Placeholder 3">
            <a:extLst>
              <a:ext uri="{FF2B5EF4-FFF2-40B4-BE49-F238E27FC236}">
                <a16:creationId xmlns:a16="http://schemas.microsoft.com/office/drawing/2014/main" id="{0C975A09-85E1-86CD-778E-57AF77833C82}"/>
              </a:ext>
            </a:extLst>
          </p:cNvPr>
          <p:cNvSpPr>
            <a:spLocks noGrp="1"/>
          </p:cNvSpPr>
          <p:nvPr>
            <p:ph type="sldNum" sz="quarter" idx="11"/>
          </p:nvPr>
        </p:nvSpPr>
        <p:spPr/>
        <p:txBody>
          <a:bodyPr/>
          <a:lstStyle/>
          <a:p>
            <a:fld id="{7CD4B2A3-DF06-4EAB-85AB-0641A4D150A0}" type="slidenum">
              <a:rPr lang="en-US" smtClean="0">
                <a:solidFill>
                  <a:srgbClr val="FFFFFF"/>
                </a:solidFill>
              </a:rPr>
              <a:pPr/>
              <a:t>6</a:t>
            </a:fld>
            <a:endParaRPr lang="en-US">
              <a:solidFill>
                <a:srgbClr val="FFFFFF"/>
              </a:solidFill>
            </a:endParaRPr>
          </a:p>
        </p:txBody>
      </p:sp>
    </p:spTree>
    <p:extLst>
      <p:ext uri="{BB962C8B-B14F-4D97-AF65-F5344CB8AC3E}">
        <p14:creationId xmlns:p14="http://schemas.microsoft.com/office/powerpoint/2010/main" val="56172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29DC2FD-EAD2-4C52-9262-C8DB3A523A65}"/>
              </a:ext>
            </a:extLst>
          </p:cNvPr>
          <p:cNvSpPr>
            <a:spLocks noGrp="1"/>
          </p:cNvSpPr>
          <p:nvPr>
            <p:ph type="title"/>
          </p:nvPr>
        </p:nvSpPr>
        <p:spPr>
          <a:xfrm>
            <a:off x="378827" y="147713"/>
            <a:ext cx="12007209" cy="1688115"/>
          </a:xfrm>
        </p:spPr>
        <p:txBody>
          <a:bodyPr>
            <a:noAutofit/>
          </a:bodyPr>
          <a:lstStyle/>
          <a:p>
            <a:r>
              <a:rPr lang="en-US" sz="3600">
                <a:ea typeface="+mj-lt"/>
                <a:cs typeface="+mj-lt"/>
              </a:rPr>
              <a:t>APR-DRG Version 40 Update &amp; Reprocessing was Complete in mid-December</a:t>
            </a:r>
            <a:endParaRPr lang="en-US"/>
          </a:p>
        </p:txBody>
      </p:sp>
      <p:sp>
        <p:nvSpPr>
          <p:cNvPr id="2" name="TextBox 1">
            <a:extLst>
              <a:ext uri="{FF2B5EF4-FFF2-40B4-BE49-F238E27FC236}">
                <a16:creationId xmlns:a16="http://schemas.microsoft.com/office/drawing/2014/main" id="{5AB508FE-B941-E7DC-7B20-BCD08E47531F}"/>
              </a:ext>
            </a:extLst>
          </p:cNvPr>
          <p:cNvSpPr txBox="1"/>
          <p:nvPr/>
        </p:nvSpPr>
        <p:spPr>
          <a:xfrm>
            <a:off x="930107" y="2029867"/>
            <a:ext cx="10904648" cy="5693866"/>
          </a:xfrm>
          <a:prstGeom prst="rect">
            <a:avLst/>
          </a:prstGeom>
          <a:no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defTabSz="779050" hangingPunct="1">
              <a:spcBef>
                <a:spcPts val="1024"/>
              </a:spcBef>
            </a:pPr>
            <a:r>
              <a:rPr lang="en-US" sz="2800">
                <a:solidFill>
                  <a:srgbClr val="222222"/>
                </a:solidFill>
                <a:highlight>
                  <a:srgbClr val="FFFFFF"/>
                </a:highlight>
                <a:latin typeface="+mn-lt"/>
                <a:cs typeface="Arial"/>
              </a:rPr>
              <a:t>Version 40 of the All Patient Refined–Diagnosis Related Group (APR-DRG) methodology and its associated weight table has been updated. Claims with a last date of service on or after 10/1/2024 were reprocessed with a retroactive claims adjustments in mid-December.</a:t>
            </a:r>
            <a:br>
              <a:rPr lang="en-US" sz="2800">
                <a:latin typeface="+mn-lt"/>
              </a:rPr>
            </a:br>
            <a:br>
              <a:rPr lang="en-US" sz="2800">
                <a:latin typeface="+mn-lt"/>
              </a:rPr>
            </a:br>
            <a:r>
              <a:rPr lang="en-US" sz="2800">
                <a:solidFill>
                  <a:schemeClr val="tx1"/>
                </a:solidFill>
                <a:highlight>
                  <a:srgbClr val="FFFFFF"/>
                </a:highlight>
                <a:latin typeface="+mn-lt"/>
                <a:cs typeface="Arial"/>
              </a:rPr>
              <a:t>Visit the </a:t>
            </a:r>
            <a:r>
              <a:rPr lang="en-US" sz="2800">
                <a:solidFill>
                  <a:srgbClr val="002DD1"/>
                </a:solidFill>
                <a:highlight>
                  <a:srgbClr val="FFFFFF"/>
                </a:highlight>
                <a:latin typeface="+mn-lt"/>
                <a:cs typeface="Arial"/>
                <a:hlinkClick r:id="rId2">
                  <a:extLst>
                    <a:ext uri="{A12FA001-AC4F-418D-AE19-62706E023703}">
                      <ahyp:hlinkClr xmlns:ahyp="http://schemas.microsoft.com/office/drawing/2018/hyperlinkcolor" val="tx"/>
                    </a:ext>
                  </a:extLst>
                </a:hlinkClick>
              </a:rPr>
              <a:t>Inpatient Hospital Payment web page</a:t>
            </a:r>
            <a:r>
              <a:rPr lang="en-US" sz="2800">
                <a:solidFill>
                  <a:schemeClr val="tx1"/>
                </a:solidFill>
                <a:highlight>
                  <a:srgbClr val="FFFFFF"/>
                </a:highlight>
                <a:latin typeface="+mn-lt"/>
                <a:cs typeface="Arial"/>
              </a:rPr>
              <a:t> to locate the weight tables that will be implemented. Visit the </a:t>
            </a:r>
            <a:r>
              <a:rPr lang="en-US" sz="2800">
                <a:solidFill>
                  <a:srgbClr val="002DD1"/>
                </a:solidFill>
                <a:highlight>
                  <a:srgbClr val="FFFFFF"/>
                </a:highlight>
                <a:latin typeface="+mn-lt"/>
                <a:cs typeface="Arial"/>
                <a:hlinkClick r:id="rId3">
                  <a:extLst>
                    <a:ext uri="{A12FA001-AC4F-418D-AE19-62706E023703}">
                      <ahyp:hlinkClr xmlns:ahyp="http://schemas.microsoft.com/office/drawing/2018/hyperlinkcolor" val="tx"/>
                    </a:ext>
                  </a:extLst>
                </a:hlinkClick>
              </a:rPr>
              <a:t>Hospital Stakeholder Engagement Meetings web page</a:t>
            </a:r>
            <a:r>
              <a:rPr lang="en-US" sz="2800">
                <a:solidFill>
                  <a:schemeClr val="tx1"/>
                </a:solidFill>
                <a:highlight>
                  <a:srgbClr val="FFFFFF"/>
                </a:highlight>
                <a:latin typeface="+mn-lt"/>
                <a:cs typeface="Arial"/>
              </a:rPr>
              <a:t> to review webinar recordings of the meetings.</a:t>
            </a:r>
            <a:br>
              <a:rPr lang="en-US" sz="2800">
                <a:latin typeface="+mn-lt"/>
              </a:rPr>
            </a:br>
            <a:br>
              <a:rPr lang="en-US" sz="2800">
                <a:latin typeface="+mn-lt"/>
              </a:rPr>
            </a:br>
            <a:r>
              <a:rPr lang="en-US" sz="2800">
                <a:solidFill>
                  <a:srgbClr val="222222"/>
                </a:solidFill>
                <a:highlight>
                  <a:srgbClr val="FFFFFF"/>
                </a:highlight>
                <a:latin typeface="+mn-lt"/>
                <a:cs typeface="Arial"/>
              </a:rPr>
              <a:t>Email Diana Lambe at </a:t>
            </a:r>
            <a:r>
              <a:rPr lang="en-US" sz="2800" u="sng">
                <a:solidFill>
                  <a:srgbClr val="1155CC"/>
                </a:solidFill>
                <a:highlight>
                  <a:srgbClr val="FFFFFF"/>
                </a:highlight>
                <a:latin typeface="+mn-lt"/>
                <a:cs typeface="Arial"/>
                <a:hlinkClick r:id="rId4"/>
              </a:rPr>
              <a:t>Diana.Lambe@state.co.us</a:t>
            </a:r>
            <a:r>
              <a:rPr lang="en-US" sz="2800">
                <a:solidFill>
                  <a:srgbClr val="222222"/>
                </a:solidFill>
                <a:highlight>
                  <a:srgbClr val="FFFFFF"/>
                </a:highlight>
                <a:latin typeface="+mn-lt"/>
                <a:cs typeface="Arial"/>
              </a:rPr>
              <a:t> and Andrew Abalos at </a:t>
            </a:r>
            <a:r>
              <a:rPr lang="en-US" sz="2800">
                <a:solidFill>
                  <a:srgbClr val="1155CC"/>
                </a:solidFill>
                <a:highlight>
                  <a:srgbClr val="FFFFFF"/>
                </a:highlight>
                <a:latin typeface="+mn-lt"/>
                <a:cs typeface="Arial"/>
                <a:hlinkClick r:id="rId5"/>
              </a:rPr>
              <a:t>Andrew.Abalos@state.co.us</a:t>
            </a:r>
            <a:r>
              <a:rPr lang="en-US" sz="2800">
                <a:solidFill>
                  <a:srgbClr val="222222"/>
                </a:solidFill>
                <a:highlight>
                  <a:srgbClr val="FFFFFF"/>
                </a:highlight>
                <a:latin typeface="+mn-lt"/>
                <a:cs typeface="Arial"/>
              </a:rPr>
              <a:t> with questions or concerns.</a:t>
            </a:r>
            <a:endParaRPr lang="en-US" sz="2800">
              <a:latin typeface="+mn-lt"/>
            </a:endParaRPr>
          </a:p>
        </p:txBody>
      </p:sp>
      <p:sp>
        <p:nvSpPr>
          <p:cNvPr id="4" name="Slide Number Placeholder 3">
            <a:extLst>
              <a:ext uri="{FF2B5EF4-FFF2-40B4-BE49-F238E27FC236}">
                <a16:creationId xmlns:a16="http://schemas.microsoft.com/office/drawing/2014/main" id="{DA1AA0F0-E22E-4E23-8AB4-499550A67513}"/>
              </a:ext>
              <a:ext uri="{C183D7F6-B498-43B3-948B-1728B52AA6E4}">
                <adec:decorative xmlns:adec="http://schemas.microsoft.com/office/drawing/2017/decorative" val="1"/>
              </a:ext>
            </a:extLst>
          </p:cNvPr>
          <p:cNvSpPr>
            <a:spLocks noGrp="1"/>
          </p:cNvSpPr>
          <p:nvPr>
            <p:ph type="sldNum" sz="quarter" idx="11"/>
          </p:nvPr>
        </p:nvSpPr>
        <p:spPr/>
        <p:txBody>
          <a:bodyPr/>
          <a:lstStyle/>
          <a:p>
            <a:fld id="{7CD4B2A3-DF06-4EAB-85AB-0641A4D150A0}" type="slidenum">
              <a:rPr lang="en-US" smtClean="0">
                <a:solidFill>
                  <a:srgbClr val="FFFFFF"/>
                </a:solidFill>
              </a:rPr>
              <a:pPr/>
              <a:t>7</a:t>
            </a:fld>
            <a:endParaRPr lang="en-US">
              <a:solidFill>
                <a:srgbClr val="FFFFFF"/>
              </a:solidFill>
            </a:endParaRPr>
          </a:p>
        </p:txBody>
      </p:sp>
    </p:spTree>
    <p:extLst>
      <p:ext uri="{BB962C8B-B14F-4D97-AF65-F5344CB8AC3E}">
        <p14:creationId xmlns:p14="http://schemas.microsoft.com/office/powerpoint/2010/main" val="3315593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37ED7-6647-113D-15D3-BB6547AFFFC2}"/>
              </a:ext>
            </a:extLst>
          </p:cNvPr>
          <p:cNvSpPr>
            <a:spLocks noGrp="1"/>
          </p:cNvSpPr>
          <p:nvPr>
            <p:ph type="title"/>
          </p:nvPr>
        </p:nvSpPr>
        <p:spPr>
          <a:xfrm>
            <a:off x="893764" y="191911"/>
            <a:ext cx="11217274" cy="2370667"/>
          </a:xfrm>
        </p:spPr>
        <p:txBody>
          <a:bodyPr>
            <a:normAutofit/>
          </a:bodyPr>
          <a:lstStyle/>
          <a:p>
            <a:r>
              <a:rPr lang="en-US"/>
              <a:t>Inpatient Carve-out Claim Denial  </a:t>
            </a:r>
            <a:br>
              <a:rPr lang="en-US"/>
            </a:br>
            <a:r>
              <a:rPr lang="en-US" sz="2800"/>
              <a:t>Example:  Long-Acting Reversible Contraceptive – Duplicate Claim Denial</a:t>
            </a:r>
          </a:p>
        </p:txBody>
      </p:sp>
      <p:sp>
        <p:nvSpPr>
          <p:cNvPr id="3" name="Content Placeholder 2">
            <a:extLst>
              <a:ext uri="{FF2B5EF4-FFF2-40B4-BE49-F238E27FC236}">
                <a16:creationId xmlns:a16="http://schemas.microsoft.com/office/drawing/2014/main" id="{65052A89-2D5F-20F4-D403-51092A4FD4E4}"/>
              </a:ext>
            </a:extLst>
          </p:cNvPr>
          <p:cNvSpPr>
            <a:spLocks noGrp="1"/>
          </p:cNvSpPr>
          <p:nvPr>
            <p:ph sz="quarter" idx="10"/>
          </p:nvPr>
        </p:nvSpPr>
        <p:spPr>
          <a:xfrm>
            <a:off x="983103" y="2427111"/>
            <a:ext cx="11038594" cy="6287911"/>
          </a:xfrm>
        </p:spPr>
        <p:txBody>
          <a:bodyPr lIns="91440" tIns="45720" rIns="91440" bIns="45720" anchor="t"/>
          <a:lstStyle/>
          <a:p>
            <a:pPr marL="256540" indent="-256540">
              <a:spcBef>
                <a:spcPts val="768"/>
              </a:spcBef>
              <a:buFont typeface="Wingdings" panose="05000000000000000000" pitchFamily="2" charset="2"/>
              <a:buChar char="Ø"/>
            </a:pPr>
            <a:r>
              <a:rPr lang="en-US" sz="2800">
                <a:highlight>
                  <a:srgbClr val="FFFFFF"/>
                </a:highlight>
              </a:rPr>
              <a:t>The Department has instituted an operational fix that will prevent the initial inpatient birth claim (when reprocessed) from denying when hitting up against the LARC Outpatient claim (affects all inpatient carve-outs).</a:t>
            </a:r>
          </a:p>
          <a:p>
            <a:pPr marL="0" indent="0">
              <a:spcBef>
                <a:spcPts val="768"/>
              </a:spcBef>
              <a:buNone/>
            </a:pPr>
            <a:r>
              <a:rPr lang="en-US" sz="2800">
                <a:highlight>
                  <a:srgbClr val="FFFFFF"/>
                </a:highlight>
              </a:rPr>
              <a:t> </a:t>
            </a:r>
          </a:p>
          <a:p>
            <a:pPr marL="256540" indent="-256540">
              <a:spcBef>
                <a:spcPts val="768"/>
              </a:spcBef>
              <a:buFont typeface="Wingdings" panose="05000000000000000000" pitchFamily="2" charset="2"/>
              <a:buChar char="Ø"/>
            </a:pPr>
            <a:r>
              <a:rPr lang="en-US" sz="2800">
                <a:highlight>
                  <a:srgbClr val="FFFFFF"/>
                </a:highlight>
              </a:rPr>
              <a:t>Providers are now able to rebill any inpatient birth claims that have denied due to hitting up against the LARC Outpatient claim.</a:t>
            </a:r>
          </a:p>
          <a:p>
            <a:pPr marL="256540" indent="-256540">
              <a:spcBef>
                <a:spcPts val="768"/>
              </a:spcBef>
              <a:buFont typeface="Wingdings" panose="05000000000000000000" pitchFamily="2" charset="2"/>
              <a:buChar char="Ø"/>
            </a:pPr>
            <a:endParaRPr lang="en-US" sz="2800">
              <a:highlight>
                <a:srgbClr val="FFFFFF"/>
              </a:highlight>
            </a:endParaRPr>
          </a:p>
          <a:p>
            <a:pPr marL="256540" indent="-256540">
              <a:spcBef>
                <a:spcPts val="768"/>
              </a:spcBef>
              <a:buFont typeface="Wingdings" panose="05000000000000000000" pitchFamily="2" charset="2"/>
              <a:buChar char="Ø"/>
            </a:pPr>
            <a:r>
              <a:rPr lang="en-US" sz="2800">
                <a:highlight>
                  <a:srgbClr val="FFFFFF"/>
                </a:highlight>
              </a:rPr>
              <a:t>Please contact Diana Lambe at </a:t>
            </a:r>
            <a:r>
              <a:rPr lang="en-US" sz="2800">
                <a:solidFill>
                  <a:srgbClr val="FF0000"/>
                </a:solidFill>
                <a:highlight>
                  <a:srgbClr val="FFFFFF"/>
                </a:highlight>
                <a:hlinkClick r:id="rId2"/>
              </a:rPr>
              <a:t>diana.lambe@state.co.us</a:t>
            </a:r>
            <a:r>
              <a:rPr lang="en-US" sz="2800">
                <a:solidFill>
                  <a:srgbClr val="FF0000"/>
                </a:solidFill>
                <a:highlight>
                  <a:srgbClr val="FFFFFF"/>
                </a:highlight>
              </a:rPr>
              <a:t> </a:t>
            </a:r>
            <a:r>
              <a:rPr lang="en-US" sz="2800">
                <a:highlight>
                  <a:srgbClr val="FFFFFF"/>
                </a:highlight>
              </a:rPr>
              <a:t>or Andrew Abalos at </a:t>
            </a:r>
            <a:r>
              <a:rPr lang="en-US" sz="2800">
                <a:solidFill>
                  <a:srgbClr val="FF0000"/>
                </a:solidFill>
                <a:highlight>
                  <a:srgbClr val="FFFFFF"/>
                </a:highlight>
                <a:hlinkClick r:id="rId3"/>
              </a:rPr>
              <a:t>Andrew.abalos@state.co.us</a:t>
            </a:r>
            <a:r>
              <a:rPr lang="en-US" sz="2800">
                <a:solidFill>
                  <a:srgbClr val="FF0000"/>
                </a:solidFill>
                <a:highlight>
                  <a:srgbClr val="FFFFFF"/>
                </a:highlight>
              </a:rPr>
              <a:t> </a:t>
            </a:r>
            <a:r>
              <a:rPr lang="en-US" sz="2800">
                <a:highlight>
                  <a:srgbClr val="FFFFFF"/>
                </a:highlight>
              </a:rPr>
              <a:t>with any questions or concerns.</a:t>
            </a:r>
          </a:p>
          <a:p>
            <a:pPr marL="256540" indent="-256540">
              <a:spcBef>
                <a:spcPts val="768"/>
              </a:spcBef>
              <a:buFont typeface="Wingdings" panose="05000000000000000000" pitchFamily="2" charset="2"/>
              <a:buChar char="Ø"/>
            </a:pPr>
            <a:endParaRPr lang="en-US">
              <a:highlight>
                <a:srgbClr val="FFFFFF"/>
              </a:highlight>
              <a:latin typeface="Arial" panose="020B0604020202020204" pitchFamily="34" charset="0"/>
            </a:endParaRPr>
          </a:p>
          <a:p>
            <a:pPr marL="256540" indent="-256540">
              <a:spcBef>
                <a:spcPts val="768"/>
              </a:spcBef>
              <a:buFont typeface="Wingdings" panose="05000000000000000000" pitchFamily="2" charset="2"/>
              <a:buChar char="Ø"/>
            </a:pPr>
            <a:endParaRPr lang="en-US" b="0" i="0">
              <a:effectLst/>
              <a:highlight>
                <a:srgbClr val="FFFFFF"/>
              </a:highlight>
              <a:latin typeface="Arial" panose="020B0604020202020204" pitchFamily="34" charset="0"/>
            </a:endParaRPr>
          </a:p>
          <a:p>
            <a:pPr marL="256540" indent="-256540">
              <a:spcBef>
                <a:spcPts val="768"/>
              </a:spcBef>
              <a:buFont typeface="Wingdings" panose="05000000000000000000" pitchFamily="2" charset="2"/>
              <a:buChar char="Ø"/>
            </a:pPr>
            <a:endParaRPr lang="en-US" b="0" i="0">
              <a:effectLst/>
              <a:highlight>
                <a:srgbClr val="FFFFFF"/>
              </a:highlight>
              <a:latin typeface="Arial" panose="020B0604020202020204" pitchFamily="34" charset="0"/>
            </a:endParaRPr>
          </a:p>
        </p:txBody>
      </p:sp>
      <p:sp>
        <p:nvSpPr>
          <p:cNvPr id="4" name="Slide Number Placeholder 3">
            <a:extLst>
              <a:ext uri="{FF2B5EF4-FFF2-40B4-BE49-F238E27FC236}">
                <a16:creationId xmlns:a16="http://schemas.microsoft.com/office/drawing/2014/main" id="{029F9ADC-3E9A-B405-2D24-511123DAE329}"/>
              </a:ext>
              <a:ext uri="{C183D7F6-B498-43B3-948B-1728B52AA6E4}">
                <adec:decorative xmlns:adec="http://schemas.microsoft.com/office/drawing/2017/decorative" val="1"/>
              </a:ext>
            </a:extLst>
          </p:cNvPr>
          <p:cNvSpPr>
            <a:spLocks noGrp="1"/>
          </p:cNvSpPr>
          <p:nvPr>
            <p:ph type="sldNum" sz="quarter" idx="11"/>
          </p:nvPr>
        </p:nvSpPr>
        <p:spPr/>
        <p:txBody>
          <a:bodyPr/>
          <a:lstStyle/>
          <a:p>
            <a:fld id="{7CD4B2A3-DF06-4EAB-85AB-0641A4D150A0}" type="slidenum">
              <a:rPr lang="en-US" smtClean="0">
                <a:solidFill>
                  <a:srgbClr val="FFFFFF"/>
                </a:solidFill>
              </a:rPr>
              <a:pPr/>
              <a:t>8</a:t>
            </a:fld>
            <a:endParaRPr lang="en-US">
              <a:solidFill>
                <a:srgbClr val="FFFFFF"/>
              </a:solidFill>
            </a:endParaRPr>
          </a:p>
        </p:txBody>
      </p:sp>
    </p:spTree>
    <p:extLst>
      <p:ext uri="{BB962C8B-B14F-4D97-AF65-F5344CB8AC3E}">
        <p14:creationId xmlns:p14="http://schemas.microsoft.com/office/powerpoint/2010/main" val="3370367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29DC2FD-EAD2-4C52-9262-C8DB3A523A65}"/>
              </a:ext>
            </a:extLst>
          </p:cNvPr>
          <p:cNvSpPr>
            <a:spLocks noGrp="1"/>
          </p:cNvSpPr>
          <p:nvPr>
            <p:ph type="title"/>
          </p:nvPr>
        </p:nvSpPr>
        <p:spPr>
          <a:xfrm>
            <a:off x="378827" y="147713"/>
            <a:ext cx="12007209" cy="1688115"/>
          </a:xfrm>
        </p:spPr>
        <p:txBody>
          <a:bodyPr>
            <a:noAutofit/>
          </a:bodyPr>
          <a:lstStyle/>
          <a:p>
            <a:r>
              <a:rPr lang="en-US" sz="3600">
                <a:ea typeface="+mj-lt"/>
                <a:cs typeface="+mj-lt"/>
              </a:rPr>
              <a:t>CMS - Interim Final Action with Comment Period File for IP Base Rate Rebasing eff 7.1.2025</a:t>
            </a:r>
            <a:endParaRPr lang="en-US"/>
          </a:p>
        </p:txBody>
      </p:sp>
      <p:sp>
        <p:nvSpPr>
          <p:cNvPr id="2" name="TextBox 1">
            <a:extLst>
              <a:ext uri="{FF2B5EF4-FFF2-40B4-BE49-F238E27FC236}">
                <a16:creationId xmlns:a16="http://schemas.microsoft.com/office/drawing/2014/main" id="{5AB508FE-B941-E7DC-7B20-BCD08E47531F}"/>
              </a:ext>
            </a:extLst>
          </p:cNvPr>
          <p:cNvSpPr txBox="1"/>
          <p:nvPr/>
        </p:nvSpPr>
        <p:spPr>
          <a:xfrm>
            <a:off x="498795" y="2073905"/>
            <a:ext cx="12007209" cy="6401753"/>
          </a:xfrm>
          <a:prstGeom prst="rect">
            <a:avLst/>
          </a:prstGeom>
          <a:no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defTabSz="779050" hangingPunct="1">
              <a:spcBef>
                <a:spcPts val="1024"/>
              </a:spcBef>
            </a:pPr>
            <a:r>
              <a:rPr lang="en-US" sz="2200">
                <a:solidFill>
                  <a:srgbClr val="000000"/>
                </a:solidFill>
                <a:highlight>
                  <a:srgbClr val="FFFFFF"/>
                </a:highlight>
                <a:latin typeface="+mn-lt"/>
                <a:cs typeface="Arial"/>
              </a:rPr>
              <a:t>Many of you are probably already aware that there was a new "</a:t>
            </a:r>
            <a:r>
              <a:rPr lang="en-US" sz="2200">
                <a:solidFill>
                  <a:srgbClr val="000000"/>
                </a:solidFill>
                <a:highlight>
                  <a:srgbClr val="FFFFFF"/>
                </a:highlight>
                <a:latin typeface="+mn-lt"/>
                <a:cs typeface="Arial"/>
                <a:hlinkClick r:id="rId2"/>
              </a:rPr>
              <a:t>Interim Final Action with Comment Period</a:t>
            </a:r>
            <a:r>
              <a:rPr lang="en-US" sz="2200">
                <a:solidFill>
                  <a:srgbClr val="000000"/>
                </a:solidFill>
                <a:highlight>
                  <a:srgbClr val="FFFFFF"/>
                </a:highlight>
                <a:latin typeface="+mn-lt"/>
                <a:cs typeface="Arial"/>
              </a:rPr>
              <a:t>" file on the IPPS Final Rule Home Page that changed one of the files we use to create Inpatient Hospital Base Rate calculations.  The file specifically:  Table 1A-1E which contains the FY 2025 Operating and Capital National Standardized Amounts that were changed due to a court ruling.   </a:t>
            </a:r>
          </a:p>
          <a:p>
            <a:pPr defTabSz="779050" hangingPunct="1">
              <a:spcBef>
                <a:spcPts val="1024"/>
              </a:spcBef>
            </a:pPr>
            <a:endParaRPr lang="en-US" sz="1000">
              <a:solidFill>
                <a:srgbClr val="000000"/>
              </a:solidFill>
              <a:highlight>
                <a:srgbClr val="FFFFFF"/>
              </a:highlight>
              <a:latin typeface="+mn-lt"/>
              <a:cs typeface="Arial"/>
            </a:endParaRPr>
          </a:p>
          <a:p>
            <a:pPr defTabSz="779050" hangingPunct="1">
              <a:spcBef>
                <a:spcPts val="1024"/>
              </a:spcBef>
            </a:pPr>
            <a:r>
              <a:rPr lang="en-US" sz="2200">
                <a:solidFill>
                  <a:srgbClr val="000000"/>
                </a:solidFill>
                <a:highlight>
                  <a:srgbClr val="FFFFFF"/>
                </a:highlight>
                <a:latin typeface="+mn-lt"/>
                <a:cs typeface="Arial"/>
              </a:rPr>
              <a:t>The Department has been checking and is unable to figure out when or if a new version of this Interim Final Action file will be distributed.  If any hospitals have more information on this, please let us know, we’d greatly appreciate it.</a:t>
            </a:r>
          </a:p>
          <a:p>
            <a:pPr defTabSz="779050" hangingPunct="1">
              <a:spcBef>
                <a:spcPts val="1024"/>
              </a:spcBef>
            </a:pPr>
            <a:r>
              <a:rPr lang="en-US" sz="1000">
                <a:solidFill>
                  <a:srgbClr val="000000"/>
                </a:solidFill>
                <a:highlight>
                  <a:srgbClr val="FFFFFF"/>
                </a:highlight>
                <a:latin typeface="+mn-lt"/>
                <a:cs typeface="Arial"/>
              </a:rPr>
              <a:t>  </a:t>
            </a:r>
          </a:p>
          <a:p>
            <a:pPr defTabSz="779050" hangingPunct="1">
              <a:spcBef>
                <a:spcPts val="1024"/>
              </a:spcBef>
            </a:pPr>
            <a:r>
              <a:rPr lang="en-US" sz="2200">
                <a:solidFill>
                  <a:srgbClr val="000000"/>
                </a:solidFill>
                <a:highlight>
                  <a:srgbClr val="FFFFFF"/>
                </a:highlight>
                <a:latin typeface="+mn-lt"/>
                <a:cs typeface="Arial"/>
              </a:rPr>
              <a:t>Given this unexpected change, we will need to adjust our Colorado Rule and State Plan language since we identified the Correcting Amendment File as the file we’d use for rate building (in 10+ years, this is first time we’ve seen an additional corrected file).  </a:t>
            </a:r>
          </a:p>
          <a:p>
            <a:pPr defTabSz="779050" hangingPunct="1">
              <a:spcBef>
                <a:spcPts val="1024"/>
              </a:spcBef>
            </a:pPr>
            <a:endParaRPr lang="en-US" sz="1000">
              <a:solidFill>
                <a:srgbClr val="000000"/>
              </a:solidFill>
              <a:highlight>
                <a:srgbClr val="FFFFFF"/>
              </a:highlight>
              <a:latin typeface="+mn-lt"/>
              <a:cs typeface="Arial"/>
            </a:endParaRPr>
          </a:p>
          <a:p>
            <a:pPr defTabSz="779050" hangingPunct="1">
              <a:spcBef>
                <a:spcPts val="1024"/>
              </a:spcBef>
            </a:pPr>
            <a:r>
              <a:rPr lang="en-US" sz="2200">
                <a:solidFill>
                  <a:srgbClr val="000000"/>
                </a:solidFill>
                <a:latin typeface="+mn-lt"/>
                <a:cs typeface="Arial"/>
              </a:rPr>
              <a:t>The Department will be modifying the Rule and State Plan language to specify we will use whatever file is the current final version as of the end of the first full week of January of rebasing years.  So that means, IF there are updates that are posted after the end of the first full week in January, we will not be using it.</a:t>
            </a:r>
          </a:p>
        </p:txBody>
      </p:sp>
      <p:sp>
        <p:nvSpPr>
          <p:cNvPr id="4" name="Slide Number Placeholder 3">
            <a:extLst>
              <a:ext uri="{FF2B5EF4-FFF2-40B4-BE49-F238E27FC236}">
                <a16:creationId xmlns:a16="http://schemas.microsoft.com/office/drawing/2014/main" id="{DA1AA0F0-E22E-4E23-8AB4-499550A67513}"/>
              </a:ext>
              <a:ext uri="{C183D7F6-B498-43B3-948B-1728B52AA6E4}">
                <adec:decorative xmlns:adec="http://schemas.microsoft.com/office/drawing/2017/decorative" val="1"/>
              </a:ext>
            </a:extLst>
          </p:cNvPr>
          <p:cNvSpPr>
            <a:spLocks noGrp="1"/>
          </p:cNvSpPr>
          <p:nvPr>
            <p:ph type="sldNum" sz="quarter" idx="11"/>
          </p:nvPr>
        </p:nvSpPr>
        <p:spPr/>
        <p:txBody>
          <a:bodyPr/>
          <a:lstStyle/>
          <a:p>
            <a:fld id="{7CD4B2A3-DF06-4EAB-85AB-0641A4D150A0}" type="slidenum">
              <a:rPr lang="en-US" smtClean="0">
                <a:solidFill>
                  <a:srgbClr val="FFFFFF"/>
                </a:solidFill>
              </a:rPr>
              <a:pPr/>
              <a:t>9</a:t>
            </a:fld>
            <a:endParaRPr lang="en-US">
              <a:solidFill>
                <a:srgbClr val="FFFFFF"/>
              </a:solidFill>
            </a:endParaRPr>
          </a:p>
        </p:txBody>
      </p:sp>
    </p:spTree>
    <p:extLst>
      <p:ext uri="{BB962C8B-B14F-4D97-AF65-F5344CB8AC3E}">
        <p14:creationId xmlns:p14="http://schemas.microsoft.com/office/powerpoint/2010/main" val="34291977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002&quot;&gt;&lt;object type=&quot;3&quot; unique_id=&quot;10989&quot;&gt;&lt;property id=&quot;20148&quot; value=&quot;5&quot;/&gt;&lt;property id=&quot;20300&quot; value=&quot;Slide 2 - &amp;quot;Presentation Title&amp;quot;&quot;/&gt;&lt;property id=&quot;20307&quot; value=&quot;256&quot;/&gt;&lt;/object&gt;&lt;object type=&quot;3&quot; unique_id=&quot;10990&quot;&gt;&lt;property id=&quot;20148&quot; value=&quot;5&quot;/&gt;&lt;property id=&quot;20300&quot; value=&quot;Slide 3 - &amp;quot;HCPF Mission&amp;quot;&quot;/&gt;&lt;property id=&quot;20307&quot; value=&quot;257&quot;/&gt;&lt;/object&gt;&lt;object type=&quot;3&quot; unique_id=&quot;10992&quot;&gt;&lt;property id=&quot;20148&quot; value=&quot;5&quot;/&gt;&lt;property id=&quot;20300&quot; value=&quot;Slide 7 - &amp;quot;Thank You!&amp;quot;&quot;/&gt;&lt;property id=&quot;20307&quot; value=&quot;259&quot;/&gt;&lt;/object&gt;&lt;object type=&quot;3&quot; unique_id=&quot;11267&quot;&gt;&lt;property id=&quot;20148&quot; value=&quot;5&quot;/&gt;&lt;property id=&quot;20300&quot; value=&quot;Slide 1 - &amp;quot;DELETE THIS SLIDE before sharing your presentation!&amp;quot;&quot;/&gt;&lt;property id=&quot;20307&quot; value=&quot;260&quot;/&gt;&lt;/object&gt;&lt;object type=&quot;3&quot; unique_id=&quot;11884&quot;&gt;&lt;property id=&quot;20148&quot; value=&quot;5&quot;/&gt;&lt;property id=&quot;20300&quot; value=&quot;Slide 4 - &amp;quot;List Your Objectives&amp;quot;&quot;/&gt;&lt;property id=&quot;20307&quot; value=&quot;263&quot;/&gt;&lt;/object&gt;&lt;object type=&quot;3&quot; unique_id=&quot;12201&quot;&gt;&lt;property id=&quot;20148&quot; value=&quot;5&quot;/&gt;&lt;property id=&quot;20300&quot; value=&quot;Slide 5 - &amp;quot;Questions or Concerns?&amp;quot;&quot;/&gt;&lt;property id=&quot;20307&quot; value=&quot;264&quot;/&gt;&lt;/object&gt;&lt;object type=&quot;3&quot; unique_id=&quot;14329&quot;&gt;&lt;property id=&quot;20148&quot; value=&quot;5&quot;/&gt;&lt;property id=&quot;20300&quot; value=&quot;Slide 6 - &amp;quot;Contact Information&amp;quot;&quot;/&gt;&lt;property id=&quot;20307&quot; value=&quot;265&quot;/&gt;&lt;/object&gt;&lt;/object&gt;&lt;object type=&quot;8&quot; unique_id=&quot;10082&quot;&gt;&lt;/object&gt;&lt;/object&gt;&lt;/database&gt;"/>
  <p:tag name="SECTOMILLISECCONVERTED" val="1"/>
</p:tagLst>
</file>

<file path=ppt/theme/theme1.xml><?xml version="1.0" encoding="utf-8"?>
<a:theme xmlns:a="http://schemas.openxmlformats.org/drawingml/2006/main" name="Master Slide">
  <a:themeElements>
    <a:clrScheme name="Custom 1">
      <a:dk1>
        <a:srgbClr val="000000"/>
      </a:dk1>
      <a:lt1>
        <a:srgbClr val="FFFFFF"/>
      </a:lt1>
      <a:dk2>
        <a:srgbClr val="001970"/>
      </a:dk2>
      <a:lt2>
        <a:srgbClr val="FFD100"/>
      </a:lt2>
      <a:accent1>
        <a:srgbClr val="001970"/>
      </a:accent1>
      <a:accent2>
        <a:srgbClr val="245D38"/>
      </a:accent2>
      <a:accent3>
        <a:srgbClr val="6D3A5D"/>
      </a:accent3>
      <a:accent4>
        <a:srgbClr val="7A853B"/>
      </a:accent4>
      <a:accent5>
        <a:srgbClr val="35647E"/>
      </a:accent5>
      <a:accent6>
        <a:srgbClr val="C3002F"/>
      </a:accent6>
      <a:hlink>
        <a:srgbClr val="0000FF"/>
      </a:hlink>
      <a:folHlink>
        <a:srgbClr val="800080"/>
      </a:folHlink>
    </a:clrScheme>
    <a:fontScheme name="Office Theme">
      <a:majorFont>
        <a:latin typeface="Trebuchet MS"/>
        <a:ea typeface="Trebuchet MS"/>
        <a:cs typeface="Trebuchet MS"/>
      </a:majorFont>
      <a:minorFont>
        <a:latin typeface="Trebuchet MS"/>
        <a:ea typeface="Trebuchet MS"/>
        <a:cs typeface="Trebuchet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14943F"/>
        </a:solidFill>
        <a:ln w="12700" cap="flat" cmpd="sng" algn="ctr">
          <a:solidFill>
            <a:srgbClr val="000000"/>
          </a:solid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228600" marR="0" indent="0" algn="l" defTabSz="5842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5C6670"/>
            </a:solidFill>
            <a:effectLst/>
            <a:latin typeface="Trebuchet MS" pitchFamily="-100" charset="0"/>
            <a:ea typeface="Trebuchet MS" pitchFamily="-100" charset="0"/>
            <a:cs typeface="Trebuchet MS" pitchFamily="-100" charset="0"/>
            <a:sym typeface="Trebuchet MS" pitchFamily="-100" charset="0"/>
          </a:defRPr>
        </a:defPPr>
      </a:lstStyle>
    </a:spDef>
    <a:lnDef>
      <a:spPr bwMode="auto">
        <a:xfrm>
          <a:off x="0" y="0"/>
          <a:ext cx="1" cy="1"/>
        </a:xfrm>
        <a:custGeom>
          <a:avLst/>
          <a:gdLst/>
          <a:ahLst/>
          <a:cxnLst/>
          <a:rect l="0" t="0" r="0" b="0"/>
          <a:pathLst/>
        </a:custGeom>
        <a:solidFill>
          <a:srgbClr val="14943F"/>
        </a:solidFill>
        <a:ln w="12700" cap="flat" cmpd="sng" algn="ctr">
          <a:solidFill>
            <a:srgbClr val="000000"/>
          </a:solid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228600" marR="0" indent="0" algn="l" defTabSz="5842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5C6670"/>
            </a:solidFill>
            <a:effectLst/>
            <a:latin typeface="Trebuchet MS" pitchFamily="-100" charset="0"/>
            <a:ea typeface="Trebuchet MS" pitchFamily="-100" charset="0"/>
            <a:cs typeface="Trebuchet MS" pitchFamily="-100" charset="0"/>
            <a:sym typeface="Trebuchet MS" pitchFamily="-100" charset="0"/>
          </a:defRPr>
        </a:defPPr>
      </a:lstStyle>
    </a:lnDef>
  </a:objectDefaults>
  <a:extraClrSchemeLst/>
  <a:extLst>
    <a:ext uri="{05A4C25C-085E-4340-85A3-A5531E510DB2}">
      <thm15:themeFamily xmlns:thm15="http://schemas.microsoft.com/office/thememl/2012/main" name="7.12.2019 Hospital Engagement Meeting PPT" id="{3B12E169-D84F-4F0A-8602-1DE1405EA949}" vid="{BD2944A2-E627-42A1-9A09-0EE5E9CE7B24}"/>
    </a:ext>
  </a:extLst>
</a:theme>
</file>

<file path=ppt/theme/theme2.xml><?xml version="1.0" encoding="utf-8"?>
<a:theme xmlns:a="http://schemas.openxmlformats.org/drawingml/2006/main" name="Gradient Master Slide">
  <a:themeElements>
    <a:clrScheme name="HCPF2019">
      <a:dk1>
        <a:srgbClr val="002060"/>
      </a:dk1>
      <a:lt1>
        <a:srgbClr val="FFFFFF"/>
      </a:lt1>
      <a:dk2>
        <a:srgbClr val="001970"/>
      </a:dk2>
      <a:lt2>
        <a:srgbClr val="FFD100"/>
      </a:lt2>
      <a:accent1>
        <a:srgbClr val="001970"/>
      </a:accent1>
      <a:accent2>
        <a:srgbClr val="245D38"/>
      </a:accent2>
      <a:accent3>
        <a:srgbClr val="6D3A5D"/>
      </a:accent3>
      <a:accent4>
        <a:srgbClr val="7A853B"/>
      </a:accent4>
      <a:accent5>
        <a:srgbClr val="35647E"/>
      </a:accent5>
      <a:accent6>
        <a:srgbClr val="C3002F"/>
      </a:accent6>
      <a:hlink>
        <a:srgbClr val="0000FF"/>
      </a:hlink>
      <a:folHlink>
        <a:srgbClr val="800080"/>
      </a:folHlink>
    </a:clrScheme>
    <a:fontScheme name="Office Theme">
      <a:majorFont>
        <a:latin typeface="Trebuchet MS"/>
        <a:ea typeface="Trebuchet MS"/>
        <a:cs typeface="Trebuchet MS"/>
      </a:majorFont>
      <a:minorFont>
        <a:latin typeface="Trebuchet MS"/>
        <a:ea typeface="Trebuchet MS"/>
        <a:cs typeface="Trebuchet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14943F"/>
        </a:solidFill>
        <a:ln w="12700" cap="flat" cmpd="sng" algn="ctr">
          <a:solidFill>
            <a:srgbClr val="000000"/>
          </a:solid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228600" marR="0" indent="0" algn="l" defTabSz="5842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5C6670"/>
            </a:solidFill>
            <a:effectLst/>
            <a:latin typeface="Trebuchet MS" pitchFamily="-100" charset="0"/>
            <a:ea typeface="Trebuchet MS" pitchFamily="-100" charset="0"/>
            <a:cs typeface="Trebuchet MS" pitchFamily="-100" charset="0"/>
            <a:sym typeface="Trebuchet MS" pitchFamily="-100" charset="0"/>
          </a:defRPr>
        </a:defPPr>
      </a:lstStyle>
    </a:spDef>
    <a:lnDef>
      <a:spPr bwMode="auto">
        <a:xfrm>
          <a:off x="0" y="0"/>
          <a:ext cx="1" cy="1"/>
        </a:xfrm>
        <a:custGeom>
          <a:avLst/>
          <a:gdLst/>
          <a:ahLst/>
          <a:cxnLst/>
          <a:rect l="0" t="0" r="0" b="0"/>
          <a:pathLst/>
        </a:custGeom>
        <a:solidFill>
          <a:srgbClr val="14943F"/>
        </a:solidFill>
        <a:ln w="12700" cap="flat" cmpd="sng" algn="ctr">
          <a:solidFill>
            <a:srgbClr val="000000"/>
          </a:solid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228600" marR="0" indent="0" algn="l" defTabSz="5842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5C6670"/>
            </a:solidFill>
            <a:effectLst/>
            <a:latin typeface="Trebuchet MS" pitchFamily="-100" charset="0"/>
            <a:ea typeface="Trebuchet MS" pitchFamily="-100" charset="0"/>
            <a:cs typeface="Trebuchet MS" pitchFamily="-100" charset="0"/>
            <a:sym typeface="Trebuchet MS" pitchFamily="-100" charset="0"/>
          </a:defRPr>
        </a:defPPr>
      </a:lstStyle>
    </a:lnDef>
  </a:objectDefaults>
  <a:extraClrSchemeLst/>
  <a:extLst>
    <a:ext uri="{05A4C25C-085E-4340-85A3-A5531E510DB2}">
      <thm15:themeFamily xmlns:thm15="http://schemas.microsoft.com/office/thememl/2012/main" name="7.12.2019 Hospital Engagement Meeting PPT" id="{3B12E169-D84F-4F0A-8602-1DE1405EA949}" vid="{2BC5EC3A-6952-40C3-B843-3E2E7E591EE2}"/>
    </a:ext>
  </a:extLst>
</a:theme>
</file>

<file path=ppt/theme/theme3.xml><?xml version="1.0" encoding="utf-8"?>
<a:theme xmlns:a="http://schemas.openxmlformats.org/drawingml/2006/main" name="1_White Master Slide">
  <a:themeElements>
    <a:clrScheme name="Custom 1">
      <a:dk1>
        <a:srgbClr val="000000"/>
      </a:dk1>
      <a:lt1>
        <a:srgbClr val="FFFFFF"/>
      </a:lt1>
      <a:dk2>
        <a:srgbClr val="001970"/>
      </a:dk2>
      <a:lt2>
        <a:srgbClr val="FFD100"/>
      </a:lt2>
      <a:accent1>
        <a:srgbClr val="001970"/>
      </a:accent1>
      <a:accent2>
        <a:srgbClr val="245D38"/>
      </a:accent2>
      <a:accent3>
        <a:srgbClr val="6D3A5D"/>
      </a:accent3>
      <a:accent4>
        <a:srgbClr val="7A853B"/>
      </a:accent4>
      <a:accent5>
        <a:srgbClr val="35647E"/>
      </a:accent5>
      <a:accent6>
        <a:srgbClr val="C3002F"/>
      </a:accent6>
      <a:hlink>
        <a:srgbClr val="0000FF"/>
      </a:hlink>
      <a:folHlink>
        <a:srgbClr val="800080"/>
      </a:folHlink>
    </a:clrScheme>
    <a:fontScheme name="Office Theme">
      <a:majorFont>
        <a:latin typeface="Trebuchet MS"/>
        <a:ea typeface="Trebuchet MS"/>
        <a:cs typeface="Trebuchet MS"/>
      </a:majorFont>
      <a:minorFont>
        <a:latin typeface="Trebuchet MS"/>
        <a:ea typeface="Trebuchet MS"/>
        <a:cs typeface="Trebuchet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a:gsLst>
            <a:gs pos="0">
              <a:schemeClr val="accent1"/>
            </a:gs>
            <a:gs pos="32000">
              <a:schemeClr val="accent3">
                <a:lumMod val="75000"/>
              </a:schemeClr>
            </a:gs>
            <a:gs pos="81000">
              <a:srgbClr val="6E4187"/>
            </a:gs>
            <a:gs pos="58000">
              <a:schemeClr val="accent5"/>
            </a:gs>
            <a:gs pos="100000">
              <a:schemeClr val="accent2">
                <a:lumMod val="75000"/>
              </a:schemeClr>
            </a:gs>
          </a:gsLst>
          <a:lin ang="3000000" scaled="0"/>
        </a:gradFill>
        <a:ln w="12700" cap="flat" cmpd="sng">
          <a:noFill/>
          <a:prstDash val="solid"/>
          <a:miter lim="0"/>
          <a:headEnd/>
          <a:tailEnd/>
        </a:ln>
        <a:effectLst/>
      </a:spPr>
      <a:bodyPr lIns="67735" tIns="67735" rIns="67735" bIns="67735" anchor="ctr">
        <a:prstTxWarp prst="textNoShape">
          <a:avLst/>
        </a:prstTxWarp>
      </a:bodyPr>
      <a:lstStyle>
        <a:defPPr algn="l">
          <a:defRPr sz="2000">
            <a:solidFill>
              <a:srgbClr val="53C1DD"/>
            </a:solidFill>
          </a:defRPr>
        </a:defPPr>
      </a:lstStyle>
    </a:spDef>
    <a:lnDef>
      <a:spPr bwMode="auto">
        <a:solidFill>
          <a:srgbClr val="14943F"/>
        </a:solidFill>
        <a:ln w="57150" cap="flat" cmpd="sng" algn="ctr">
          <a:solidFill>
            <a:schemeClr val="accent1">
              <a:lumMod val="75000"/>
            </a:schemeClr>
          </a:solidFill>
          <a:prstDash val="solid"/>
          <a:miter lim="0"/>
          <a:headEnd type="none" w="med" len="med"/>
          <a:tailEnd type="none" w="med" len="med"/>
        </a:ln>
        <a:effectLst/>
      </a:spPr>
      <a:bodyPr/>
      <a:lstStyle/>
    </a:lnDef>
    <a:txDef>
      <a:spPr>
        <a:noFill/>
      </a:spPr>
      <a:bodyPr wrap="square" rtlCol="0" anchor="ctr">
        <a:spAutoFit/>
      </a:bodyPr>
      <a:lstStyle>
        <a:defPPr marL="457270" indent="-457270" algn="l" defTabSz="779050" hangingPunct="1">
          <a:spcBef>
            <a:spcPts val="1024"/>
          </a:spcBef>
          <a:buFont typeface="Arial" panose="020B0604020202020204" pitchFamily="34" charset="0"/>
          <a:buChar char="•"/>
          <a:defRPr sz="4800" kern="0" dirty="0">
            <a:solidFill>
              <a:schemeClr val="tx1"/>
            </a:solidFill>
            <a:latin typeface="Trebuchet MS"/>
          </a:defRPr>
        </a:defPPr>
      </a:lstStyle>
    </a:txDef>
  </a:objectDefaults>
  <a:extraClrSchemeLst/>
  <a:extLst>
    <a:ext uri="{05A4C25C-085E-4340-85A3-A5531E510DB2}">
      <thm15:themeFamily xmlns:thm15="http://schemas.microsoft.com/office/thememl/2012/main" name="7.12.2019 Hospital Engagement Meeting PPT" id="{3B12E169-D84F-4F0A-8602-1DE1405EA949}" vid="{C98720DE-7FBE-474B-BD51-5D6D3FB53FBE}"/>
    </a:ext>
  </a:extLst>
</a:theme>
</file>

<file path=ppt/theme/theme4.xml><?xml version="1.0" encoding="utf-8"?>
<a:theme xmlns:a="http://schemas.openxmlformats.org/drawingml/2006/main" name="2_White Master Slide">
  <a:themeElements>
    <a:clrScheme name="Custom 1">
      <a:dk1>
        <a:srgbClr val="000000"/>
      </a:dk1>
      <a:lt1>
        <a:srgbClr val="FFFFFF"/>
      </a:lt1>
      <a:dk2>
        <a:srgbClr val="001970"/>
      </a:dk2>
      <a:lt2>
        <a:srgbClr val="FFD100"/>
      </a:lt2>
      <a:accent1>
        <a:srgbClr val="001970"/>
      </a:accent1>
      <a:accent2>
        <a:srgbClr val="245D38"/>
      </a:accent2>
      <a:accent3>
        <a:srgbClr val="6D3A5D"/>
      </a:accent3>
      <a:accent4>
        <a:srgbClr val="7A853B"/>
      </a:accent4>
      <a:accent5>
        <a:srgbClr val="35647E"/>
      </a:accent5>
      <a:accent6>
        <a:srgbClr val="C3002F"/>
      </a:accent6>
      <a:hlink>
        <a:srgbClr val="0000FF"/>
      </a:hlink>
      <a:folHlink>
        <a:srgbClr val="800080"/>
      </a:folHlink>
    </a:clrScheme>
    <a:fontScheme name="Office Theme">
      <a:majorFont>
        <a:latin typeface="Trebuchet MS"/>
        <a:ea typeface="Trebuchet MS"/>
        <a:cs typeface="Trebuchet MS"/>
      </a:majorFont>
      <a:minorFont>
        <a:latin typeface="Trebuchet MS"/>
        <a:ea typeface="Trebuchet MS"/>
        <a:cs typeface="Trebuchet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a:gsLst>
            <a:gs pos="0">
              <a:schemeClr val="accent1"/>
            </a:gs>
            <a:gs pos="32000">
              <a:schemeClr val="accent3">
                <a:lumMod val="75000"/>
              </a:schemeClr>
            </a:gs>
            <a:gs pos="81000">
              <a:srgbClr val="6E4187"/>
            </a:gs>
            <a:gs pos="58000">
              <a:schemeClr val="accent5"/>
            </a:gs>
            <a:gs pos="100000">
              <a:schemeClr val="accent2">
                <a:lumMod val="75000"/>
              </a:schemeClr>
            </a:gs>
          </a:gsLst>
          <a:lin ang="3000000" scaled="0"/>
        </a:gradFill>
        <a:ln w="12700" cap="flat" cmpd="sng">
          <a:noFill/>
          <a:prstDash val="solid"/>
          <a:miter lim="0"/>
          <a:headEnd/>
          <a:tailEnd/>
        </a:ln>
        <a:effectLst/>
      </a:spPr>
      <a:bodyPr lIns="67735" tIns="67735" rIns="67735" bIns="67735" anchor="ctr">
        <a:prstTxWarp prst="textNoShape">
          <a:avLst/>
        </a:prstTxWarp>
      </a:bodyPr>
      <a:lstStyle>
        <a:defPPr algn="l">
          <a:defRPr sz="2000">
            <a:solidFill>
              <a:srgbClr val="53C1DD"/>
            </a:solidFill>
          </a:defRPr>
        </a:defPPr>
      </a:lstStyle>
    </a:spDef>
    <a:lnDef>
      <a:spPr bwMode="auto">
        <a:solidFill>
          <a:srgbClr val="14943F"/>
        </a:solidFill>
        <a:ln w="57150" cap="flat" cmpd="sng" algn="ctr">
          <a:solidFill>
            <a:schemeClr val="accent1">
              <a:lumMod val="75000"/>
            </a:schemeClr>
          </a:solidFill>
          <a:prstDash val="solid"/>
          <a:miter lim="0"/>
          <a:headEnd type="none" w="med" len="med"/>
          <a:tailEnd type="none" w="med" len="med"/>
        </a:ln>
        <a:effectLst/>
      </a:spPr>
      <a:bodyPr/>
      <a:lstStyle/>
    </a:lnDef>
    <a:txDef>
      <a:spPr>
        <a:noFill/>
      </a:spPr>
      <a:bodyPr wrap="square" rtlCol="0" anchor="ctr">
        <a:spAutoFit/>
      </a:bodyPr>
      <a:lstStyle>
        <a:defPPr marL="457270" indent="-457270" algn="l" defTabSz="779050" hangingPunct="1">
          <a:spcBef>
            <a:spcPts val="1024"/>
          </a:spcBef>
          <a:buFont typeface="Arial" panose="020B0604020202020204" pitchFamily="34" charset="0"/>
          <a:buChar char="•"/>
          <a:defRPr sz="4800" kern="0" dirty="0">
            <a:solidFill>
              <a:schemeClr val="tx1"/>
            </a:solidFill>
            <a:latin typeface="Trebuchet MS"/>
          </a:defRPr>
        </a:defPPr>
      </a:lstStyle>
    </a:txDef>
  </a:objectDefaults>
  <a:extraClrSchemeLst/>
  <a:extLst>
    <a:ext uri="{05A4C25C-085E-4340-85A3-A5531E510DB2}">
      <thm15:themeFamily xmlns:thm15="http://schemas.microsoft.com/office/thememl/2012/main" name="HCPF_Standard_Blue_June2019 [Read-Only]" id="{40D95C45-25C3-4AF3-B399-FFD9FA4BF04D}" vid="{B160529B-D12E-47D4-A3B6-C79F45273148}"/>
    </a:ext>
  </a:extLst>
</a:theme>
</file>

<file path=ppt/theme/theme5.xml><?xml version="1.0" encoding="utf-8"?>
<a:theme xmlns:a="http://schemas.openxmlformats.org/drawingml/2006/main" name="3_White Master Slide">
  <a:themeElements>
    <a:clrScheme name="Custom 1">
      <a:dk1>
        <a:srgbClr val="000000"/>
      </a:dk1>
      <a:lt1>
        <a:srgbClr val="FFFFFF"/>
      </a:lt1>
      <a:dk2>
        <a:srgbClr val="001970"/>
      </a:dk2>
      <a:lt2>
        <a:srgbClr val="FFD100"/>
      </a:lt2>
      <a:accent1>
        <a:srgbClr val="001970"/>
      </a:accent1>
      <a:accent2>
        <a:srgbClr val="245D38"/>
      </a:accent2>
      <a:accent3>
        <a:srgbClr val="6D3A5D"/>
      </a:accent3>
      <a:accent4>
        <a:srgbClr val="7A853B"/>
      </a:accent4>
      <a:accent5>
        <a:srgbClr val="35647E"/>
      </a:accent5>
      <a:accent6>
        <a:srgbClr val="C3002F"/>
      </a:accent6>
      <a:hlink>
        <a:srgbClr val="0000FF"/>
      </a:hlink>
      <a:folHlink>
        <a:srgbClr val="800080"/>
      </a:folHlink>
    </a:clrScheme>
    <a:fontScheme name="Office Theme">
      <a:majorFont>
        <a:latin typeface="Trebuchet MS"/>
        <a:ea typeface="Trebuchet MS"/>
        <a:cs typeface="Trebuchet MS"/>
      </a:majorFont>
      <a:minorFont>
        <a:latin typeface="Trebuchet MS"/>
        <a:ea typeface="Trebuchet MS"/>
        <a:cs typeface="Trebuchet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a:gsLst>
            <a:gs pos="0">
              <a:schemeClr val="accent1"/>
            </a:gs>
            <a:gs pos="32000">
              <a:schemeClr val="accent3">
                <a:lumMod val="75000"/>
              </a:schemeClr>
            </a:gs>
            <a:gs pos="81000">
              <a:srgbClr val="6E4187"/>
            </a:gs>
            <a:gs pos="58000">
              <a:schemeClr val="accent5"/>
            </a:gs>
            <a:gs pos="100000">
              <a:schemeClr val="accent2">
                <a:lumMod val="75000"/>
              </a:schemeClr>
            </a:gs>
          </a:gsLst>
          <a:lin ang="3000000" scaled="0"/>
        </a:gradFill>
        <a:ln w="12700" cap="flat" cmpd="sng">
          <a:noFill/>
          <a:prstDash val="solid"/>
          <a:miter lim="0"/>
          <a:headEnd/>
          <a:tailEnd/>
        </a:ln>
        <a:effectLst/>
      </a:spPr>
      <a:bodyPr lIns="67735" tIns="67735" rIns="67735" bIns="67735" anchor="ctr">
        <a:prstTxWarp prst="textNoShape">
          <a:avLst/>
        </a:prstTxWarp>
      </a:bodyPr>
      <a:lstStyle>
        <a:defPPr algn="l">
          <a:defRPr sz="2000">
            <a:solidFill>
              <a:srgbClr val="53C1DD"/>
            </a:solidFill>
          </a:defRPr>
        </a:defPPr>
      </a:lstStyle>
    </a:spDef>
    <a:lnDef>
      <a:spPr bwMode="auto">
        <a:solidFill>
          <a:srgbClr val="14943F"/>
        </a:solidFill>
        <a:ln w="57150" cap="flat" cmpd="sng" algn="ctr">
          <a:solidFill>
            <a:schemeClr val="accent1">
              <a:lumMod val="75000"/>
            </a:schemeClr>
          </a:solidFill>
          <a:prstDash val="solid"/>
          <a:miter lim="0"/>
          <a:headEnd type="none" w="med" len="med"/>
          <a:tailEnd type="none" w="med" len="med"/>
        </a:ln>
        <a:effectLst/>
      </a:spPr>
      <a:bodyPr/>
      <a:lstStyle/>
    </a:lnDef>
    <a:txDef>
      <a:spPr>
        <a:noFill/>
      </a:spPr>
      <a:bodyPr wrap="square" rtlCol="0" anchor="ctr">
        <a:spAutoFit/>
      </a:bodyPr>
      <a:lstStyle>
        <a:defPPr marL="457270" indent="-457270" algn="l" defTabSz="779050" hangingPunct="1">
          <a:spcBef>
            <a:spcPts val="1024"/>
          </a:spcBef>
          <a:buFont typeface="Arial" panose="020B0604020202020204" pitchFamily="34" charset="0"/>
          <a:buChar char="•"/>
          <a:defRPr sz="4800" kern="0" dirty="0">
            <a:solidFill>
              <a:schemeClr val="tx1"/>
            </a:solidFill>
            <a:latin typeface="Trebuchet MS"/>
          </a:defRPr>
        </a:defPPr>
      </a:lstStyle>
    </a:txDef>
  </a:objectDefaults>
  <a:extraClrSchemeLst/>
  <a:extLst>
    <a:ext uri="{05A4C25C-085E-4340-85A3-A5531E510DB2}">
      <thm15:themeFamily xmlns:thm15="http://schemas.microsoft.com/office/thememl/2012/main" name="7.12.2019 Hospital Engagement Meeting PPT" id="{3B12E169-D84F-4F0A-8602-1DE1405EA949}" vid="{C98720DE-7FBE-474B-BD51-5D6D3FB53FBE}"/>
    </a:ext>
  </a:extLst>
</a:theme>
</file>

<file path=ppt/theme/theme6.xml><?xml version="1.0" encoding="utf-8"?>
<a:theme xmlns:a="http://schemas.openxmlformats.org/drawingml/2006/main" name="Office Theme">
  <a:themeElements>
    <a:clrScheme name="HCPF Brand Colors">
      <a:dk1>
        <a:srgbClr val="4E5758"/>
      </a:dk1>
      <a:lt1>
        <a:srgbClr val="FFFFFF"/>
      </a:lt1>
      <a:dk2>
        <a:srgbClr val="616264"/>
      </a:dk2>
      <a:lt2>
        <a:srgbClr val="FFFFFF"/>
      </a:lt2>
      <a:accent1>
        <a:srgbClr val="00A6CE"/>
      </a:accent1>
      <a:accent2>
        <a:srgbClr val="814C9E"/>
      </a:accent2>
      <a:accent3>
        <a:srgbClr val="009ADD"/>
      </a:accent3>
      <a:accent4>
        <a:srgbClr val="FDB714"/>
      </a:accent4>
      <a:accent5>
        <a:srgbClr val="3B5CAD"/>
      </a:accent5>
      <a:accent6>
        <a:srgbClr val="8011B3"/>
      </a:accent6>
      <a:hlink>
        <a:srgbClr val="24A5DC"/>
      </a:hlink>
      <a:folHlink>
        <a:srgbClr val="F6323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HCPF Brand Colors">
      <a:dk1>
        <a:srgbClr val="4F5858"/>
      </a:dk1>
      <a:lt1>
        <a:srgbClr val="FFFFFF"/>
      </a:lt1>
      <a:dk2>
        <a:srgbClr val="929D9D"/>
      </a:dk2>
      <a:lt2>
        <a:srgbClr val="D6DADA"/>
      </a:lt2>
      <a:accent1>
        <a:srgbClr val="00A6CE"/>
      </a:accent1>
      <a:accent2>
        <a:srgbClr val="00953A"/>
      </a:accent2>
      <a:accent3>
        <a:srgbClr val="F4AA00"/>
      </a:accent3>
      <a:accent4>
        <a:srgbClr val="EF7521"/>
      </a:accent4>
      <a:accent5>
        <a:srgbClr val="814C9E"/>
      </a:accent5>
      <a:accent6>
        <a:srgbClr val="C90044"/>
      </a:accent6>
      <a:hlink>
        <a:srgbClr val="005A8C"/>
      </a:hlink>
      <a:folHlink>
        <a:srgbClr val="24A5DC"/>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ecc8aa5-329f-4415-a30f-f9455747c8b8">
      <UserInfo>
        <DisplayName>DeValois, Riley</DisplayName>
        <AccountId>1593</AccountId>
        <AccountType/>
      </UserInfo>
      <UserInfo>
        <DisplayName>Samora, Tyler</DisplayName>
        <AccountId>2709</AccountId>
        <AccountType/>
      </UserInfo>
      <UserInfo>
        <DisplayName>Wittreich, Jeff</DisplayName>
        <AccountId>255</AccountId>
        <AccountType/>
      </UserInfo>
      <UserInfo>
        <DisplayName>Tolchinsky, Kimberly</DisplayName>
        <AccountId>2720</AccountId>
        <AccountType/>
      </UserInfo>
      <UserInfo>
        <DisplayName>Cochran, Karola</DisplayName>
        <AccountId>2481</AccountId>
        <AccountType/>
      </UserInfo>
      <UserInfo>
        <DisplayName>Dolson, Nancy</DisplayName>
        <AccountId>206</AccountId>
        <AccountType/>
      </UserInfo>
      <UserInfo>
        <DisplayName>Graf, Taryn</DisplayName>
        <AccountId>831</AccountId>
        <AccountType/>
      </UserInfo>
      <UserInfo>
        <DisplayName>Vital, Chandra</DisplayName>
        <AccountId>203</AccountId>
        <AccountType/>
      </UserInfo>
      <UserInfo>
        <DisplayName>Henry, Raine</DisplayName>
        <AccountId>1260</AccountId>
        <AccountType/>
      </UserInfo>
      <UserInfo>
        <DisplayName>Abalos, Andrew</DisplayName>
        <AccountId>955</AccountId>
        <AccountType/>
      </UserInfo>
      <UserInfo>
        <DisplayName>Lambe, Diana</DisplayName>
        <AccountId>897</AccountId>
        <AccountType/>
      </UserInfo>
      <UserInfo>
        <DisplayName>Leo, Janna</DisplayName>
        <AccountId>2464</AccountId>
        <AccountType/>
      </UserInfo>
      <UserInfo>
        <DisplayName>Rempfer, Jonathan</DisplayName>
        <AccountId>2665</AccountId>
        <AccountType/>
      </UserInfo>
      <UserInfo>
        <DisplayName>Miranda, Julia</DisplayName>
        <AccountId>1140</AccountId>
        <AccountType/>
      </UserInfo>
      <UserInfo>
        <DisplayName>Adams, Justen</DisplayName>
        <AccountId>2506</AccountId>
        <AccountType/>
      </UserInfo>
      <UserInfo>
        <DisplayName>Martin, Kevin</DisplayName>
        <AccountId>1023</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8FD6F26E3C5004488EDE74D295E098C" ma:contentTypeVersion="9" ma:contentTypeDescription="Create a new document." ma:contentTypeScope="" ma:versionID="85f1e7db85bd072c9bd823f495e14efa">
  <xsd:schema xmlns:xsd="http://www.w3.org/2001/XMLSchema" xmlns:xs="http://www.w3.org/2001/XMLSchema" xmlns:p="http://schemas.microsoft.com/office/2006/metadata/properties" xmlns:ns2="36c5c4b8-f5e8-4b82-a660-18e4d176ea77" xmlns:ns3="aecc8aa5-329f-4415-a30f-f9455747c8b8" targetNamespace="http://schemas.microsoft.com/office/2006/metadata/properties" ma:root="true" ma:fieldsID="b0c4b9792e45ddba02083e82ce96acb4" ns2:_="" ns3:_="">
    <xsd:import namespace="36c5c4b8-f5e8-4b82-a660-18e4d176ea77"/>
    <xsd:import namespace="aecc8aa5-329f-4415-a30f-f9455747c8b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c5c4b8-f5e8-4b82-a660-18e4d176ea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ecc8aa5-329f-4415-a30f-f9455747c8b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945F1F-DBDE-4308-82F5-00C0C1A0A17E}">
  <ds:schemaRefs>
    <ds:schemaRef ds:uri="http://schemas.microsoft.com/sharepoint/v3/contenttype/forms"/>
  </ds:schemaRefs>
</ds:datastoreItem>
</file>

<file path=customXml/itemProps2.xml><?xml version="1.0" encoding="utf-8"?>
<ds:datastoreItem xmlns:ds="http://schemas.openxmlformats.org/officeDocument/2006/customXml" ds:itemID="{60D32244-251C-49BD-B4AC-079A3367F6F2}">
  <ds:schemaRefs>
    <ds:schemaRef ds:uri="36c5c4b8-f5e8-4b82-a660-18e4d176ea77"/>
    <ds:schemaRef ds:uri="aecc8aa5-329f-4415-a30f-f9455747c8b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4F37886-2A73-4600-AB02-3F03140506F6}">
  <ds:schemaRefs>
    <ds:schemaRef ds:uri="36c5c4b8-f5e8-4b82-a660-18e4d176ea77"/>
    <ds:schemaRef ds:uri="aecc8aa5-329f-4415-a30f-f9455747c8b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7.12.2019 Hospital Engagement Meeting PPT</Template>
  <TotalTime>1380</TotalTime>
  <Words>2081</Words>
  <Application>Microsoft Office PowerPoint</Application>
  <PresentationFormat>Custom</PresentationFormat>
  <Paragraphs>236</Paragraphs>
  <Slides>19</Slides>
  <Notes>6</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19</vt:i4>
      </vt:variant>
    </vt:vector>
  </HeadingPairs>
  <TitlesOfParts>
    <vt:vector size="32" baseType="lpstr">
      <vt:lpstr>Arial</vt:lpstr>
      <vt:lpstr>Calibri</vt:lpstr>
      <vt:lpstr>Courier New</vt:lpstr>
      <vt:lpstr>Gill Sans</vt:lpstr>
      <vt:lpstr>Noto Sans Symbols</vt:lpstr>
      <vt:lpstr>Trebuchet MS</vt:lpstr>
      <vt:lpstr>Wingdings</vt:lpstr>
      <vt:lpstr>Wingdings,Sans-Serif</vt:lpstr>
      <vt:lpstr>Master Slide</vt:lpstr>
      <vt:lpstr>Gradient Master Slide</vt:lpstr>
      <vt:lpstr>1_White Master Slide</vt:lpstr>
      <vt:lpstr>2_White Master Slide</vt:lpstr>
      <vt:lpstr>3_White Master Slide</vt:lpstr>
      <vt:lpstr>HOSPITAL STAKEHOLDER ENGAGEMENT MEETING</vt:lpstr>
      <vt:lpstr>Welcome &amp; Introductions</vt:lpstr>
      <vt:lpstr>About this Meeting</vt:lpstr>
      <vt:lpstr>Dates and Times for 2025 General Hospital Stakeholder Engagement Meetings</vt:lpstr>
      <vt:lpstr>AGENDA</vt:lpstr>
      <vt:lpstr>February 2025 Hospital Engagement Meeting</vt:lpstr>
      <vt:lpstr>APR-DRG Version 40 Update &amp; Reprocessing was Complete in mid-December</vt:lpstr>
      <vt:lpstr>Inpatient Carve-out Claim Denial   Example:  Long-Acting Reversible Contraceptive – Duplicate Claim Denial</vt:lpstr>
      <vt:lpstr>CMS - Interim Final Action with Comment Period File for IP Base Rate Rebasing eff 7.1.2025</vt:lpstr>
      <vt:lpstr>Additional Housekeeping Changes to Colorado Rule &amp; State Plan</vt:lpstr>
      <vt:lpstr>Timeline for Education Related data 30-day Review Period rates effective 7/1/2025</vt:lpstr>
      <vt:lpstr>Timeline for CMS data 30-day Review Period rates effective 7/1/2025</vt:lpstr>
      <vt:lpstr>HCRIS data pulled for Inpatient Rebasing effective 7/1/2025</vt:lpstr>
      <vt:lpstr>General EAPG Updates</vt:lpstr>
      <vt:lpstr>Long-Acting Anti Psychotics – Billing Guidance</vt:lpstr>
      <vt:lpstr>Regulatory updates</vt:lpstr>
      <vt:lpstr>Hospital Back-Up Program</vt:lpstr>
      <vt:lpstr>Questions?  Comments?  Solutions?</vt:lpstr>
      <vt:lpstr>Thank You!</vt:lpstr>
    </vt:vector>
  </TitlesOfParts>
  <Manager>yamairah.keller@hcpf.state.co.us</Manager>
  <Company>Colorado Department of Health Care Policy and Financing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Della Phan</dc:creator>
  <cp:keywords>Enter keywords for your presentation, separated by commas</cp:keywords>
  <dc:description>Updated colors for new HCPF and State logos</dc:description>
  <cp:lastModifiedBy>Phan, Della</cp:lastModifiedBy>
  <cp:revision>5</cp:revision>
  <dcterms:created xsi:type="dcterms:W3CDTF">2019-07-12T16:58:40Z</dcterms:created>
  <dcterms:modified xsi:type="dcterms:W3CDTF">2025-01-16T22:20:49Z</dcterms:modified>
  <cp:category>templates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ContentTypeId">
    <vt:lpwstr>0x01010028FD6F26E3C5004488EDE74D295E098C</vt:lpwstr>
  </property>
  <property fmtid="{D5CDD505-2E9C-101B-9397-08002B2CF9AE}" pid="4" name="Order">
    <vt:r8>21600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_CopySource">
    <vt:lpwstr>https://cohcpf.sharepoint.com/sites/FO/RAD/FFS1/HospitalEngagement/Documents/2024 Engagement Meetings/October 11, 2024/Hospital Stakeholder Engagement Meeting October 2024 PowerPoint.pptx</vt:lpwstr>
  </property>
</Properties>
</file>