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 id="2147483659" r:id="rId7"/>
    <p:sldMasterId id="2147483671" r:id="rId8"/>
    <p:sldMasterId id="2147483679" r:id="rId9"/>
    <p:sldMasterId id="2147483698" r:id="rId10"/>
    <p:sldMasterId id="2147483713" r:id="rId11"/>
    <p:sldMasterId id="2147483727" r:id="rId12"/>
    <p:sldMasterId id="2147483737" r:id="rId13"/>
    <p:sldMasterId id="2147483753" r:id="rId14"/>
    <p:sldMasterId id="2147483767"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hjle8fUzk9PCsfDmzY1K7IN9Mdx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manda Jacquecin - HCPF"/>
  <p:cmAuthor clrIdx="1" id="1" initials="" lastIdx="1" name="Amy Hoffmast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3A9142-5C1F-4895-83E5-6D1EB0A0115D}">
  <a:tblStyle styleId="{BE3A9142-5C1F-4895-83E5-6D1EB0A0115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4.xml"/><Relationship Id="rId42" Type="http://schemas.openxmlformats.org/officeDocument/2006/relationships/slide" Target="slides/slide26.xml"/><Relationship Id="rId41" Type="http://schemas.openxmlformats.org/officeDocument/2006/relationships/slide" Target="slides/slide25.xml"/><Relationship Id="rId44" Type="http://schemas.openxmlformats.org/officeDocument/2006/relationships/slide" Target="slides/slide28.xml"/><Relationship Id="rId43" Type="http://schemas.openxmlformats.org/officeDocument/2006/relationships/slide" Target="slides/slide27.xml"/><Relationship Id="rId46" Type="http://schemas.openxmlformats.org/officeDocument/2006/relationships/slide" Target="slides/slide30.xml"/><Relationship Id="rId45" Type="http://schemas.openxmlformats.org/officeDocument/2006/relationships/slide" Target="slides/slide2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48" Type="http://schemas.openxmlformats.org/officeDocument/2006/relationships/slide" Target="slides/slide32.xml"/><Relationship Id="rId47" Type="http://schemas.openxmlformats.org/officeDocument/2006/relationships/slide" Target="slides/slide31.xml"/><Relationship Id="rId49" Type="http://schemas.openxmlformats.org/officeDocument/2006/relationships/slide" Target="slides/slide33.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15.xml"/><Relationship Id="rId30" Type="http://schemas.openxmlformats.org/officeDocument/2006/relationships/slide" Target="slides/slide14.xml"/><Relationship Id="rId33" Type="http://schemas.openxmlformats.org/officeDocument/2006/relationships/slide" Target="slides/slide17.xml"/><Relationship Id="rId32" Type="http://schemas.openxmlformats.org/officeDocument/2006/relationships/slide" Target="slides/slide16.xml"/><Relationship Id="rId35" Type="http://schemas.openxmlformats.org/officeDocument/2006/relationships/slide" Target="slides/slide19.xml"/><Relationship Id="rId34" Type="http://schemas.openxmlformats.org/officeDocument/2006/relationships/slide" Target="slides/slide18.xml"/><Relationship Id="rId37" Type="http://schemas.openxmlformats.org/officeDocument/2006/relationships/slide" Target="slides/slide21.xml"/><Relationship Id="rId36" Type="http://schemas.openxmlformats.org/officeDocument/2006/relationships/slide" Target="slides/slide20.xml"/><Relationship Id="rId39" Type="http://schemas.openxmlformats.org/officeDocument/2006/relationships/slide" Target="slides/slide23.xml"/><Relationship Id="rId38" Type="http://schemas.openxmlformats.org/officeDocument/2006/relationships/slide" Target="slides/slide22.xml"/><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29" Type="http://schemas.openxmlformats.org/officeDocument/2006/relationships/slide" Target="slides/slide13.xml"/><Relationship Id="rId51" Type="http://customschemas.google.com/relationships/presentationmetadata" Target="metadata"/><Relationship Id="rId50" Type="http://schemas.openxmlformats.org/officeDocument/2006/relationships/slide" Target="slides/slide34.xml"/><Relationship Id="rId11" Type="http://schemas.openxmlformats.org/officeDocument/2006/relationships/slideMaster" Target="slideMasters/slideMaster6.xml"/><Relationship Id="rId10" Type="http://schemas.openxmlformats.org/officeDocument/2006/relationships/slideMaster" Target="slideMasters/slideMaster5.xml"/><Relationship Id="rId13" Type="http://schemas.openxmlformats.org/officeDocument/2006/relationships/slideMaster" Target="slideMasters/slideMaster8.xml"/><Relationship Id="rId12" Type="http://schemas.openxmlformats.org/officeDocument/2006/relationships/slideMaster" Target="slideMasters/slideMaster7.xml"/><Relationship Id="rId15" Type="http://schemas.openxmlformats.org/officeDocument/2006/relationships/slideMaster" Target="slideMasters/slideMaster10.xml"/><Relationship Id="rId14" Type="http://schemas.openxmlformats.org/officeDocument/2006/relationships/slideMaster" Target="slideMasters/slideMaster9.xml"/><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7-14T17:13:36.027">
    <p:pos x="148" y="689"/>
    <p:text>do we want to switch to provides since PSH phase I is now live?</p:text>
    <p:extLst>
      <p:ext uri="{C676402C-5697-4E1C-873F-D02D1690AC5C}">
        <p15:threadingInfo timeZoneBias="0"/>
      </p:ext>
      <p:ext uri="http://customooxmlschemas.google.com/">
        <go:slidesCustomData xmlns:go="http://customooxmlschemas.google.com/" commentPostId="AAABnCsjn_A"/>
      </p:ext>
    </p:extLst>
  </p:cm>
  <p:cm authorId="1" idx="1" dt="2025-07-14T17:13:36.027">
    <p:pos x="148" y="689"/>
    <p:text>waiting to hear back on whether utility assistance &amp; one-time transition/moving costs went live on July 1</p:text>
    <p:extLst>
      <p:ext uri="{C676402C-5697-4E1C-873F-D02D1690AC5C}">
        <p15:threadingInfo timeZoneBias="0">
          <p15:parentCm authorId="0" idx="1"/>
        </p15:threadingInfo>
      </p:ext>
      <p:ext uri="http://customooxmlschemas.google.com/">
        <go:slidesCustomData xmlns:go="http://customooxmlschemas.google.com/" commentPostId="AAABnW7eNa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ff.org/medicaid/issue-brief/section-1115-medicaid-waiver-watch-a-closer-look-at-recent-approvals-to-address-health-related-social-needs-hrs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1: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chemeClr val="dk1"/>
              </a:buClr>
              <a:buSzPts val="1200"/>
              <a:buFont typeface="Arial"/>
              <a:buNone/>
            </a:pPr>
            <a:r>
              <a:rPr lang="en-US"/>
              <a:t>CHI is a nonprofit mission-driven research and consulting organization that seeks to advance equity and wellbeing across the state through independent research, analysis, and insight that advances sound policies and decisions.</a:t>
            </a:r>
            <a:endParaRPr/>
          </a:p>
          <a:p>
            <a:pPr indent="0" lvl="0" marL="0" rtl="0" algn="l">
              <a:lnSpc>
                <a:spcPct val="100000"/>
              </a:lnSpc>
              <a:spcBef>
                <a:spcPts val="0"/>
              </a:spcBef>
              <a:spcAft>
                <a:spcPts val="0"/>
              </a:spcAft>
              <a:buSzPts val="1100"/>
              <a:buNone/>
            </a:pPr>
            <a:r>
              <a:t/>
            </a:r>
            <a:endParaRPr/>
          </a:p>
        </p:txBody>
      </p:sp>
      <p:sp>
        <p:nvSpPr>
          <p:cNvPr id="564" name="Google Shape;564;p1: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latin typeface="Verdana"/>
                <a:ea typeface="Verdana"/>
                <a:cs typeface="Verdana"/>
                <a:sym typeface="Verdana"/>
              </a:rPr>
              <a:t>HCPF</a:t>
            </a:r>
            <a:endParaRPr b="0" sz="1100">
              <a:solidFill>
                <a:srgbClr val="000000"/>
              </a:solidFill>
              <a:latin typeface="Verdana"/>
              <a:ea typeface="Verdana"/>
              <a:cs typeface="Verdana"/>
              <a:sym typeface="Verdana"/>
            </a:endParaRPr>
          </a:p>
        </p:txBody>
      </p:sp>
      <p:sp>
        <p:nvSpPr>
          <p:cNvPr id="647" name="Google Shape;647;p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36712b762c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6" name="Google Shape;656;g36712b762c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HCPF</a:t>
            </a:r>
            <a:endParaRPr/>
          </a:p>
          <a:p>
            <a:pPr indent="0" lvl="0" marL="0" rtl="0" algn="l">
              <a:lnSpc>
                <a:spcPct val="100000"/>
              </a:lnSpc>
              <a:spcBef>
                <a:spcPts val="0"/>
              </a:spcBef>
              <a:spcAft>
                <a:spcPts val="0"/>
              </a:spcAft>
              <a:buSzPts val="1100"/>
              <a:buNone/>
            </a:pPr>
            <a:r>
              <a:rPr lang="en-US"/>
              <a:t>Source: </a:t>
            </a:r>
            <a:r>
              <a:rPr lang="en-US" u="sng">
                <a:solidFill>
                  <a:schemeClr val="hlink"/>
                </a:solidFill>
                <a:hlinkClick r:id="rId2"/>
              </a:rPr>
              <a:t>https://www.kff.org/medicaid/issue-brief/section-1115-medicaid-waiver-watch-a-closer-look-at-recent-approvals-to-address-health-related-social-needs-hrsn/</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US"/>
              <a:t>HCPF recognizes that HRSNs play an important role in the health and wellbeing of Health First Colorado members. We have looked to the research, as well as examples in other states, to understand how a state Medicaid program can best influence HRSNs. We’ve identified a few areas where we believe we are best positioned to address HRSNs. Some examples include paying for services, case management, and supporting infrastructure investments as a state agency.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US"/>
              <a:t>In Colorado, HCPF has already used these levers in a few different ways, for example, in providing services through our HCBS waivers.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4a22d55e8e_0_6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4" name="Google Shape;664;g34a22d55e8e_0_65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100"/>
              <a:buNone/>
            </a:pPr>
            <a:r>
              <a:rPr b="1" lang="en-US">
                <a:latin typeface="Trebuchet MS"/>
                <a:ea typeface="Trebuchet MS"/>
                <a:cs typeface="Trebuchet MS"/>
                <a:sym typeface="Trebuchet MS"/>
              </a:rPr>
              <a:t>Emily H</a:t>
            </a:r>
            <a:endParaRPr/>
          </a:p>
          <a:p>
            <a:pPr indent="0" lvl="0" marL="0" rtl="0" algn="l">
              <a:lnSpc>
                <a:spcPct val="90000"/>
              </a:lnSpc>
              <a:spcBef>
                <a:spcPts val="500"/>
              </a:spcBef>
              <a:spcAft>
                <a:spcPts val="0"/>
              </a:spcAft>
              <a:buSzPts val="1100"/>
              <a:buNone/>
            </a:pPr>
            <a:r>
              <a:rPr b="0" lang="en-US"/>
              <a:t>So, what is HCPFs vision around HRSN work?</a:t>
            </a:r>
            <a:endParaRPr b="0"/>
          </a:p>
          <a:p>
            <a:pPr indent="0" lvl="0" marL="0" rtl="0" algn="l">
              <a:lnSpc>
                <a:spcPct val="90000"/>
              </a:lnSpc>
              <a:spcBef>
                <a:spcPts val="500"/>
              </a:spcBef>
              <a:spcAft>
                <a:spcPts val="0"/>
              </a:spcAft>
              <a:buSzPts val="1100"/>
              <a:buNone/>
            </a:pPr>
            <a:r>
              <a:t/>
            </a:r>
            <a:endParaRPr b="0"/>
          </a:p>
          <a:p>
            <a:pPr indent="0" lvl="0" marL="0" rtl="0" algn="l">
              <a:lnSpc>
                <a:spcPct val="90000"/>
              </a:lnSpc>
              <a:spcBef>
                <a:spcPts val="500"/>
              </a:spcBef>
              <a:spcAft>
                <a:spcPts val="0"/>
              </a:spcAft>
              <a:buSzPts val="1100"/>
              <a:buNone/>
            </a:pPr>
            <a:r>
              <a:rPr lang="en-US"/>
              <a:t>We’d like to cover programs that promote health and wellness, which includes removing or reducing barriers that in the way of health promotion. </a:t>
            </a:r>
            <a:endParaRPr/>
          </a:p>
          <a:p>
            <a:pPr indent="0" lvl="0" marL="0" rtl="0" algn="l">
              <a:lnSpc>
                <a:spcPct val="90000"/>
              </a:lnSpc>
              <a:spcBef>
                <a:spcPts val="500"/>
              </a:spcBef>
              <a:spcAft>
                <a:spcPts val="0"/>
              </a:spcAft>
              <a:buSzPts val="1100"/>
              <a:buNone/>
            </a:pPr>
            <a:r>
              <a:t/>
            </a:r>
            <a:endParaRPr/>
          </a:p>
          <a:p>
            <a:pPr indent="0" lvl="0" marL="0" rtl="0" algn="l">
              <a:lnSpc>
                <a:spcPct val="90000"/>
              </a:lnSpc>
              <a:spcBef>
                <a:spcPts val="500"/>
              </a:spcBef>
              <a:spcAft>
                <a:spcPts val="0"/>
              </a:spcAft>
              <a:buSzPts val="1100"/>
              <a:buNone/>
            </a:pPr>
            <a:r>
              <a:rPr b="0" lang="en-US"/>
              <a:t>Core components of our HRSN initiatives include investigating how to best support the HRSN of our members, co-identified with the community</a:t>
            </a:r>
            <a:r>
              <a:rPr lang="en-US"/>
              <a:t>. </a:t>
            </a:r>
            <a:r>
              <a:rPr b="0" lang="en-US"/>
              <a:t>HCPF will explore investments in social needs with the greatest impact on health including, but not limited to, housing, food, transportation and interpersonal violenc</a:t>
            </a:r>
            <a:r>
              <a:rPr lang="en-US"/>
              <a:t>e. </a:t>
            </a:r>
            <a:endParaRPr/>
          </a:p>
          <a:p>
            <a:pPr indent="0" lvl="0" marL="0" rtl="0" algn="l">
              <a:lnSpc>
                <a:spcPct val="90000"/>
              </a:lnSpc>
              <a:spcBef>
                <a:spcPts val="500"/>
              </a:spcBef>
              <a:spcAft>
                <a:spcPts val="0"/>
              </a:spcAft>
              <a:buSzPts val="1100"/>
              <a:buNone/>
            </a:pPr>
            <a:r>
              <a:t/>
            </a:r>
            <a:endParaRPr/>
          </a:p>
          <a:p>
            <a:pPr indent="0" lvl="0" marL="0" rtl="0" algn="l">
              <a:lnSpc>
                <a:spcPct val="115000"/>
              </a:lnSpc>
              <a:spcBef>
                <a:spcPts val="0"/>
              </a:spcBef>
              <a:spcAft>
                <a:spcPts val="0"/>
              </a:spcAft>
              <a:buNone/>
            </a:pPr>
            <a:r>
              <a:rPr lang="en-US">
                <a:solidFill>
                  <a:schemeClr val="dk1"/>
                </a:solidFill>
                <a:latin typeface="Verdana"/>
                <a:ea typeface="Verdana"/>
                <a:cs typeface="Verdana"/>
                <a:sym typeface="Verdana"/>
              </a:rPr>
              <a:t>HCPF recognizes that HRSN are as important to a person’s health and well being as health care itself. Medicaid members have generally higher health care and social needs than other residents of Colorado. We are excited to be able to take advantage of the new flexibilities from our federal partners to support better connecting our members to the services and supports they need</a:t>
            </a:r>
            <a:endParaRPr/>
          </a:p>
          <a:p>
            <a:pPr indent="0" lvl="0" marL="0" rtl="0" algn="l">
              <a:lnSpc>
                <a:spcPct val="90000"/>
              </a:lnSpc>
              <a:spcBef>
                <a:spcPts val="500"/>
              </a:spcBef>
              <a:spcAft>
                <a:spcPts val="0"/>
              </a:spcAft>
              <a:buSzPts val="1100"/>
              <a:buNone/>
            </a:pPr>
            <a:r>
              <a:t/>
            </a:r>
            <a:endParaRPr/>
          </a:p>
          <a:p>
            <a:pPr indent="0" lvl="0" marL="0" rtl="0" algn="l">
              <a:lnSpc>
                <a:spcPct val="90000"/>
              </a:lnSpc>
              <a:spcBef>
                <a:spcPts val="500"/>
              </a:spcBef>
              <a:spcAft>
                <a:spcPts val="0"/>
              </a:spcAft>
              <a:buSzPts val="1100"/>
              <a:buNone/>
            </a:pPr>
            <a:r>
              <a:t/>
            </a: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57fddcc821_0_69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Emily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HCPF actually already provides a number of HRSN services, especially through our HCBS services. In recent years, we’ve begun further exploring </a:t>
            </a:r>
            <a:r>
              <a:rPr lang="en-US"/>
              <a:t>how</a:t>
            </a:r>
            <a:r>
              <a:rPr lang="en-US"/>
              <a:t> to can implement HRSN services through feasibility </a:t>
            </a:r>
            <a:r>
              <a:rPr lang="en-US"/>
              <a:t>studies</a:t>
            </a:r>
            <a:r>
              <a:rPr lang="en-US"/>
              <a:t>,and have begin providing housing and nutrition supports through our 1115 waivers to specific populations.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We’ve taken steps to expand access to care for our members, by connecting them to doulas, peers, and other non-clinical service providers.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Regional Accountable Entity partners make connections to CBOs that address HRSN, and are constantly developing and strengthening those networks and relationships so that we can better meet the needs of our members.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finally, HCPF continues to be involved with statewide efforts to improve our data and technology systems, including through </a:t>
            </a:r>
            <a:r>
              <a:rPr lang="en-US"/>
              <a:t>involvement</a:t>
            </a:r>
            <a:r>
              <a:rPr lang="en-US"/>
              <a:t> in the Social Health Information Exchange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b="0" sz="1500"/>
          </a:p>
          <a:p>
            <a:pPr indent="0" lvl="0" marL="0" rtl="0" algn="l">
              <a:lnSpc>
                <a:spcPct val="100000"/>
              </a:lnSpc>
              <a:spcBef>
                <a:spcPts val="0"/>
              </a:spcBef>
              <a:spcAft>
                <a:spcPts val="0"/>
              </a:spcAft>
              <a:buSzPts val="1400"/>
              <a:buNone/>
            </a:pPr>
            <a:r>
              <a:t/>
            </a:r>
            <a:endParaRPr b="0" sz="1500"/>
          </a:p>
          <a:p>
            <a:pPr indent="0" lvl="0" marL="0" rtl="0" algn="l">
              <a:lnSpc>
                <a:spcPct val="100000"/>
              </a:lnSpc>
              <a:spcBef>
                <a:spcPts val="0"/>
              </a:spcBef>
              <a:spcAft>
                <a:spcPts val="0"/>
              </a:spcAft>
              <a:buSzPts val="1400"/>
              <a:buNone/>
            </a:pPr>
            <a:r>
              <a:t/>
            </a:r>
            <a:endParaRPr b="0" sz="1500"/>
          </a:p>
          <a:p>
            <a:pPr indent="0" lvl="0" marL="0" rtl="0" algn="l">
              <a:lnSpc>
                <a:spcPct val="100000"/>
              </a:lnSpc>
              <a:spcBef>
                <a:spcPts val="0"/>
              </a:spcBef>
              <a:spcAft>
                <a:spcPts val="0"/>
              </a:spcAft>
              <a:buSzPts val="1400"/>
              <a:buNone/>
            </a:pPr>
            <a:r>
              <a:t/>
            </a:r>
            <a:endParaRPr b="0" sz="1500"/>
          </a:p>
          <a:p>
            <a:pPr indent="0" lvl="0" marL="0" rtl="0" algn="l">
              <a:lnSpc>
                <a:spcPct val="100000"/>
              </a:lnSpc>
              <a:spcBef>
                <a:spcPts val="0"/>
              </a:spcBef>
              <a:spcAft>
                <a:spcPts val="0"/>
              </a:spcAft>
              <a:buSzPts val="1400"/>
              <a:buNone/>
            </a:pPr>
            <a:r>
              <a:t/>
            </a:r>
            <a:endParaRPr sz="100"/>
          </a:p>
        </p:txBody>
      </p:sp>
      <p:sp>
        <p:nvSpPr>
          <p:cNvPr id="673" name="Google Shape;673;g357fddcc821_0_698: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Emily</a:t>
            </a:r>
            <a:endParaRPr/>
          </a:p>
          <a:p>
            <a:pPr indent="0" lvl="0" marL="0" rtl="0" algn="l">
              <a:lnSpc>
                <a:spcPct val="115000"/>
              </a:lnSpc>
              <a:spcBef>
                <a:spcPts val="0"/>
              </a:spcBef>
              <a:spcAft>
                <a:spcPts val="0"/>
              </a:spcAft>
              <a:buNone/>
            </a:pPr>
            <a:r>
              <a:t/>
            </a:r>
            <a:endParaRPr>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lang="en-US">
                <a:solidFill>
                  <a:schemeClr val="dk1"/>
                </a:solidFill>
                <a:latin typeface="Verdana"/>
                <a:ea typeface="Verdana"/>
                <a:cs typeface="Verdana"/>
                <a:sym typeface="Verdana"/>
              </a:rPr>
              <a:t>We encourage folks to go to some of these websites to learn more about the current HCPF HRSNs and covered benefits. this is just a snapshot of the HRSN </a:t>
            </a:r>
            <a:r>
              <a:rPr lang="en-US">
                <a:solidFill>
                  <a:schemeClr val="dk1"/>
                </a:solidFill>
                <a:latin typeface="Verdana"/>
                <a:ea typeface="Verdana"/>
                <a:cs typeface="Verdana"/>
                <a:sym typeface="Verdana"/>
              </a:rPr>
              <a:t>landscape</a:t>
            </a:r>
            <a:r>
              <a:rPr lang="en-US">
                <a:solidFill>
                  <a:schemeClr val="dk1"/>
                </a:solidFill>
                <a:latin typeface="Verdana"/>
                <a:ea typeface="Verdana"/>
                <a:cs typeface="Verdana"/>
                <a:sym typeface="Verdana"/>
              </a:rPr>
              <a:t> in CO, and we are building relationships to lean on when there are future opportunities. CDPHE, for example, is a relationship and potential opportunity at this point. DOLA housing work is a formal opportunity currently, which has a direct link</a:t>
            </a:r>
            <a:endParaRPr>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t/>
            </a:r>
            <a:endParaRPr>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lang="en-US">
                <a:solidFill>
                  <a:schemeClr val="dk1"/>
                </a:solidFill>
                <a:latin typeface="Verdana"/>
                <a:ea typeface="Verdana"/>
                <a:cs typeface="Verdana"/>
                <a:sym typeface="Verdana"/>
              </a:rPr>
              <a:t>Today we are going to focus more of our discussion on pathways and exploration for expansion rather than current programs.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681" name="Google Shape;68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6712b762ca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0" name="Google Shape;690;g36712b762ca_0_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Emily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solidFill>
                  <a:schemeClr val="dk1"/>
                </a:solidFill>
                <a:latin typeface="Trebuchet MS"/>
                <a:ea typeface="Trebuchet MS"/>
                <a:cs typeface="Trebuchet MS"/>
                <a:sym typeface="Trebuchet MS"/>
              </a:rPr>
              <a:t>One way HCPF has been able to address HRSNs in recent years is through an 1115 waiver, which ask the federal government to permit HCPF to cover HRSN services for specific agencies. HCPF was directed through HB 24-1322 to assess </a:t>
            </a:r>
            <a:r>
              <a:rPr lang="en-US">
                <a:solidFill>
                  <a:schemeClr val="dk1"/>
                </a:solidFill>
                <a:latin typeface="Trebuchet MS"/>
                <a:ea typeface="Trebuchet MS"/>
                <a:cs typeface="Trebuchet MS"/>
                <a:sym typeface="Trebuchet MS"/>
              </a:rPr>
              <a:t>to assess the feasibility of seeking federal authorization to provide housing and nutrition services that address Health First Colorado (Colorado’s Medicaid program) members’ health-related social needs (HRSN), and then it also gave us the authority to submit a health relates social needs focus amendment to the 1115 waiver. </a:t>
            </a:r>
            <a:endParaRPr>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1100"/>
              <a:buFont typeface="Arial"/>
              <a:buNone/>
            </a:pPr>
            <a:r>
              <a:rPr lang="en-US" sz="1200">
                <a:solidFill>
                  <a:schemeClr val="dk1"/>
                </a:solidFill>
                <a:latin typeface="Trebuchet MS"/>
                <a:ea typeface="Trebuchet MS"/>
                <a:cs typeface="Trebuchet MS"/>
                <a:sym typeface="Trebuchet MS"/>
              </a:rPr>
              <a:t>HCPF found certain housing and nutrition services to be feasible, submitted a waiver, and has been approved to add certain HRSN services to the 1115 SUD waiver starting this summer. We’ll include some additional details about the services permitted through the waiver in the chat. </a:t>
            </a:r>
            <a:endParaRPr sz="12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Clr>
                <a:srgbClr val="000000"/>
              </a:buClr>
              <a:buSzPts val="1100"/>
              <a:buFont typeface="Arial"/>
              <a:buNone/>
            </a:pPr>
            <a:r>
              <a:t/>
            </a:r>
            <a:endParaRPr sz="12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rPr lang="en-US" sz="1200"/>
              <a:t>One thing to note, t</a:t>
            </a:r>
            <a:r>
              <a:rPr b="0" lang="en-US" sz="1200"/>
              <a:t>here is a sign</a:t>
            </a:r>
            <a:r>
              <a:rPr lang="en-US" sz="1200"/>
              <a:t>i</a:t>
            </a:r>
            <a:r>
              <a:rPr b="0" lang="en-US" sz="1200"/>
              <a:t>ficant overlap between the services under this waiver amendment and the services under consideration for purposes of this study - the amendment does not include pantry stocking, which is included in the study as well. </a:t>
            </a:r>
            <a:r>
              <a:rPr lang="en-US" sz="1200"/>
              <a:t>Our discussion today may include taking a service that is currently covered in our 1115 waiver, and then expanding it to a different population. </a:t>
            </a:r>
            <a:endParaRPr b="0"/>
          </a:p>
          <a:p>
            <a:pPr indent="0" lvl="0" marL="0" rtl="0" algn="l">
              <a:lnSpc>
                <a:spcPct val="100000"/>
              </a:lnSpc>
              <a:spcBef>
                <a:spcPts val="0"/>
              </a:spcBef>
              <a:spcAft>
                <a:spcPts val="0"/>
              </a:spcAft>
              <a:buSzPts val="1100"/>
              <a:buNone/>
            </a:pPr>
            <a:r>
              <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Trebuchet MS"/>
              <a:ea typeface="Trebuchet MS"/>
              <a:cs typeface="Trebuchet MS"/>
              <a:sym typeface="Trebuchet MS"/>
            </a:endParaRPr>
          </a:p>
          <a:p>
            <a:pPr indent="0" lvl="0" marL="0" rtl="0" algn="l">
              <a:lnSpc>
                <a:spcPct val="100000"/>
              </a:lnSpc>
              <a:spcBef>
                <a:spcPts val="0"/>
              </a:spcBef>
              <a:spcAft>
                <a:spcPts val="0"/>
              </a:spcAft>
              <a:buSzPts val="1100"/>
              <a:buNone/>
            </a:pPr>
            <a:r>
              <a:t/>
            </a:r>
            <a:endParaRPr sz="1200">
              <a:latin typeface="Trebuchet MS"/>
              <a:ea typeface="Trebuchet MS"/>
              <a:cs typeface="Trebuchet MS"/>
              <a:sym typeface="Trebuchet M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6712b762ca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0" name="Google Shape;700;g36712b762ca_0_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Emily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One example, relevant to today’s discussion, is around nutrition services. Per our waiver, HCPF is working to provide certain nutrition services to individuals who qualify for a housing voucher. In today’s conversation, we’ll be asking you to think about these services for other populations, not just those who meet this criteria. </a:t>
            </a:r>
            <a:endParaRPr sz="1200">
              <a:latin typeface="Trebuchet MS"/>
              <a:ea typeface="Trebuchet MS"/>
              <a:cs typeface="Trebuchet MS"/>
              <a:sym typeface="Trebuchet M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Emily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lang="en-US" sz="1200"/>
              <a:t>There is a significant overlap between the services under this waiver amendment and the services under consideration for purposes of this study - the amendment does not include pantry stocking, which is included in the study as well</a:t>
            </a:r>
            <a:endParaRPr b="0"/>
          </a:p>
          <a:p>
            <a:pPr indent="0" lvl="0" marL="0" rtl="0" algn="l">
              <a:lnSpc>
                <a:spcPct val="100000"/>
              </a:lnSpc>
              <a:spcBef>
                <a:spcPts val="0"/>
              </a:spcBef>
              <a:spcAft>
                <a:spcPts val="0"/>
              </a:spcAft>
              <a:buSzPts val="1100"/>
              <a:buNone/>
            </a:pPr>
            <a:r>
              <a:t/>
            </a:r>
            <a:endParaRPr sz="1200">
              <a:latin typeface="Trebuchet MS"/>
              <a:ea typeface="Trebuchet MS"/>
              <a:cs typeface="Trebuchet MS"/>
              <a:sym typeface="Trebuchet M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36926d351d5_2_15: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8" name="Google Shape;718;g36926d351d5_2_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Emily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There are more components of the 1115 waiver, but we wanted to highlight the housing portions since we are speaking about that today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 initial phases of housing are launching this summer, with additional in 2026 and nutrition will come along by 2027</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36a88c48cef_6_4:notes"/>
          <p:cNvSpPr/>
          <p:nvPr>
            <p:ph idx="2" type="sldImg"/>
          </p:nvPr>
        </p:nvSpPr>
        <p:spPr>
          <a:xfrm>
            <a:off x="686100"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5" name="Google Shape;735;g36a88c48cef_6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Emily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There are more components of the 1115 waiver, but we wanted to highlight the housing portions since we are speaking about that today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The initial phases of housing are launching this summer, with additional in 2026 and nutrition will come along by 2027</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36d826e43c3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36d826e43c3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Recommended speaking notes. Adjust to fit your audience but emphasize that they should reach out if interested in working with us.</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212121"/>
                </a:solidFill>
                <a:latin typeface="Verdana"/>
                <a:ea typeface="Verdana"/>
                <a:cs typeface="Verdana"/>
                <a:sym typeface="Verdana"/>
              </a:rPr>
              <a:t>For those of you who may not be familiar with the Colorado Health Institute. </a:t>
            </a:r>
            <a:r>
              <a:rPr b="1" i="0" lang="en-US" sz="1800" u="none" strike="noStrike">
                <a:solidFill>
                  <a:srgbClr val="212121"/>
                </a:solidFill>
                <a:latin typeface="Verdana"/>
                <a:ea typeface="Verdana"/>
                <a:cs typeface="Verdana"/>
                <a:sym typeface="Verdana"/>
              </a:rPr>
              <a:t>The Colorado Health Institute is a nonprofit public health institute. We work to improve the systems that influence people’s health and well-being. We provide resources for people seeking to make those systems more effective and equitable</a:t>
            </a:r>
            <a:r>
              <a:rPr b="0" i="0" lang="en-US" sz="1800" u="none" strike="noStrike">
                <a:solidFill>
                  <a:srgbClr val="212121"/>
                </a:solidFill>
                <a:latin typeface="Verdana"/>
                <a:ea typeface="Verdana"/>
                <a:cs typeface="Verdana"/>
                <a:sym typeface="Verdana"/>
              </a:rPr>
              <a:t>./(Alternate: We’re a public health institute.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That means we help others who are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trying to make good decisions about </a:t>
            </a:r>
            <a:r>
              <a:rPr b="0" i="0" lang="en-US" sz="1800" u="none" strike="noStrike">
                <a:solidFill>
                  <a:srgbClr val="212121"/>
                </a:solidFill>
                <a:latin typeface="Arial"/>
                <a:ea typeface="Arial"/>
                <a:cs typeface="Arial"/>
                <a:sym typeface="Arial"/>
              </a:rPr>
              <a:t>​</a:t>
            </a:r>
            <a:br>
              <a:rPr b="0" i="0" lang="en-US" sz="1800" u="none" strike="noStrike">
                <a:solidFill>
                  <a:srgbClr val="212121"/>
                </a:solidFill>
                <a:latin typeface="Verdana"/>
                <a:ea typeface="Verdana"/>
                <a:cs typeface="Verdana"/>
                <a:sym typeface="Verdana"/>
              </a:rPr>
            </a:br>
            <a:r>
              <a:rPr b="0" i="0" lang="en-US" sz="1800" u="none" strike="noStrike">
                <a:solidFill>
                  <a:srgbClr val="212121"/>
                </a:solidFill>
                <a:latin typeface="Verdana"/>
                <a:ea typeface="Verdana"/>
                <a:cs typeface="Verdana"/>
                <a:sym typeface="Verdana"/>
              </a:rPr>
              <a:t>public health. We can provide data and research, guidance in making decisions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as a group, and evaluation of how the decision worked out.)</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1" i="0"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(The mission and strategic pillars are what is on the screen, feel free to refer to it, but you don’t have to read it.)</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114300" lvl="0" marL="0" marR="0" rtl="0" algn="l">
              <a:spcBef>
                <a:spcPts val="0"/>
              </a:spcBef>
              <a:spcAft>
                <a:spcPts val="0"/>
              </a:spcAft>
              <a:buClr>
                <a:srgbClr val="212121"/>
              </a:buClr>
              <a:buSzPts val="1800"/>
              <a:buFont typeface="Arial"/>
              <a:buChar char="•"/>
            </a:pPr>
            <a:r>
              <a:rPr b="0" i="1" lang="en-US" sz="1800" u="none" strike="noStrike">
                <a:solidFill>
                  <a:srgbClr val="212121"/>
                </a:solidFill>
                <a:latin typeface="Verdana"/>
                <a:ea typeface="Verdana"/>
                <a:cs typeface="Verdana"/>
                <a:sym typeface="Verdana"/>
              </a:rPr>
              <a:t>Highlight the work/project you are presenting on and tie it back to our mission and pillars.</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114300" lvl="0" marL="0" marR="0" rtl="0" algn="l">
              <a:spcBef>
                <a:spcPts val="0"/>
              </a:spcBef>
              <a:spcAft>
                <a:spcPts val="0"/>
              </a:spcAft>
              <a:buClr>
                <a:srgbClr val="212121"/>
              </a:buClr>
              <a:buSzPts val="1800"/>
              <a:buFont typeface="Arial"/>
              <a:buChar char="•"/>
            </a:pPr>
            <a:r>
              <a:rPr b="0" i="1" lang="en-US" sz="1800" u="none" strike="noStrike">
                <a:solidFill>
                  <a:srgbClr val="212121"/>
                </a:solidFill>
                <a:latin typeface="Verdana"/>
                <a:ea typeface="Verdana"/>
                <a:cs typeface="Verdana"/>
                <a:sym typeface="Verdana"/>
              </a:rPr>
              <a:t>We partner with community groups, state and local government agencies, foundations, providers and many others and welcome an opportunity to discuss how we can support your work.</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t/>
            </a:r>
            <a:endParaRPr b="0" i="0" sz="1800" u="none" strike="noStrike">
              <a:solidFill>
                <a:srgbClr val="212121"/>
              </a:solidFill>
              <a:latin typeface="Calibri"/>
              <a:ea typeface="Calibri"/>
              <a:cs typeface="Calibri"/>
              <a:sym typeface="Calibri"/>
            </a:endParaRPr>
          </a:p>
        </p:txBody>
      </p:sp>
      <p:sp>
        <p:nvSpPr>
          <p:cNvPr id="575" name="Google Shape;575;g36d826e43c3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57fddcc821_0_52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g357fddcc821_0_52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400"/>
              <a:buFont typeface="Arial"/>
              <a:buNone/>
            </a:pPr>
            <a:r>
              <a:rPr lang="en-US"/>
              <a:t>Amy</a:t>
            </a:r>
            <a:endParaRPr/>
          </a:p>
        </p:txBody>
      </p:sp>
      <p:sp>
        <p:nvSpPr>
          <p:cNvPr id="753" name="Google Shape;753;g357fddcc821_0_52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57fddcc821_0_7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g357fddcc821_0_71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400"/>
              <a:buFont typeface="Arial"/>
              <a:buNone/>
            </a:pPr>
            <a:r>
              <a:rPr lang="en-US">
                <a:solidFill>
                  <a:schemeClr val="dk1"/>
                </a:solidFill>
              </a:rPr>
              <a:t>Amy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761" name="Google Shape;761;g357fddcc821_0_71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2: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1" name="Google Shape;771;p12: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400"/>
              <a:buFont typeface="Arial"/>
              <a:buNone/>
            </a:pPr>
            <a:r>
              <a:rPr lang="en-US">
                <a:solidFill>
                  <a:schemeClr val="dk1"/>
                </a:solidFill>
              </a:rPr>
              <a:t>Amy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772" name="Google Shape;772;p12: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36a88c48cef_6_21: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400"/>
              <a:buFont typeface="Arial"/>
              <a:buNone/>
            </a:pPr>
            <a:r>
              <a:rPr lang="en-US">
                <a:solidFill>
                  <a:schemeClr val="dk1"/>
                </a:solidFill>
              </a:rPr>
              <a:t>Amy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786" name="Google Shape;786;g36a88c48cef_6_21:notes"/>
          <p:cNvSpPr/>
          <p:nvPr>
            <p:ph idx="2" type="sldImg"/>
          </p:nvPr>
        </p:nvSpPr>
        <p:spPr>
          <a:xfrm>
            <a:off x="365125" y="185738"/>
            <a:ext cx="6127800" cy="3446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8: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228600" rtl="0" algn="l">
              <a:lnSpc>
                <a:spcPct val="100000"/>
              </a:lnSpc>
              <a:spcBef>
                <a:spcPts val="0"/>
              </a:spcBef>
              <a:spcAft>
                <a:spcPts val="0"/>
              </a:spcAft>
              <a:buClr>
                <a:schemeClr val="dk1"/>
              </a:buClr>
              <a:buSzPts val="1400"/>
              <a:buFont typeface="Arial"/>
              <a:buNone/>
            </a:pPr>
            <a:r>
              <a:rPr lang="en-US">
                <a:solidFill>
                  <a:schemeClr val="dk1"/>
                </a:solidFill>
              </a:rPr>
              <a:t>Amy</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792" name="Google Shape;792;p8: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57fddcc821_0_53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g357fddcc821_0_53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1400"/>
              <a:buFont typeface="Arial"/>
              <a:buNone/>
            </a:pPr>
            <a:r>
              <a:rPr lang="en-US"/>
              <a:t>Suman</a:t>
            </a:r>
            <a:endParaRPr/>
          </a:p>
        </p:txBody>
      </p:sp>
      <p:sp>
        <p:nvSpPr>
          <p:cNvPr id="799" name="Google Shape;799;g357fddcc821_0_53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6926d351d5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Font typeface="Arial"/>
              <a:buNone/>
            </a:pPr>
            <a:r>
              <a:rPr lang="en-US">
                <a:solidFill>
                  <a:schemeClr val="dk1"/>
                </a:solidFill>
              </a:rPr>
              <a:t>Suman</a:t>
            </a:r>
            <a:endParaRPr>
              <a:solidFill>
                <a:schemeClr val="dk1"/>
              </a:solidFill>
            </a:endParaRPr>
          </a:p>
          <a:p>
            <a:pPr indent="-304800" lvl="0" marL="457200" rtl="0" algn="l">
              <a:lnSpc>
                <a:spcPct val="100000"/>
              </a:lnSpc>
              <a:spcBef>
                <a:spcPts val="0"/>
              </a:spcBef>
              <a:spcAft>
                <a:spcPts val="0"/>
              </a:spcAft>
              <a:buClr>
                <a:schemeClr val="dk1"/>
              </a:buClr>
              <a:buSzPts val="1200"/>
              <a:buChar char="-"/>
            </a:pPr>
            <a:r>
              <a:rPr lang="en-US" sz="1200">
                <a:solidFill>
                  <a:schemeClr val="dk1"/>
                </a:solidFill>
              </a:rPr>
              <a:t>Flag that social support includes IPV</a:t>
            </a:r>
            <a:endParaRPr sz="1200">
              <a:solidFill>
                <a:schemeClr val="dk1"/>
              </a:solidFill>
            </a:endParaRPr>
          </a:p>
          <a:p>
            <a:pPr indent="0" lvl="0" marL="0" rtl="0" algn="l">
              <a:lnSpc>
                <a:spcPct val="100000"/>
              </a:lnSpc>
              <a:spcBef>
                <a:spcPts val="0"/>
              </a:spcBef>
              <a:spcAft>
                <a:spcPts val="0"/>
              </a:spcAft>
              <a:buSzPts val="1100"/>
              <a:buNone/>
            </a:pPr>
            <a:r>
              <a:t/>
            </a:r>
            <a:endParaRPr/>
          </a:p>
        </p:txBody>
      </p:sp>
      <p:sp>
        <p:nvSpPr>
          <p:cNvPr id="806" name="Google Shape;806;g36926d351d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6712b762c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7" name="Google Shape;817;g36712b762c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Suman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36785f93057_0_4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g36785f93057_0_4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Suman</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827" name="Google Shape;827;g36785f93057_0_48: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7" name="Google Shape;837;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6d826e43c3_3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36d826e43c3_3_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Recommended speaking notes. Adjust to fit your audience but emphasize that they should reach out if interested in working with us.</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0" lang="en-US" sz="1800" u="none" strike="noStrike">
                <a:solidFill>
                  <a:srgbClr val="212121"/>
                </a:solidFill>
                <a:latin typeface="Verdana"/>
                <a:ea typeface="Verdana"/>
                <a:cs typeface="Verdana"/>
                <a:sym typeface="Verdana"/>
              </a:rPr>
              <a:t>For those of you who may not be familiar with the Colorado Health Institute. </a:t>
            </a:r>
            <a:r>
              <a:rPr b="1" i="0" lang="en-US" sz="1800" u="none" strike="noStrike">
                <a:solidFill>
                  <a:srgbClr val="212121"/>
                </a:solidFill>
                <a:latin typeface="Verdana"/>
                <a:ea typeface="Verdana"/>
                <a:cs typeface="Verdana"/>
                <a:sym typeface="Verdana"/>
              </a:rPr>
              <a:t>The Colorado Health Institute is a nonprofit public health institute. We work to improve the systems that influence people’s health and well-being. We provide resources for people seeking to make those systems more effective and equitable</a:t>
            </a:r>
            <a:r>
              <a:rPr b="0" i="0" lang="en-US" sz="1800" u="none" strike="noStrike">
                <a:solidFill>
                  <a:srgbClr val="212121"/>
                </a:solidFill>
                <a:latin typeface="Verdana"/>
                <a:ea typeface="Verdana"/>
                <a:cs typeface="Verdana"/>
                <a:sym typeface="Verdana"/>
              </a:rPr>
              <a:t>./(Alternate: We’re a public health institute.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That means we help others who are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trying to make good decisions about </a:t>
            </a:r>
            <a:r>
              <a:rPr b="0" i="0" lang="en-US" sz="1800" u="none" strike="noStrike">
                <a:solidFill>
                  <a:srgbClr val="212121"/>
                </a:solidFill>
                <a:latin typeface="Arial"/>
                <a:ea typeface="Arial"/>
                <a:cs typeface="Arial"/>
                <a:sym typeface="Arial"/>
              </a:rPr>
              <a:t>​</a:t>
            </a:r>
            <a:br>
              <a:rPr b="0" i="0" lang="en-US" sz="1800" u="none" strike="noStrike">
                <a:solidFill>
                  <a:srgbClr val="212121"/>
                </a:solidFill>
                <a:latin typeface="Verdana"/>
                <a:ea typeface="Verdana"/>
                <a:cs typeface="Verdana"/>
                <a:sym typeface="Verdana"/>
              </a:rPr>
            </a:br>
            <a:r>
              <a:rPr b="0" i="0" lang="en-US" sz="1800" u="none" strike="noStrike">
                <a:solidFill>
                  <a:srgbClr val="212121"/>
                </a:solidFill>
                <a:latin typeface="Verdana"/>
                <a:ea typeface="Verdana"/>
                <a:cs typeface="Verdana"/>
                <a:sym typeface="Verdana"/>
              </a:rPr>
              <a:t>public health. We can provide data and research, guidance in making decisions </a:t>
            </a:r>
            <a:r>
              <a:rPr b="0" i="0" lang="en-US" sz="1800" u="none" strike="noStrike">
                <a:solidFill>
                  <a:srgbClr val="212121"/>
                </a:solidFill>
                <a:latin typeface="Arial"/>
                <a:ea typeface="Arial"/>
                <a:cs typeface="Arial"/>
                <a:sym typeface="Arial"/>
              </a:rPr>
              <a:t>​</a:t>
            </a:r>
            <a:r>
              <a:rPr b="0" i="0" lang="en-US" sz="1800" u="none" strike="noStrike">
                <a:solidFill>
                  <a:srgbClr val="212121"/>
                </a:solidFill>
                <a:latin typeface="Verdana"/>
                <a:ea typeface="Verdana"/>
                <a:cs typeface="Verdana"/>
                <a:sym typeface="Verdana"/>
              </a:rPr>
              <a:t>as a group, and evaluation of how the decision worked out.)</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1" i="0"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(The mission and strategic pillars are what is on the screen, feel free to refer to it, but you don’t have to read it.)</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114300" lvl="0" marL="0" marR="0" rtl="0" algn="l">
              <a:spcBef>
                <a:spcPts val="0"/>
              </a:spcBef>
              <a:spcAft>
                <a:spcPts val="0"/>
              </a:spcAft>
              <a:buClr>
                <a:srgbClr val="212121"/>
              </a:buClr>
              <a:buSzPts val="1800"/>
              <a:buFont typeface="Arial"/>
              <a:buChar char="•"/>
            </a:pPr>
            <a:r>
              <a:rPr b="0" i="1" lang="en-US" sz="1800" u="none" strike="noStrike">
                <a:solidFill>
                  <a:srgbClr val="212121"/>
                </a:solidFill>
                <a:latin typeface="Verdana"/>
                <a:ea typeface="Verdana"/>
                <a:cs typeface="Verdana"/>
                <a:sym typeface="Verdana"/>
              </a:rPr>
              <a:t>Highlight the work/project you are presenting on and tie it back to our mission and pillars.</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rPr b="0" i="1" lang="en-US" sz="1800" u="none" strike="noStrike">
                <a:solidFill>
                  <a:srgbClr val="212121"/>
                </a:solidFill>
                <a:latin typeface="Verdana"/>
                <a:ea typeface="Verdana"/>
                <a:cs typeface="Verdana"/>
                <a:sym typeface="Verdana"/>
              </a:rPr>
              <a:t> </a:t>
            </a:r>
            <a:endParaRPr b="0" i="0" sz="1800" u="none" strike="noStrike">
              <a:solidFill>
                <a:srgbClr val="212121"/>
              </a:solidFill>
              <a:latin typeface="Arial"/>
              <a:ea typeface="Arial"/>
              <a:cs typeface="Arial"/>
              <a:sym typeface="Arial"/>
            </a:endParaRPr>
          </a:p>
          <a:p>
            <a:pPr indent="-114300" lvl="0" marL="0" marR="0" rtl="0" algn="l">
              <a:spcBef>
                <a:spcPts val="0"/>
              </a:spcBef>
              <a:spcAft>
                <a:spcPts val="0"/>
              </a:spcAft>
              <a:buClr>
                <a:srgbClr val="212121"/>
              </a:buClr>
              <a:buSzPts val="1800"/>
              <a:buFont typeface="Arial"/>
              <a:buChar char="•"/>
            </a:pPr>
            <a:r>
              <a:rPr b="0" i="1" lang="en-US" sz="1800" u="none" strike="noStrike">
                <a:solidFill>
                  <a:srgbClr val="212121"/>
                </a:solidFill>
                <a:latin typeface="Verdana"/>
                <a:ea typeface="Verdana"/>
                <a:cs typeface="Verdana"/>
                <a:sym typeface="Verdana"/>
              </a:rPr>
              <a:t>We partner with community groups, state and local government agencies, foundations, providers and many others and welcome an opportunity to discuss how we can support your work.</a:t>
            </a:r>
            <a:endParaRPr b="0" i="0" sz="1800" u="none" strike="noStrike">
              <a:solidFill>
                <a:srgbClr val="212121"/>
              </a:solidFill>
              <a:latin typeface="Arial"/>
              <a:ea typeface="Arial"/>
              <a:cs typeface="Arial"/>
              <a:sym typeface="Arial"/>
            </a:endParaRPr>
          </a:p>
          <a:p>
            <a:pPr indent="0" lvl="0" marL="0" marR="0" rtl="0" algn="l">
              <a:spcBef>
                <a:spcPts val="0"/>
              </a:spcBef>
              <a:spcAft>
                <a:spcPts val="0"/>
              </a:spcAft>
              <a:buNone/>
            </a:pPr>
            <a:r>
              <a:t/>
            </a:r>
            <a:endParaRPr b="0" i="0" sz="1800" u="none" strike="noStrike">
              <a:solidFill>
                <a:srgbClr val="212121"/>
              </a:solidFill>
              <a:latin typeface="Calibri"/>
              <a:ea typeface="Calibri"/>
              <a:cs typeface="Calibri"/>
              <a:sym typeface="Calibri"/>
            </a:endParaRPr>
          </a:p>
        </p:txBody>
      </p:sp>
      <p:sp>
        <p:nvSpPr>
          <p:cNvPr id="580" name="Google Shape;580;g36d826e43c3_3_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36785f93057_0_23: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g36785f93057_0_23: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50" name="Google Shape;850;g36785f93057_0_23: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357fddcc821_0_548:notes"/>
          <p:cNvSpPr/>
          <p:nvPr>
            <p:ph idx="2" type="sldImg"/>
          </p:nvPr>
        </p:nvSpPr>
        <p:spPr>
          <a:xfrm>
            <a:off x="4038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g357fddcc821_0_548:notes"/>
          <p:cNvSpPr txBox="1"/>
          <p:nvPr>
            <p:ph idx="1" type="body"/>
          </p:nvPr>
        </p:nvSpPr>
        <p:spPr>
          <a:xfrm>
            <a:off x="1219200" y="3300413"/>
            <a:ext cx="9753600" cy="27003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Potpourri </a:t>
            </a:r>
            <a:endParaRPr/>
          </a:p>
        </p:txBody>
      </p:sp>
      <p:sp>
        <p:nvSpPr>
          <p:cNvPr id="862" name="Google Shape;862;g357fddcc821_0_548:notes"/>
          <p:cNvSpPr txBox="1"/>
          <p:nvPr>
            <p:ph idx="12" type="sldNum"/>
          </p:nvPr>
        </p:nvSpPr>
        <p:spPr>
          <a:xfrm>
            <a:off x="6905625" y="6513513"/>
            <a:ext cx="52832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36785f93057_0_38: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g36785f93057_0_38: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76" name="Google Shape;876;g36785f93057_0_38: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36a2b703e36_0_35:notes"/>
          <p:cNvSpPr/>
          <p:nvPr>
            <p:ph idx="2" type="sldImg"/>
          </p:nvPr>
        </p:nvSpPr>
        <p:spPr>
          <a:xfrm>
            <a:off x="403860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g36a2b703e36_0_35:notes"/>
          <p:cNvSpPr txBox="1"/>
          <p:nvPr>
            <p:ph idx="1" type="body"/>
          </p:nvPr>
        </p:nvSpPr>
        <p:spPr>
          <a:xfrm>
            <a:off x="1219200" y="3300413"/>
            <a:ext cx="9753600" cy="27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88" name="Google Shape;888;g36a2b703e36_0_35:notes"/>
          <p:cNvSpPr txBox="1"/>
          <p:nvPr>
            <p:ph idx="12" type="sldNum"/>
          </p:nvPr>
        </p:nvSpPr>
        <p:spPr>
          <a:xfrm>
            <a:off x="6905625" y="6513513"/>
            <a:ext cx="5283300" cy="344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4: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8" name="Google Shape;898;p24:notes"/>
          <p:cNvSpPr txBox="1"/>
          <p:nvPr>
            <p:ph idx="1" type="body"/>
          </p:nvPr>
        </p:nvSpPr>
        <p:spPr>
          <a:xfrm>
            <a:off x="365263" y="3803373"/>
            <a:ext cx="6127474" cy="45322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899" name="Google Shape;899;p24:notes"/>
          <p:cNvSpPr txBox="1"/>
          <p:nvPr>
            <p:ph idx="12" type="sldNum"/>
          </p:nvPr>
        </p:nvSpPr>
        <p:spPr>
          <a:xfrm>
            <a:off x="3520937" y="8499614"/>
            <a:ext cx="2971800" cy="458787"/>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57fddcc821_0_76: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57fddcc821_0_7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Clr>
                <a:schemeClr val="dk1"/>
              </a:buClr>
              <a:buSzPts val="1100"/>
              <a:buFont typeface="Arial"/>
              <a:buNone/>
            </a:pPr>
            <a:r>
              <a:rPr lang="en-US">
                <a:solidFill>
                  <a:schemeClr val="dk1"/>
                </a:solidFill>
              </a:rPr>
              <a:t>The ASL providers are:</a:t>
            </a:r>
            <a:endParaRPr>
              <a:solidFill>
                <a:schemeClr val="dk1"/>
              </a:solidFill>
            </a:endParaRPr>
          </a:p>
          <a:p>
            <a:pPr indent="0" lvl="0" marL="0" rtl="0" algn="l">
              <a:spcBef>
                <a:spcPts val="1200"/>
              </a:spcBef>
              <a:spcAft>
                <a:spcPts val="0"/>
              </a:spcAft>
              <a:buClr>
                <a:schemeClr val="dk1"/>
              </a:buClr>
              <a:buSzPts val="1100"/>
              <a:buFont typeface="Arial"/>
              <a:buNone/>
            </a:pPr>
            <a:r>
              <a:rPr lang="en-US">
                <a:solidFill>
                  <a:schemeClr val="dk1"/>
                </a:solidFill>
              </a:rPr>
              <a:t>Ajay - </a:t>
            </a:r>
            <a:r>
              <a:rPr lang="en-US">
                <a:solidFill>
                  <a:srgbClr val="2196F3"/>
                </a:solidFill>
              </a:rPr>
              <a:t>awaldron0419@gmail.com</a:t>
            </a:r>
            <a:endParaRPr>
              <a:solidFill>
                <a:srgbClr val="2196F3"/>
              </a:solidFill>
            </a:endParaRPr>
          </a:p>
          <a:p>
            <a:pPr indent="0" lvl="0" marL="0" rtl="0" algn="l">
              <a:lnSpc>
                <a:spcPct val="100000"/>
              </a:lnSpc>
              <a:spcBef>
                <a:spcPts val="1200"/>
              </a:spcBef>
              <a:spcAft>
                <a:spcPts val="0"/>
              </a:spcAft>
              <a:buSzPts val="1400"/>
              <a:buNone/>
            </a:pPr>
            <a:r>
              <a:rPr lang="en-US">
                <a:solidFill>
                  <a:schemeClr val="dk1"/>
                </a:solidFill>
              </a:rPr>
              <a:t>Jessyca - </a:t>
            </a:r>
            <a:r>
              <a:rPr lang="en-US">
                <a:solidFill>
                  <a:srgbClr val="2196F3"/>
                </a:solidFill>
              </a:rPr>
              <a:t>jmhedels@gmail.com</a:t>
            </a:r>
            <a:endParaRPr>
              <a:latin typeface="Verdana"/>
              <a:ea typeface="Verdana"/>
              <a:cs typeface="Verdana"/>
              <a:sym typeface="Verdana"/>
            </a:endParaRPr>
          </a:p>
        </p:txBody>
      </p:sp>
      <p:sp>
        <p:nvSpPr>
          <p:cNvPr id="585" name="Google Shape;585;g357fddcc821_0_76: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57fddcc821_0_86: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357fddcc821_0_86: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t/>
            </a:r>
            <a:endParaRPr b="0" sz="1100">
              <a:solidFill>
                <a:srgbClr val="000000"/>
              </a:solidFill>
              <a:latin typeface="Verdana"/>
              <a:ea typeface="Verdana"/>
              <a:cs typeface="Verdana"/>
              <a:sym typeface="Verdana"/>
            </a:endParaRPr>
          </a:p>
        </p:txBody>
      </p:sp>
      <p:sp>
        <p:nvSpPr>
          <p:cNvPr id="599" name="Google Shape;599;g357fddcc821_0_86: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57fddcc821_0_15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g357fddcc821_0_15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latin typeface="Verdana"/>
                <a:ea typeface="Verdana"/>
                <a:cs typeface="Verdana"/>
                <a:sym typeface="Verdana"/>
              </a:rPr>
              <a:t>https://docs.google.com/forms/d/e/1FAIpQLSeo4PBEG8QSZbAnKJgIVXD9BctF7M7Q4fuqv5aCZ-EKVbttlA/viewform?usp=preview</a:t>
            </a:r>
            <a:endParaRPr b="0" sz="1100">
              <a:solidFill>
                <a:srgbClr val="000000"/>
              </a:solidFill>
              <a:latin typeface="Verdana"/>
              <a:ea typeface="Verdana"/>
              <a:cs typeface="Verdana"/>
              <a:sym typeface="Verdana"/>
            </a:endParaRPr>
          </a:p>
        </p:txBody>
      </p:sp>
      <p:sp>
        <p:nvSpPr>
          <p:cNvPr id="611" name="Google Shape;611;g357fddcc821_0_15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6ef101068b_7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621" name="Google Shape;621;g36ef101068b_7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4a22d55e8e_0_592: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34a22d55e8e_0_592: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latin typeface="Verdana"/>
                <a:ea typeface="Verdana"/>
                <a:cs typeface="Verdana"/>
                <a:sym typeface="Verdana"/>
              </a:rPr>
              <a:t>AMY</a:t>
            </a:r>
            <a:endParaRPr b="0" sz="1100">
              <a:solidFill>
                <a:srgbClr val="000000"/>
              </a:solidFill>
              <a:latin typeface="Verdana"/>
              <a:ea typeface="Verdana"/>
              <a:cs typeface="Verdana"/>
              <a:sym typeface="Verdana"/>
            </a:endParaRPr>
          </a:p>
        </p:txBody>
      </p:sp>
      <p:sp>
        <p:nvSpPr>
          <p:cNvPr id="630" name="Google Shape;630;g34a22d55e8e_0_592: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4a22d55e8e_0_424:notes"/>
          <p:cNvSpPr/>
          <p:nvPr>
            <p:ph idx="2" type="sldImg"/>
          </p:nvPr>
        </p:nvSpPr>
        <p:spPr>
          <a:xfrm>
            <a:off x="365125" y="185738"/>
            <a:ext cx="6127750" cy="3446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8" name="Google Shape;638;g34a22d55e8e_0_424:notes"/>
          <p:cNvSpPr txBox="1"/>
          <p:nvPr>
            <p:ph idx="1" type="body"/>
          </p:nvPr>
        </p:nvSpPr>
        <p:spPr>
          <a:xfrm>
            <a:off x="365263" y="3803373"/>
            <a:ext cx="6127500" cy="453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639" name="Google Shape;639;g34a22d55e8e_0_424:notes"/>
          <p:cNvSpPr txBox="1"/>
          <p:nvPr>
            <p:ph idx="12" type="sldNum"/>
          </p:nvPr>
        </p:nvSpPr>
        <p:spPr>
          <a:xfrm>
            <a:off x="3520937" y="8499614"/>
            <a:ext cx="2971800" cy="4587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rebuchet MS"/>
                <a:ea typeface="Trebuchet MS"/>
                <a:cs typeface="Trebuchet MS"/>
                <a:sym typeface="Trebuchet MS"/>
              </a:rPr>
              <a:t>‹#›</a:t>
            </a:fld>
            <a:endParaRPr b="0" i="0" sz="1200" u="none" cap="none" strike="noStrike">
              <a:solidFill>
                <a:schemeClr val="dk1"/>
              </a:solidFill>
              <a:latin typeface="Trebuchet MS"/>
              <a:ea typeface="Trebuchet MS"/>
              <a:cs typeface="Trebuchet MS"/>
              <a:sym typeface="Trebuchet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8.png"/><Relationship Id="rId4" Type="http://schemas.openxmlformats.org/officeDocument/2006/relationships/image" Target="../media/image37.png"/><Relationship Id="rId5" Type="http://schemas.openxmlformats.org/officeDocument/2006/relationships/image" Target="../media/image20.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3.jpg"/><Relationship Id="rId3" Type="http://schemas.openxmlformats.org/officeDocument/2006/relationships/image" Target="../media/image41.png"/><Relationship Id="rId4" Type="http://schemas.openxmlformats.org/officeDocument/2006/relationships/image" Target="../media/image28.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2.jpg"/><Relationship Id="rId3" Type="http://schemas.openxmlformats.org/officeDocument/2006/relationships/image" Target="../media/image20.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5.jpg"/><Relationship Id="rId3" Type="http://schemas.openxmlformats.org/officeDocument/2006/relationships/image" Target="../media/image34.png"/><Relationship Id="rId4" Type="http://schemas.openxmlformats.org/officeDocument/2006/relationships/image" Target="../media/image25.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0.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 name="Shape 11"/>
        <p:cNvGrpSpPr/>
        <p:nvPr/>
      </p:nvGrpSpPr>
      <p:grpSpPr>
        <a:xfrm>
          <a:off x="0" y="0"/>
          <a:ext cx="0" cy="0"/>
          <a:chOff x="0" y="0"/>
          <a:chExt cx="0" cy="0"/>
        </a:xfrm>
      </p:grpSpPr>
      <p:sp>
        <p:nvSpPr>
          <p:cNvPr id="12" name="Google Shape;12;p101"/>
          <p:cNvSpPr txBox="1"/>
          <p:nvPr>
            <p:ph type="title"/>
          </p:nvPr>
        </p:nvSpPr>
        <p:spPr>
          <a:xfrm>
            <a:off x="605659" y="1354603"/>
            <a:ext cx="3602420" cy="222811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54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01"/>
          <p:cNvSpPr txBox="1"/>
          <p:nvPr>
            <p:ph idx="1" type="body"/>
          </p:nvPr>
        </p:nvSpPr>
        <p:spPr>
          <a:xfrm>
            <a:off x="4857421" y="1354602"/>
            <a:ext cx="3641834" cy="2228112"/>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5280" lvl="1" marL="914400" marR="0" rtl="0" algn="l">
              <a:lnSpc>
                <a:spcPct val="90000"/>
              </a:lnSpc>
              <a:spcBef>
                <a:spcPts val="375"/>
              </a:spcBef>
              <a:spcAft>
                <a:spcPts val="0"/>
              </a:spcAft>
              <a:buClr>
                <a:schemeClr val="lt1"/>
              </a:buClr>
              <a:buSzPts val="1680"/>
              <a:buFont typeface="Noto Sans Symbols"/>
              <a:buChar char="⮚"/>
              <a:defRPr b="0" i="0" sz="2400" u="none" cap="none" strike="noStrike">
                <a:solidFill>
                  <a:schemeClr val="lt1"/>
                </a:solidFill>
                <a:latin typeface="Trebuchet MS"/>
                <a:ea typeface="Trebuchet MS"/>
                <a:cs typeface="Trebuchet MS"/>
                <a:sym typeface="Trebuchet MS"/>
              </a:defRPr>
            </a:lvl2pPr>
            <a:lvl3pPr indent="-361950" lvl="2" marL="1371600" marR="0" rtl="0" algn="l">
              <a:lnSpc>
                <a:spcPct val="90000"/>
              </a:lnSpc>
              <a:spcBef>
                <a:spcPts val="375"/>
              </a:spcBef>
              <a:spcAft>
                <a:spcPts val="0"/>
              </a:spcAft>
              <a:buClr>
                <a:schemeClr val="lt1"/>
              </a:buClr>
              <a:buSzPts val="2100"/>
              <a:buFont typeface="Noto Sans Symbols"/>
              <a:buChar char="▪"/>
              <a:defRPr b="0" i="0" sz="21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14" name="Google Shape;14;p101"/>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5" name="Google Shape;15;p101"/>
          <p:cNvCxnSpPr/>
          <p:nvPr/>
        </p:nvCxnSpPr>
        <p:spPr>
          <a:xfrm>
            <a:off x="4572000" y="995363"/>
            <a:ext cx="0" cy="3152775"/>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About Us">
  <p:cSld name="CHI About Us">
    <p:spTree>
      <p:nvGrpSpPr>
        <p:cNvPr id="51" name="Shape 51"/>
        <p:cNvGrpSpPr/>
        <p:nvPr/>
      </p:nvGrpSpPr>
      <p:grpSpPr>
        <a:xfrm>
          <a:off x="0" y="0"/>
          <a:ext cx="0" cy="0"/>
          <a:chOff x="0" y="0"/>
          <a:chExt cx="0" cy="0"/>
        </a:xfrm>
      </p:grpSpPr>
      <p:pic>
        <p:nvPicPr>
          <p:cNvPr descr="A blue and white background&#10;&#10;AI-generated content may be incorrect." id="52" name="Google Shape;52;g36d826e43c3_3_42"/>
          <p:cNvPicPr preferRelativeResize="0"/>
          <p:nvPr/>
        </p:nvPicPr>
        <p:blipFill rotWithShape="1">
          <a:blip r:embed="rId2">
            <a:alphaModFix/>
          </a:blip>
          <a:srcRect b="0" l="0" r="0" t="0"/>
          <a:stretch/>
        </p:blipFill>
        <p:spPr>
          <a:xfrm>
            <a:off x="0" y="0"/>
            <a:ext cx="9144003" cy="5143499"/>
          </a:xfrm>
          <a:prstGeom prst="rect">
            <a:avLst/>
          </a:prstGeom>
          <a:noFill/>
          <a:ln>
            <a:noFill/>
          </a:ln>
        </p:spPr>
      </p:pic>
      <p:pic>
        <p:nvPicPr>
          <p:cNvPr id="53" name="Google Shape;53;g36d826e43c3_3_42"/>
          <p:cNvPicPr preferRelativeResize="0"/>
          <p:nvPr/>
        </p:nvPicPr>
        <p:blipFill rotWithShape="1">
          <a:blip r:embed="rId3">
            <a:alphaModFix/>
          </a:blip>
          <a:srcRect b="0" l="0" r="74059" t="0"/>
          <a:stretch/>
        </p:blipFill>
        <p:spPr>
          <a:xfrm>
            <a:off x="415773" y="3892136"/>
            <a:ext cx="2261329" cy="874175"/>
          </a:xfrm>
          <a:prstGeom prst="rect">
            <a:avLst/>
          </a:prstGeom>
          <a:noFill/>
          <a:ln>
            <a:noFill/>
          </a:ln>
        </p:spPr>
      </p:pic>
      <p:pic>
        <p:nvPicPr>
          <p:cNvPr id="54" name="Google Shape;54;g36d826e43c3_3_42"/>
          <p:cNvPicPr preferRelativeResize="0"/>
          <p:nvPr/>
        </p:nvPicPr>
        <p:blipFill rotWithShape="1">
          <a:blip r:embed="rId3">
            <a:alphaModFix/>
          </a:blip>
          <a:srcRect b="0" l="27171" r="40507" t="0"/>
          <a:stretch/>
        </p:blipFill>
        <p:spPr>
          <a:xfrm>
            <a:off x="2726674" y="3892136"/>
            <a:ext cx="2817563" cy="874175"/>
          </a:xfrm>
          <a:prstGeom prst="rect">
            <a:avLst/>
          </a:prstGeom>
          <a:noFill/>
          <a:ln>
            <a:noFill/>
          </a:ln>
        </p:spPr>
      </p:pic>
      <p:pic>
        <p:nvPicPr>
          <p:cNvPr id="55" name="Google Shape;55;g36d826e43c3_3_42"/>
          <p:cNvPicPr preferRelativeResize="0"/>
          <p:nvPr/>
        </p:nvPicPr>
        <p:blipFill rotWithShape="1">
          <a:blip r:embed="rId3">
            <a:alphaModFix/>
          </a:blip>
          <a:srcRect b="0" l="60723" r="2500" t="0"/>
          <a:stretch/>
        </p:blipFill>
        <p:spPr>
          <a:xfrm>
            <a:off x="5618600" y="3892136"/>
            <a:ext cx="3205907" cy="874175"/>
          </a:xfrm>
          <a:prstGeom prst="rect">
            <a:avLst/>
          </a:prstGeom>
          <a:noFill/>
          <a:ln>
            <a:noFill/>
          </a:ln>
        </p:spPr>
      </p:pic>
      <p:pic>
        <p:nvPicPr>
          <p:cNvPr descr="A black background with white text&#10;&#10;Description automatically generated" id="56" name="Google Shape;56;g36d826e43c3_3_42"/>
          <p:cNvPicPr preferRelativeResize="0"/>
          <p:nvPr/>
        </p:nvPicPr>
        <p:blipFill rotWithShape="1">
          <a:blip r:embed="rId4">
            <a:alphaModFix/>
          </a:blip>
          <a:srcRect b="0" l="0" r="5186" t="0"/>
          <a:stretch/>
        </p:blipFill>
        <p:spPr>
          <a:xfrm>
            <a:off x="447921" y="1458046"/>
            <a:ext cx="8101269" cy="1655921"/>
          </a:xfrm>
          <a:prstGeom prst="rect">
            <a:avLst/>
          </a:prstGeom>
          <a:noFill/>
          <a:ln>
            <a:noFill/>
          </a:ln>
        </p:spPr>
      </p:pic>
      <p:pic>
        <p:nvPicPr>
          <p:cNvPr descr="A black and white logo&#10;&#10;AI-generated content may be incorrect." id="57" name="Google Shape;57;g36d826e43c3_3_42"/>
          <p:cNvPicPr preferRelativeResize="0"/>
          <p:nvPr/>
        </p:nvPicPr>
        <p:blipFill rotWithShape="1">
          <a:blip r:embed="rId5">
            <a:alphaModFix/>
          </a:blip>
          <a:srcRect b="0" l="4321" r="8721" t="0"/>
          <a:stretch/>
        </p:blipFill>
        <p:spPr>
          <a:xfrm>
            <a:off x="2155647" y="0"/>
            <a:ext cx="4771065" cy="160030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p:tgtEl>
                                          <p:spTgt spid="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p:tgtEl>
                                          <p:spTgt spid="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475" name="Shape 475"/>
        <p:cNvGrpSpPr/>
        <p:nvPr/>
      </p:nvGrpSpPr>
      <p:grpSpPr>
        <a:xfrm>
          <a:off x="0" y="0"/>
          <a:ext cx="0" cy="0"/>
          <a:chOff x="0" y="0"/>
          <a:chExt cx="0" cy="0"/>
        </a:xfrm>
      </p:grpSpPr>
      <p:sp>
        <p:nvSpPr>
          <p:cNvPr id="476" name="Google Shape;476;p42"/>
          <p:cNvSpPr txBox="1"/>
          <p:nvPr>
            <p:ph idx="1" type="body"/>
          </p:nvPr>
        </p:nvSpPr>
        <p:spPr>
          <a:xfrm>
            <a:off x="232304" y="1285875"/>
            <a:ext cx="8679375" cy="325485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2925"/>
              </a:spcBef>
              <a:spcAft>
                <a:spcPts val="0"/>
              </a:spcAft>
              <a:buClr>
                <a:srgbClr val="000000"/>
              </a:buClr>
              <a:buSzPts val="1000"/>
              <a:buFont typeface="Arial"/>
              <a:buNone/>
              <a:defRPr b="0" i="0" sz="255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2925"/>
              </a:spcBef>
              <a:spcAft>
                <a:spcPts val="0"/>
              </a:spcAft>
              <a:buClr>
                <a:srgbClr val="000000"/>
              </a:buClr>
              <a:buSzPts val="1000"/>
              <a:buFont typeface="Arial"/>
              <a:buNone/>
              <a:defRPr b="0" i="0" sz="2325"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2925"/>
              </a:spcBef>
              <a:spcAft>
                <a:spcPts val="0"/>
              </a:spcAft>
              <a:buClr>
                <a:srgbClr val="000000"/>
              </a:buClr>
              <a:buSzPts val="1000"/>
              <a:buFont typeface="Arial"/>
              <a:buNone/>
              <a:defRPr b="0" i="0" sz="1875"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2925"/>
              </a:spcBef>
              <a:spcAft>
                <a:spcPts val="0"/>
              </a:spcAft>
              <a:buClr>
                <a:schemeClr val="dk1"/>
              </a:buClr>
              <a:buSzPts val="2200"/>
              <a:buFont typeface="Noto Sans Symbols"/>
              <a:buChar char="❖"/>
              <a:defRPr b="0" i="0" sz="165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9pPr>
          </a:lstStyle>
          <a:p/>
        </p:txBody>
      </p:sp>
      <p:sp>
        <p:nvSpPr>
          <p:cNvPr id="477" name="Google Shape;477;p42"/>
          <p:cNvSpPr txBox="1"/>
          <p:nvPr>
            <p:ph idx="12" type="sldNum"/>
          </p:nvPr>
        </p:nvSpPr>
        <p:spPr>
          <a:xfrm>
            <a:off x="7384771" y="4818852"/>
            <a:ext cx="1508850" cy="273825"/>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78" name="Google Shape;478;p42"/>
          <p:cNvSpPr txBox="1"/>
          <p:nvPr>
            <p:ph type="title"/>
          </p:nvPr>
        </p:nvSpPr>
        <p:spPr>
          <a:xfrm>
            <a:off x="232304" y="329339"/>
            <a:ext cx="8679375" cy="61245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465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479" name="Shape 479"/>
        <p:cNvGrpSpPr/>
        <p:nvPr/>
      </p:nvGrpSpPr>
      <p:grpSpPr>
        <a:xfrm>
          <a:off x="0" y="0"/>
          <a:ext cx="0" cy="0"/>
          <a:chOff x="0" y="0"/>
          <a:chExt cx="0" cy="0"/>
        </a:xfrm>
      </p:grpSpPr>
      <p:sp>
        <p:nvSpPr>
          <p:cNvPr id="480" name="Google Shape;480;p43"/>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1" name="Google Shape;481;p43"/>
          <p:cNvSpPr txBox="1"/>
          <p:nvPr>
            <p:ph idx="1" type="body"/>
          </p:nvPr>
        </p:nvSpPr>
        <p:spPr>
          <a:xfrm>
            <a:off x="628650" y="1389226"/>
            <a:ext cx="7886700" cy="315419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lt1"/>
              </a:buClr>
              <a:buSzPts val="3600"/>
              <a:buFont typeface="Arial"/>
              <a:buChar char="•"/>
              <a:defRPr b="0" i="0" sz="2700" u="none" cap="none" strike="noStrike">
                <a:solidFill>
                  <a:schemeClr val="lt1"/>
                </a:solidFill>
                <a:latin typeface="Trebuchet MS"/>
                <a:ea typeface="Trebuchet MS"/>
                <a:cs typeface="Trebuchet MS"/>
                <a:sym typeface="Trebuchet MS"/>
              </a:defRPr>
            </a:lvl1pPr>
            <a:lvl2pPr indent="-375285" lvl="1" marL="914400" marR="0" rtl="0" algn="l">
              <a:lnSpc>
                <a:spcPct val="90000"/>
              </a:lnSpc>
              <a:spcBef>
                <a:spcPts val="375"/>
              </a:spcBef>
              <a:spcAft>
                <a:spcPts val="0"/>
              </a:spcAft>
              <a:buClr>
                <a:schemeClr val="lt1"/>
              </a:buClr>
              <a:buSzPts val="2310"/>
              <a:buFont typeface="Noto Sans Symbols"/>
              <a:buChar char="⮚"/>
              <a:defRPr b="0" i="0" sz="2475" u="none" cap="none" strike="noStrike">
                <a:solidFill>
                  <a:schemeClr val="lt1"/>
                </a:solidFill>
                <a:latin typeface="Trebuchet MS"/>
                <a:ea typeface="Trebuchet MS"/>
                <a:cs typeface="Trebuchet MS"/>
                <a:sym typeface="Trebuchet MS"/>
              </a:defRPr>
            </a:lvl2pPr>
            <a:lvl3pPr indent="-400050" lvl="2" marL="1371600" marR="0" rtl="0" algn="l">
              <a:lnSpc>
                <a:spcPct val="90000"/>
              </a:lnSpc>
              <a:spcBef>
                <a:spcPts val="375"/>
              </a:spcBef>
              <a:spcAft>
                <a:spcPts val="0"/>
              </a:spcAft>
              <a:buClr>
                <a:schemeClr val="lt1"/>
              </a:buClr>
              <a:buSzPts val="2700"/>
              <a:buFont typeface="Noto Sans Symbols"/>
              <a:buChar char="▪"/>
              <a:defRPr b="0" i="0" sz="2025"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lt1"/>
              </a:buClr>
              <a:buSzPts val="2400"/>
              <a:buFont typeface="Arial"/>
              <a:buChar char="•"/>
              <a:defRPr b="0" i="0" sz="18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9pPr>
          </a:lstStyle>
          <a:p/>
        </p:txBody>
      </p:sp>
      <p:sp>
        <p:nvSpPr>
          <p:cNvPr id="482" name="Google Shape;482;p43"/>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483" name="Shape 483"/>
        <p:cNvGrpSpPr/>
        <p:nvPr/>
      </p:nvGrpSpPr>
      <p:grpSpPr>
        <a:xfrm>
          <a:off x="0" y="0"/>
          <a:ext cx="0" cy="0"/>
          <a:chOff x="0" y="0"/>
          <a:chExt cx="0" cy="0"/>
        </a:xfrm>
      </p:grpSpPr>
      <p:pic>
        <p:nvPicPr>
          <p:cNvPr descr="Icon of person with hand raised and empty text bubble." id="484" name="Google Shape;484;p44"/>
          <p:cNvPicPr preferRelativeResize="0"/>
          <p:nvPr/>
        </p:nvPicPr>
        <p:blipFill rotWithShape="1">
          <a:blip r:embed="rId2">
            <a:alphaModFix/>
          </a:blip>
          <a:srcRect b="0" l="0" r="0" t="0"/>
          <a:stretch/>
        </p:blipFill>
        <p:spPr>
          <a:xfrm>
            <a:off x="231451" y="307731"/>
            <a:ext cx="4471760" cy="4386221"/>
          </a:xfrm>
          <a:prstGeom prst="rect">
            <a:avLst/>
          </a:prstGeom>
          <a:noFill/>
          <a:ln>
            <a:noFill/>
          </a:ln>
        </p:spPr>
      </p:pic>
      <p:sp>
        <p:nvSpPr>
          <p:cNvPr id="485" name="Google Shape;485;p44"/>
          <p:cNvSpPr txBox="1"/>
          <p:nvPr>
            <p:ph type="title"/>
          </p:nvPr>
        </p:nvSpPr>
        <p:spPr>
          <a:xfrm>
            <a:off x="4592092" y="1968996"/>
            <a:ext cx="4036073" cy="1735362"/>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6" name="Google Shape;486;p44"/>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487" name="Shape 487"/>
        <p:cNvGrpSpPr/>
        <p:nvPr/>
      </p:nvGrpSpPr>
      <p:grpSpPr>
        <a:xfrm>
          <a:off x="0" y="0"/>
          <a:ext cx="0" cy="0"/>
          <a:chOff x="0" y="0"/>
          <a:chExt cx="0" cy="0"/>
        </a:xfrm>
      </p:grpSpPr>
      <p:sp>
        <p:nvSpPr>
          <p:cNvPr id="488" name="Google Shape;488;p45"/>
          <p:cNvSpPr txBox="1"/>
          <p:nvPr>
            <p:ph type="title"/>
          </p:nvPr>
        </p:nvSpPr>
        <p:spPr>
          <a:xfrm>
            <a:off x="446485" y="1641414"/>
            <a:ext cx="8251031" cy="121973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6750"/>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45"/>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490" name="Shape 490"/>
        <p:cNvGrpSpPr/>
        <p:nvPr/>
      </p:nvGrpSpPr>
      <p:grpSpPr>
        <a:xfrm>
          <a:off x="0" y="0"/>
          <a:ext cx="0" cy="0"/>
          <a:chOff x="0" y="0"/>
          <a:chExt cx="0" cy="0"/>
        </a:xfrm>
      </p:grpSpPr>
      <p:sp>
        <p:nvSpPr>
          <p:cNvPr id="491" name="Google Shape;491;p46"/>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92" name="Google Shape;492;p46"/>
          <p:cNvSpPr/>
          <p:nvPr/>
        </p:nvSpPr>
        <p:spPr>
          <a:xfrm>
            <a:off x="628650" y="1405105"/>
            <a:ext cx="7825277" cy="173124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27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050" u="none" cap="none" strike="noStrike">
              <a:solidFill>
                <a:srgbClr val="000000"/>
              </a:solidFill>
              <a:latin typeface="Arial"/>
              <a:ea typeface="Arial"/>
              <a:cs typeface="Arial"/>
              <a:sym typeface="Arial"/>
            </a:endParaRPr>
          </a:p>
        </p:txBody>
      </p:sp>
      <p:sp>
        <p:nvSpPr>
          <p:cNvPr id="493" name="Google Shape;493;p46"/>
          <p:cNvSpPr/>
          <p:nvPr/>
        </p:nvSpPr>
        <p:spPr>
          <a:xfrm>
            <a:off x="628650" y="313417"/>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6000"/>
              <a:buFont typeface="Arial"/>
              <a:buNone/>
            </a:pPr>
            <a:r>
              <a:rPr b="1" i="0" lang="en-US" sz="4500" u="none" cap="none" strike="noStrike">
                <a:solidFill>
                  <a:srgbClr val="FFFFFF"/>
                </a:solidFill>
                <a:latin typeface="Trebuchet MS"/>
                <a:ea typeface="Trebuchet MS"/>
                <a:cs typeface="Trebuchet MS"/>
                <a:sym typeface="Trebuchet MS"/>
              </a:rPr>
              <a:t>Our Mission</a:t>
            </a:r>
            <a:endParaRPr b="0" i="0" sz="135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494" name="Shape 494"/>
        <p:cNvGrpSpPr/>
        <p:nvPr/>
      </p:nvGrpSpPr>
      <p:grpSpPr>
        <a:xfrm>
          <a:off x="0" y="0"/>
          <a:ext cx="0" cy="0"/>
          <a:chOff x="0" y="0"/>
          <a:chExt cx="0" cy="0"/>
        </a:xfrm>
      </p:grpSpPr>
      <p:sp>
        <p:nvSpPr>
          <p:cNvPr id="495" name="Google Shape;495;p47"/>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96" name="Google Shape;496;p47"/>
          <p:cNvSpPr txBox="1"/>
          <p:nvPr/>
        </p:nvSpPr>
        <p:spPr>
          <a:xfrm>
            <a:off x="10221314" y="6553015"/>
            <a:ext cx="1629017" cy="295568"/>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351" u="none" cap="none" strike="noStrike">
                <a:solidFill>
                  <a:srgbClr val="000000"/>
                </a:solidFill>
                <a:latin typeface="Trebuchet MS"/>
                <a:ea typeface="Trebuchet MS"/>
                <a:cs typeface="Trebuchet MS"/>
                <a:sym typeface="Trebuchet MS"/>
              </a:rPr>
              <a:t>‹#›</a:t>
            </a:fld>
            <a:endParaRPr b="1" i="0" sz="1351"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497" name="Google Shape;497;p47"/>
          <p:cNvPicPr preferRelativeResize="0"/>
          <p:nvPr/>
        </p:nvPicPr>
        <p:blipFill rotWithShape="1">
          <a:blip r:embed="rId2">
            <a:alphaModFix/>
          </a:blip>
          <a:srcRect b="4825" l="1682" r="0" t="12786"/>
          <a:stretch/>
        </p:blipFill>
        <p:spPr>
          <a:xfrm>
            <a:off x="0" y="0"/>
            <a:ext cx="9144000" cy="4695092"/>
          </a:xfrm>
          <a:prstGeom prst="rect">
            <a:avLst/>
          </a:prstGeom>
          <a:noFill/>
          <a:ln>
            <a:noFill/>
          </a:ln>
        </p:spPr>
      </p:pic>
      <p:sp>
        <p:nvSpPr>
          <p:cNvPr id="498" name="Google Shape;498;p47"/>
          <p:cNvSpPr/>
          <p:nvPr/>
        </p:nvSpPr>
        <p:spPr>
          <a:xfrm>
            <a:off x="0" y="2584310"/>
            <a:ext cx="9162309" cy="1918987"/>
          </a:xfrm>
          <a:prstGeom prst="rect">
            <a:avLst/>
          </a:prstGeom>
          <a:solidFill>
            <a:srgbClr val="001970">
              <a:alpha val="80000"/>
            </a:srgbClr>
          </a:solidFill>
          <a:ln>
            <a:noFill/>
          </a:ln>
        </p:spPr>
        <p:txBody>
          <a:bodyPr anchorCtr="0" anchor="ctr" bIns="137150" lIns="97500" spcFirstLastPara="1" rIns="97500" wrap="square" tIns="48750">
            <a:noAutofit/>
          </a:bodyPr>
          <a:lstStyle/>
          <a:p>
            <a:pPr indent="0" lvl="0" marL="121444" marR="0" rtl="0" algn="l">
              <a:lnSpc>
                <a:spcPct val="100000"/>
              </a:lnSpc>
              <a:spcBef>
                <a:spcPts val="0"/>
              </a:spcBef>
              <a:spcAft>
                <a:spcPts val="0"/>
              </a:spcAft>
              <a:buClr>
                <a:srgbClr val="FFFFFF"/>
              </a:buClr>
              <a:buSzPts val="5400"/>
              <a:buFont typeface="Trebuchet MS"/>
              <a:buNone/>
            </a:pPr>
            <a:r>
              <a:rPr b="1" i="0" lang="en-US" sz="4050" u="none" cap="none" strike="noStrike">
                <a:solidFill>
                  <a:srgbClr val="FFFFFF"/>
                </a:solidFill>
                <a:latin typeface="Trebuchet MS"/>
                <a:ea typeface="Trebuchet MS"/>
                <a:cs typeface="Trebuchet MS"/>
                <a:sym typeface="Trebuchet MS"/>
              </a:rPr>
              <a:t>Our Mission: </a:t>
            </a:r>
            <a:endParaRPr b="0" i="0" sz="4050" u="none" cap="none" strike="noStrike">
              <a:solidFill>
                <a:srgbClr val="5C6670"/>
              </a:solidFill>
              <a:latin typeface="Trebuchet MS"/>
              <a:ea typeface="Trebuchet MS"/>
              <a:cs typeface="Trebuchet MS"/>
              <a:sym typeface="Trebuchet MS"/>
            </a:endParaRPr>
          </a:p>
          <a:p>
            <a:pPr indent="0" lvl="0" marL="121444" marR="0" rtl="0" algn="l">
              <a:lnSpc>
                <a:spcPct val="100000"/>
              </a:lnSpc>
              <a:spcBef>
                <a:spcPts val="0"/>
              </a:spcBef>
              <a:spcAft>
                <a:spcPts val="0"/>
              </a:spcAft>
              <a:buClr>
                <a:srgbClr val="FFFFFF"/>
              </a:buClr>
              <a:buSzPts val="3200"/>
              <a:buFont typeface="Trebuchet MS"/>
              <a:buNone/>
            </a:pPr>
            <a:r>
              <a:rPr b="0" i="0" lang="en-US"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499" name="Shape 499"/>
        <p:cNvGrpSpPr/>
        <p:nvPr/>
      </p:nvGrpSpPr>
      <p:grpSpPr>
        <a:xfrm>
          <a:off x="0" y="0"/>
          <a:ext cx="0" cy="0"/>
          <a:chOff x="0" y="0"/>
          <a:chExt cx="0" cy="0"/>
        </a:xfrm>
      </p:grpSpPr>
      <p:sp>
        <p:nvSpPr>
          <p:cNvPr id="500" name="Google Shape;500;p48"/>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501" name="Google Shape;501;p48"/>
          <p:cNvSpPr/>
          <p:nvPr/>
        </p:nvSpPr>
        <p:spPr>
          <a:xfrm>
            <a:off x="628650" y="1405105"/>
            <a:ext cx="7825277" cy="214674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lt1"/>
              </a:buClr>
              <a:buSzPts val="3600"/>
              <a:buFont typeface="Trebuchet MS"/>
              <a:buNone/>
            </a:pPr>
            <a:r>
              <a:rPr b="0" i="0" lang="en-US" sz="2700" u="none" cap="none" strike="noStrike">
                <a:solidFill>
                  <a:schemeClr val="lt1"/>
                </a:solidFill>
                <a:latin typeface="Trebuchet MS"/>
                <a:ea typeface="Trebuchet MS"/>
                <a:cs typeface="Trebuchet MS"/>
                <a:sym typeface="Trebuchet MS"/>
              </a:rPr>
              <a:t>The Department of Health Care Policy and Financing administers Health First Colorado (Colorado’s Medicaid program), Child Health Plan </a:t>
            </a:r>
            <a:r>
              <a:rPr b="0" i="1" lang="en-US" sz="2700" u="none" cap="none" strike="noStrike">
                <a:solidFill>
                  <a:schemeClr val="lt1"/>
                </a:solidFill>
                <a:latin typeface="Trebuchet MS"/>
                <a:ea typeface="Trebuchet MS"/>
                <a:cs typeface="Trebuchet MS"/>
                <a:sym typeface="Trebuchet MS"/>
              </a:rPr>
              <a:t>Plus </a:t>
            </a:r>
            <a:r>
              <a:rPr b="0" i="0" lang="en-US" sz="2700" u="none" cap="none" strike="noStrike">
                <a:solidFill>
                  <a:schemeClr val="lt1"/>
                </a:solidFill>
                <a:latin typeface="Trebuchet MS"/>
                <a:ea typeface="Trebuchet MS"/>
                <a:cs typeface="Trebuchet MS"/>
                <a:sym typeface="Trebuchet MS"/>
              </a:rPr>
              <a:t>(CHP+) and other health care programs for Coloradans who qualify. </a:t>
            </a:r>
            <a:endParaRPr b="1" i="0" sz="2700" u="none" cap="none" strike="noStrike">
              <a:solidFill>
                <a:schemeClr val="lt1"/>
              </a:solidFill>
              <a:latin typeface="Trebuchet MS"/>
              <a:ea typeface="Trebuchet MS"/>
              <a:cs typeface="Trebuchet MS"/>
              <a:sym typeface="Trebuchet MS"/>
            </a:endParaRPr>
          </a:p>
        </p:txBody>
      </p:sp>
      <p:sp>
        <p:nvSpPr>
          <p:cNvPr id="502" name="Google Shape;502;p48"/>
          <p:cNvSpPr/>
          <p:nvPr/>
        </p:nvSpPr>
        <p:spPr>
          <a:xfrm>
            <a:off x="628650" y="286660"/>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6000"/>
              <a:buFont typeface="Arial"/>
              <a:buNone/>
            </a:pPr>
            <a:r>
              <a:rPr b="1" i="0" lang="en-US" sz="4500" u="none" cap="none" strike="noStrike">
                <a:solidFill>
                  <a:schemeClr val="lt1"/>
                </a:solidFill>
                <a:latin typeface="Trebuchet MS"/>
                <a:ea typeface="Trebuchet MS"/>
                <a:cs typeface="Trebuchet MS"/>
                <a:sym typeface="Trebuchet MS"/>
              </a:rPr>
              <a:t>What We Do</a:t>
            </a:r>
            <a:endParaRPr b="0" i="0" sz="135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03" name="Shape 503"/>
        <p:cNvGrpSpPr/>
        <p:nvPr/>
      </p:nvGrpSpPr>
      <p:grpSpPr>
        <a:xfrm>
          <a:off x="0" y="0"/>
          <a:ext cx="0" cy="0"/>
          <a:chOff x="0" y="0"/>
          <a:chExt cx="0" cy="0"/>
        </a:xfrm>
      </p:grpSpPr>
      <p:sp>
        <p:nvSpPr>
          <p:cNvPr id="504" name="Google Shape;504;p49"/>
          <p:cNvSpPr txBox="1"/>
          <p:nvPr>
            <p:ph type="title"/>
          </p:nvPr>
        </p:nvSpPr>
        <p:spPr>
          <a:xfrm>
            <a:off x="605659" y="1354603"/>
            <a:ext cx="3602420" cy="222811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72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5" name="Google Shape;505;p49"/>
          <p:cNvSpPr txBox="1"/>
          <p:nvPr>
            <p:ph idx="1" type="body"/>
          </p:nvPr>
        </p:nvSpPr>
        <p:spPr>
          <a:xfrm>
            <a:off x="4857421" y="1354602"/>
            <a:ext cx="3641834" cy="22281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lt1"/>
              </a:buClr>
              <a:buSzPts val="3600"/>
              <a:buFont typeface="Arial"/>
              <a:buChar char="•"/>
              <a:defRPr b="0" i="0" sz="2700" u="none" cap="none" strike="noStrike">
                <a:solidFill>
                  <a:schemeClr val="lt1"/>
                </a:solidFill>
                <a:latin typeface="Trebuchet MS"/>
                <a:ea typeface="Trebuchet MS"/>
                <a:cs typeface="Trebuchet MS"/>
                <a:sym typeface="Trebuchet MS"/>
              </a:defRPr>
            </a:lvl1pPr>
            <a:lvl2pPr indent="-370840" lvl="1" marL="914400" marR="0" rtl="0" algn="l">
              <a:lnSpc>
                <a:spcPct val="90000"/>
              </a:lnSpc>
              <a:spcBef>
                <a:spcPts val="375"/>
              </a:spcBef>
              <a:spcAft>
                <a:spcPts val="0"/>
              </a:spcAft>
              <a:buClr>
                <a:schemeClr val="lt1"/>
              </a:buClr>
              <a:buSzPts val="2240"/>
              <a:buFont typeface="Noto Sans Symbols"/>
              <a:buChar char="⮚"/>
              <a:defRPr b="0" i="0" sz="2400" u="none" cap="none" strike="noStrike">
                <a:solidFill>
                  <a:schemeClr val="lt1"/>
                </a:solidFill>
                <a:latin typeface="Trebuchet MS"/>
                <a:ea typeface="Trebuchet MS"/>
                <a:cs typeface="Trebuchet MS"/>
                <a:sym typeface="Trebuchet MS"/>
              </a:defRPr>
            </a:lvl2pPr>
            <a:lvl3pPr indent="-406400" lvl="2" marL="1371600" marR="0" rtl="0" algn="l">
              <a:lnSpc>
                <a:spcPct val="90000"/>
              </a:lnSpc>
              <a:spcBef>
                <a:spcPts val="375"/>
              </a:spcBef>
              <a:spcAft>
                <a:spcPts val="0"/>
              </a:spcAft>
              <a:buClr>
                <a:schemeClr val="lt1"/>
              </a:buClr>
              <a:buSzPts val="2800"/>
              <a:buFont typeface="Noto Sans Symbols"/>
              <a:buChar char="▪"/>
              <a:defRPr b="0" i="0" sz="2100" u="none" cap="none" strike="noStrike">
                <a:solidFill>
                  <a:schemeClr val="lt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lt1"/>
              </a:buClr>
              <a:buSzPts val="2400"/>
              <a:buFont typeface="Arial"/>
              <a:buChar char="•"/>
              <a:defRPr b="0" i="0" sz="1800" u="none" cap="none" strike="noStrike">
                <a:solidFill>
                  <a:schemeClr val="lt1"/>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9pPr>
          </a:lstStyle>
          <a:p/>
        </p:txBody>
      </p:sp>
      <p:sp>
        <p:nvSpPr>
          <p:cNvPr id="506" name="Google Shape;506;p49"/>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507" name="Google Shape;507;p49"/>
          <p:cNvCxnSpPr/>
          <p:nvPr/>
        </p:nvCxnSpPr>
        <p:spPr>
          <a:xfrm>
            <a:off x="4572000" y="995363"/>
            <a:ext cx="0" cy="3152775"/>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8" name="Shape 508"/>
        <p:cNvGrpSpPr/>
        <p:nvPr/>
      </p:nvGrpSpPr>
      <p:grpSpPr>
        <a:xfrm>
          <a:off x="0" y="0"/>
          <a:ext cx="0" cy="0"/>
          <a:chOff x="0" y="0"/>
          <a:chExt cx="0" cy="0"/>
        </a:xfrm>
      </p:grpSpPr>
      <p:sp>
        <p:nvSpPr>
          <p:cNvPr id="509" name="Google Shape;509;p50"/>
          <p:cNvSpPr txBox="1"/>
          <p:nvPr>
            <p:ph type="title"/>
          </p:nvPr>
        </p:nvSpPr>
        <p:spPr>
          <a:xfrm>
            <a:off x="137948" y="1626217"/>
            <a:ext cx="8868104" cy="99417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50"/>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1" name="Shape 511"/>
        <p:cNvGrpSpPr/>
        <p:nvPr/>
      </p:nvGrpSpPr>
      <p:grpSpPr>
        <a:xfrm>
          <a:off x="0" y="0"/>
          <a:ext cx="0" cy="0"/>
          <a:chOff x="0" y="0"/>
          <a:chExt cx="0" cy="0"/>
        </a:xfrm>
      </p:grpSpPr>
      <p:sp>
        <p:nvSpPr>
          <p:cNvPr id="512" name="Google Shape;512;p51"/>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4" name="Shape 64"/>
        <p:cNvGrpSpPr/>
        <p:nvPr/>
      </p:nvGrpSpPr>
      <p:grpSpPr>
        <a:xfrm>
          <a:off x="0" y="0"/>
          <a:ext cx="0" cy="0"/>
          <a:chOff x="0" y="0"/>
          <a:chExt cx="0" cy="0"/>
        </a:xfrm>
      </p:grpSpPr>
      <p:sp>
        <p:nvSpPr>
          <p:cNvPr id="65" name="Google Shape;65;g34a22d55e8e_0_606"/>
          <p:cNvSpPr txBox="1"/>
          <p:nvPr>
            <p:ph type="title"/>
          </p:nvPr>
        </p:nvSpPr>
        <p:spPr>
          <a:xfrm>
            <a:off x="605660" y="1354603"/>
            <a:ext cx="3602400" cy="22281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2"/>
              </a:buClr>
              <a:buSzPts val="5400"/>
              <a:buFont typeface="Trebuchet MS"/>
              <a:buNone/>
              <a:defRPr sz="5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g34a22d55e8e_0_606"/>
          <p:cNvSpPr txBox="1"/>
          <p:nvPr>
            <p:ph idx="1" type="body"/>
          </p:nvPr>
        </p:nvSpPr>
        <p:spPr>
          <a:xfrm>
            <a:off x="4857422" y="1354602"/>
            <a:ext cx="3642000" cy="22281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dk1"/>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dk1"/>
              </a:buClr>
              <a:buSzPts val="1700"/>
              <a:buFont typeface="Noto Sans Symbols"/>
              <a:buChar char="⮚"/>
              <a:defRPr b="0" i="0" sz="240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dk1"/>
              </a:buClr>
              <a:buSzPts val="2100"/>
              <a:buFont typeface="Noto Sans Symbols"/>
              <a:buChar char="▪"/>
              <a:defRPr b="0" i="0" sz="2100" u="none" cap="none" strike="noStrike">
                <a:solidFill>
                  <a:schemeClr val="dk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7" name="Google Shape;67;g34a22d55e8e_0_606"/>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68" name="Google Shape;68;g34a22d55e8e_0_606"/>
          <p:cNvCxnSpPr/>
          <p:nvPr/>
        </p:nvCxnSpPr>
        <p:spPr>
          <a:xfrm>
            <a:off x="4572000" y="995363"/>
            <a:ext cx="0" cy="31527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513" name="Shape 513"/>
        <p:cNvGrpSpPr/>
        <p:nvPr/>
      </p:nvGrpSpPr>
      <p:grpSpPr>
        <a:xfrm>
          <a:off x="0" y="0"/>
          <a:ext cx="0" cy="0"/>
          <a:chOff x="0" y="0"/>
          <a:chExt cx="0" cy="0"/>
        </a:xfrm>
      </p:grpSpPr>
      <p:sp>
        <p:nvSpPr>
          <p:cNvPr id="514" name="Google Shape;514;p52"/>
          <p:cNvSpPr txBox="1"/>
          <p:nvPr>
            <p:ph type="title"/>
          </p:nvPr>
        </p:nvSpPr>
        <p:spPr>
          <a:xfrm>
            <a:off x="4592091" y="1690390"/>
            <a:ext cx="4319605" cy="176272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5" name="Google Shape;515;p52"/>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516" name="Google Shape;516;p52"/>
          <p:cNvPicPr preferRelativeResize="0"/>
          <p:nvPr/>
        </p:nvPicPr>
        <p:blipFill rotWithShape="1">
          <a:blip r:embed="rId2">
            <a:alphaModFix/>
          </a:blip>
          <a:srcRect b="0" l="0" r="0" t="0"/>
          <a:stretch/>
        </p:blipFill>
        <p:spPr>
          <a:xfrm>
            <a:off x="-169519" y="80367"/>
            <a:ext cx="4942432" cy="4942583"/>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I About Us">
  <p:cSld name="CHI About Us">
    <p:spTree>
      <p:nvGrpSpPr>
        <p:cNvPr id="524" name="Shape 524"/>
        <p:cNvGrpSpPr/>
        <p:nvPr/>
      </p:nvGrpSpPr>
      <p:grpSpPr>
        <a:xfrm>
          <a:off x="0" y="0"/>
          <a:ext cx="0" cy="0"/>
          <a:chOff x="0" y="0"/>
          <a:chExt cx="0" cy="0"/>
        </a:xfrm>
      </p:grpSpPr>
      <p:pic>
        <p:nvPicPr>
          <p:cNvPr descr="A blue and white background&#10;&#10;AI-generated content may be incorrect." id="525" name="Google Shape;525;g36d826e43c3_3_108"/>
          <p:cNvPicPr preferRelativeResize="0"/>
          <p:nvPr/>
        </p:nvPicPr>
        <p:blipFill rotWithShape="1">
          <a:blip r:embed="rId2">
            <a:alphaModFix/>
          </a:blip>
          <a:srcRect b="0" l="0" r="0" t="0"/>
          <a:stretch/>
        </p:blipFill>
        <p:spPr>
          <a:xfrm>
            <a:off x="0" y="0"/>
            <a:ext cx="9143998" cy="5143501"/>
          </a:xfrm>
          <a:prstGeom prst="rect">
            <a:avLst/>
          </a:prstGeom>
          <a:noFill/>
          <a:ln>
            <a:noFill/>
          </a:ln>
        </p:spPr>
      </p:pic>
      <p:pic>
        <p:nvPicPr>
          <p:cNvPr descr="A black and white sign with white text&#10;&#10;AI-generated content may be incorrect." id="526" name="Google Shape;526;g36d826e43c3_3_108"/>
          <p:cNvPicPr preferRelativeResize="0"/>
          <p:nvPr/>
        </p:nvPicPr>
        <p:blipFill rotWithShape="1">
          <a:blip r:embed="rId3">
            <a:alphaModFix/>
          </a:blip>
          <a:srcRect b="73800" l="7044" r="15627" t="0"/>
          <a:stretch/>
        </p:blipFill>
        <p:spPr>
          <a:xfrm>
            <a:off x="1336925" y="216959"/>
            <a:ext cx="6470157" cy="952250"/>
          </a:xfrm>
          <a:prstGeom prst="rect">
            <a:avLst/>
          </a:prstGeom>
          <a:noFill/>
          <a:ln>
            <a:noFill/>
          </a:ln>
        </p:spPr>
      </p:pic>
      <p:pic>
        <p:nvPicPr>
          <p:cNvPr descr="A black and white sign with white text&#10;&#10;AI-generated content may be incorrect." id="527" name="Google Shape;527;g36d826e43c3_3_108"/>
          <p:cNvPicPr preferRelativeResize="0"/>
          <p:nvPr/>
        </p:nvPicPr>
        <p:blipFill rotWithShape="1">
          <a:blip r:embed="rId3">
            <a:alphaModFix/>
          </a:blip>
          <a:srcRect b="33962" l="-126" r="2670" t="26048"/>
          <a:stretch/>
        </p:blipFill>
        <p:spPr>
          <a:xfrm>
            <a:off x="190076" y="1426507"/>
            <a:ext cx="8763843" cy="1562172"/>
          </a:xfrm>
          <a:prstGeom prst="rect">
            <a:avLst/>
          </a:prstGeom>
          <a:noFill/>
          <a:ln>
            <a:noFill/>
          </a:ln>
        </p:spPr>
      </p:pic>
      <p:grpSp>
        <p:nvGrpSpPr>
          <p:cNvPr id="528" name="Google Shape;528;g36d826e43c3_3_108"/>
          <p:cNvGrpSpPr/>
          <p:nvPr/>
        </p:nvGrpSpPr>
        <p:grpSpPr>
          <a:xfrm>
            <a:off x="415774" y="3892136"/>
            <a:ext cx="2337563" cy="874174"/>
            <a:chOff x="554365" y="5189514"/>
            <a:chExt cx="3116750" cy="1165566"/>
          </a:xfrm>
        </p:grpSpPr>
        <p:pic>
          <p:nvPicPr>
            <p:cNvPr id="529" name="Google Shape;529;g36d826e43c3_3_108"/>
            <p:cNvPicPr preferRelativeResize="0"/>
            <p:nvPr/>
          </p:nvPicPr>
          <p:blipFill rotWithShape="1">
            <a:blip r:embed="rId4">
              <a:alphaModFix/>
            </a:blip>
            <a:srcRect b="0" l="0" r="89998" t="0"/>
            <a:stretch/>
          </p:blipFill>
          <p:spPr>
            <a:xfrm>
              <a:off x="554365" y="5189514"/>
              <a:ext cx="1162679" cy="1165566"/>
            </a:xfrm>
            <a:prstGeom prst="rect">
              <a:avLst/>
            </a:prstGeom>
            <a:noFill/>
            <a:ln>
              <a:noFill/>
            </a:ln>
          </p:spPr>
        </p:pic>
        <p:pic>
          <p:nvPicPr>
            <p:cNvPr descr="A black and white sign with white text&#10;&#10;AI-generated content may be incorrect." id="530" name="Google Shape;530;g36d826e43c3_3_108"/>
            <p:cNvPicPr preferRelativeResize="0"/>
            <p:nvPr/>
          </p:nvPicPr>
          <p:blipFill rotWithShape="1">
            <a:blip r:embed="rId3">
              <a:alphaModFix/>
            </a:blip>
            <a:srcRect b="1406" l="5894" r="77158" t="79510"/>
            <a:stretch/>
          </p:blipFill>
          <p:spPr>
            <a:xfrm>
              <a:off x="1639117" y="5285469"/>
              <a:ext cx="2031998" cy="993977"/>
            </a:xfrm>
            <a:prstGeom prst="rect">
              <a:avLst/>
            </a:prstGeom>
            <a:noFill/>
            <a:ln>
              <a:noFill/>
            </a:ln>
          </p:spPr>
        </p:pic>
      </p:grpSp>
      <p:grpSp>
        <p:nvGrpSpPr>
          <p:cNvPr id="531" name="Google Shape;531;g36d826e43c3_3_108"/>
          <p:cNvGrpSpPr/>
          <p:nvPr/>
        </p:nvGrpSpPr>
        <p:grpSpPr>
          <a:xfrm>
            <a:off x="2726674" y="3892136"/>
            <a:ext cx="2567212" cy="874174"/>
            <a:chOff x="3635565" y="5189514"/>
            <a:chExt cx="3422950" cy="1165566"/>
          </a:xfrm>
        </p:grpSpPr>
        <p:pic>
          <p:nvPicPr>
            <p:cNvPr id="532" name="Google Shape;532;g36d826e43c3_3_108"/>
            <p:cNvPicPr preferRelativeResize="0"/>
            <p:nvPr/>
          </p:nvPicPr>
          <p:blipFill rotWithShape="1">
            <a:blip r:embed="rId4">
              <a:alphaModFix/>
            </a:blip>
            <a:srcRect b="0" l="27172" r="61187" t="0"/>
            <a:stretch/>
          </p:blipFill>
          <p:spPr>
            <a:xfrm>
              <a:off x="3635565" y="5189514"/>
              <a:ext cx="1352997" cy="1165566"/>
            </a:xfrm>
            <a:prstGeom prst="rect">
              <a:avLst/>
            </a:prstGeom>
            <a:noFill/>
            <a:ln>
              <a:noFill/>
            </a:ln>
          </p:spPr>
        </p:pic>
        <p:pic>
          <p:nvPicPr>
            <p:cNvPr descr="A black and white sign with white text&#10;&#10;AI-generated content may be incorrect." id="533" name="Google Shape;533;g36d826e43c3_3_108"/>
            <p:cNvPicPr preferRelativeResize="0"/>
            <p:nvPr/>
          </p:nvPicPr>
          <p:blipFill rotWithShape="1">
            <a:blip r:embed="rId3">
              <a:alphaModFix/>
            </a:blip>
            <a:srcRect b="1406" l="34113" r="48854" t="79510"/>
            <a:stretch/>
          </p:blipFill>
          <p:spPr>
            <a:xfrm>
              <a:off x="5016351" y="5285469"/>
              <a:ext cx="2042164" cy="993977"/>
            </a:xfrm>
            <a:prstGeom prst="rect">
              <a:avLst/>
            </a:prstGeom>
            <a:noFill/>
            <a:ln>
              <a:noFill/>
            </a:ln>
          </p:spPr>
        </p:pic>
      </p:grpSp>
      <p:grpSp>
        <p:nvGrpSpPr>
          <p:cNvPr id="534" name="Google Shape;534;g36d826e43c3_3_108"/>
          <p:cNvGrpSpPr/>
          <p:nvPr/>
        </p:nvGrpSpPr>
        <p:grpSpPr>
          <a:xfrm>
            <a:off x="5618600" y="3892136"/>
            <a:ext cx="3037718" cy="874174"/>
            <a:chOff x="7491467" y="5189514"/>
            <a:chExt cx="4050291" cy="1165566"/>
          </a:xfrm>
        </p:grpSpPr>
        <p:pic>
          <p:nvPicPr>
            <p:cNvPr id="535" name="Google Shape;535;g36d826e43c3_3_108"/>
            <p:cNvPicPr preferRelativeResize="0"/>
            <p:nvPr/>
          </p:nvPicPr>
          <p:blipFill rotWithShape="1">
            <a:blip r:embed="rId4">
              <a:alphaModFix/>
            </a:blip>
            <a:srcRect b="0" l="60725" r="27633" t="0"/>
            <a:stretch/>
          </p:blipFill>
          <p:spPr>
            <a:xfrm>
              <a:off x="7491467" y="5189514"/>
              <a:ext cx="1352997" cy="1165566"/>
            </a:xfrm>
            <a:prstGeom prst="rect">
              <a:avLst/>
            </a:prstGeom>
            <a:noFill/>
            <a:ln>
              <a:noFill/>
            </a:ln>
          </p:spPr>
        </p:pic>
        <p:pic>
          <p:nvPicPr>
            <p:cNvPr descr="A black and white sign with white text&#10;&#10;AI-generated content may be incorrect." id="536" name="Google Shape;536;g36d826e43c3_3_108"/>
            <p:cNvPicPr preferRelativeResize="0"/>
            <p:nvPr/>
          </p:nvPicPr>
          <p:blipFill rotWithShape="1">
            <a:blip r:embed="rId3">
              <a:alphaModFix/>
            </a:blip>
            <a:srcRect b="1406" l="58515" r="17080" t="79510"/>
            <a:stretch/>
          </p:blipFill>
          <p:spPr>
            <a:xfrm>
              <a:off x="8615680" y="5285469"/>
              <a:ext cx="2926078" cy="99397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gtEl>
                                        <p:attrNameLst>
                                          <p:attrName>style.visibility</p:attrName>
                                        </p:attrNameLst>
                                      </p:cBhvr>
                                      <p:to>
                                        <p:strVal val="visible"/>
                                      </p:to>
                                    </p:set>
                                    <p:anim calcmode="lin" valueType="num">
                                      <p:cBhvr additive="base">
                                        <p:cTn dur="500"/>
                                        <p:tgtEl>
                                          <p:spTgt spid="5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100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0"/>
                                  </p:stCondLst>
                                  <p:childTnLst>
                                    <p:set>
                                      <p:cBhvr>
                                        <p:cTn dur="1" fill="hold">
                                          <p:stCondLst>
                                            <p:cond delay="0"/>
                                          </p:stCondLst>
                                        </p:cTn>
                                        <p:tgtEl>
                                          <p:spTgt spid="534"/>
                                        </p:tgtEl>
                                        <p:attrNameLst>
                                          <p:attrName>style.visibility</p:attrName>
                                        </p:attrNameLst>
                                      </p:cBhvr>
                                      <p:to>
                                        <p:strVal val="visible"/>
                                      </p:to>
                                    </p:set>
                                    <p:anim calcmode="lin" valueType="num">
                                      <p:cBhvr additive="base">
                                        <p:cTn dur="500"/>
                                        <p:tgtEl>
                                          <p:spTgt spid="53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spTree>
      <p:nvGrpSpPr>
        <p:cNvPr id="537" name="Shape 537"/>
        <p:cNvGrpSpPr/>
        <p:nvPr/>
      </p:nvGrpSpPr>
      <p:grpSpPr>
        <a:xfrm>
          <a:off x="0" y="0"/>
          <a:ext cx="0" cy="0"/>
          <a:chOff x="0" y="0"/>
          <a:chExt cx="0" cy="0"/>
        </a:xfrm>
      </p:grpSpPr>
      <p:pic>
        <p:nvPicPr>
          <p:cNvPr descr="A blue and white background&#10;&#10;AI-generated content may be incorrect." id="538" name="Google Shape;538;g36d826e43c3_3_121"/>
          <p:cNvPicPr preferRelativeResize="0"/>
          <p:nvPr/>
        </p:nvPicPr>
        <p:blipFill rotWithShape="1">
          <a:blip r:embed="rId2">
            <a:alphaModFix/>
          </a:blip>
          <a:srcRect b="0" l="0" r="0" t="0"/>
          <a:stretch/>
        </p:blipFill>
        <p:spPr>
          <a:xfrm>
            <a:off x="0" y="0"/>
            <a:ext cx="9143998" cy="5143501"/>
          </a:xfrm>
          <a:prstGeom prst="rect">
            <a:avLst/>
          </a:prstGeom>
          <a:noFill/>
          <a:ln>
            <a:noFill/>
          </a:ln>
        </p:spPr>
      </p:pic>
      <p:sp>
        <p:nvSpPr>
          <p:cNvPr id="539" name="Google Shape;539;g36d826e43c3_3_121"/>
          <p:cNvSpPr txBox="1"/>
          <p:nvPr>
            <p:ph type="ctrTitle"/>
          </p:nvPr>
        </p:nvSpPr>
        <p:spPr>
          <a:xfrm>
            <a:off x="437699" y="914083"/>
            <a:ext cx="5595900" cy="189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4500"/>
              <a:buFont typeface="Verdana"/>
              <a:buNone/>
              <a:defRPr sz="4500">
                <a:solidFill>
                  <a:schemeClr val="lt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0" name="Google Shape;540;g36d826e43c3_3_121"/>
          <p:cNvSpPr txBox="1"/>
          <p:nvPr>
            <p:ph idx="1" type="subTitle"/>
          </p:nvPr>
        </p:nvSpPr>
        <p:spPr>
          <a:xfrm>
            <a:off x="437699" y="2880108"/>
            <a:ext cx="5595900" cy="700800"/>
          </a:xfrm>
          <a:prstGeom prst="rect">
            <a:avLst/>
          </a:prstGeom>
          <a:noFill/>
          <a:ln>
            <a:noFill/>
          </a:ln>
        </p:spPr>
        <p:txBody>
          <a:bodyPr anchorCtr="0" anchor="t" bIns="34275" lIns="68575" spcFirstLastPara="1" rIns="68575" wrap="square" tIns="34275">
            <a:normAutofit/>
          </a:bodyPr>
          <a:lstStyle>
            <a:lvl1pPr lvl="0" algn="l">
              <a:lnSpc>
                <a:spcPct val="125000"/>
              </a:lnSpc>
              <a:spcBef>
                <a:spcPts val="0"/>
              </a:spcBef>
              <a:spcAft>
                <a:spcPts val="0"/>
              </a:spcAft>
              <a:buSzPts val="1800"/>
              <a:buNone/>
              <a:defRPr i="1" sz="1800">
                <a:solidFill>
                  <a:schemeClr val="lt1"/>
                </a:solidFill>
                <a:latin typeface="Verdana"/>
                <a:ea typeface="Verdana"/>
                <a:cs typeface="Verdana"/>
                <a:sym typeface="Verdana"/>
              </a:defRPr>
            </a:lvl1pPr>
            <a:lvl2pPr lvl="1" algn="ctr">
              <a:lnSpc>
                <a:spcPct val="100000"/>
              </a:lnSpc>
              <a:spcBef>
                <a:spcPts val="900"/>
              </a:spcBef>
              <a:spcAft>
                <a:spcPts val="0"/>
              </a:spcAft>
              <a:buSzPts val="1500"/>
              <a:buNone/>
              <a:defRPr sz="1500"/>
            </a:lvl2pPr>
            <a:lvl3pPr lvl="2" algn="ctr">
              <a:lnSpc>
                <a:spcPct val="100000"/>
              </a:lnSpc>
              <a:spcBef>
                <a:spcPts val="500"/>
              </a:spcBef>
              <a:spcAft>
                <a:spcPts val="0"/>
              </a:spcAft>
              <a:buSzPts val="1400"/>
              <a:buNone/>
              <a:defRPr sz="1400"/>
            </a:lvl3pPr>
            <a:lvl4pPr lvl="3" algn="ctr">
              <a:lnSpc>
                <a:spcPct val="90000"/>
              </a:lnSpc>
              <a:spcBef>
                <a:spcPts val="500"/>
              </a:spcBef>
              <a:spcAft>
                <a:spcPts val="0"/>
              </a:spcAft>
              <a:buSzPts val="1200"/>
              <a:buNone/>
              <a:defRPr sz="1200"/>
            </a:lvl4pPr>
            <a:lvl5pPr lvl="4" algn="ctr">
              <a:lnSpc>
                <a:spcPct val="90000"/>
              </a:lnSpc>
              <a:spcBef>
                <a:spcPts val="500"/>
              </a:spcBef>
              <a:spcAft>
                <a:spcPts val="0"/>
              </a:spcAft>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41" name="Google Shape;541;g36d826e43c3_3_121"/>
          <p:cNvSpPr txBox="1"/>
          <p:nvPr>
            <p:ph idx="2" type="body"/>
          </p:nvPr>
        </p:nvSpPr>
        <p:spPr>
          <a:xfrm>
            <a:off x="6985559" y="700981"/>
            <a:ext cx="1867500" cy="453600"/>
          </a:xfrm>
          <a:prstGeom prst="rect">
            <a:avLst/>
          </a:prstGeom>
          <a:noFill/>
          <a:ln>
            <a:noFill/>
          </a:ln>
        </p:spPr>
        <p:txBody>
          <a:bodyPr anchorCtr="0" anchor="t" bIns="34275" lIns="68575" spcFirstLastPara="1" rIns="68575" wrap="square" tIns="34275">
            <a:normAutofit/>
          </a:bodyPr>
          <a:lstStyle>
            <a:lvl1pPr indent="-228600" lvl="0" marL="457200" algn="l">
              <a:lnSpc>
                <a:spcPct val="133333"/>
              </a:lnSpc>
              <a:spcBef>
                <a:spcPts val="0"/>
              </a:spcBef>
              <a:spcAft>
                <a:spcPts val="0"/>
              </a:spcAft>
              <a:buSzPts val="1400"/>
              <a:buFont typeface="Verdana"/>
              <a:buNone/>
              <a:defRPr b="1" sz="1400">
                <a:solidFill>
                  <a:schemeClr val="dk1"/>
                </a:solidFill>
                <a:latin typeface="Verdana"/>
                <a:ea typeface="Verdana"/>
                <a:cs typeface="Verdana"/>
                <a:sym typeface="Verdana"/>
              </a:defRPr>
            </a:lvl1pPr>
            <a:lvl2pPr indent="-317500" lvl="1" marL="914400" algn="l">
              <a:lnSpc>
                <a:spcPct val="100000"/>
              </a:lnSpc>
              <a:spcBef>
                <a:spcPts val="900"/>
              </a:spcBef>
              <a:spcAft>
                <a:spcPts val="0"/>
              </a:spcAft>
              <a:buSzPts val="1400"/>
              <a:buChar char="4"/>
              <a:defRPr/>
            </a:lvl2pPr>
            <a:lvl3pPr indent="-317500" lvl="2" marL="1371600" algn="l">
              <a:lnSpc>
                <a:spcPct val="100000"/>
              </a:lnSpc>
              <a:spcBef>
                <a:spcPts val="500"/>
              </a:spcBef>
              <a:spcAft>
                <a:spcPts val="0"/>
              </a:spcAft>
              <a:buSzPts val="1400"/>
              <a:buChar char=""/>
              <a:defRPr/>
            </a:lvl3pPr>
            <a:lvl4pPr indent="-317500" lvl="3" marL="1828800" algn="l">
              <a:lnSpc>
                <a:spcPct val="90000"/>
              </a:lnSpc>
              <a:spcBef>
                <a:spcPts val="500"/>
              </a:spcBef>
              <a:spcAft>
                <a:spcPts val="0"/>
              </a:spcAft>
              <a:buSzPts val="1400"/>
              <a:buChar char="•"/>
              <a:defRPr/>
            </a:lvl4pPr>
            <a:lvl5pPr indent="-317500" lvl="4" marL="2286000" algn="l">
              <a:lnSpc>
                <a:spcPct val="9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g36d826e43c3_3_121"/>
          <p:cNvSpPr txBox="1"/>
          <p:nvPr>
            <p:ph idx="3" type="body"/>
          </p:nvPr>
        </p:nvSpPr>
        <p:spPr>
          <a:xfrm>
            <a:off x="6985559" y="1167887"/>
            <a:ext cx="1867500" cy="612000"/>
          </a:xfrm>
          <a:prstGeom prst="rect">
            <a:avLst/>
          </a:prstGeom>
          <a:noFill/>
          <a:ln>
            <a:noFill/>
          </a:ln>
        </p:spPr>
        <p:txBody>
          <a:bodyPr anchorCtr="0" anchor="t" bIns="34275" lIns="68575" spcFirstLastPara="1" rIns="68575" wrap="square" tIns="34275">
            <a:noAutofit/>
          </a:bodyPr>
          <a:lstStyle>
            <a:lvl1pPr indent="-228600" lvl="0" marL="457200" algn="l">
              <a:lnSpc>
                <a:spcPct val="142857"/>
              </a:lnSpc>
              <a:spcBef>
                <a:spcPts val="0"/>
              </a:spcBef>
              <a:spcAft>
                <a:spcPts val="0"/>
              </a:spcAft>
              <a:buSzPts val="1100"/>
              <a:buFont typeface="Verdana"/>
              <a:buNone/>
              <a:defRPr b="0" i="0" sz="1100">
                <a:solidFill>
                  <a:schemeClr val="dk1"/>
                </a:solidFill>
                <a:latin typeface="Verdana"/>
                <a:ea typeface="Verdana"/>
                <a:cs typeface="Verdana"/>
                <a:sym typeface="Verdana"/>
              </a:defRPr>
            </a:lvl1pPr>
            <a:lvl2pPr indent="-317500" lvl="1" marL="914400" algn="l">
              <a:lnSpc>
                <a:spcPct val="100000"/>
              </a:lnSpc>
              <a:spcBef>
                <a:spcPts val="900"/>
              </a:spcBef>
              <a:spcAft>
                <a:spcPts val="0"/>
              </a:spcAft>
              <a:buSzPts val="1400"/>
              <a:buChar char="4"/>
              <a:defRPr/>
            </a:lvl2pPr>
            <a:lvl3pPr indent="-317500" lvl="2" marL="1371600" algn="l">
              <a:lnSpc>
                <a:spcPct val="100000"/>
              </a:lnSpc>
              <a:spcBef>
                <a:spcPts val="500"/>
              </a:spcBef>
              <a:spcAft>
                <a:spcPts val="0"/>
              </a:spcAft>
              <a:buSzPts val="1400"/>
              <a:buChar char=""/>
              <a:defRPr/>
            </a:lvl3pPr>
            <a:lvl4pPr indent="-317500" lvl="3" marL="1828800" algn="l">
              <a:lnSpc>
                <a:spcPct val="90000"/>
              </a:lnSpc>
              <a:spcBef>
                <a:spcPts val="500"/>
              </a:spcBef>
              <a:spcAft>
                <a:spcPts val="0"/>
              </a:spcAft>
              <a:buSzPts val="1400"/>
              <a:buChar char="•"/>
              <a:defRPr/>
            </a:lvl4pPr>
            <a:lvl5pPr indent="-317500" lvl="4" marL="2286000" algn="l">
              <a:lnSpc>
                <a:spcPct val="9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3" name="Google Shape;543;g36d826e43c3_3_121"/>
          <p:cNvSpPr txBox="1"/>
          <p:nvPr>
            <p:ph idx="4" type="body"/>
          </p:nvPr>
        </p:nvSpPr>
        <p:spPr>
          <a:xfrm>
            <a:off x="6985559" y="4453624"/>
            <a:ext cx="1867500" cy="453600"/>
          </a:xfrm>
          <a:prstGeom prst="rect">
            <a:avLst/>
          </a:prstGeom>
          <a:noFill/>
          <a:ln>
            <a:noFill/>
          </a:ln>
        </p:spPr>
        <p:txBody>
          <a:bodyPr anchorCtr="0" anchor="t" bIns="34275" lIns="68575" spcFirstLastPara="1" rIns="68575" wrap="square" tIns="34275">
            <a:noAutofit/>
          </a:bodyPr>
          <a:lstStyle>
            <a:lvl1pPr indent="-228600" lvl="0" marL="457200" algn="l">
              <a:lnSpc>
                <a:spcPct val="128571"/>
              </a:lnSpc>
              <a:spcBef>
                <a:spcPts val="0"/>
              </a:spcBef>
              <a:spcAft>
                <a:spcPts val="0"/>
              </a:spcAft>
              <a:buSzPts val="1100"/>
              <a:buFont typeface="Verdana"/>
              <a:buNone/>
              <a:defRPr b="1" sz="1100">
                <a:solidFill>
                  <a:schemeClr val="dk2"/>
                </a:solidFill>
                <a:latin typeface="Verdana"/>
                <a:ea typeface="Verdana"/>
                <a:cs typeface="Verdana"/>
                <a:sym typeface="Verdana"/>
              </a:defRPr>
            </a:lvl1pPr>
            <a:lvl2pPr indent="-317500" lvl="1" marL="914400" algn="l">
              <a:lnSpc>
                <a:spcPct val="100000"/>
              </a:lnSpc>
              <a:spcBef>
                <a:spcPts val="900"/>
              </a:spcBef>
              <a:spcAft>
                <a:spcPts val="0"/>
              </a:spcAft>
              <a:buSzPts val="1400"/>
              <a:buChar char="4"/>
              <a:defRPr/>
            </a:lvl2pPr>
            <a:lvl3pPr indent="-317500" lvl="2" marL="1371600" algn="l">
              <a:lnSpc>
                <a:spcPct val="100000"/>
              </a:lnSpc>
              <a:spcBef>
                <a:spcPts val="500"/>
              </a:spcBef>
              <a:spcAft>
                <a:spcPts val="0"/>
              </a:spcAft>
              <a:buSzPts val="1400"/>
              <a:buChar char=""/>
              <a:defRPr/>
            </a:lvl3pPr>
            <a:lvl4pPr indent="-317500" lvl="3" marL="1828800" algn="l">
              <a:lnSpc>
                <a:spcPct val="90000"/>
              </a:lnSpc>
              <a:spcBef>
                <a:spcPts val="500"/>
              </a:spcBef>
              <a:spcAft>
                <a:spcPts val="0"/>
              </a:spcAft>
              <a:buSzPts val="1400"/>
              <a:buChar char="•"/>
              <a:defRPr/>
            </a:lvl4pPr>
            <a:lvl5pPr indent="-317500" lvl="4" marL="2286000" algn="l">
              <a:lnSpc>
                <a:spcPct val="9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g36d826e43c3_3_121"/>
          <p:cNvSpPr txBox="1"/>
          <p:nvPr>
            <p:ph idx="5" type="body"/>
          </p:nvPr>
        </p:nvSpPr>
        <p:spPr>
          <a:xfrm>
            <a:off x="437699" y="511160"/>
            <a:ext cx="5595900" cy="256200"/>
          </a:xfrm>
          <a:prstGeom prst="rect">
            <a:avLst/>
          </a:prstGeom>
          <a:noFill/>
          <a:ln>
            <a:noFill/>
          </a:ln>
        </p:spPr>
        <p:txBody>
          <a:bodyPr anchorCtr="0" anchor="t" bIns="34275" lIns="68575" spcFirstLastPara="1" rIns="68575" wrap="square" tIns="34275">
            <a:noAutofit/>
          </a:bodyPr>
          <a:lstStyle>
            <a:lvl1pPr indent="-228600" lvl="0" marL="457200" algn="l">
              <a:lnSpc>
                <a:spcPct val="70000"/>
              </a:lnSpc>
              <a:spcBef>
                <a:spcPts val="0"/>
              </a:spcBef>
              <a:spcAft>
                <a:spcPts val="0"/>
              </a:spcAft>
              <a:buSzPts val="1500"/>
              <a:buFont typeface="Verdana"/>
              <a:buNone/>
              <a:defRPr b="1" sz="1500">
                <a:solidFill>
                  <a:srgbClr val="FDB81A"/>
                </a:solidFill>
                <a:latin typeface="Verdana"/>
                <a:ea typeface="Verdana"/>
                <a:cs typeface="Verdana"/>
                <a:sym typeface="Verdana"/>
              </a:defRPr>
            </a:lvl1pPr>
            <a:lvl2pPr indent="-317500" lvl="1" marL="914400" algn="l">
              <a:lnSpc>
                <a:spcPct val="100000"/>
              </a:lnSpc>
              <a:spcBef>
                <a:spcPts val="900"/>
              </a:spcBef>
              <a:spcAft>
                <a:spcPts val="0"/>
              </a:spcAft>
              <a:buSzPts val="1400"/>
              <a:buChar char="4"/>
              <a:defRPr/>
            </a:lvl2pPr>
            <a:lvl3pPr indent="-317500" lvl="2" marL="1371600" algn="l">
              <a:lnSpc>
                <a:spcPct val="100000"/>
              </a:lnSpc>
              <a:spcBef>
                <a:spcPts val="500"/>
              </a:spcBef>
              <a:spcAft>
                <a:spcPts val="0"/>
              </a:spcAft>
              <a:buSzPts val="1400"/>
              <a:buChar char=""/>
              <a:defRPr/>
            </a:lvl3pPr>
            <a:lvl4pPr indent="-317500" lvl="3" marL="1828800" algn="l">
              <a:lnSpc>
                <a:spcPct val="90000"/>
              </a:lnSpc>
              <a:spcBef>
                <a:spcPts val="500"/>
              </a:spcBef>
              <a:spcAft>
                <a:spcPts val="0"/>
              </a:spcAft>
              <a:buSzPts val="1400"/>
              <a:buChar char="•"/>
              <a:defRPr/>
            </a:lvl4pPr>
            <a:lvl5pPr indent="-317500" lvl="4" marL="2286000" algn="l">
              <a:lnSpc>
                <a:spcPct val="9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A black and white logo&#10;&#10;AI-generated content may be incorrect." id="545" name="Google Shape;545;g36d826e43c3_3_121"/>
          <p:cNvPicPr preferRelativeResize="0"/>
          <p:nvPr/>
        </p:nvPicPr>
        <p:blipFill rotWithShape="1">
          <a:blip r:embed="rId3">
            <a:alphaModFix/>
          </a:blip>
          <a:srcRect b="0" l="0" r="0" t="0"/>
          <a:stretch/>
        </p:blipFill>
        <p:spPr>
          <a:xfrm>
            <a:off x="263591" y="3797128"/>
            <a:ext cx="5029197" cy="146685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546" name="Shape 546"/>
        <p:cNvGrpSpPr/>
        <p:nvPr/>
      </p:nvGrpSpPr>
      <p:grpSpPr>
        <a:xfrm>
          <a:off x="0" y="0"/>
          <a:ext cx="0" cy="0"/>
          <a:chOff x="0" y="0"/>
          <a:chExt cx="0" cy="0"/>
        </a:xfrm>
      </p:grpSpPr>
      <p:sp>
        <p:nvSpPr>
          <p:cNvPr id="547" name="Google Shape;547;g36d826e43c3_3_130"/>
          <p:cNvSpPr txBox="1"/>
          <p:nvPr>
            <p:ph type="title"/>
          </p:nvPr>
        </p:nvSpPr>
        <p:spPr>
          <a:xfrm>
            <a:off x="402336" y="273845"/>
            <a:ext cx="8257200" cy="517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2700"/>
              <a:buFont typeface="Verdana"/>
              <a:buNone/>
              <a:defRPr sz="2700">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48" name="Google Shape;548;g36d826e43c3_3_130"/>
          <p:cNvSpPr txBox="1"/>
          <p:nvPr>
            <p:ph idx="12" type="sldNum"/>
          </p:nvPr>
        </p:nvSpPr>
        <p:spPr>
          <a:xfrm>
            <a:off x="6799326" y="4884533"/>
            <a:ext cx="2057400" cy="1446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9" name="Google Shape;549;g36d826e43c3_3_130"/>
          <p:cNvSpPr txBox="1"/>
          <p:nvPr>
            <p:ph idx="1" type="body"/>
          </p:nvPr>
        </p:nvSpPr>
        <p:spPr>
          <a:xfrm>
            <a:off x="402336" y="967979"/>
            <a:ext cx="8257200" cy="3695700"/>
          </a:xfrm>
          <a:prstGeom prst="rect">
            <a:avLst/>
          </a:prstGeom>
          <a:noFill/>
          <a:ln>
            <a:noFill/>
          </a:ln>
        </p:spPr>
        <p:txBody>
          <a:bodyPr anchorCtr="0" anchor="t" bIns="34275" lIns="68575" spcFirstLastPara="1" rIns="68575" wrap="square" tIns="34275">
            <a:normAutofit/>
          </a:bodyPr>
          <a:lstStyle>
            <a:lvl1pPr indent="-381000" lvl="0" marL="457200" algn="l">
              <a:lnSpc>
                <a:spcPct val="100000"/>
              </a:lnSpc>
              <a:spcBef>
                <a:spcPts val="0"/>
              </a:spcBef>
              <a:spcAft>
                <a:spcPts val="0"/>
              </a:spcAft>
              <a:buSzPts val="2400"/>
              <a:buChar char="•"/>
              <a:defRPr>
                <a:solidFill>
                  <a:schemeClr val="dk1"/>
                </a:solidFill>
              </a:defRPr>
            </a:lvl1pPr>
            <a:lvl2pPr indent="-342900" lvl="1" marL="914400" algn="l">
              <a:lnSpc>
                <a:spcPct val="100000"/>
              </a:lnSpc>
              <a:spcBef>
                <a:spcPts val="900"/>
              </a:spcBef>
              <a:spcAft>
                <a:spcPts val="0"/>
              </a:spcAft>
              <a:buSzPts val="1800"/>
              <a:buChar char="4"/>
              <a:defRPr>
                <a:solidFill>
                  <a:schemeClr val="dk1"/>
                </a:solidFill>
              </a:defRPr>
            </a:lvl2pPr>
            <a:lvl3pPr indent="-323850" lvl="2" marL="1371600" algn="l">
              <a:lnSpc>
                <a:spcPct val="100000"/>
              </a:lnSpc>
              <a:spcBef>
                <a:spcPts val="500"/>
              </a:spcBef>
              <a:spcAft>
                <a:spcPts val="0"/>
              </a:spcAft>
              <a:buSzPts val="1500"/>
              <a:buChar char=""/>
              <a:defRPr>
                <a:solidFill>
                  <a:schemeClr val="dk1"/>
                </a:solidFill>
              </a:defRPr>
            </a:lvl3pPr>
            <a:lvl4pPr indent="-317500" lvl="3" marL="1828800" algn="l">
              <a:lnSpc>
                <a:spcPct val="100000"/>
              </a:lnSpc>
              <a:spcBef>
                <a:spcPts val="500"/>
              </a:spcBef>
              <a:spcAft>
                <a:spcPts val="0"/>
              </a:spcAft>
              <a:buSzPts val="1400"/>
              <a:buChar char="•"/>
              <a:defRPr>
                <a:solidFill>
                  <a:schemeClr val="dk1"/>
                </a:solidFill>
              </a:defRPr>
            </a:lvl4pPr>
            <a:lvl5pPr indent="-317500" lvl="4" marL="2286000" algn="l">
              <a:lnSpc>
                <a:spcPct val="100000"/>
              </a:lnSpc>
              <a:spcBef>
                <a:spcPts val="500"/>
              </a:spcBef>
              <a:spcAft>
                <a:spcPts val="0"/>
              </a:spcAft>
              <a:buSzPts val="1400"/>
              <a:buChar char="•"/>
              <a:defRPr>
                <a:solidFill>
                  <a:schemeClr val="dk1"/>
                </a:solidFill>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50" name="Shape 550"/>
        <p:cNvGrpSpPr/>
        <p:nvPr/>
      </p:nvGrpSpPr>
      <p:grpSpPr>
        <a:xfrm>
          <a:off x="0" y="0"/>
          <a:ext cx="0" cy="0"/>
          <a:chOff x="0" y="0"/>
          <a:chExt cx="0" cy="0"/>
        </a:xfrm>
      </p:grpSpPr>
      <p:pic>
        <p:nvPicPr>
          <p:cNvPr descr="A blue rectangle with a white background&#10;&#10;AI-generated content may be incorrect." id="551" name="Google Shape;551;g36d826e43c3_3_134"/>
          <p:cNvPicPr preferRelativeResize="0"/>
          <p:nvPr/>
        </p:nvPicPr>
        <p:blipFill rotWithShape="1">
          <a:blip r:embed="rId2">
            <a:alphaModFix/>
          </a:blip>
          <a:srcRect b="45878" l="1613" r="0" t="21386"/>
          <a:stretch/>
        </p:blipFill>
        <p:spPr>
          <a:xfrm>
            <a:off x="0" y="3431318"/>
            <a:ext cx="9148766" cy="1712183"/>
          </a:xfrm>
          <a:prstGeom prst="rect">
            <a:avLst/>
          </a:prstGeom>
          <a:noFill/>
          <a:ln>
            <a:noFill/>
          </a:ln>
        </p:spPr>
      </p:pic>
      <p:sp>
        <p:nvSpPr>
          <p:cNvPr id="552" name="Google Shape;552;g36d826e43c3_3_134"/>
          <p:cNvSpPr txBox="1"/>
          <p:nvPr>
            <p:ph idx="1" type="body"/>
          </p:nvPr>
        </p:nvSpPr>
        <p:spPr>
          <a:xfrm>
            <a:off x="393891" y="3933575"/>
            <a:ext cx="4162200" cy="328200"/>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0"/>
              </a:spcBef>
              <a:spcAft>
                <a:spcPts val="0"/>
              </a:spcAft>
              <a:buSzPts val="1800"/>
              <a:buFont typeface="Verdana"/>
              <a:buNone/>
              <a:defRPr b="1" sz="1800">
                <a:solidFill>
                  <a:schemeClr val="lt1"/>
                </a:solidFill>
              </a:defRPr>
            </a:lvl1pPr>
            <a:lvl2pPr indent="-317500" lvl="1" marL="914400" algn="l">
              <a:lnSpc>
                <a:spcPct val="100000"/>
              </a:lnSpc>
              <a:spcBef>
                <a:spcPts val="900"/>
              </a:spcBef>
              <a:spcAft>
                <a:spcPts val="0"/>
              </a:spcAft>
              <a:buSzPts val="1400"/>
              <a:buChar char="4"/>
              <a:defRPr/>
            </a:lvl2pPr>
            <a:lvl3pPr indent="-317500" lvl="2" marL="1371600" algn="l">
              <a:lnSpc>
                <a:spcPct val="100000"/>
              </a:lnSpc>
              <a:spcBef>
                <a:spcPts val="500"/>
              </a:spcBef>
              <a:spcAft>
                <a:spcPts val="0"/>
              </a:spcAft>
              <a:buSzPts val="1400"/>
              <a:buChar char=""/>
              <a:defRPr/>
            </a:lvl3pPr>
            <a:lvl4pPr indent="-317500" lvl="3" marL="1828800" algn="l">
              <a:lnSpc>
                <a:spcPct val="90000"/>
              </a:lnSpc>
              <a:spcBef>
                <a:spcPts val="500"/>
              </a:spcBef>
              <a:spcAft>
                <a:spcPts val="0"/>
              </a:spcAft>
              <a:buSzPts val="1400"/>
              <a:buChar char="•"/>
              <a:defRPr/>
            </a:lvl4pPr>
            <a:lvl5pPr indent="-317500" lvl="4" marL="2286000" algn="l">
              <a:lnSpc>
                <a:spcPct val="90000"/>
              </a:lnSpc>
              <a:spcBef>
                <a:spcPts val="500"/>
              </a:spcBef>
              <a:spcAft>
                <a:spcPts val="0"/>
              </a:spcAft>
              <a:buSzPts val="1400"/>
              <a:buChar char="•"/>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3" name="Google Shape;553;g36d826e43c3_3_134"/>
          <p:cNvSpPr txBox="1"/>
          <p:nvPr>
            <p:ph idx="2" type="body"/>
          </p:nvPr>
        </p:nvSpPr>
        <p:spPr>
          <a:xfrm>
            <a:off x="393891" y="4302053"/>
            <a:ext cx="4162200" cy="229200"/>
          </a:xfrm>
          <a:prstGeom prst="rect">
            <a:avLst/>
          </a:prstGeom>
          <a:noFill/>
          <a:ln>
            <a:noFill/>
          </a:ln>
        </p:spPr>
        <p:txBody>
          <a:bodyPr anchorCtr="0" anchor="t" bIns="34275" lIns="68575" spcFirstLastPara="1" rIns="68575" wrap="square" tIns="34275">
            <a:noAutofit/>
          </a:bodyPr>
          <a:lstStyle>
            <a:lvl1pPr indent="-228600" lvl="0" marL="457200" algn="ctr">
              <a:lnSpc>
                <a:spcPct val="112500"/>
              </a:lnSpc>
              <a:spcBef>
                <a:spcPts val="0"/>
              </a:spcBef>
              <a:spcAft>
                <a:spcPts val="0"/>
              </a:spcAft>
              <a:buSzPts val="1200"/>
              <a:buFont typeface="Verdana"/>
              <a:buNone/>
              <a:defRPr sz="1200">
                <a:solidFill>
                  <a:schemeClr val="lt1"/>
                </a:solidFill>
              </a:defRPr>
            </a:lvl1pPr>
            <a:lvl2pPr indent="-228600" lvl="1" marL="914400" algn="l">
              <a:lnSpc>
                <a:spcPct val="100000"/>
              </a:lnSpc>
              <a:spcBef>
                <a:spcPts val="900"/>
              </a:spcBef>
              <a:spcAft>
                <a:spcPts val="0"/>
              </a:spcAft>
              <a:buSzPts val="1800"/>
              <a:buFont typeface="Verdana"/>
              <a:buNone/>
              <a:defRPr sz="1800">
                <a:solidFill>
                  <a:schemeClr val="lt1"/>
                </a:solidFill>
              </a:defRPr>
            </a:lvl2pPr>
            <a:lvl3pPr indent="-228600" lvl="2" marL="1371600" algn="l">
              <a:lnSpc>
                <a:spcPct val="100000"/>
              </a:lnSpc>
              <a:spcBef>
                <a:spcPts val="500"/>
              </a:spcBef>
              <a:spcAft>
                <a:spcPts val="0"/>
              </a:spcAft>
              <a:buSzPts val="1800"/>
              <a:buFont typeface="Verdana"/>
              <a:buNone/>
              <a:defRPr sz="1800">
                <a:solidFill>
                  <a:schemeClr val="lt1"/>
                </a:solidFill>
              </a:defRPr>
            </a:lvl3pPr>
            <a:lvl4pPr indent="-228600" lvl="3" marL="1828800" algn="l">
              <a:lnSpc>
                <a:spcPct val="90000"/>
              </a:lnSpc>
              <a:spcBef>
                <a:spcPts val="500"/>
              </a:spcBef>
              <a:spcAft>
                <a:spcPts val="0"/>
              </a:spcAft>
              <a:buSzPts val="1800"/>
              <a:buFont typeface="Verdana"/>
              <a:buNone/>
              <a:defRPr sz="1800">
                <a:solidFill>
                  <a:schemeClr val="lt1"/>
                </a:solidFill>
              </a:defRPr>
            </a:lvl4pPr>
            <a:lvl5pPr indent="-228600" lvl="4" marL="2286000" algn="l">
              <a:lnSpc>
                <a:spcPct val="90000"/>
              </a:lnSpc>
              <a:spcBef>
                <a:spcPts val="500"/>
              </a:spcBef>
              <a:spcAft>
                <a:spcPts val="0"/>
              </a:spcAft>
              <a:buSzPts val="1800"/>
              <a:buFont typeface="Verdana"/>
              <a:buNone/>
              <a:defRPr sz="1800">
                <a:solidFill>
                  <a:schemeClr val="lt1"/>
                </a:solidFill>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4" name="Google Shape;554;g36d826e43c3_3_134"/>
          <p:cNvSpPr txBox="1"/>
          <p:nvPr>
            <p:ph idx="3" type="body"/>
          </p:nvPr>
        </p:nvSpPr>
        <p:spPr>
          <a:xfrm>
            <a:off x="393892" y="4562645"/>
            <a:ext cx="4162200" cy="232800"/>
          </a:xfrm>
          <a:prstGeom prst="rect">
            <a:avLst/>
          </a:prstGeom>
          <a:noFill/>
          <a:ln>
            <a:noFill/>
          </a:ln>
        </p:spPr>
        <p:txBody>
          <a:bodyPr anchorCtr="0" anchor="t" bIns="34275" lIns="68575" spcFirstLastPara="1" rIns="68575" wrap="square" tIns="34275">
            <a:noAutofit/>
          </a:bodyPr>
          <a:lstStyle>
            <a:lvl1pPr indent="-228600" lvl="0" marL="457200" algn="ctr">
              <a:lnSpc>
                <a:spcPct val="112500"/>
              </a:lnSpc>
              <a:spcBef>
                <a:spcPts val="0"/>
              </a:spcBef>
              <a:spcAft>
                <a:spcPts val="0"/>
              </a:spcAft>
              <a:buSzPts val="1200"/>
              <a:buFont typeface="Verdana"/>
              <a:buNone/>
              <a:defRPr sz="1200">
                <a:solidFill>
                  <a:schemeClr val="lt1"/>
                </a:solidFill>
              </a:defRPr>
            </a:lvl1pPr>
            <a:lvl2pPr indent="-228600" lvl="1" marL="914400" algn="l">
              <a:lnSpc>
                <a:spcPct val="100000"/>
              </a:lnSpc>
              <a:spcBef>
                <a:spcPts val="900"/>
              </a:spcBef>
              <a:spcAft>
                <a:spcPts val="0"/>
              </a:spcAft>
              <a:buSzPts val="1200"/>
              <a:buFont typeface="Verdana"/>
              <a:buNone/>
              <a:defRPr sz="1200">
                <a:solidFill>
                  <a:schemeClr val="lt1"/>
                </a:solidFill>
              </a:defRPr>
            </a:lvl2pPr>
            <a:lvl3pPr indent="-228600" lvl="2" marL="1371600" algn="l">
              <a:lnSpc>
                <a:spcPct val="100000"/>
              </a:lnSpc>
              <a:spcBef>
                <a:spcPts val="500"/>
              </a:spcBef>
              <a:spcAft>
                <a:spcPts val="0"/>
              </a:spcAft>
              <a:buSzPts val="1200"/>
              <a:buFont typeface="Verdana"/>
              <a:buNone/>
              <a:defRPr sz="1200">
                <a:solidFill>
                  <a:schemeClr val="lt1"/>
                </a:solidFill>
              </a:defRPr>
            </a:lvl3pPr>
            <a:lvl4pPr indent="-228600" lvl="3" marL="1828800" algn="l">
              <a:lnSpc>
                <a:spcPct val="90000"/>
              </a:lnSpc>
              <a:spcBef>
                <a:spcPts val="500"/>
              </a:spcBef>
              <a:spcAft>
                <a:spcPts val="0"/>
              </a:spcAft>
              <a:buSzPts val="1200"/>
              <a:buFont typeface="Verdana"/>
              <a:buNone/>
              <a:defRPr sz="1200">
                <a:solidFill>
                  <a:schemeClr val="lt1"/>
                </a:solidFill>
              </a:defRPr>
            </a:lvl4pPr>
            <a:lvl5pPr indent="-228600" lvl="4" marL="2286000" algn="l">
              <a:lnSpc>
                <a:spcPct val="90000"/>
              </a:lnSpc>
              <a:spcBef>
                <a:spcPts val="500"/>
              </a:spcBef>
              <a:spcAft>
                <a:spcPts val="0"/>
              </a:spcAft>
              <a:buSzPts val="1200"/>
              <a:buFont typeface="Verdana"/>
              <a:buNone/>
              <a:defRPr sz="1200">
                <a:solidFill>
                  <a:schemeClr val="lt1"/>
                </a:solidFill>
              </a:defRPr>
            </a:lvl5pPr>
            <a:lvl6pPr indent="-317500" lvl="5" marL="2743200" algn="l">
              <a:lnSpc>
                <a:spcPct val="90000"/>
              </a:lnSpc>
              <a:spcBef>
                <a:spcPts val="5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Text&#10;&#10;Description automatically generated" id="555" name="Google Shape;555;g36d826e43c3_3_134"/>
          <p:cNvPicPr preferRelativeResize="0"/>
          <p:nvPr/>
        </p:nvPicPr>
        <p:blipFill rotWithShape="1">
          <a:blip r:embed="rId3">
            <a:alphaModFix/>
          </a:blip>
          <a:srcRect b="23354" l="0" r="0" t="0"/>
          <a:stretch/>
        </p:blipFill>
        <p:spPr>
          <a:xfrm>
            <a:off x="4963613" y="3920947"/>
            <a:ext cx="3634486" cy="608440"/>
          </a:xfrm>
          <a:prstGeom prst="rect">
            <a:avLst/>
          </a:prstGeom>
          <a:noFill/>
          <a:ln>
            <a:noFill/>
          </a:ln>
        </p:spPr>
      </p:pic>
      <p:pic>
        <p:nvPicPr>
          <p:cNvPr id="556" name="Google Shape;556;g36d826e43c3_3_134"/>
          <p:cNvPicPr preferRelativeResize="0"/>
          <p:nvPr/>
        </p:nvPicPr>
        <p:blipFill rotWithShape="1">
          <a:blip r:embed="rId4">
            <a:alphaModFix/>
          </a:blip>
          <a:srcRect b="13269" l="0" r="22263" t="0"/>
          <a:stretch/>
        </p:blipFill>
        <p:spPr>
          <a:xfrm>
            <a:off x="5673712" y="4562645"/>
            <a:ext cx="2214287" cy="286898"/>
          </a:xfrm>
          <a:prstGeom prst="rect">
            <a:avLst/>
          </a:prstGeom>
          <a:noFill/>
          <a:ln>
            <a:noFill/>
          </a:ln>
        </p:spPr>
      </p:pic>
      <p:sp>
        <p:nvSpPr>
          <p:cNvPr id="557" name="Google Shape;557;g36d826e43c3_3_134"/>
          <p:cNvSpPr/>
          <p:nvPr>
            <p:ph idx="4" type="pic"/>
          </p:nvPr>
        </p:nvSpPr>
        <p:spPr>
          <a:xfrm>
            <a:off x="0" y="0"/>
            <a:ext cx="9144000" cy="3431400"/>
          </a:xfrm>
          <a:prstGeom prst="rect">
            <a:avLst/>
          </a:prstGeom>
          <a:noFill/>
          <a:ln>
            <a:noFill/>
          </a:ln>
        </p:spPr>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2">
  <p:cSld name="Transition Slide 2">
    <p:spTree>
      <p:nvGrpSpPr>
        <p:cNvPr id="558" name="Shape 558"/>
        <p:cNvGrpSpPr/>
        <p:nvPr/>
      </p:nvGrpSpPr>
      <p:grpSpPr>
        <a:xfrm>
          <a:off x="0" y="0"/>
          <a:ext cx="0" cy="0"/>
          <a:chOff x="0" y="0"/>
          <a:chExt cx="0" cy="0"/>
        </a:xfrm>
      </p:grpSpPr>
      <p:pic>
        <p:nvPicPr>
          <p:cNvPr descr="A blue and white background&#10;&#10;AI-generated content may be incorrect." id="559" name="Google Shape;559;g36d826e43c3_3_142"/>
          <p:cNvPicPr preferRelativeResize="0"/>
          <p:nvPr/>
        </p:nvPicPr>
        <p:blipFill rotWithShape="1">
          <a:blip r:embed="rId2">
            <a:alphaModFix/>
          </a:blip>
          <a:srcRect b="0" l="0" r="0" t="0"/>
          <a:stretch/>
        </p:blipFill>
        <p:spPr>
          <a:xfrm>
            <a:off x="0" y="0"/>
            <a:ext cx="9143998" cy="5143501"/>
          </a:xfrm>
          <a:prstGeom prst="rect">
            <a:avLst/>
          </a:prstGeom>
          <a:noFill/>
          <a:ln>
            <a:noFill/>
          </a:ln>
        </p:spPr>
      </p:pic>
      <p:sp>
        <p:nvSpPr>
          <p:cNvPr id="560" name="Google Shape;560;g36d826e43c3_3_142"/>
          <p:cNvSpPr txBox="1"/>
          <p:nvPr>
            <p:ph type="ctrTitle"/>
          </p:nvPr>
        </p:nvSpPr>
        <p:spPr>
          <a:xfrm>
            <a:off x="518926" y="2003462"/>
            <a:ext cx="5560800" cy="19362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4500"/>
              <a:buFont typeface="Verdana"/>
              <a:buNone/>
              <a:defRPr sz="4500">
                <a:solidFill>
                  <a:schemeClr val="lt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69" name="Shape 69"/>
        <p:cNvGrpSpPr/>
        <p:nvPr/>
      </p:nvGrpSpPr>
      <p:grpSpPr>
        <a:xfrm>
          <a:off x="0" y="0"/>
          <a:ext cx="0" cy="0"/>
          <a:chOff x="0" y="0"/>
          <a:chExt cx="0" cy="0"/>
        </a:xfrm>
      </p:grpSpPr>
      <p:sp>
        <p:nvSpPr>
          <p:cNvPr id="70" name="Google Shape;70;g34a22d55e8e_0_611"/>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g34a22d55e8e_0_611"/>
          <p:cNvSpPr txBox="1"/>
          <p:nvPr/>
        </p:nvSpPr>
        <p:spPr>
          <a:xfrm>
            <a:off x="10221314" y="6553015"/>
            <a:ext cx="1629000" cy="2958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Trebuchet MS"/>
                <a:ea typeface="Trebuchet MS"/>
                <a:cs typeface="Trebuchet MS"/>
                <a:sym typeface="Trebuchet MS"/>
              </a:rPr>
              <a:t>‹#›</a:t>
            </a:fld>
            <a:endParaRPr b="1" i="0" sz="1400" u="none" cap="none" strike="noStrike">
              <a:solidFill>
                <a:srgbClr val="000000"/>
              </a:solidFill>
              <a:latin typeface="Trebuchet MS"/>
              <a:ea typeface="Trebuchet MS"/>
              <a:cs typeface="Trebuchet MS"/>
              <a:sym typeface="Trebuchet MS"/>
            </a:endParaRPr>
          </a:p>
        </p:txBody>
      </p:sp>
      <p:pic>
        <p:nvPicPr>
          <p:cNvPr id="72" name="Google Shape;72;g34a22d55e8e_0_611"/>
          <p:cNvPicPr preferRelativeResize="0"/>
          <p:nvPr/>
        </p:nvPicPr>
        <p:blipFill rotWithShape="1">
          <a:blip r:embed="rId2">
            <a:alphaModFix/>
          </a:blip>
          <a:srcRect b="4825" l="1681" r="0" t="12786"/>
          <a:stretch/>
        </p:blipFill>
        <p:spPr>
          <a:xfrm>
            <a:off x="0" y="-1"/>
            <a:ext cx="9144000" cy="4695093"/>
          </a:xfrm>
          <a:prstGeom prst="rect">
            <a:avLst/>
          </a:prstGeom>
          <a:noFill/>
          <a:ln>
            <a:noFill/>
          </a:ln>
        </p:spPr>
      </p:pic>
      <p:sp>
        <p:nvSpPr>
          <p:cNvPr id="73" name="Google Shape;73;g34a22d55e8e_0_611"/>
          <p:cNvSpPr/>
          <p:nvPr/>
        </p:nvSpPr>
        <p:spPr>
          <a:xfrm>
            <a:off x="0" y="2584310"/>
            <a:ext cx="9162300" cy="1919100"/>
          </a:xfrm>
          <a:prstGeom prst="rect">
            <a:avLst/>
          </a:prstGeom>
          <a:solidFill>
            <a:srgbClr val="001970">
              <a:alpha val="80000"/>
            </a:srgbClr>
          </a:solidFill>
          <a:ln>
            <a:noFill/>
          </a:ln>
        </p:spPr>
        <p:txBody>
          <a:bodyPr anchorCtr="0" anchor="ctr" bIns="137150" lIns="97525" spcFirstLastPara="1" rIns="97525" wrap="square" tIns="48750">
            <a:noAutofit/>
          </a:bodyPr>
          <a:lstStyle/>
          <a:p>
            <a:pPr indent="0" lvl="0" marL="127000" marR="0" rtl="0" algn="l">
              <a:lnSpc>
                <a:spcPct val="100000"/>
              </a:lnSpc>
              <a:spcBef>
                <a:spcPts val="0"/>
              </a:spcBef>
              <a:spcAft>
                <a:spcPts val="0"/>
              </a:spcAft>
              <a:buClr>
                <a:srgbClr val="FFFFFF"/>
              </a:buClr>
              <a:buSzPts val="4100"/>
              <a:buFont typeface="Trebuchet MS"/>
              <a:buNone/>
            </a:pPr>
            <a:r>
              <a:rPr b="1" i="0" lang="en-US" sz="4100" u="none" cap="none" strike="noStrike">
                <a:solidFill>
                  <a:srgbClr val="FFFFFF"/>
                </a:solidFill>
                <a:latin typeface="Trebuchet MS"/>
                <a:ea typeface="Trebuchet MS"/>
                <a:cs typeface="Trebuchet MS"/>
                <a:sym typeface="Trebuchet MS"/>
              </a:rPr>
              <a:t>Our Mission: </a:t>
            </a:r>
            <a:endParaRPr b="0" i="0" sz="4100" u="none" cap="none" strike="noStrike">
              <a:solidFill>
                <a:srgbClr val="5C6670"/>
              </a:solidFill>
              <a:latin typeface="Trebuchet MS"/>
              <a:ea typeface="Trebuchet MS"/>
              <a:cs typeface="Trebuchet MS"/>
              <a:sym typeface="Trebuchet MS"/>
            </a:endParaRPr>
          </a:p>
          <a:p>
            <a:pPr indent="0" lvl="0" marL="127000" marR="0" rtl="0" algn="l">
              <a:lnSpc>
                <a:spcPct val="100000"/>
              </a:lnSpc>
              <a:spcBef>
                <a:spcPts val="0"/>
              </a:spcBef>
              <a:spcAft>
                <a:spcPts val="0"/>
              </a:spcAft>
              <a:buClr>
                <a:srgbClr val="FFFFFF"/>
              </a:buClr>
              <a:buSzPts val="2400"/>
              <a:buFont typeface="Trebuchet MS"/>
              <a:buNone/>
            </a:pPr>
            <a:r>
              <a:rPr b="0" i="0" lang="en-US"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 Spanish">
  <p:cSld name="Mission Photo_1">
    <p:spTree>
      <p:nvGrpSpPr>
        <p:cNvPr id="74" name="Shape 74"/>
        <p:cNvGrpSpPr/>
        <p:nvPr/>
      </p:nvGrpSpPr>
      <p:grpSpPr>
        <a:xfrm>
          <a:off x="0" y="0"/>
          <a:ext cx="0" cy="0"/>
          <a:chOff x="0" y="0"/>
          <a:chExt cx="0" cy="0"/>
        </a:xfrm>
      </p:grpSpPr>
      <p:sp>
        <p:nvSpPr>
          <p:cNvPr id="75" name="Google Shape;75;g34a22d55e8e_0_616"/>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g34a22d55e8e_0_616"/>
          <p:cNvSpPr txBox="1"/>
          <p:nvPr/>
        </p:nvSpPr>
        <p:spPr>
          <a:xfrm>
            <a:off x="10221314" y="6553015"/>
            <a:ext cx="1629000" cy="2958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i="0" lang="en-US" sz="1400" u="none" cap="none" strike="noStrike">
                <a:solidFill>
                  <a:srgbClr val="000000"/>
                </a:solidFill>
                <a:latin typeface="Trebuchet MS"/>
                <a:ea typeface="Trebuchet MS"/>
                <a:cs typeface="Trebuchet MS"/>
                <a:sym typeface="Trebuchet MS"/>
              </a:rPr>
              <a:t>‹#›</a:t>
            </a:fld>
            <a:endParaRPr b="1" i="0" sz="1400" u="none" cap="none" strike="noStrike">
              <a:solidFill>
                <a:srgbClr val="000000"/>
              </a:solidFill>
              <a:latin typeface="Trebuchet MS"/>
              <a:ea typeface="Trebuchet MS"/>
              <a:cs typeface="Trebuchet MS"/>
              <a:sym typeface="Trebuchet MS"/>
            </a:endParaRPr>
          </a:p>
        </p:txBody>
      </p:sp>
      <p:pic>
        <p:nvPicPr>
          <p:cNvPr id="77" name="Google Shape;77;g34a22d55e8e_0_616"/>
          <p:cNvPicPr preferRelativeResize="0"/>
          <p:nvPr/>
        </p:nvPicPr>
        <p:blipFill rotWithShape="1">
          <a:blip r:embed="rId2">
            <a:alphaModFix/>
          </a:blip>
          <a:srcRect b="4825" l="1681" r="0" t="12786"/>
          <a:stretch/>
        </p:blipFill>
        <p:spPr>
          <a:xfrm>
            <a:off x="0" y="-1"/>
            <a:ext cx="9144000" cy="4695093"/>
          </a:xfrm>
          <a:prstGeom prst="rect">
            <a:avLst/>
          </a:prstGeom>
          <a:noFill/>
          <a:ln>
            <a:noFill/>
          </a:ln>
        </p:spPr>
      </p:pic>
      <p:sp>
        <p:nvSpPr>
          <p:cNvPr id="78" name="Google Shape;78;g34a22d55e8e_0_616"/>
          <p:cNvSpPr/>
          <p:nvPr/>
        </p:nvSpPr>
        <p:spPr>
          <a:xfrm>
            <a:off x="0" y="2584310"/>
            <a:ext cx="9162300" cy="1919100"/>
          </a:xfrm>
          <a:prstGeom prst="rect">
            <a:avLst/>
          </a:prstGeom>
          <a:solidFill>
            <a:srgbClr val="001970">
              <a:alpha val="80000"/>
            </a:srgbClr>
          </a:solidFill>
          <a:ln>
            <a:noFill/>
          </a:ln>
        </p:spPr>
        <p:txBody>
          <a:bodyPr anchorCtr="0" anchor="ctr" bIns="137150" lIns="97525" spcFirstLastPara="1" rIns="97525" wrap="square" tIns="48750">
            <a:noAutofit/>
          </a:bodyPr>
          <a:lstStyle/>
          <a:p>
            <a:pPr indent="0" lvl="0" marL="139700" marR="203200" rtl="0" algn="l">
              <a:lnSpc>
                <a:spcPct val="100000"/>
              </a:lnSpc>
              <a:spcBef>
                <a:spcPts val="0"/>
              </a:spcBef>
              <a:spcAft>
                <a:spcPts val="0"/>
              </a:spcAft>
              <a:buClr>
                <a:schemeClr val="dk1"/>
              </a:buClr>
              <a:buSzPts val="3300"/>
              <a:buFont typeface="Arial"/>
              <a:buNone/>
            </a:pPr>
            <a:r>
              <a:rPr b="1" i="0" lang="en-US" sz="3300" u="none" cap="none" strike="noStrike">
                <a:solidFill>
                  <a:schemeClr val="lt1"/>
                </a:solidFill>
                <a:latin typeface="Trebuchet MS"/>
                <a:ea typeface="Trebuchet MS"/>
                <a:cs typeface="Trebuchet MS"/>
                <a:sym typeface="Trebuchet MS"/>
              </a:rPr>
              <a:t>Nuestra Misión:</a:t>
            </a:r>
            <a:endParaRPr b="1" i="0" sz="3300" u="none" cap="none" strike="noStrike">
              <a:solidFill>
                <a:schemeClr val="lt1"/>
              </a:solidFill>
              <a:latin typeface="Trebuchet MS"/>
              <a:ea typeface="Trebuchet MS"/>
              <a:cs typeface="Trebuchet MS"/>
              <a:sym typeface="Trebuchet MS"/>
            </a:endParaRPr>
          </a:p>
          <a:p>
            <a:pPr indent="0" lvl="0" marL="139700" marR="203200" rtl="0" algn="l">
              <a:lnSpc>
                <a:spcPct val="100000"/>
              </a:lnSpc>
              <a:spcBef>
                <a:spcPts val="400"/>
              </a:spcBef>
              <a:spcAft>
                <a:spcPts val="0"/>
              </a:spcAft>
              <a:buClr>
                <a:schemeClr val="dk1"/>
              </a:buClr>
              <a:buSzPts val="2600"/>
              <a:buFont typeface="Arial"/>
              <a:buNone/>
            </a:pPr>
            <a:r>
              <a:rPr b="0" i="0" lang="en-US" sz="2200" u="none" cap="none" strike="noStrike">
                <a:solidFill>
                  <a:schemeClr val="lt1"/>
                </a:solidFill>
                <a:latin typeface="Trebuchet MS"/>
                <a:ea typeface="Trebuchet MS"/>
                <a:cs typeface="Trebuchet MS"/>
                <a:sym typeface="Trebuchet MS"/>
              </a:rPr>
              <a:t>Mejorar la equidad y el acceso a los cuidados de salud, así como los resultados para los habitantes a quienes servimos, ahorrando en los costos de cuidados de salud y aportando valor para Colorado.</a:t>
            </a:r>
            <a:endParaRPr b="1" i="0" sz="22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79" name="Shape 79"/>
        <p:cNvGrpSpPr/>
        <p:nvPr/>
      </p:nvGrpSpPr>
      <p:grpSpPr>
        <a:xfrm>
          <a:off x="0" y="0"/>
          <a:ext cx="0" cy="0"/>
          <a:chOff x="0" y="0"/>
          <a:chExt cx="0" cy="0"/>
        </a:xfrm>
      </p:grpSpPr>
      <p:sp>
        <p:nvSpPr>
          <p:cNvPr id="80" name="Google Shape;80;g34a22d55e8e_0_621"/>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SzPts val="4500"/>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g34a22d55e8e_0_621"/>
          <p:cNvSpPr txBox="1"/>
          <p:nvPr>
            <p:ph idx="1" type="body"/>
          </p:nvPr>
        </p:nvSpPr>
        <p:spPr>
          <a:xfrm>
            <a:off x="628650" y="1389227"/>
            <a:ext cx="7886700" cy="31542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100000"/>
              </a:lnSpc>
              <a:spcBef>
                <a:spcPts val="0"/>
              </a:spcBef>
              <a:spcAft>
                <a:spcPts val="0"/>
              </a:spcAft>
              <a:buClr>
                <a:srgbClr val="000000"/>
              </a:buClr>
              <a:buSzPts val="2700"/>
              <a:buFont typeface="Arial"/>
              <a:buChar char="•"/>
              <a:defRPr b="0" i="0" sz="2700" u="none" cap="none" strike="noStrike">
                <a:solidFill>
                  <a:schemeClr val="dk1"/>
                </a:solidFill>
                <a:latin typeface="Trebuchet MS"/>
                <a:ea typeface="Trebuchet MS"/>
                <a:cs typeface="Trebuchet MS"/>
                <a:sym typeface="Trebuchet MS"/>
              </a:defRPr>
            </a:lvl1pPr>
            <a:lvl2pPr indent="-336550" lvl="1" marL="914400" marR="0" rtl="0" algn="l">
              <a:lnSpc>
                <a:spcPct val="100000"/>
              </a:lnSpc>
              <a:spcBef>
                <a:spcPts val="0"/>
              </a:spcBef>
              <a:spcAft>
                <a:spcPts val="0"/>
              </a:spcAft>
              <a:buClr>
                <a:srgbClr val="000000"/>
              </a:buClr>
              <a:buSzPts val="1700"/>
              <a:buFont typeface="Noto Sans Symbols"/>
              <a:buChar char="⮚"/>
              <a:defRPr b="0" i="0" sz="2500" u="none" cap="none" strike="noStrike">
                <a:solidFill>
                  <a:schemeClr val="dk1"/>
                </a:solidFill>
                <a:latin typeface="Trebuchet MS"/>
                <a:ea typeface="Trebuchet MS"/>
                <a:cs typeface="Trebuchet MS"/>
                <a:sym typeface="Trebuchet MS"/>
              </a:defRPr>
            </a:lvl2pPr>
            <a:lvl3pPr indent="-355600" lvl="2" marL="1371600" marR="0" rtl="0" algn="l">
              <a:lnSpc>
                <a:spcPct val="100000"/>
              </a:lnSpc>
              <a:spcBef>
                <a:spcPts val="0"/>
              </a:spcBef>
              <a:spcAft>
                <a:spcPts val="0"/>
              </a:spcAft>
              <a:buClr>
                <a:srgbClr val="000000"/>
              </a:buClr>
              <a:buSzPts val="2000"/>
              <a:buFont typeface="Noto Sans Symbols"/>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0"/>
              </a:spcBef>
              <a:spcAft>
                <a:spcPts val="0"/>
              </a:spcAft>
              <a:buClr>
                <a:srgbClr val="000000"/>
              </a:buClr>
              <a:buSzPts val="1800"/>
              <a:buFont typeface="Arial"/>
              <a:buChar char="•"/>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82" name="Google Shape;82;g34a22d55e8e_0_621"/>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3" name="Shape 83"/>
        <p:cNvGrpSpPr/>
        <p:nvPr/>
      </p:nvGrpSpPr>
      <p:grpSpPr>
        <a:xfrm>
          <a:off x="0" y="0"/>
          <a:ext cx="0" cy="0"/>
          <a:chOff x="0" y="0"/>
          <a:chExt cx="0" cy="0"/>
        </a:xfrm>
      </p:grpSpPr>
      <p:sp>
        <p:nvSpPr>
          <p:cNvPr id="84" name="Google Shape;84;g34a22d55e8e_0_625"/>
          <p:cNvSpPr txBox="1"/>
          <p:nvPr>
            <p:ph type="ctrTitle"/>
          </p:nvPr>
        </p:nvSpPr>
        <p:spPr>
          <a:xfrm>
            <a:off x="780393" y="1128869"/>
            <a:ext cx="7583100" cy="742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g34a22d55e8e_0_625"/>
          <p:cNvSpPr txBox="1"/>
          <p:nvPr>
            <p:ph idx="1" type="subTitle"/>
          </p:nvPr>
        </p:nvSpPr>
        <p:spPr>
          <a:xfrm>
            <a:off x="1143000" y="1937573"/>
            <a:ext cx="6858000" cy="5541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3700"/>
              <a:buFont typeface="Arial"/>
              <a:buNone/>
              <a:defRPr b="1" i="0" sz="3700" u="none" cap="none" strike="noStrike">
                <a:solidFill>
                  <a:schemeClr val="dk1"/>
                </a:solidFill>
                <a:latin typeface="Trebuchet MS"/>
                <a:ea typeface="Trebuchet MS"/>
                <a:cs typeface="Trebuchet MS"/>
                <a:sym typeface="Trebuchet MS"/>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86" name="Google Shape;86;g34a22d55e8e_0_625"/>
          <p:cNvSpPr txBox="1"/>
          <p:nvPr>
            <p:ph idx="10" type="dt"/>
          </p:nvPr>
        </p:nvSpPr>
        <p:spPr>
          <a:xfrm>
            <a:off x="3543300" y="3688167"/>
            <a:ext cx="20574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g34a22d55e8e_0_625"/>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g34a22d55e8e_0_625"/>
          <p:cNvSpPr txBox="1"/>
          <p:nvPr>
            <p:ph idx="2" type="body"/>
          </p:nvPr>
        </p:nvSpPr>
        <p:spPr>
          <a:xfrm>
            <a:off x="1435396" y="2760021"/>
            <a:ext cx="6273300" cy="6858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chemeClr val="dk1"/>
              </a:buClr>
              <a:buSzPts val="2500"/>
              <a:buFont typeface="Arial"/>
              <a:buNone/>
              <a:defRPr b="0" i="0" sz="25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89" name="Shape 89"/>
        <p:cNvGrpSpPr/>
        <p:nvPr/>
      </p:nvGrpSpPr>
      <p:grpSpPr>
        <a:xfrm>
          <a:off x="0" y="0"/>
          <a:ext cx="0" cy="0"/>
          <a:chOff x="0" y="0"/>
          <a:chExt cx="0" cy="0"/>
        </a:xfrm>
      </p:grpSpPr>
      <p:sp>
        <p:nvSpPr>
          <p:cNvPr id="90" name="Google Shape;90;g34a22d55e8e_0_631"/>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1" name="Google Shape;91;g34a22d55e8e_0_631"/>
          <p:cNvSpPr/>
          <p:nvPr/>
        </p:nvSpPr>
        <p:spPr>
          <a:xfrm>
            <a:off x="628649" y="1405105"/>
            <a:ext cx="7825200" cy="17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rebuchet MS"/>
              <a:buNone/>
            </a:pPr>
            <a:r>
              <a:rPr b="0" i="0" lang="en-US" sz="27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100" u="none" cap="none" strike="noStrike">
              <a:solidFill>
                <a:srgbClr val="000000"/>
              </a:solidFill>
              <a:latin typeface="Arial"/>
              <a:ea typeface="Arial"/>
              <a:cs typeface="Arial"/>
              <a:sym typeface="Arial"/>
            </a:endParaRPr>
          </a:p>
        </p:txBody>
      </p:sp>
      <p:sp>
        <p:nvSpPr>
          <p:cNvPr id="92" name="Google Shape;92;g34a22d55e8e_0_631"/>
          <p:cNvSpPr/>
          <p:nvPr/>
        </p:nvSpPr>
        <p:spPr>
          <a:xfrm>
            <a:off x="658793" y="313418"/>
            <a:ext cx="7825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dk2"/>
                </a:solidFill>
                <a:latin typeface="Trebuchet MS"/>
                <a:ea typeface="Trebuchet MS"/>
                <a:cs typeface="Trebuchet MS"/>
                <a:sym typeface="Trebuchet MS"/>
              </a:rPr>
              <a:t>Our Mission</a:t>
            </a:r>
            <a:endParaRPr b="0" i="0" sz="140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93" name="Shape 93"/>
        <p:cNvGrpSpPr/>
        <p:nvPr/>
      </p:nvGrpSpPr>
      <p:grpSpPr>
        <a:xfrm>
          <a:off x="0" y="0"/>
          <a:ext cx="0" cy="0"/>
          <a:chOff x="0" y="0"/>
          <a:chExt cx="0" cy="0"/>
        </a:xfrm>
      </p:grpSpPr>
      <p:sp>
        <p:nvSpPr>
          <p:cNvPr id="94" name="Google Shape;94;g34a22d55e8e_0_635"/>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g34a22d55e8e_0_635"/>
          <p:cNvSpPr/>
          <p:nvPr/>
        </p:nvSpPr>
        <p:spPr>
          <a:xfrm>
            <a:off x="628649" y="1405105"/>
            <a:ext cx="78252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Trebuchet MS"/>
              <a:buNone/>
            </a:pPr>
            <a:r>
              <a:rPr b="0" i="0" lang="en-US" sz="27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cap="none" strike="noStrike">
                <a:solidFill>
                  <a:schemeClr val="dk1"/>
                </a:solidFill>
                <a:latin typeface="Trebuchet MS"/>
                <a:ea typeface="Trebuchet MS"/>
                <a:cs typeface="Trebuchet MS"/>
                <a:sym typeface="Trebuchet MS"/>
              </a:rPr>
              <a:t>Plus </a:t>
            </a:r>
            <a:r>
              <a:rPr b="0" i="0" lang="en-US" sz="2700" u="none" cap="none" strike="noStrike">
                <a:solidFill>
                  <a:schemeClr val="dk1"/>
                </a:solidFill>
                <a:latin typeface="Trebuchet MS"/>
                <a:ea typeface="Trebuchet MS"/>
                <a:cs typeface="Trebuchet MS"/>
                <a:sym typeface="Trebuchet MS"/>
              </a:rPr>
              <a:t>(CHP+) and other health care programs for Coloradans who qualify. </a:t>
            </a:r>
            <a:endParaRPr b="1" i="0" sz="2700" u="none" cap="none" strike="noStrike">
              <a:solidFill>
                <a:schemeClr val="dk1"/>
              </a:solidFill>
              <a:latin typeface="Trebuchet MS"/>
              <a:ea typeface="Trebuchet MS"/>
              <a:cs typeface="Trebuchet MS"/>
              <a:sym typeface="Trebuchet MS"/>
            </a:endParaRPr>
          </a:p>
        </p:txBody>
      </p:sp>
      <p:sp>
        <p:nvSpPr>
          <p:cNvPr id="96" name="Google Shape;96;g34a22d55e8e_0_635"/>
          <p:cNvSpPr/>
          <p:nvPr/>
        </p:nvSpPr>
        <p:spPr>
          <a:xfrm>
            <a:off x="628650" y="286659"/>
            <a:ext cx="7825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232C68"/>
                </a:solidFill>
                <a:latin typeface="Trebuchet MS"/>
                <a:ea typeface="Trebuchet MS"/>
                <a:cs typeface="Trebuchet MS"/>
                <a:sym typeface="Trebuchet MS"/>
              </a:rPr>
              <a:t>What We Do</a:t>
            </a:r>
            <a:endParaRPr b="0" i="0" sz="14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97" name="Shape 97"/>
        <p:cNvGrpSpPr/>
        <p:nvPr/>
      </p:nvGrpSpPr>
      <p:grpSpPr>
        <a:xfrm>
          <a:off x="0" y="0"/>
          <a:ext cx="0" cy="0"/>
          <a:chOff x="0" y="0"/>
          <a:chExt cx="0" cy="0"/>
        </a:xfrm>
      </p:grpSpPr>
      <p:sp>
        <p:nvSpPr>
          <p:cNvPr id="98" name="Google Shape;98;g34a22d55e8e_0_639"/>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g34a22d55e8e_0_639"/>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g34a22d55e8e_0_639"/>
          <p:cNvSpPr txBox="1"/>
          <p:nvPr>
            <p:ph idx="1" type="body"/>
          </p:nvPr>
        </p:nvSpPr>
        <p:spPr>
          <a:xfrm>
            <a:off x="1665111" y="1621510"/>
            <a:ext cx="5813700" cy="2865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01" name="Shape 101"/>
        <p:cNvGrpSpPr/>
        <p:nvPr/>
      </p:nvGrpSpPr>
      <p:grpSpPr>
        <a:xfrm>
          <a:off x="0" y="0"/>
          <a:ext cx="0" cy="0"/>
          <a:chOff x="0" y="0"/>
          <a:chExt cx="0" cy="0"/>
        </a:xfrm>
      </p:grpSpPr>
      <p:sp>
        <p:nvSpPr>
          <p:cNvPr id="102" name="Google Shape;102;g34a22d55e8e_0_643"/>
          <p:cNvSpPr txBox="1"/>
          <p:nvPr>
            <p:ph type="title"/>
          </p:nvPr>
        </p:nvSpPr>
        <p:spPr>
          <a:xfrm>
            <a:off x="446484" y="1635004"/>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100"/>
              <a:buFont typeface="Trebuchet MS"/>
              <a:buNone/>
              <a:defRPr sz="5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3" name="Google Shape;103;g34a22d55e8e_0_643"/>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6" name="Shape 16"/>
        <p:cNvGrpSpPr/>
        <p:nvPr/>
      </p:nvGrpSpPr>
      <p:grpSpPr>
        <a:xfrm>
          <a:off x="0" y="0"/>
          <a:ext cx="0" cy="0"/>
          <a:chOff x="0" y="0"/>
          <a:chExt cx="0" cy="0"/>
        </a:xfrm>
      </p:grpSpPr>
      <p:sp>
        <p:nvSpPr>
          <p:cNvPr id="17" name="Google Shape;17;p96"/>
          <p:cNvSpPr txBox="1"/>
          <p:nvPr>
            <p:ph type="title"/>
          </p:nvPr>
        </p:nvSpPr>
        <p:spPr>
          <a:xfrm>
            <a:off x="628650" y="328489"/>
            <a:ext cx="7886700" cy="719917"/>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96"/>
          <p:cNvSpPr txBox="1"/>
          <p:nvPr>
            <p:ph idx="1" type="body"/>
          </p:nvPr>
        </p:nvSpPr>
        <p:spPr>
          <a:xfrm>
            <a:off x="628650" y="1389227"/>
            <a:ext cx="7886700" cy="3154199"/>
          </a:xfrm>
          <a:prstGeom prst="rect">
            <a:avLst/>
          </a:prstGeom>
          <a:noFill/>
          <a:ln>
            <a:noFill/>
          </a:ln>
        </p:spPr>
        <p:txBody>
          <a:bodyPr anchorCtr="0" anchor="t" bIns="45700" lIns="91425" spcFirstLastPara="1" rIns="91425" wrap="square" tIns="45700">
            <a:noAutofit/>
          </a:bodyPr>
          <a:lstStyle>
            <a:lvl1pPr indent="-400050" lvl="0" marL="457200" marR="0" rtl="0" algn="l">
              <a:lnSpc>
                <a:spcPct val="90000"/>
              </a:lnSpc>
              <a:spcBef>
                <a:spcPts val="75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8645" lvl="1" marL="914400" marR="0" rtl="0" algn="l">
              <a:lnSpc>
                <a:spcPct val="90000"/>
              </a:lnSpc>
              <a:spcBef>
                <a:spcPts val="375"/>
              </a:spcBef>
              <a:spcAft>
                <a:spcPts val="0"/>
              </a:spcAft>
              <a:buClr>
                <a:schemeClr val="lt1"/>
              </a:buClr>
              <a:buSzPts val="1733"/>
              <a:buFont typeface="Noto Sans Symbols"/>
              <a:buChar char="⮚"/>
              <a:defRPr b="0" i="0" sz="2475" u="none" cap="none" strike="noStrike">
                <a:solidFill>
                  <a:schemeClr val="lt1"/>
                </a:solidFill>
                <a:latin typeface="Trebuchet MS"/>
                <a:ea typeface="Trebuchet MS"/>
                <a:cs typeface="Trebuchet MS"/>
                <a:sym typeface="Trebuchet MS"/>
              </a:defRPr>
            </a:lvl2pPr>
            <a:lvl3pPr indent="-357187" lvl="2" marL="1371600" marR="0" rtl="0" algn="l">
              <a:lnSpc>
                <a:spcPct val="90000"/>
              </a:lnSpc>
              <a:spcBef>
                <a:spcPts val="375"/>
              </a:spcBef>
              <a:spcAft>
                <a:spcPts val="0"/>
              </a:spcAft>
              <a:buClr>
                <a:schemeClr val="lt1"/>
              </a:buClr>
              <a:buSzPts val="2025"/>
              <a:buFont typeface="Noto Sans Symbols"/>
              <a:buChar char="▪"/>
              <a:defRPr b="0" i="0" sz="2025"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9pPr>
          </a:lstStyle>
          <a:p/>
        </p:txBody>
      </p:sp>
      <p:sp>
        <p:nvSpPr>
          <p:cNvPr id="19" name="Google Shape;19;p96"/>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g369e392dbfb_0_111"/>
          <p:cNvSpPr txBox="1"/>
          <p:nvPr>
            <p:ph type="title"/>
          </p:nvPr>
        </p:nvSpPr>
        <p:spPr>
          <a:xfrm>
            <a:off x="68975" y="1582231"/>
            <a:ext cx="90060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6" name="Google Shape;106;g369e392dbfb_0_111"/>
          <p:cNvSpPr txBox="1"/>
          <p:nvPr>
            <p:ph idx="12" type="sldNum"/>
          </p:nvPr>
        </p:nvSpPr>
        <p:spPr>
          <a:xfrm>
            <a:off x="6880595" y="47802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700"/>
              <a:buFont typeface="Trebuchet MS"/>
              <a:buNone/>
              <a:defRPr b="0" i="0" sz="7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107" name="Shape 107"/>
        <p:cNvGrpSpPr/>
        <p:nvPr/>
      </p:nvGrpSpPr>
      <p:grpSpPr>
        <a:xfrm>
          <a:off x="0" y="0"/>
          <a:ext cx="0" cy="0"/>
          <a:chOff x="0" y="0"/>
          <a:chExt cx="0" cy="0"/>
        </a:xfrm>
      </p:grpSpPr>
      <p:sp>
        <p:nvSpPr>
          <p:cNvPr id="108" name="Google Shape;108;g36ef101068b_7_93"/>
          <p:cNvSpPr/>
          <p:nvPr/>
        </p:nvSpPr>
        <p:spPr>
          <a:xfrm>
            <a:off x="0" y="4692459"/>
            <a:ext cx="9144000" cy="4572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t/>
            </a:r>
            <a:endParaRPr b="0" i="0" sz="1300" u="none" cap="none" strike="noStrike">
              <a:solidFill>
                <a:srgbClr val="FFFFFF"/>
              </a:solidFill>
              <a:latin typeface="Calibri"/>
              <a:ea typeface="Calibri"/>
              <a:cs typeface="Calibri"/>
              <a:sym typeface="Calibri"/>
            </a:endParaRPr>
          </a:p>
        </p:txBody>
      </p:sp>
      <p:pic>
        <p:nvPicPr>
          <p:cNvPr descr="Google Shape;76;p17" id="109" name="Google Shape;109;g36ef101068b_7_93"/>
          <p:cNvPicPr preferRelativeResize="0"/>
          <p:nvPr/>
        </p:nvPicPr>
        <p:blipFill rotWithShape="1">
          <a:blip r:embed="rId2">
            <a:alphaModFix/>
          </a:blip>
          <a:srcRect b="0" l="0" r="0" t="0"/>
          <a:stretch/>
        </p:blipFill>
        <p:spPr>
          <a:xfrm>
            <a:off x="206005" y="4760068"/>
            <a:ext cx="1314425" cy="220823"/>
          </a:xfrm>
          <a:prstGeom prst="rect">
            <a:avLst/>
          </a:prstGeom>
          <a:noFill/>
          <a:ln>
            <a:noFill/>
          </a:ln>
        </p:spPr>
      </p:pic>
      <p:sp>
        <p:nvSpPr>
          <p:cNvPr id="110" name="Google Shape;110;g36ef101068b_7_93"/>
          <p:cNvSpPr txBox="1"/>
          <p:nvPr>
            <p:ph type="title"/>
          </p:nvPr>
        </p:nvSpPr>
        <p:spPr>
          <a:xfrm>
            <a:off x="628650" y="328488"/>
            <a:ext cx="7886700" cy="720000"/>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rgbClr val="FFFFFF"/>
              </a:buClr>
              <a:buSzPts val="4500"/>
              <a:buFont typeface="Trebuchet MS"/>
              <a:buNone/>
              <a:defRPr sz="4500">
                <a:solidFill>
                  <a:srgbClr val="FFFFFF"/>
                </a:solidFill>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111" name="Google Shape;111;g36ef101068b_7_93"/>
          <p:cNvSpPr txBox="1"/>
          <p:nvPr>
            <p:ph idx="1" type="body"/>
          </p:nvPr>
        </p:nvSpPr>
        <p:spPr>
          <a:xfrm>
            <a:off x="628650" y="1389227"/>
            <a:ext cx="7886700" cy="3154200"/>
          </a:xfrm>
          <a:prstGeom prst="rect">
            <a:avLst/>
          </a:prstGeom>
          <a:noFill/>
          <a:ln>
            <a:noFill/>
          </a:ln>
        </p:spPr>
        <p:txBody>
          <a:bodyPr anchorCtr="0" anchor="t" bIns="45675" lIns="45675" spcFirstLastPara="1" rIns="45675" wrap="square" tIns="45675">
            <a:normAutofit/>
          </a:bodyPr>
          <a:lstStyle>
            <a:lvl1pPr indent="-400050" lvl="0" marL="457200" marR="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1pPr>
            <a:lvl2pPr indent="-400050" lvl="1" marL="914400" marR="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2pPr>
            <a:lvl3pPr indent="-400050" lvl="2" marL="1371600" marR="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3pPr>
            <a:lvl4pPr indent="-400050" lvl="3" marL="1828800" marR="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4pPr>
            <a:lvl5pPr indent="-400050" lvl="4" marL="2286000" marR="0" algn="l">
              <a:lnSpc>
                <a:spcPct val="90000"/>
              </a:lnSpc>
              <a:spcBef>
                <a:spcPts val="700"/>
              </a:spcBef>
              <a:spcAft>
                <a:spcPts val="0"/>
              </a:spcAft>
              <a:buClr>
                <a:srgbClr val="FFFFFF"/>
              </a:buClr>
              <a:buSzPts val="2700"/>
              <a:buFont typeface="Arial"/>
              <a:buChar char="○"/>
              <a:defRPr b="0" i="0" sz="2700" u="none" cap="none" strike="noStrike">
                <a:solidFill>
                  <a:srgbClr val="FFFFFF"/>
                </a:solidFill>
                <a:latin typeface="Trebuchet MS"/>
                <a:ea typeface="Trebuchet MS"/>
                <a:cs typeface="Trebuchet MS"/>
                <a:sym typeface="Trebuchet MS"/>
              </a:defRPr>
            </a:lvl5pPr>
            <a:lvl6pPr indent="-342900" lvl="5" marL="2743200" marR="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algn="l">
              <a:lnSpc>
                <a:spcPct val="100000"/>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112" name="Google Shape;112;g36ef101068b_7_93"/>
          <p:cNvSpPr txBox="1"/>
          <p:nvPr>
            <p:ph idx="12" type="sldNum"/>
          </p:nvPr>
        </p:nvSpPr>
        <p:spPr>
          <a:xfrm>
            <a:off x="8770009" y="4833078"/>
            <a:ext cx="168000" cy="230700"/>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Trebuchet MS"/>
              <a:buNone/>
              <a:defRPr b="0" i="0" sz="900"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1200">
              <a:solidFill>
                <a:schemeClr val="lt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9" name="Shape 119"/>
        <p:cNvGrpSpPr/>
        <p:nvPr/>
      </p:nvGrpSpPr>
      <p:grpSpPr>
        <a:xfrm>
          <a:off x="0" y="0"/>
          <a:ext cx="0" cy="0"/>
          <a:chOff x="0" y="0"/>
          <a:chExt cx="0" cy="0"/>
        </a:xfrm>
      </p:grpSpPr>
      <p:sp>
        <p:nvSpPr>
          <p:cNvPr id="120" name="Google Shape;120;g34a22d55e8e_0_455"/>
          <p:cNvSpPr txBox="1"/>
          <p:nvPr>
            <p:ph type="title"/>
          </p:nvPr>
        </p:nvSpPr>
        <p:spPr>
          <a:xfrm>
            <a:off x="605660" y="1354603"/>
            <a:ext cx="3602400" cy="22281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5400"/>
              <a:buFont typeface="Trebuchet MS"/>
              <a:buNone/>
              <a:defRPr sz="5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g34a22d55e8e_0_455"/>
          <p:cNvSpPr txBox="1"/>
          <p:nvPr>
            <p:ph idx="1" type="body"/>
          </p:nvPr>
        </p:nvSpPr>
        <p:spPr>
          <a:xfrm>
            <a:off x="4857422" y="1354602"/>
            <a:ext cx="3642000" cy="2228100"/>
          </a:xfrm>
          <a:prstGeom prst="rect">
            <a:avLst/>
          </a:prstGeom>
          <a:noFill/>
          <a:ln>
            <a:noFill/>
          </a:ln>
        </p:spPr>
        <p:txBody>
          <a:bodyPr anchorCtr="0" anchor="t" bIns="34275" lIns="68575" spcFirstLastPara="1" rIns="68575" wrap="square" tIns="34275">
            <a:noAutofit/>
          </a:bodyPr>
          <a:lstStyle>
            <a:lvl1pPr indent="-400050" lvl="0" marL="457200" marR="0" rtl="0" algn="l">
              <a:lnSpc>
                <a:spcPct val="90000"/>
              </a:lnSpc>
              <a:spcBef>
                <a:spcPts val="800"/>
              </a:spcBef>
              <a:spcAft>
                <a:spcPts val="0"/>
              </a:spcAft>
              <a:buClr>
                <a:schemeClr val="lt1"/>
              </a:buClr>
              <a:buSzPts val="2700"/>
              <a:buFont typeface="Arial"/>
              <a:buChar char="•"/>
              <a:defRPr b="0" i="0" sz="2700" u="none" cap="none" strike="noStrike">
                <a:solidFill>
                  <a:schemeClr val="lt1"/>
                </a:solidFill>
                <a:latin typeface="Trebuchet MS"/>
                <a:ea typeface="Trebuchet MS"/>
                <a:cs typeface="Trebuchet MS"/>
                <a:sym typeface="Trebuchet MS"/>
              </a:defRPr>
            </a:lvl1pPr>
            <a:lvl2pPr indent="-336550" lvl="1" marL="914400" marR="0" rtl="0" algn="l">
              <a:lnSpc>
                <a:spcPct val="90000"/>
              </a:lnSpc>
              <a:spcBef>
                <a:spcPts val="400"/>
              </a:spcBef>
              <a:spcAft>
                <a:spcPts val="0"/>
              </a:spcAft>
              <a:buClr>
                <a:schemeClr val="lt1"/>
              </a:buClr>
              <a:buSzPts val="1700"/>
              <a:buFont typeface="Noto Sans Symbols"/>
              <a:buChar char="⮚"/>
              <a:defRPr b="0" i="0" sz="2400" u="none" cap="none" strike="noStrike">
                <a:solidFill>
                  <a:schemeClr val="lt1"/>
                </a:solidFill>
                <a:latin typeface="Trebuchet MS"/>
                <a:ea typeface="Trebuchet MS"/>
                <a:cs typeface="Trebuchet MS"/>
                <a:sym typeface="Trebuchet MS"/>
              </a:defRPr>
            </a:lvl2pPr>
            <a:lvl3pPr indent="-361950" lvl="2" marL="1371600" marR="0" rtl="0" algn="l">
              <a:lnSpc>
                <a:spcPct val="90000"/>
              </a:lnSpc>
              <a:spcBef>
                <a:spcPts val="400"/>
              </a:spcBef>
              <a:spcAft>
                <a:spcPts val="0"/>
              </a:spcAft>
              <a:buClr>
                <a:schemeClr val="lt1"/>
              </a:buClr>
              <a:buSzPts val="2100"/>
              <a:buFont typeface="Noto Sans Symbols"/>
              <a:buChar char="▪"/>
              <a:defRPr b="0" i="0" sz="2100" u="none" cap="none" strike="noStrike">
                <a:solidFill>
                  <a:schemeClr val="lt1"/>
                </a:solidFill>
                <a:latin typeface="Trebuchet MS"/>
                <a:ea typeface="Trebuchet MS"/>
                <a:cs typeface="Trebuchet MS"/>
                <a:sym typeface="Trebuchet MS"/>
              </a:defRPr>
            </a:lvl3pPr>
            <a:lvl4pPr indent="-342900" lvl="3" marL="18288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9pPr>
          </a:lstStyle>
          <a:p/>
        </p:txBody>
      </p:sp>
      <p:sp>
        <p:nvSpPr>
          <p:cNvPr id="122" name="Google Shape;122;g34a22d55e8e_0_455"/>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23" name="Google Shape;123;g34a22d55e8e_0_455"/>
          <p:cNvCxnSpPr/>
          <p:nvPr/>
        </p:nvCxnSpPr>
        <p:spPr>
          <a:xfrm>
            <a:off x="4572000" y="995363"/>
            <a:ext cx="0" cy="31527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4" name="Shape 124"/>
        <p:cNvGrpSpPr/>
        <p:nvPr/>
      </p:nvGrpSpPr>
      <p:grpSpPr>
        <a:xfrm>
          <a:off x="0" y="0"/>
          <a:ext cx="0" cy="0"/>
          <a:chOff x="0" y="0"/>
          <a:chExt cx="0" cy="0"/>
        </a:xfrm>
      </p:grpSpPr>
      <p:sp>
        <p:nvSpPr>
          <p:cNvPr id="125" name="Google Shape;125;g34a22d55e8e_0_460"/>
          <p:cNvSpPr txBox="1"/>
          <p:nvPr>
            <p:ph type="ctrTitle"/>
          </p:nvPr>
        </p:nvSpPr>
        <p:spPr>
          <a:xfrm>
            <a:off x="780393" y="1129274"/>
            <a:ext cx="7583100" cy="742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g34a22d55e8e_0_460"/>
          <p:cNvSpPr txBox="1"/>
          <p:nvPr>
            <p:ph idx="10" type="dt"/>
          </p:nvPr>
        </p:nvSpPr>
        <p:spPr>
          <a:xfrm>
            <a:off x="3543300" y="3688167"/>
            <a:ext cx="20574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g34a22d55e8e_0_460"/>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28" name="Shape 128"/>
        <p:cNvGrpSpPr/>
        <p:nvPr/>
      </p:nvGrpSpPr>
      <p:grpSpPr>
        <a:xfrm>
          <a:off x="0" y="0"/>
          <a:ext cx="0" cy="0"/>
          <a:chOff x="0" y="0"/>
          <a:chExt cx="0" cy="0"/>
        </a:xfrm>
      </p:grpSpPr>
      <p:sp>
        <p:nvSpPr>
          <p:cNvPr id="129" name="Google Shape;129;g34a22d55e8e_0_464"/>
          <p:cNvSpPr txBox="1"/>
          <p:nvPr>
            <p:ph type="title"/>
          </p:nvPr>
        </p:nvSpPr>
        <p:spPr>
          <a:xfrm>
            <a:off x="446484" y="1641413"/>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45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0" name="Google Shape;130;g34a22d55e8e_0_464"/>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131" name="Shape 131"/>
        <p:cNvGrpSpPr/>
        <p:nvPr/>
      </p:nvGrpSpPr>
      <p:grpSpPr>
        <a:xfrm>
          <a:off x="0" y="0"/>
          <a:ext cx="0" cy="0"/>
          <a:chOff x="0" y="0"/>
          <a:chExt cx="0" cy="0"/>
        </a:xfrm>
      </p:grpSpPr>
      <p:sp>
        <p:nvSpPr>
          <p:cNvPr id="132" name="Google Shape;132;g34a22d55e8e_0_467"/>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g34a22d55e8e_0_467"/>
          <p:cNvSpPr/>
          <p:nvPr/>
        </p:nvSpPr>
        <p:spPr>
          <a:xfrm>
            <a:off x="628649" y="1405105"/>
            <a:ext cx="7825200" cy="17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700"/>
              <a:buFont typeface="Trebuchet MS"/>
              <a:buNone/>
            </a:pPr>
            <a:r>
              <a:rPr b="0" i="0" lang="en-US" sz="27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100" u="none" cap="none" strike="noStrike">
              <a:solidFill>
                <a:srgbClr val="000000"/>
              </a:solidFill>
              <a:latin typeface="Arial"/>
              <a:ea typeface="Arial"/>
              <a:cs typeface="Arial"/>
              <a:sym typeface="Arial"/>
            </a:endParaRPr>
          </a:p>
        </p:txBody>
      </p:sp>
      <p:sp>
        <p:nvSpPr>
          <p:cNvPr id="134" name="Google Shape;134;g34a22d55e8e_0_467"/>
          <p:cNvSpPr/>
          <p:nvPr/>
        </p:nvSpPr>
        <p:spPr>
          <a:xfrm>
            <a:off x="628649" y="313417"/>
            <a:ext cx="7825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FFFFFF"/>
                </a:solidFill>
                <a:latin typeface="Trebuchet MS"/>
                <a:ea typeface="Trebuchet MS"/>
                <a:cs typeface="Trebuchet MS"/>
                <a:sym typeface="Trebuchet MS"/>
              </a:rPr>
              <a:t>Our Mission</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35" name="Shape 135"/>
        <p:cNvGrpSpPr/>
        <p:nvPr/>
      </p:nvGrpSpPr>
      <p:grpSpPr>
        <a:xfrm>
          <a:off x="0" y="0"/>
          <a:ext cx="0" cy="0"/>
          <a:chOff x="0" y="0"/>
          <a:chExt cx="0" cy="0"/>
        </a:xfrm>
      </p:grpSpPr>
      <p:sp>
        <p:nvSpPr>
          <p:cNvPr id="136" name="Google Shape;136;g34a22d55e8e_0_471"/>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37" name="Google Shape;137;g34a22d55e8e_0_471"/>
          <p:cNvSpPr/>
          <p:nvPr/>
        </p:nvSpPr>
        <p:spPr>
          <a:xfrm>
            <a:off x="628649" y="1405105"/>
            <a:ext cx="7825200" cy="21468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lt1"/>
              </a:buClr>
              <a:buSzPts val="2700"/>
              <a:buFont typeface="Trebuchet MS"/>
              <a:buNone/>
            </a:pPr>
            <a:r>
              <a:rPr b="0" i="0" lang="en-US" sz="27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cap="none" strike="noStrike">
                <a:solidFill>
                  <a:schemeClr val="lt1"/>
                </a:solidFill>
                <a:latin typeface="Trebuchet MS"/>
                <a:ea typeface="Trebuchet MS"/>
                <a:cs typeface="Trebuchet MS"/>
                <a:sym typeface="Trebuchet MS"/>
              </a:rPr>
              <a:t>Plus </a:t>
            </a:r>
            <a:r>
              <a:rPr b="0" i="0" lang="en-US" sz="2700" u="none" cap="none" strike="noStrike">
                <a:solidFill>
                  <a:schemeClr val="lt1"/>
                </a:solidFill>
                <a:latin typeface="Trebuchet MS"/>
                <a:ea typeface="Trebuchet MS"/>
                <a:cs typeface="Trebuchet MS"/>
                <a:sym typeface="Trebuchet MS"/>
              </a:rPr>
              <a:t>(CHP+) and other health care programs for Coloradans who qualify. </a:t>
            </a:r>
            <a:endParaRPr b="1" i="0" sz="2700" u="none" cap="none" strike="noStrike">
              <a:solidFill>
                <a:schemeClr val="lt1"/>
              </a:solidFill>
              <a:latin typeface="Trebuchet MS"/>
              <a:ea typeface="Trebuchet MS"/>
              <a:cs typeface="Trebuchet MS"/>
              <a:sym typeface="Trebuchet MS"/>
            </a:endParaRPr>
          </a:p>
        </p:txBody>
      </p:sp>
      <p:sp>
        <p:nvSpPr>
          <p:cNvPr id="138" name="Google Shape;138;g34a22d55e8e_0_471"/>
          <p:cNvSpPr/>
          <p:nvPr/>
        </p:nvSpPr>
        <p:spPr>
          <a:xfrm>
            <a:off x="628649" y="286659"/>
            <a:ext cx="7825200" cy="762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Trebuchet MS"/>
                <a:ea typeface="Trebuchet MS"/>
                <a:cs typeface="Trebuchet MS"/>
                <a:sym typeface="Trebuchet MS"/>
              </a:rPr>
              <a:t>What We Do</a:t>
            </a:r>
            <a:endParaRPr b="0" i="0" sz="14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9" name="Shape 139"/>
        <p:cNvGrpSpPr/>
        <p:nvPr/>
      </p:nvGrpSpPr>
      <p:grpSpPr>
        <a:xfrm>
          <a:off x="0" y="0"/>
          <a:ext cx="0" cy="0"/>
          <a:chOff x="0" y="0"/>
          <a:chExt cx="0" cy="0"/>
        </a:xfrm>
      </p:grpSpPr>
      <p:sp>
        <p:nvSpPr>
          <p:cNvPr id="140" name="Google Shape;140;g34a22d55e8e_0_475"/>
          <p:cNvSpPr txBox="1"/>
          <p:nvPr>
            <p:ph type="title"/>
          </p:nvPr>
        </p:nvSpPr>
        <p:spPr>
          <a:xfrm>
            <a:off x="137948" y="1626216"/>
            <a:ext cx="88683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lt1"/>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g34a22d55e8e_0_475"/>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2" name="Shape 142"/>
        <p:cNvGrpSpPr/>
        <p:nvPr/>
      </p:nvGrpSpPr>
      <p:grpSpPr>
        <a:xfrm>
          <a:off x="0" y="0"/>
          <a:ext cx="0" cy="0"/>
          <a:chOff x="0" y="0"/>
          <a:chExt cx="0" cy="0"/>
        </a:xfrm>
      </p:grpSpPr>
      <p:sp>
        <p:nvSpPr>
          <p:cNvPr id="143" name="Google Shape;143;g34a22d55e8e_0_478"/>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g34a22d55e8e_0_478"/>
          <p:cNvSpPr txBox="1"/>
          <p:nvPr>
            <p:ph type="title"/>
          </p:nvPr>
        </p:nvSpPr>
        <p:spPr>
          <a:xfrm>
            <a:off x="551456" y="2034600"/>
            <a:ext cx="8213700" cy="1735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5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1" name="Shape 151"/>
        <p:cNvGrpSpPr/>
        <p:nvPr/>
      </p:nvGrpSpPr>
      <p:grpSpPr>
        <a:xfrm>
          <a:off x="0" y="0"/>
          <a:ext cx="0" cy="0"/>
          <a:chOff x="0" y="0"/>
          <a:chExt cx="0" cy="0"/>
        </a:xfrm>
      </p:grpSpPr>
      <p:sp>
        <p:nvSpPr>
          <p:cNvPr id="152" name="Google Shape;152;p28"/>
          <p:cNvSpPr txBox="1"/>
          <p:nvPr>
            <p:ph type="title"/>
          </p:nvPr>
        </p:nvSpPr>
        <p:spPr>
          <a:xfrm>
            <a:off x="605659" y="1354603"/>
            <a:ext cx="3602420" cy="222811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8"/>
          <p:cNvSpPr txBox="1"/>
          <p:nvPr>
            <p:ph idx="1" type="body"/>
          </p:nvPr>
        </p:nvSpPr>
        <p:spPr>
          <a:xfrm>
            <a:off x="4857421" y="1354602"/>
            <a:ext cx="3641834" cy="22281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dk1"/>
              </a:buClr>
              <a:buSzPts val="3600"/>
              <a:buFont typeface="Arial"/>
              <a:buChar char="•"/>
              <a:defRPr b="0" i="0" sz="27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375"/>
              </a:spcBef>
              <a:spcAft>
                <a:spcPts val="0"/>
              </a:spcAft>
              <a:buClr>
                <a:schemeClr val="dk1"/>
              </a:buClr>
              <a:buSzPts val="2240"/>
              <a:buFont typeface="Noto Sans Symbols"/>
              <a:buChar char="⮚"/>
              <a:defRPr b="0" i="0" sz="24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375"/>
              </a:spcBef>
              <a:spcAft>
                <a:spcPts val="0"/>
              </a:spcAft>
              <a:buClr>
                <a:schemeClr val="dk1"/>
              </a:buClr>
              <a:buSzPts val="2800"/>
              <a:buFont typeface="Noto Sans Symbols"/>
              <a:buChar char="▪"/>
              <a:defRPr b="0" i="0" sz="21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54" name="Google Shape;154;p28"/>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155" name="Google Shape;155;p28"/>
          <p:cNvCxnSpPr/>
          <p:nvPr/>
        </p:nvCxnSpPr>
        <p:spPr>
          <a:xfrm>
            <a:off x="4572000" y="995363"/>
            <a:ext cx="0" cy="3152775"/>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20" name="Shape 20"/>
        <p:cNvGrpSpPr/>
        <p:nvPr/>
      </p:nvGrpSpPr>
      <p:grpSpPr>
        <a:xfrm>
          <a:off x="0" y="0"/>
          <a:ext cx="0" cy="0"/>
          <a:chOff x="0" y="0"/>
          <a:chExt cx="0" cy="0"/>
        </a:xfrm>
      </p:grpSpPr>
      <p:sp>
        <p:nvSpPr>
          <p:cNvPr id="21" name="Google Shape;21;p100"/>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100"/>
          <p:cNvSpPr txBox="1"/>
          <p:nvPr/>
        </p:nvSpPr>
        <p:spPr>
          <a:xfrm>
            <a:off x="628650" y="1361297"/>
            <a:ext cx="7945334" cy="162736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2700"/>
              <a:buFont typeface="Trebuchet MS"/>
              <a:buNone/>
            </a:pPr>
            <a:r>
              <a:rPr b="0" i="0" lang="en-US" sz="2700" u="none" cap="none" strike="noStrike">
                <a:solidFill>
                  <a:schemeClr val="lt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cap="none" strike="noStrike">
                <a:solidFill>
                  <a:schemeClr val="lt1"/>
                </a:solidFill>
                <a:latin typeface="Trebuchet MS"/>
                <a:ea typeface="Trebuchet MS"/>
                <a:cs typeface="Trebuchet MS"/>
                <a:sym typeface="Trebuchet MS"/>
              </a:rPr>
              <a:t>Plus </a:t>
            </a:r>
            <a:r>
              <a:rPr b="0" i="0" lang="en-US" sz="2700" u="none" cap="none" strike="noStrike">
                <a:solidFill>
                  <a:schemeClr val="lt1"/>
                </a:solidFill>
                <a:latin typeface="Trebuchet MS"/>
                <a:ea typeface="Trebuchet MS"/>
                <a:cs typeface="Trebuchet MS"/>
                <a:sym typeface="Trebuchet MS"/>
              </a:rPr>
              <a:t>(CHP+) and other health care programs for Coloradans who qualify. </a:t>
            </a:r>
            <a:endParaRPr b="1" i="0" sz="2700" u="none" cap="none" strike="noStrike">
              <a:solidFill>
                <a:schemeClr val="lt1"/>
              </a:solidFill>
              <a:latin typeface="Trebuchet MS"/>
              <a:ea typeface="Trebuchet MS"/>
              <a:cs typeface="Trebuchet MS"/>
              <a:sym typeface="Trebuchet MS"/>
            </a:endParaRPr>
          </a:p>
        </p:txBody>
      </p:sp>
      <p:sp>
        <p:nvSpPr>
          <p:cNvPr id="23" name="Google Shape;23;p100"/>
          <p:cNvSpPr/>
          <p:nvPr/>
        </p:nvSpPr>
        <p:spPr>
          <a:xfrm>
            <a:off x="628650" y="394136"/>
            <a:ext cx="7945334" cy="588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FFFFFF"/>
                </a:solidFill>
                <a:latin typeface="Trebuchet MS"/>
                <a:ea typeface="Trebuchet MS"/>
                <a:cs typeface="Trebuchet MS"/>
                <a:sym typeface="Trebuchet MS"/>
              </a:rPr>
              <a:t>What We Do</a:t>
            </a:r>
            <a:endParaRPr b="0" i="0" sz="45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156" name="Shape 156"/>
        <p:cNvGrpSpPr/>
        <p:nvPr/>
      </p:nvGrpSpPr>
      <p:grpSpPr>
        <a:xfrm>
          <a:off x="0" y="0"/>
          <a:ext cx="0" cy="0"/>
          <a:chOff x="0" y="0"/>
          <a:chExt cx="0" cy="0"/>
        </a:xfrm>
      </p:grpSpPr>
      <p:sp>
        <p:nvSpPr>
          <p:cNvPr id="157" name="Google Shape;157;p35"/>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5"/>
          <p:cNvSpPr txBox="1"/>
          <p:nvPr>
            <p:ph idx="1" type="body"/>
          </p:nvPr>
        </p:nvSpPr>
        <p:spPr>
          <a:xfrm>
            <a:off x="628650" y="974993"/>
            <a:ext cx="3943350" cy="3557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150000"/>
              </a:lnSpc>
              <a:spcBef>
                <a:spcPts val="750"/>
              </a:spcBef>
              <a:spcAft>
                <a:spcPts val="0"/>
              </a:spcAft>
              <a:buClr>
                <a:schemeClr val="dk1"/>
              </a:buClr>
              <a:buSzPts val="3600"/>
              <a:buFont typeface="Trebuchet MS"/>
              <a:buChar char="•"/>
              <a:defRPr b="0" i="0" sz="135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375"/>
              </a:spcBef>
              <a:spcAft>
                <a:spcPts val="0"/>
              </a:spcAft>
              <a:buClr>
                <a:schemeClr val="dk1"/>
              </a:buClr>
              <a:buSzPts val="2310"/>
              <a:buFont typeface="Noto Sans Symbols"/>
              <a:buChar char="⮚"/>
              <a:defRPr b="0" i="0" sz="2475"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375"/>
              </a:spcBef>
              <a:spcAft>
                <a:spcPts val="0"/>
              </a:spcAft>
              <a:buClr>
                <a:schemeClr val="dk1"/>
              </a:buClr>
              <a:buSzPts val="2700"/>
              <a:buFont typeface="Noto Sans Symbols"/>
              <a:buChar char="▪"/>
              <a:defRPr b="0" i="0" sz="2025"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9pPr>
          </a:lstStyle>
          <a:p/>
        </p:txBody>
      </p:sp>
      <p:sp>
        <p:nvSpPr>
          <p:cNvPr id="159" name="Google Shape;159;p3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0" name="Shape 160"/>
        <p:cNvGrpSpPr/>
        <p:nvPr/>
      </p:nvGrpSpPr>
      <p:grpSpPr>
        <a:xfrm>
          <a:off x="0" y="0"/>
          <a:ext cx="0" cy="0"/>
          <a:chOff x="0" y="0"/>
          <a:chExt cx="0" cy="0"/>
        </a:xfrm>
      </p:grpSpPr>
      <p:sp>
        <p:nvSpPr>
          <p:cNvPr id="161" name="Google Shape;161;p53"/>
          <p:cNvSpPr txBox="1"/>
          <p:nvPr>
            <p:ph type="ctrTitle"/>
          </p:nvPr>
        </p:nvSpPr>
        <p:spPr>
          <a:xfrm>
            <a:off x="780393" y="1128869"/>
            <a:ext cx="7583214" cy="74266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53"/>
          <p:cNvSpPr txBox="1"/>
          <p:nvPr>
            <p:ph idx="1" type="subTitle"/>
          </p:nvPr>
        </p:nvSpPr>
        <p:spPr>
          <a:xfrm>
            <a:off x="1143000" y="1937572"/>
            <a:ext cx="6858000" cy="55405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dk1"/>
              </a:buClr>
              <a:buSzPts val="4950"/>
              <a:buFont typeface="Arial"/>
              <a:buNone/>
              <a:defRPr b="1" i="0" sz="3713" u="none" cap="none" strike="noStrike">
                <a:solidFill>
                  <a:schemeClr val="dk1"/>
                </a:solidFill>
                <a:latin typeface="Trebuchet MS"/>
                <a:ea typeface="Trebuchet MS"/>
                <a:cs typeface="Trebuchet MS"/>
                <a:sym typeface="Trebuchet MS"/>
              </a:defRPr>
            </a:lvl1pPr>
            <a:lvl2pPr lvl="1"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80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9pPr>
          </a:lstStyle>
          <a:p/>
        </p:txBody>
      </p:sp>
      <p:sp>
        <p:nvSpPr>
          <p:cNvPr id="163" name="Google Shape;163;p53"/>
          <p:cNvSpPr txBox="1"/>
          <p:nvPr>
            <p:ph idx="10" type="dt"/>
          </p:nvPr>
        </p:nvSpPr>
        <p:spPr>
          <a:xfrm>
            <a:off x="3543300" y="3688167"/>
            <a:ext cx="20574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53"/>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53"/>
          <p:cNvSpPr txBox="1"/>
          <p:nvPr>
            <p:ph idx="2" type="body"/>
          </p:nvPr>
        </p:nvSpPr>
        <p:spPr>
          <a:xfrm>
            <a:off x="1435396" y="2760021"/>
            <a:ext cx="6273209"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dk1"/>
              </a:buClr>
              <a:buSzPts val="3300"/>
              <a:buFont typeface="Arial"/>
              <a:buNone/>
              <a:defRPr b="0" i="0" sz="2475"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166" name="Shape 166"/>
        <p:cNvGrpSpPr/>
        <p:nvPr/>
      </p:nvGrpSpPr>
      <p:grpSpPr>
        <a:xfrm>
          <a:off x="0" y="0"/>
          <a:ext cx="0" cy="0"/>
          <a:chOff x="0" y="0"/>
          <a:chExt cx="0" cy="0"/>
        </a:xfrm>
      </p:grpSpPr>
      <p:sp>
        <p:nvSpPr>
          <p:cNvPr id="167" name="Google Shape;167;p54"/>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68" name="Google Shape;168;p54"/>
          <p:cNvSpPr/>
          <p:nvPr/>
        </p:nvSpPr>
        <p:spPr>
          <a:xfrm>
            <a:off x="628650" y="1405105"/>
            <a:ext cx="7825277" cy="173124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050" u="none" cap="none" strike="noStrike">
              <a:solidFill>
                <a:srgbClr val="000000"/>
              </a:solidFill>
              <a:latin typeface="Arial"/>
              <a:ea typeface="Arial"/>
              <a:cs typeface="Arial"/>
              <a:sym typeface="Arial"/>
            </a:endParaRPr>
          </a:p>
        </p:txBody>
      </p:sp>
      <p:sp>
        <p:nvSpPr>
          <p:cNvPr id="169" name="Google Shape;169;p54"/>
          <p:cNvSpPr/>
          <p:nvPr/>
        </p:nvSpPr>
        <p:spPr>
          <a:xfrm>
            <a:off x="658794" y="313419"/>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dk2"/>
                </a:solidFill>
                <a:latin typeface="Trebuchet MS"/>
                <a:ea typeface="Trebuchet MS"/>
                <a:cs typeface="Trebuchet MS"/>
                <a:sym typeface="Trebuchet MS"/>
              </a:rPr>
              <a:t>Our Mission</a:t>
            </a:r>
            <a:endParaRPr b="0" i="0" sz="135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170" name="Shape 170"/>
        <p:cNvGrpSpPr/>
        <p:nvPr/>
      </p:nvGrpSpPr>
      <p:grpSpPr>
        <a:xfrm>
          <a:off x="0" y="0"/>
          <a:ext cx="0" cy="0"/>
          <a:chOff x="0" y="0"/>
          <a:chExt cx="0" cy="0"/>
        </a:xfrm>
      </p:grpSpPr>
      <p:sp>
        <p:nvSpPr>
          <p:cNvPr id="171" name="Google Shape;171;p5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55"/>
          <p:cNvSpPr txBox="1"/>
          <p:nvPr/>
        </p:nvSpPr>
        <p:spPr>
          <a:xfrm>
            <a:off x="10221314" y="6553015"/>
            <a:ext cx="1629017" cy="295568"/>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1351"/>
              <a:buFont typeface="Arial"/>
              <a:buNone/>
            </a:pPr>
            <a:fld id="{00000000-1234-1234-1234-123412341234}" type="slidenum">
              <a:rPr b="1" i="0" lang="en-US" sz="1351" u="none" cap="none" strike="noStrike">
                <a:solidFill>
                  <a:srgbClr val="000000"/>
                </a:solidFill>
                <a:latin typeface="Trebuchet MS"/>
                <a:ea typeface="Trebuchet MS"/>
                <a:cs typeface="Trebuchet MS"/>
                <a:sym typeface="Trebuchet MS"/>
              </a:rPr>
              <a:t>‹#›</a:t>
            </a:fld>
            <a:endParaRPr b="1" i="0" sz="1351"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173" name="Google Shape;173;p55"/>
          <p:cNvPicPr preferRelativeResize="0"/>
          <p:nvPr/>
        </p:nvPicPr>
        <p:blipFill rotWithShape="1">
          <a:blip r:embed="rId2">
            <a:alphaModFix/>
          </a:blip>
          <a:srcRect b="4825" l="1682" r="0" t="12786"/>
          <a:stretch/>
        </p:blipFill>
        <p:spPr>
          <a:xfrm>
            <a:off x="0" y="0"/>
            <a:ext cx="9144000" cy="4695092"/>
          </a:xfrm>
          <a:prstGeom prst="rect">
            <a:avLst/>
          </a:prstGeom>
          <a:noFill/>
          <a:ln>
            <a:noFill/>
          </a:ln>
        </p:spPr>
      </p:pic>
      <p:sp>
        <p:nvSpPr>
          <p:cNvPr id="174" name="Google Shape;174;p55"/>
          <p:cNvSpPr/>
          <p:nvPr/>
        </p:nvSpPr>
        <p:spPr>
          <a:xfrm>
            <a:off x="0" y="2584310"/>
            <a:ext cx="9162309" cy="1918987"/>
          </a:xfrm>
          <a:prstGeom prst="rect">
            <a:avLst/>
          </a:prstGeom>
          <a:solidFill>
            <a:srgbClr val="001970">
              <a:alpha val="80000"/>
            </a:srgbClr>
          </a:solidFill>
          <a:ln>
            <a:noFill/>
          </a:ln>
        </p:spPr>
        <p:txBody>
          <a:bodyPr anchorCtr="0" anchor="ctr" bIns="137150" lIns="97500" spcFirstLastPara="1" rIns="97500" wrap="square" tIns="48750">
            <a:noAutofit/>
          </a:bodyPr>
          <a:lstStyle/>
          <a:p>
            <a:pPr indent="0" lvl="0" marL="121444" marR="0" rtl="0" algn="l">
              <a:lnSpc>
                <a:spcPct val="100000"/>
              </a:lnSpc>
              <a:spcBef>
                <a:spcPts val="0"/>
              </a:spcBef>
              <a:spcAft>
                <a:spcPts val="0"/>
              </a:spcAft>
              <a:buClr>
                <a:srgbClr val="FFFFFF"/>
              </a:buClr>
              <a:buSzPts val="5400"/>
              <a:buFont typeface="Trebuchet MS"/>
              <a:buNone/>
            </a:pPr>
            <a:r>
              <a:rPr b="1" i="0" lang="en-US" sz="4050" u="none" cap="none" strike="noStrike">
                <a:solidFill>
                  <a:srgbClr val="FFFFFF"/>
                </a:solidFill>
                <a:latin typeface="Trebuchet MS"/>
                <a:ea typeface="Trebuchet MS"/>
                <a:cs typeface="Trebuchet MS"/>
                <a:sym typeface="Trebuchet MS"/>
              </a:rPr>
              <a:t>Our Mission: </a:t>
            </a:r>
            <a:endParaRPr b="0" i="0" sz="4050" u="none" cap="none" strike="noStrike">
              <a:solidFill>
                <a:srgbClr val="5C6670"/>
              </a:solidFill>
              <a:latin typeface="Trebuchet MS"/>
              <a:ea typeface="Trebuchet MS"/>
              <a:cs typeface="Trebuchet MS"/>
              <a:sym typeface="Trebuchet MS"/>
            </a:endParaRPr>
          </a:p>
          <a:p>
            <a:pPr indent="0" lvl="0" marL="121444" marR="0" rtl="0" algn="l">
              <a:lnSpc>
                <a:spcPct val="100000"/>
              </a:lnSpc>
              <a:spcBef>
                <a:spcPts val="0"/>
              </a:spcBef>
              <a:spcAft>
                <a:spcPts val="0"/>
              </a:spcAft>
              <a:buClr>
                <a:srgbClr val="FFFFFF"/>
              </a:buClr>
              <a:buSzPts val="3200"/>
              <a:buFont typeface="Trebuchet MS"/>
              <a:buNone/>
            </a:pPr>
            <a:r>
              <a:rPr b="0" i="0" lang="en-US"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175" name="Shape 175"/>
        <p:cNvGrpSpPr/>
        <p:nvPr/>
      </p:nvGrpSpPr>
      <p:grpSpPr>
        <a:xfrm>
          <a:off x="0" y="0"/>
          <a:ext cx="0" cy="0"/>
          <a:chOff x="0" y="0"/>
          <a:chExt cx="0" cy="0"/>
        </a:xfrm>
      </p:grpSpPr>
      <p:sp>
        <p:nvSpPr>
          <p:cNvPr id="176" name="Google Shape;176;p56"/>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56"/>
          <p:cNvSpPr/>
          <p:nvPr/>
        </p:nvSpPr>
        <p:spPr>
          <a:xfrm>
            <a:off x="628650" y="1405105"/>
            <a:ext cx="7825277" cy="214674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cap="none" strike="noStrike">
                <a:solidFill>
                  <a:schemeClr val="dk1"/>
                </a:solidFill>
                <a:latin typeface="Trebuchet MS"/>
                <a:ea typeface="Trebuchet MS"/>
                <a:cs typeface="Trebuchet MS"/>
                <a:sym typeface="Trebuchet MS"/>
              </a:rPr>
              <a:t>Plus </a:t>
            </a:r>
            <a:r>
              <a:rPr b="0" i="0" lang="en-US" sz="2700" u="none" cap="none" strike="noStrike">
                <a:solidFill>
                  <a:schemeClr val="dk1"/>
                </a:solidFill>
                <a:latin typeface="Trebuchet MS"/>
                <a:ea typeface="Trebuchet MS"/>
                <a:cs typeface="Trebuchet MS"/>
                <a:sym typeface="Trebuchet MS"/>
              </a:rPr>
              <a:t>(CHP+) and other health care programs for Coloradans who qualify. </a:t>
            </a:r>
            <a:endParaRPr b="1" i="0" sz="2700" u="none" cap="none" strike="noStrike">
              <a:solidFill>
                <a:schemeClr val="dk1"/>
              </a:solidFill>
              <a:latin typeface="Trebuchet MS"/>
              <a:ea typeface="Trebuchet MS"/>
              <a:cs typeface="Trebuchet MS"/>
              <a:sym typeface="Trebuchet MS"/>
            </a:endParaRPr>
          </a:p>
        </p:txBody>
      </p:sp>
      <p:sp>
        <p:nvSpPr>
          <p:cNvPr id="178" name="Google Shape;178;p56"/>
          <p:cNvSpPr/>
          <p:nvPr/>
        </p:nvSpPr>
        <p:spPr>
          <a:xfrm>
            <a:off x="628650" y="286660"/>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232C68"/>
                </a:solidFill>
                <a:latin typeface="Trebuchet MS"/>
                <a:ea typeface="Trebuchet MS"/>
                <a:cs typeface="Trebuchet MS"/>
                <a:sym typeface="Trebuchet MS"/>
              </a:rPr>
              <a:t>What We Do</a:t>
            </a:r>
            <a:endParaRPr b="0" i="0" sz="135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57"/>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57"/>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182" name="Shape 182"/>
        <p:cNvGrpSpPr/>
        <p:nvPr/>
      </p:nvGrpSpPr>
      <p:grpSpPr>
        <a:xfrm>
          <a:off x="0" y="0"/>
          <a:ext cx="0" cy="0"/>
          <a:chOff x="0" y="0"/>
          <a:chExt cx="0" cy="0"/>
        </a:xfrm>
      </p:grpSpPr>
      <p:sp>
        <p:nvSpPr>
          <p:cNvPr id="183" name="Google Shape;183;p58"/>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84" name="Google Shape;184;p58"/>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58"/>
          <p:cNvSpPr txBox="1"/>
          <p:nvPr>
            <p:ph idx="1" type="body"/>
          </p:nvPr>
        </p:nvSpPr>
        <p:spPr>
          <a:xfrm>
            <a:off x="1665111" y="1621510"/>
            <a:ext cx="5813775" cy="28649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2800"/>
              <a:buFont typeface="Arial"/>
              <a:buNone/>
              <a:defRPr b="0" i="0" sz="21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6" name="Shape 186"/>
        <p:cNvGrpSpPr/>
        <p:nvPr/>
      </p:nvGrpSpPr>
      <p:grpSpPr>
        <a:xfrm>
          <a:off x="0" y="0"/>
          <a:ext cx="0" cy="0"/>
          <a:chOff x="0" y="0"/>
          <a:chExt cx="0" cy="0"/>
        </a:xfrm>
      </p:grpSpPr>
      <p:sp>
        <p:nvSpPr>
          <p:cNvPr id="187" name="Google Shape;187;p59"/>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188" name="Shape 188"/>
        <p:cNvGrpSpPr/>
        <p:nvPr/>
      </p:nvGrpSpPr>
      <p:grpSpPr>
        <a:xfrm>
          <a:off x="0" y="0"/>
          <a:ext cx="0" cy="0"/>
          <a:chOff x="0" y="0"/>
          <a:chExt cx="0" cy="0"/>
        </a:xfrm>
      </p:grpSpPr>
      <p:sp>
        <p:nvSpPr>
          <p:cNvPr id="189" name="Google Shape;189;p60"/>
          <p:cNvSpPr txBox="1"/>
          <p:nvPr>
            <p:ph type="title"/>
          </p:nvPr>
        </p:nvSpPr>
        <p:spPr>
          <a:xfrm>
            <a:off x="4592092" y="1968996"/>
            <a:ext cx="4036073" cy="1735362"/>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60"/>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191" name="Google Shape;191;p60"/>
          <p:cNvPicPr preferRelativeResize="0"/>
          <p:nvPr/>
        </p:nvPicPr>
        <p:blipFill rotWithShape="1">
          <a:blip r:embed="rId2">
            <a:alphaModFix/>
          </a:blip>
          <a:srcRect b="0" l="0" r="0" t="0"/>
          <a:stretch/>
        </p:blipFill>
        <p:spPr>
          <a:xfrm>
            <a:off x="-714374" y="-223838"/>
            <a:ext cx="5572125" cy="55721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192" name="Shape 192"/>
        <p:cNvGrpSpPr/>
        <p:nvPr/>
      </p:nvGrpSpPr>
      <p:grpSpPr>
        <a:xfrm>
          <a:off x="0" y="0"/>
          <a:ext cx="0" cy="0"/>
          <a:chOff x="0" y="0"/>
          <a:chExt cx="0" cy="0"/>
        </a:xfrm>
      </p:grpSpPr>
      <p:sp>
        <p:nvSpPr>
          <p:cNvPr id="193" name="Google Shape;193;p61"/>
          <p:cNvSpPr txBox="1"/>
          <p:nvPr>
            <p:ph type="title"/>
          </p:nvPr>
        </p:nvSpPr>
        <p:spPr>
          <a:xfrm>
            <a:off x="4592091" y="1690390"/>
            <a:ext cx="4319605" cy="176272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61"/>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195" name="Google Shape;195;p61"/>
          <p:cNvPicPr preferRelativeResize="0"/>
          <p:nvPr/>
        </p:nvPicPr>
        <p:blipFill rotWithShape="1">
          <a:blip r:embed="rId2">
            <a:alphaModFix/>
          </a:blip>
          <a:srcRect b="0" l="0" r="0" t="0"/>
          <a:stretch/>
        </p:blipFill>
        <p:spPr>
          <a:xfrm>
            <a:off x="-169519" y="80367"/>
            <a:ext cx="4942432" cy="49425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obj">
  <p:cSld name="OBJECT">
    <p:bg>
      <p:bgPr>
        <a:solidFill>
          <a:schemeClr val="lt1"/>
        </a:solidFill>
      </p:bgPr>
    </p:bg>
    <p:spTree>
      <p:nvGrpSpPr>
        <p:cNvPr id="24" name="Shape 24"/>
        <p:cNvGrpSpPr/>
        <p:nvPr/>
      </p:nvGrpSpPr>
      <p:grpSpPr>
        <a:xfrm>
          <a:off x="0" y="0"/>
          <a:ext cx="0" cy="0"/>
          <a:chOff x="0" y="0"/>
          <a:chExt cx="0" cy="0"/>
        </a:xfrm>
      </p:grpSpPr>
      <p:sp>
        <p:nvSpPr>
          <p:cNvPr id="25" name="Google Shape;25;p78"/>
          <p:cNvSpPr/>
          <p:nvPr/>
        </p:nvSpPr>
        <p:spPr>
          <a:xfrm>
            <a:off x="0" y="0"/>
            <a:ext cx="9144000" cy="4692015"/>
          </a:xfrm>
          <a:custGeom>
            <a:rect b="b" l="l" r="r" t="t"/>
            <a:pathLst>
              <a:path extrusionOk="0" h="6256020" w="12192000">
                <a:moveTo>
                  <a:pt x="0" y="6256020"/>
                </a:moveTo>
                <a:lnTo>
                  <a:pt x="12192000" y="6256020"/>
                </a:lnTo>
                <a:lnTo>
                  <a:pt x="12192000" y="0"/>
                </a:lnTo>
                <a:lnTo>
                  <a:pt x="0" y="0"/>
                </a:lnTo>
                <a:lnTo>
                  <a:pt x="0" y="6256020"/>
                </a:lnTo>
                <a:close/>
              </a:path>
            </a:pathLst>
          </a:custGeom>
          <a:solidFill>
            <a:srgbClr val="00186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26" name="Google Shape;26;p78"/>
          <p:cNvSpPr/>
          <p:nvPr/>
        </p:nvSpPr>
        <p:spPr>
          <a:xfrm>
            <a:off x="0" y="4692014"/>
            <a:ext cx="9144000" cy="451485"/>
          </a:xfrm>
          <a:custGeom>
            <a:rect b="b" l="l" r="r" t="t"/>
            <a:pathLst>
              <a:path extrusionOk="0" h="601979" w="12192000">
                <a:moveTo>
                  <a:pt x="12192000" y="0"/>
                </a:moveTo>
                <a:lnTo>
                  <a:pt x="0" y="0"/>
                </a:lnTo>
                <a:lnTo>
                  <a:pt x="0" y="601980"/>
                </a:lnTo>
                <a:lnTo>
                  <a:pt x="12192000" y="601980"/>
                </a:lnTo>
                <a:lnTo>
                  <a:pt x="1219200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pic>
        <p:nvPicPr>
          <p:cNvPr id="27" name="Google Shape;27;p78"/>
          <p:cNvPicPr preferRelativeResize="0"/>
          <p:nvPr/>
        </p:nvPicPr>
        <p:blipFill rotWithShape="1">
          <a:blip r:embed="rId2">
            <a:alphaModFix/>
          </a:blip>
          <a:srcRect b="0" l="0" r="0" t="0"/>
          <a:stretch/>
        </p:blipFill>
        <p:spPr>
          <a:xfrm>
            <a:off x="205740" y="4773167"/>
            <a:ext cx="1660779" cy="284607"/>
          </a:xfrm>
          <a:prstGeom prst="rect">
            <a:avLst/>
          </a:prstGeom>
          <a:noFill/>
          <a:ln>
            <a:noFill/>
          </a:ln>
        </p:spPr>
      </p:pic>
      <p:sp>
        <p:nvSpPr>
          <p:cNvPr id="28" name="Google Shape;28;p78"/>
          <p:cNvSpPr txBox="1"/>
          <p:nvPr>
            <p:ph type="ctrTitle"/>
          </p:nvPr>
        </p:nvSpPr>
        <p:spPr>
          <a:xfrm>
            <a:off x="437617" y="1629118"/>
            <a:ext cx="7645241" cy="1652111"/>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1400"/>
              <a:buNone/>
              <a:defRPr b="1" i="0" sz="3600">
                <a:solidFill>
                  <a:srgbClr val="001253"/>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8"/>
          <p:cNvSpPr txBox="1"/>
          <p:nvPr>
            <p:ph idx="1" type="subTitle"/>
          </p:nvPr>
        </p:nvSpPr>
        <p:spPr>
          <a:xfrm>
            <a:off x="1371600" y="2880360"/>
            <a:ext cx="6400800" cy="1285875"/>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2513"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78"/>
          <p:cNvSpPr txBox="1"/>
          <p:nvPr>
            <p:ph idx="11" type="ftr"/>
          </p:nvPr>
        </p:nvSpPr>
        <p:spPr>
          <a:xfrm>
            <a:off x="3108960" y="4783455"/>
            <a:ext cx="2926080" cy="257175"/>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1" name="Google Shape;31;p78"/>
          <p:cNvSpPr txBox="1"/>
          <p:nvPr>
            <p:ph idx="10" type="dt"/>
          </p:nvPr>
        </p:nvSpPr>
        <p:spPr>
          <a:xfrm>
            <a:off x="457200" y="4783455"/>
            <a:ext cx="2103120" cy="257175"/>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8"/>
          <p:cNvSpPr txBox="1"/>
          <p:nvPr>
            <p:ph idx="12" type="sldNum"/>
          </p:nvPr>
        </p:nvSpPr>
        <p:spPr>
          <a:xfrm>
            <a:off x="8741093" y="4812910"/>
            <a:ext cx="167068" cy="415498"/>
          </a:xfrm>
          <a:prstGeom prst="rect">
            <a:avLst/>
          </a:prstGeom>
          <a:noFill/>
          <a:ln>
            <a:noFill/>
          </a:ln>
        </p:spPr>
        <p:txBody>
          <a:bodyPr anchorCtr="0" anchor="t" bIns="0" lIns="0" spcFirstLastPara="1" rIns="0" wrap="square" tIns="0">
            <a:spAutoFit/>
          </a:bodyPr>
          <a:lstStyle>
            <a:lvl1pPr indent="0" lvl="0"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68580" marR="0" algn="l">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6858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96" name="Shape 196"/>
        <p:cNvGrpSpPr/>
        <p:nvPr/>
      </p:nvGrpSpPr>
      <p:grpSpPr>
        <a:xfrm>
          <a:off x="0" y="0"/>
          <a:ext cx="0" cy="0"/>
          <a:chOff x="0" y="0"/>
          <a:chExt cx="0" cy="0"/>
        </a:xfrm>
      </p:grpSpPr>
      <p:sp>
        <p:nvSpPr>
          <p:cNvPr id="197" name="Google Shape;197;p62"/>
          <p:cNvSpPr txBox="1"/>
          <p:nvPr>
            <p:ph type="title"/>
          </p:nvPr>
        </p:nvSpPr>
        <p:spPr>
          <a:xfrm>
            <a:off x="446485" y="1635005"/>
            <a:ext cx="8251031" cy="121973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62"/>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9" name="Shape 199"/>
        <p:cNvGrpSpPr/>
        <p:nvPr/>
      </p:nvGrpSpPr>
      <p:grpSpPr>
        <a:xfrm>
          <a:off x="0" y="0"/>
          <a:ext cx="0" cy="0"/>
          <a:chOff x="0" y="0"/>
          <a:chExt cx="0" cy="0"/>
        </a:xfrm>
      </p:grpSpPr>
      <p:sp>
        <p:nvSpPr>
          <p:cNvPr id="200" name="Google Shape;200;p63"/>
          <p:cNvSpPr txBox="1"/>
          <p:nvPr>
            <p:ph type="title"/>
          </p:nvPr>
        </p:nvSpPr>
        <p:spPr>
          <a:xfrm>
            <a:off x="311700" y="445025"/>
            <a:ext cx="8520525" cy="57262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p63"/>
          <p:cNvSpPr txBox="1"/>
          <p:nvPr>
            <p:ph idx="1" type="body"/>
          </p:nvPr>
        </p:nvSpPr>
        <p:spPr>
          <a:xfrm>
            <a:off x="311700" y="1152475"/>
            <a:ext cx="8520525" cy="34164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9pPr>
          </a:lstStyle>
          <a:p/>
        </p:txBody>
      </p:sp>
      <p:sp>
        <p:nvSpPr>
          <p:cNvPr id="202" name="Google Shape;202;p63"/>
          <p:cNvSpPr txBox="1"/>
          <p:nvPr>
            <p:ph idx="12" type="sldNum"/>
          </p:nvPr>
        </p:nvSpPr>
        <p:spPr>
          <a:xfrm>
            <a:off x="8472458" y="4663217"/>
            <a:ext cx="548775" cy="3935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03" name="Shape 203"/>
        <p:cNvGrpSpPr/>
        <p:nvPr/>
      </p:nvGrpSpPr>
      <p:grpSpPr>
        <a:xfrm>
          <a:off x="0" y="0"/>
          <a:ext cx="0" cy="0"/>
          <a:chOff x="0" y="0"/>
          <a:chExt cx="0" cy="0"/>
        </a:xfrm>
      </p:grpSpPr>
      <p:sp>
        <p:nvSpPr>
          <p:cNvPr id="204" name="Google Shape;204;p64"/>
          <p:cNvSpPr txBox="1"/>
          <p:nvPr>
            <p:ph type="title"/>
          </p:nvPr>
        </p:nvSpPr>
        <p:spPr>
          <a:xfrm>
            <a:off x="417328" y="273844"/>
            <a:ext cx="8309250" cy="994275"/>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45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205" name="Google Shape;205;p64"/>
          <p:cNvSpPr txBox="1"/>
          <p:nvPr>
            <p:ph idx="12" type="sldNum"/>
          </p:nvPr>
        </p:nvSpPr>
        <p:spPr>
          <a:xfrm>
            <a:off x="6880595" y="4780265"/>
            <a:ext cx="20574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206" name="Shape 206"/>
        <p:cNvGrpSpPr/>
        <p:nvPr/>
      </p:nvGrpSpPr>
      <p:grpSpPr>
        <a:xfrm>
          <a:off x="0" y="0"/>
          <a:ext cx="0" cy="0"/>
          <a:chOff x="0" y="0"/>
          <a:chExt cx="0" cy="0"/>
        </a:xfrm>
      </p:grpSpPr>
      <p:sp>
        <p:nvSpPr>
          <p:cNvPr id="207" name="Google Shape;207;p65"/>
          <p:cNvSpPr txBox="1"/>
          <p:nvPr>
            <p:ph idx="1" type="body"/>
          </p:nvPr>
        </p:nvSpPr>
        <p:spPr>
          <a:xfrm>
            <a:off x="232304" y="1285875"/>
            <a:ext cx="8679375" cy="3254850"/>
          </a:xfrm>
          <a:prstGeom prst="rect">
            <a:avLst/>
          </a:prstGeom>
          <a:noFill/>
          <a:ln>
            <a:noFill/>
          </a:ln>
        </p:spPr>
        <p:txBody>
          <a:bodyPr anchorCtr="0" anchor="t" bIns="32125" lIns="64275" spcFirstLastPara="1" rIns="64275" wrap="square" tIns="32125">
            <a:noAutofit/>
          </a:bodyPr>
          <a:lstStyle>
            <a:lvl1pPr indent="-228600" lvl="0" marL="457200" marR="0" rtl="0" algn="l">
              <a:lnSpc>
                <a:spcPct val="100000"/>
              </a:lnSpc>
              <a:spcBef>
                <a:spcPts val="2925"/>
              </a:spcBef>
              <a:spcAft>
                <a:spcPts val="0"/>
              </a:spcAft>
              <a:buClr>
                <a:srgbClr val="000000"/>
              </a:buClr>
              <a:buSzPts val="1000"/>
              <a:buFont typeface="Arial"/>
              <a:buNone/>
              <a:defRPr b="0" i="0" sz="2550"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2925"/>
              </a:spcBef>
              <a:spcAft>
                <a:spcPts val="0"/>
              </a:spcAft>
              <a:buClr>
                <a:srgbClr val="000000"/>
              </a:buClr>
              <a:buSzPts val="1000"/>
              <a:buFont typeface="Arial"/>
              <a:buNone/>
              <a:defRPr b="0" i="0" sz="2325"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2925"/>
              </a:spcBef>
              <a:spcAft>
                <a:spcPts val="0"/>
              </a:spcAft>
              <a:buClr>
                <a:srgbClr val="000000"/>
              </a:buClr>
              <a:buSzPts val="1000"/>
              <a:buFont typeface="Arial"/>
              <a:buNone/>
              <a:defRPr b="0" i="0" sz="1875" u="none" cap="none" strike="noStrike">
                <a:solidFill>
                  <a:schemeClr val="dk1"/>
                </a:solidFill>
                <a:latin typeface="Trebuchet MS"/>
                <a:ea typeface="Trebuchet MS"/>
                <a:cs typeface="Trebuchet MS"/>
                <a:sym typeface="Trebuchet MS"/>
              </a:defRPr>
            </a:lvl3pPr>
            <a:lvl4pPr indent="-368300" lvl="3" marL="1828800" marR="0" rtl="0" algn="l">
              <a:lnSpc>
                <a:spcPct val="100000"/>
              </a:lnSpc>
              <a:spcBef>
                <a:spcPts val="2925"/>
              </a:spcBef>
              <a:spcAft>
                <a:spcPts val="0"/>
              </a:spcAft>
              <a:buClr>
                <a:schemeClr val="dk1"/>
              </a:buClr>
              <a:buSzPts val="2200"/>
              <a:buFont typeface="Noto Sans Symbols"/>
              <a:buChar char="❖"/>
              <a:defRPr b="0" i="0" sz="1650"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2925"/>
              </a:spcBef>
              <a:spcAft>
                <a:spcPts val="0"/>
              </a:spcAft>
              <a:buClr>
                <a:srgbClr val="000000"/>
              </a:buClr>
              <a:buSzPts val="1000"/>
              <a:buFont typeface="Arial"/>
              <a:buNone/>
              <a:defRPr b="0" i="0" sz="2100" u="none" cap="none" strike="noStrike">
                <a:solidFill>
                  <a:srgbClr val="5C6670"/>
                </a:solidFill>
                <a:latin typeface="Trebuchet MS"/>
                <a:ea typeface="Trebuchet MS"/>
                <a:cs typeface="Trebuchet MS"/>
                <a:sym typeface="Trebuchet MS"/>
              </a:defRPr>
            </a:lvl9pPr>
          </a:lstStyle>
          <a:p/>
        </p:txBody>
      </p:sp>
      <p:sp>
        <p:nvSpPr>
          <p:cNvPr id="208" name="Google Shape;208;p65"/>
          <p:cNvSpPr txBox="1"/>
          <p:nvPr>
            <p:ph idx="12" type="sldNum"/>
          </p:nvPr>
        </p:nvSpPr>
        <p:spPr>
          <a:xfrm>
            <a:off x="7384771" y="4818852"/>
            <a:ext cx="1508850" cy="273825"/>
          </a:xfrm>
          <a:prstGeom prst="rect">
            <a:avLst/>
          </a:prstGeom>
          <a:noFill/>
          <a:ln>
            <a:noFill/>
          </a:ln>
        </p:spPr>
        <p:txBody>
          <a:bodyPr anchorCtr="0" anchor="ctr" bIns="32125" lIns="64275" spcFirstLastPara="1" rIns="64275" wrap="square" tIns="32125">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65"/>
          <p:cNvSpPr txBox="1"/>
          <p:nvPr>
            <p:ph type="title"/>
          </p:nvPr>
        </p:nvSpPr>
        <p:spPr>
          <a:xfrm>
            <a:off x="232304" y="329339"/>
            <a:ext cx="8679375" cy="612450"/>
          </a:xfrm>
          <a:prstGeom prst="rect">
            <a:avLst/>
          </a:prstGeom>
          <a:noFill/>
          <a:ln>
            <a:noFill/>
          </a:ln>
        </p:spPr>
        <p:txBody>
          <a:bodyPr anchorCtr="0" anchor="ctr" bIns="0" lIns="0" spcFirstLastPara="1" rIns="0" wrap="square" tIns="0">
            <a:noAutofit/>
          </a:bodyPr>
          <a:lstStyle>
            <a:lvl1pPr lvl="0" marR="0" algn="ctr">
              <a:lnSpc>
                <a:spcPct val="100000"/>
              </a:lnSpc>
              <a:spcBef>
                <a:spcPts val="0"/>
              </a:spcBef>
              <a:spcAft>
                <a:spcPts val="0"/>
              </a:spcAft>
              <a:buClr>
                <a:srgbClr val="000000"/>
              </a:buClr>
              <a:buSzPts val="1400"/>
              <a:buFont typeface="Arial"/>
              <a:buNone/>
              <a:defRPr b="0" i="0" sz="4650" u="none" cap="none" strike="noStrike">
                <a:solidFill>
                  <a:srgbClr val="001254"/>
                </a:solidFill>
                <a:latin typeface="Arial"/>
                <a:ea typeface="Arial"/>
                <a:cs typeface="Arial"/>
                <a:sym typeface="Arial"/>
              </a:defRPr>
            </a:lvl1pPr>
            <a:lvl2pPr lvl="1"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algn="ctr">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type="title">
  <p:cSld name="TITLE">
    <p:spTree>
      <p:nvGrpSpPr>
        <p:cNvPr id="210" name="Shape 210"/>
        <p:cNvGrpSpPr/>
        <p:nvPr/>
      </p:nvGrpSpPr>
      <p:grpSpPr>
        <a:xfrm>
          <a:off x="0" y="0"/>
          <a:ext cx="0" cy="0"/>
          <a:chOff x="0" y="0"/>
          <a:chExt cx="0" cy="0"/>
        </a:xfrm>
      </p:grpSpPr>
      <p:sp>
        <p:nvSpPr>
          <p:cNvPr id="211" name="Google Shape;211;p66"/>
          <p:cNvSpPr/>
          <p:nvPr/>
        </p:nvSpPr>
        <p:spPr>
          <a:xfrm>
            <a:off x="0" y="4692458"/>
            <a:ext cx="9144000" cy="4572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350" u="none" cap="none" strike="noStrike">
              <a:solidFill>
                <a:srgbClr val="FFFFFF"/>
              </a:solidFill>
              <a:latin typeface="Calibri"/>
              <a:ea typeface="Calibri"/>
              <a:cs typeface="Calibri"/>
              <a:sym typeface="Calibri"/>
            </a:endParaRPr>
          </a:p>
        </p:txBody>
      </p:sp>
      <p:pic>
        <p:nvPicPr>
          <p:cNvPr descr="Google Shape;11;p1" id="212" name="Google Shape;212;p66"/>
          <p:cNvPicPr preferRelativeResize="0"/>
          <p:nvPr/>
        </p:nvPicPr>
        <p:blipFill rotWithShape="1">
          <a:blip r:embed="rId2">
            <a:alphaModFix/>
          </a:blip>
          <a:srcRect b="0" l="0" r="0" t="0"/>
          <a:stretch/>
        </p:blipFill>
        <p:spPr>
          <a:xfrm>
            <a:off x="205740" y="4773168"/>
            <a:ext cx="1701046" cy="288037"/>
          </a:xfrm>
          <a:prstGeom prst="rect">
            <a:avLst/>
          </a:prstGeom>
          <a:noFill/>
          <a:ln>
            <a:noFill/>
          </a:ln>
        </p:spPr>
      </p:pic>
      <p:sp>
        <p:nvSpPr>
          <p:cNvPr id="213" name="Google Shape;213;p66"/>
          <p:cNvSpPr txBox="1"/>
          <p:nvPr>
            <p:ph type="title"/>
          </p:nvPr>
        </p:nvSpPr>
        <p:spPr>
          <a:xfrm>
            <a:off x="780392" y="1128868"/>
            <a:ext cx="7583175" cy="742725"/>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chemeClr val="accent1"/>
              </a:buClr>
              <a:buSzPts val="1800"/>
              <a:buNone/>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214" name="Google Shape;214;p66"/>
          <p:cNvSpPr txBox="1"/>
          <p:nvPr>
            <p:ph idx="1" type="body"/>
          </p:nvPr>
        </p:nvSpPr>
        <p:spPr>
          <a:xfrm>
            <a:off x="1143000" y="1937572"/>
            <a:ext cx="6858000" cy="553950"/>
          </a:xfrm>
          <a:prstGeom prst="rect">
            <a:avLst/>
          </a:prstGeom>
          <a:noFill/>
          <a:ln>
            <a:noFill/>
          </a:ln>
        </p:spPr>
        <p:txBody>
          <a:bodyPr anchorCtr="0" anchor="ctr" bIns="45675" lIns="45675" spcFirstLastPara="1" rIns="45675" wrap="square" tIns="45675">
            <a:normAutofit/>
          </a:bodyPr>
          <a:lstStyle>
            <a:lvl1pPr indent="-539750" lvl="0" marL="457200" marR="0" rtl="0" algn="ctr">
              <a:lnSpc>
                <a:spcPct val="90000"/>
              </a:lnSpc>
              <a:spcBef>
                <a:spcPts val="750"/>
              </a:spcBef>
              <a:spcAft>
                <a:spcPts val="0"/>
              </a:spcAft>
              <a:buClr>
                <a:srgbClr val="000000"/>
              </a:buClr>
              <a:buSzPts val="4900"/>
              <a:buFont typeface="Trebuchet MS"/>
              <a:buChar char="●"/>
              <a:defRPr b="1" i="0" sz="3675" u="none" cap="none" strike="noStrike">
                <a:solidFill>
                  <a:srgbClr val="000000"/>
                </a:solidFill>
                <a:latin typeface="Trebuchet MS"/>
                <a:ea typeface="Trebuchet MS"/>
                <a:cs typeface="Trebuchet MS"/>
                <a:sym typeface="Trebuchet MS"/>
              </a:defRPr>
            </a:lvl1pPr>
            <a:lvl2pPr indent="-539750" lvl="1" marL="914400" marR="0" rtl="0" algn="ctr">
              <a:lnSpc>
                <a:spcPct val="90000"/>
              </a:lnSpc>
              <a:spcBef>
                <a:spcPts val="750"/>
              </a:spcBef>
              <a:spcAft>
                <a:spcPts val="0"/>
              </a:spcAft>
              <a:buClr>
                <a:srgbClr val="000000"/>
              </a:buClr>
              <a:buSzPts val="4900"/>
              <a:buFont typeface="Trebuchet MS"/>
              <a:buChar char="○"/>
              <a:defRPr b="1" i="0" sz="3675" u="none" cap="none" strike="noStrike">
                <a:solidFill>
                  <a:srgbClr val="000000"/>
                </a:solidFill>
                <a:latin typeface="Trebuchet MS"/>
                <a:ea typeface="Trebuchet MS"/>
                <a:cs typeface="Trebuchet MS"/>
                <a:sym typeface="Trebuchet MS"/>
              </a:defRPr>
            </a:lvl2pPr>
            <a:lvl3pPr indent="-539750" lvl="2" marL="1371600" marR="0" rtl="0" algn="ctr">
              <a:lnSpc>
                <a:spcPct val="90000"/>
              </a:lnSpc>
              <a:spcBef>
                <a:spcPts val="750"/>
              </a:spcBef>
              <a:spcAft>
                <a:spcPts val="0"/>
              </a:spcAft>
              <a:buClr>
                <a:srgbClr val="000000"/>
              </a:buClr>
              <a:buSzPts val="4900"/>
              <a:buFont typeface="Trebuchet MS"/>
              <a:buChar char="■"/>
              <a:defRPr b="1" i="0" sz="3675" u="none" cap="none" strike="noStrike">
                <a:solidFill>
                  <a:srgbClr val="000000"/>
                </a:solidFill>
                <a:latin typeface="Trebuchet MS"/>
                <a:ea typeface="Trebuchet MS"/>
                <a:cs typeface="Trebuchet MS"/>
                <a:sym typeface="Trebuchet MS"/>
              </a:defRPr>
            </a:lvl3pPr>
            <a:lvl4pPr indent="-539750" lvl="3" marL="1828800" marR="0" rtl="0" algn="ctr">
              <a:lnSpc>
                <a:spcPct val="90000"/>
              </a:lnSpc>
              <a:spcBef>
                <a:spcPts val="750"/>
              </a:spcBef>
              <a:spcAft>
                <a:spcPts val="0"/>
              </a:spcAft>
              <a:buClr>
                <a:srgbClr val="000000"/>
              </a:buClr>
              <a:buSzPts val="4900"/>
              <a:buFont typeface="Trebuchet MS"/>
              <a:buChar char="●"/>
              <a:defRPr b="1" i="0" sz="3675" u="none" cap="none" strike="noStrike">
                <a:solidFill>
                  <a:srgbClr val="000000"/>
                </a:solidFill>
                <a:latin typeface="Trebuchet MS"/>
                <a:ea typeface="Trebuchet MS"/>
                <a:cs typeface="Trebuchet MS"/>
                <a:sym typeface="Trebuchet MS"/>
              </a:defRPr>
            </a:lvl4pPr>
            <a:lvl5pPr indent="-539750" lvl="4" marL="2286000" marR="0" rtl="0" algn="ctr">
              <a:lnSpc>
                <a:spcPct val="90000"/>
              </a:lnSpc>
              <a:spcBef>
                <a:spcPts val="750"/>
              </a:spcBef>
              <a:spcAft>
                <a:spcPts val="0"/>
              </a:spcAft>
              <a:buClr>
                <a:srgbClr val="000000"/>
              </a:buClr>
              <a:buSzPts val="4900"/>
              <a:buFont typeface="Trebuchet MS"/>
              <a:buChar char="○"/>
              <a:defRPr b="1" i="0" sz="3675" u="none" cap="none" strike="noStrike">
                <a:solidFill>
                  <a:srgbClr val="000000"/>
                </a:solidFill>
                <a:latin typeface="Trebuchet MS"/>
                <a:ea typeface="Trebuchet MS"/>
                <a:cs typeface="Trebuchet MS"/>
                <a:sym typeface="Trebuchet MS"/>
              </a:defRPr>
            </a:lvl5pPr>
            <a:lvl6pPr indent="-342900" lvl="5" marL="27432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9pPr>
          </a:lstStyle>
          <a:p/>
        </p:txBody>
      </p:sp>
      <p:sp>
        <p:nvSpPr>
          <p:cNvPr id="215" name="Google Shape;215;p66"/>
          <p:cNvSpPr txBox="1"/>
          <p:nvPr>
            <p:ph idx="12" type="sldNum"/>
          </p:nvPr>
        </p:nvSpPr>
        <p:spPr>
          <a:xfrm>
            <a:off x="8740038" y="4735453"/>
            <a:ext cx="198000" cy="369241"/>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
        <p:nvSpPr>
          <p:cNvPr id="216" name="Google Shape;216;p66"/>
          <p:cNvSpPr txBox="1"/>
          <p:nvPr>
            <p:ph idx="2" type="body"/>
          </p:nvPr>
        </p:nvSpPr>
        <p:spPr>
          <a:xfrm>
            <a:off x="1435395" y="2760021"/>
            <a:ext cx="6273225" cy="685800"/>
          </a:xfrm>
          <a:prstGeom prst="rect">
            <a:avLst/>
          </a:prstGeom>
          <a:noFill/>
          <a:ln>
            <a:noFill/>
          </a:ln>
        </p:spPr>
        <p:txBody>
          <a:bodyPr anchorCtr="0" anchor="ctr" bIns="45675" lIns="45675" spcFirstLastPara="1" rIns="45675" wrap="square" tIns="45675">
            <a:normAutofit/>
          </a:bodyPr>
          <a:lstStyle>
            <a:lvl1pPr indent="-342900" lvl="0" marL="4572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1pPr>
            <a:lvl2pPr indent="-342900" lvl="1" marL="9144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2pPr>
            <a:lvl3pPr indent="-342900" lvl="2" marL="13716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3pPr>
            <a:lvl4pPr indent="-342900" lvl="3" marL="18288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4pPr>
            <a:lvl5pPr indent="-342900" lvl="4" marL="22860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5pPr>
            <a:lvl6pPr indent="-342900" lvl="5" marL="27432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p:cSld name="SECTION_HEADER 2">
    <p:bg>
      <p:bgPr>
        <a:solidFill>
          <a:schemeClr val="accent1"/>
        </a:solidFill>
      </p:bgPr>
    </p:bg>
    <p:spTree>
      <p:nvGrpSpPr>
        <p:cNvPr id="217" name="Shape 217"/>
        <p:cNvGrpSpPr/>
        <p:nvPr/>
      </p:nvGrpSpPr>
      <p:grpSpPr>
        <a:xfrm>
          <a:off x="0" y="0"/>
          <a:ext cx="0" cy="0"/>
          <a:chOff x="0" y="0"/>
          <a:chExt cx="0" cy="0"/>
        </a:xfrm>
      </p:grpSpPr>
      <p:sp>
        <p:nvSpPr>
          <p:cNvPr id="218" name="Google Shape;218;p67"/>
          <p:cNvSpPr/>
          <p:nvPr/>
        </p:nvSpPr>
        <p:spPr>
          <a:xfrm>
            <a:off x="0" y="4692458"/>
            <a:ext cx="9144000" cy="4572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Calibri"/>
              <a:buNone/>
            </a:pPr>
            <a:r>
              <a:t/>
            </a:r>
            <a:endParaRPr b="0" i="0" sz="975" u="none" cap="none" strike="noStrike">
              <a:solidFill>
                <a:srgbClr val="FFFFFF"/>
              </a:solidFill>
              <a:latin typeface="Calibri"/>
              <a:ea typeface="Calibri"/>
              <a:cs typeface="Calibri"/>
              <a:sym typeface="Calibri"/>
            </a:endParaRPr>
          </a:p>
        </p:txBody>
      </p:sp>
      <p:pic>
        <p:nvPicPr>
          <p:cNvPr descr="Google Shape;76;p17" id="219" name="Google Shape;219;p67"/>
          <p:cNvPicPr preferRelativeResize="0"/>
          <p:nvPr/>
        </p:nvPicPr>
        <p:blipFill rotWithShape="1">
          <a:blip r:embed="rId2">
            <a:alphaModFix/>
          </a:blip>
          <a:srcRect b="0" l="0" r="0" t="0"/>
          <a:stretch/>
        </p:blipFill>
        <p:spPr>
          <a:xfrm>
            <a:off x="206005" y="4760068"/>
            <a:ext cx="1947296" cy="327146"/>
          </a:xfrm>
          <a:prstGeom prst="rect">
            <a:avLst/>
          </a:prstGeom>
          <a:noFill/>
          <a:ln>
            <a:noFill/>
          </a:ln>
        </p:spPr>
      </p:pic>
      <p:sp>
        <p:nvSpPr>
          <p:cNvPr id="220" name="Google Shape;220;p67"/>
          <p:cNvSpPr txBox="1"/>
          <p:nvPr>
            <p:ph type="title"/>
          </p:nvPr>
        </p:nvSpPr>
        <p:spPr>
          <a:xfrm>
            <a:off x="628650" y="328488"/>
            <a:ext cx="7886700" cy="720000"/>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rgbClr val="FFFFFF"/>
              </a:buClr>
              <a:buSzPts val="4500"/>
              <a:buFont typeface="Trebuchet MS"/>
              <a:buNone/>
              <a:defRPr sz="3375">
                <a:solidFill>
                  <a:srgbClr val="FFFFFF"/>
                </a:solidFill>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221" name="Google Shape;221;p67"/>
          <p:cNvSpPr txBox="1"/>
          <p:nvPr>
            <p:ph idx="1" type="body"/>
          </p:nvPr>
        </p:nvSpPr>
        <p:spPr>
          <a:xfrm>
            <a:off x="628650" y="1389227"/>
            <a:ext cx="7886700" cy="3154275"/>
          </a:xfrm>
          <a:prstGeom prst="rect">
            <a:avLst/>
          </a:prstGeom>
          <a:noFill/>
          <a:ln>
            <a:noFill/>
          </a:ln>
        </p:spPr>
        <p:txBody>
          <a:bodyPr anchorCtr="0" anchor="t" bIns="45675" lIns="45675" spcFirstLastPara="1" rIns="45675" wrap="square" tIns="45675">
            <a:normAutofit/>
          </a:bodyPr>
          <a:lstStyle>
            <a:lvl1pPr indent="-400050" lvl="0" marL="457200" marR="0" rtl="0" algn="l">
              <a:lnSpc>
                <a:spcPct val="90000"/>
              </a:lnSpc>
              <a:spcBef>
                <a:spcPts val="525"/>
              </a:spcBef>
              <a:spcAft>
                <a:spcPts val="0"/>
              </a:spcAft>
              <a:buClr>
                <a:srgbClr val="FFFFFF"/>
              </a:buClr>
              <a:buSzPts val="2700"/>
              <a:buFont typeface="Arial"/>
              <a:buChar char="•"/>
              <a:defRPr b="0" i="0" sz="2025" u="none" cap="none" strike="noStrike">
                <a:solidFill>
                  <a:srgbClr val="FFFFFF"/>
                </a:solidFill>
                <a:latin typeface="Trebuchet MS"/>
                <a:ea typeface="Trebuchet MS"/>
                <a:cs typeface="Trebuchet MS"/>
                <a:sym typeface="Trebuchet MS"/>
              </a:defRPr>
            </a:lvl1pPr>
            <a:lvl2pPr indent="-400050" lvl="1" marL="914400" marR="0" rtl="0" algn="l">
              <a:lnSpc>
                <a:spcPct val="90000"/>
              </a:lnSpc>
              <a:spcBef>
                <a:spcPts val="525"/>
              </a:spcBef>
              <a:spcAft>
                <a:spcPts val="0"/>
              </a:spcAft>
              <a:buClr>
                <a:srgbClr val="FFFFFF"/>
              </a:buClr>
              <a:buSzPts val="2700"/>
              <a:buFont typeface="Arial"/>
              <a:buChar char="⮚"/>
              <a:defRPr b="0" i="0" sz="2025" u="none" cap="none" strike="noStrike">
                <a:solidFill>
                  <a:srgbClr val="FFFFFF"/>
                </a:solidFill>
                <a:latin typeface="Trebuchet MS"/>
                <a:ea typeface="Trebuchet MS"/>
                <a:cs typeface="Trebuchet MS"/>
                <a:sym typeface="Trebuchet MS"/>
              </a:defRPr>
            </a:lvl2pPr>
            <a:lvl3pPr indent="-400050" lvl="2" marL="1371600" marR="0" rtl="0" algn="l">
              <a:lnSpc>
                <a:spcPct val="90000"/>
              </a:lnSpc>
              <a:spcBef>
                <a:spcPts val="525"/>
              </a:spcBef>
              <a:spcAft>
                <a:spcPts val="0"/>
              </a:spcAft>
              <a:buClr>
                <a:srgbClr val="FFFFFF"/>
              </a:buClr>
              <a:buSzPts val="2700"/>
              <a:buFont typeface="Arial"/>
              <a:buChar char="▪"/>
              <a:defRPr b="0" i="0" sz="2025" u="none" cap="none" strike="noStrike">
                <a:solidFill>
                  <a:srgbClr val="FFFFFF"/>
                </a:solidFill>
                <a:latin typeface="Trebuchet MS"/>
                <a:ea typeface="Trebuchet MS"/>
                <a:cs typeface="Trebuchet MS"/>
                <a:sym typeface="Trebuchet MS"/>
              </a:defRPr>
            </a:lvl3pPr>
            <a:lvl4pPr indent="-400050" lvl="3" marL="1828800" marR="0" rtl="0" algn="l">
              <a:lnSpc>
                <a:spcPct val="90000"/>
              </a:lnSpc>
              <a:spcBef>
                <a:spcPts val="525"/>
              </a:spcBef>
              <a:spcAft>
                <a:spcPts val="0"/>
              </a:spcAft>
              <a:buClr>
                <a:srgbClr val="FFFFFF"/>
              </a:buClr>
              <a:buSzPts val="2700"/>
              <a:buFont typeface="Arial"/>
              <a:buChar char="•"/>
              <a:defRPr b="0" i="0" sz="2025" u="none" cap="none" strike="noStrike">
                <a:solidFill>
                  <a:srgbClr val="FFFFFF"/>
                </a:solidFill>
                <a:latin typeface="Trebuchet MS"/>
                <a:ea typeface="Trebuchet MS"/>
                <a:cs typeface="Trebuchet MS"/>
                <a:sym typeface="Trebuchet MS"/>
              </a:defRPr>
            </a:lvl4pPr>
            <a:lvl5pPr indent="-400050" lvl="4" marL="2286000" marR="0" rtl="0" algn="l">
              <a:lnSpc>
                <a:spcPct val="90000"/>
              </a:lnSpc>
              <a:spcBef>
                <a:spcPts val="525"/>
              </a:spcBef>
              <a:spcAft>
                <a:spcPts val="0"/>
              </a:spcAft>
              <a:buClr>
                <a:srgbClr val="FFFFFF"/>
              </a:buClr>
              <a:buSzPts val="2700"/>
              <a:buFont typeface="Arial"/>
              <a:buChar char="○"/>
              <a:defRPr b="0" i="0" sz="2025" u="none" cap="none" strike="noStrike">
                <a:solidFill>
                  <a:srgbClr val="FFFFFF"/>
                </a:solidFill>
                <a:latin typeface="Trebuchet MS"/>
                <a:ea typeface="Trebuchet MS"/>
                <a:cs typeface="Trebuchet MS"/>
                <a:sym typeface="Trebuchet MS"/>
              </a:defRPr>
            </a:lvl5pPr>
            <a:lvl6pPr indent="-342900" lvl="5" marL="27432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9pPr>
          </a:lstStyle>
          <a:p/>
        </p:txBody>
      </p:sp>
      <p:sp>
        <p:nvSpPr>
          <p:cNvPr id="222" name="Google Shape;222;p67"/>
          <p:cNvSpPr txBox="1"/>
          <p:nvPr>
            <p:ph idx="12" type="sldNum"/>
          </p:nvPr>
        </p:nvSpPr>
        <p:spPr>
          <a:xfrm>
            <a:off x="8770009" y="4769596"/>
            <a:ext cx="168075" cy="299991"/>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Trebuchet MS"/>
              <a:buNone/>
              <a:defRPr b="0" i="0" sz="675" u="none" cap="none" strike="noStrike">
                <a:solidFill>
                  <a:srgbClr val="000000"/>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900">
              <a:solidFill>
                <a:schemeClr val="lt1"/>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p:cSld name="TITLE_AND_BODY 2">
    <p:spTree>
      <p:nvGrpSpPr>
        <p:cNvPr id="223" name="Shape 223"/>
        <p:cNvGrpSpPr/>
        <p:nvPr/>
      </p:nvGrpSpPr>
      <p:grpSpPr>
        <a:xfrm>
          <a:off x="0" y="0"/>
          <a:ext cx="0" cy="0"/>
          <a:chOff x="0" y="0"/>
          <a:chExt cx="0" cy="0"/>
        </a:xfrm>
      </p:grpSpPr>
      <p:sp>
        <p:nvSpPr>
          <p:cNvPr id="224" name="Google Shape;224;p68"/>
          <p:cNvSpPr/>
          <p:nvPr/>
        </p:nvSpPr>
        <p:spPr>
          <a:xfrm>
            <a:off x="0" y="4692458"/>
            <a:ext cx="9144000" cy="457200"/>
          </a:xfrm>
          <a:prstGeom prst="rect">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350" u="none" cap="none" strike="noStrike">
              <a:solidFill>
                <a:srgbClr val="FFFFFF"/>
              </a:solidFill>
              <a:latin typeface="Calibri"/>
              <a:ea typeface="Calibri"/>
              <a:cs typeface="Calibri"/>
              <a:sym typeface="Calibri"/>
            </a:endParaRPr>
          </a:p>
        </p:txBody>
      </p:sp>
      <p:pic>
        <p:nvPicPr>
          <p:cNvPr descr="Google Shape;11;p1" id="225" name="Google Shape;225;p68"/>
          <p:cNvPicPr preferRelativeResize="0"/>
          <p:nvPr/>
        </p:nvPicPr>
        <p:blipFill rotWithShape="1">
          <a:blip r:embed="rId2">
            <a:alphaModFix/>
          </a:blip>
          <a:srcRect b="0" l="0" r="0" t="0"/>
          <a:stretch/>
        </p:blipFill>
        <p:spPr>
          <a:xfrm>
            <a:off x="205740" y="4773168"/>
            <a:ext cx="1701046" cy="288037"/>
          </a:xfrm>
          <a:prstGeom prst="rect">
            <a:avLst/>
          </a:prstGeom>
          <a:noFill/>
          <a:ln>
            <a:noFill/>
          </a:ln>
        </p:spPr>
      </p:pic>
      <p:sp>
        <p:nvSpPr>
          <p:cNvPr id="226" name="Google Shape;226;p68"/>
          <p:cNvSpPr txBox="1"/>
          <p:nvPr>
            <p:ph type="title"/>
          </p:nvPr>
        </p:nvSpPr>
        <p:spPr>
          <a:xfrm>
            <a:off x="311700" y="445025"/>
            <a:ext cx="8520525" cy="572625"/>
          </a:xfrm>
          <a:prstGeom prst="rect">
            <a:avLst/>
          </a:prstGeom>
          <a:noFill/>
          <a:ln>
            <a:noFill/>
          </a:ln>
        </p:spPr>
        <p:txBody>
          <a:bodyPr anchorCtr="0" anchor="ctr" bIns="45675" lIns="45675" spcFirstLastPara="1" rIns="45675" wrap="square" tIns="45675">
            <a:normAutofit/>
          </a:bodyPr>
          <a:lstStyle>
            <a:lvl1pPr lvl="0" algn="ctr">
              <a:lnSpc>
                <a:spcPct val="90000"/>
              </a:lnSpc>
              <a:spcBef>
                <a:spcPts val="0"/>
              </a:spcBef>
              <a:spcAft>
                <a:spcPts val="0"/>
              </a:spcAft>
              <a:buClr>
                <a:schemeClr val="accent1"/>
              </a:buClr>
              <a:buSzPts val="1800"/>
              <a:buNone/>
              <a:defRPr/>
            </a:lvl1pPr>
            <a:lvl2pPr lvl="1" algn="ctr">
              <a:lnSpc>
                <a:spcPct val="90000"/>
              </a:lnSpc>
              <a:spcBef>
                <a:spcPts val="0"/>
              </a:spcBef>
              <a:spcAft>
                <a:spcPts val="0"/>
              </a:spcAft>
              <a:buClr>
                <a:schemeClr val="accent1"/>
              </a:buClr>
              <a:buSzPts val="1800"/>
              <a:buNone/>
              <a:defRPr/>
            </a:lvl2pPr>
            <a:lvl3pPr lvl="2" algn="ctr">
              <a:lnSpc>
                <a:spcPct val="90000"/>
              </a:lnSpc>
              <a:spcBef>
                <a:spcPts val="0"/>
              </a:spcBef>
              <a:spcAft>
                <a:spcPts val="0"/>
              </a:spcAft>
              <a:buClr>
                <a:schemeClr val="accent1"/>
              </a:buClr>
              <a:buSzPts val="1800"/>
              <a:buNone/>
              <a:defRPr/>
            </a:lvl3pPr>
            <a:lvl4pPr lvl="3" algn="ctr">
              <a:lnSpc>
                <a:spcPct val="90000"/>
              </a:lnSpc>
              <a:spcBef>
                <a:spcPts val="0"/>
              </a:spcBef>
              <a:spcAft>
                <a:spcPts val="0"/>
              </a:spcAft>
              <a:buClr>
                <a:schemeClr val="accent1"/>
              </a:buClr>
              <a:buSzPts val="1800"/>
              <a:buNone/>
              <a:defRPr/>
            </a:lvl4pPr>
            <a:lvl5pPr lvl="4" algn="ctr">
              <a:lnSpc>
                <a:spcPct val="90000"/>
              </a:lnSpc>
              <a:spcBef>
                <a:spcPts val="0"/>
              </a:spcBef>
              <a:spcAft>
                <a:spcPts val="0"/>
              </a:spcAft>
              <a:buClr>
                <a:schemeClr val="accent1"/>
              </a:buClr>
              <a:buSzPts val="1800"/>
              <a:buNone/>
              <a:defRPr/>
            </a:lvl5pPr>
            <a:lvl6pPr lvl="5" algn="ctr">
              <a:lnSpc>
                <a:spcPct val="90000"/>
              </a:lnSpc>
              <a:spcBef>
                <a:spcPts val="0"/>
              </a:spcBef>
              <a:spcAft>
                <a:spcPts val="0"/>
              </a:spcAft>
              <a:buClr>
                <a:schemeClr val="accent1"/>
              </a:buClr>
              <a:buSzPts val="1800"/>
              <a:buNone/>
              <a:defRPr/>
            </a:lvl6pPr>
            <a:lvl7pPr lvl="6" algn="ctr">
              <a:lnSpc>
                <a:spcPct val="90000"/>
              </a:lnSpc>
              <a:spcBef>
                <a:spcPts val="0"/>
              </a:spcBef>
              <a:spcAft>
                <a:spcPts val="0"/>
              </a:spcAft>
              <a:buClr>
                <a:schemeClr val="accent1"/>
              </a:buClr>
              <a:buSzPts val="1800"/>
              <a:buNone/>
              <a:defRPr/>
            </a:lvl7pPr>
            <a:lvl8pPr lvl="7" algn="ctr">
              <a:lnSpc>
                <a:spcPct val="90000"/>
              </a:lnSpc>
              <a:spcBef>
                <a:spcPts val="0"/>
              </a:spcBef>
              <a:spcAft>
                <a:spcPts val="0"/>
              </a:spcAft>
              <a:buClr>
                <a:schemeClr val="accent1"/>
              </a:buClr>
              <a:buSzPts val="1800"/>
              <a:buNone/>
              <a:defRPr/>
            </a:lvl8pPr>
            <a:lvl9pPr lvl="8" algn="ctr">
              <a:lnSpc>
                <a:spcPct val="90000"/>
              </a:lnSpc>
              <a:spcBef>
                <a:spcPts val="0"/>
              </a:spcBef>
              <a:spcAft>
                <a:spcPts val="0"/>
              </a:spcAft>
              <a:buClr>
                <a:schemeClr val="accent1"/>
              </a:buClr>
              <a:buSzPts val="1800"/>
              <a:buNone/>
              <a:defRPr/>
            </a:lvl9pPr>
          </a:lstStyle>
          <a:p/>
        </p:txBody>
      </p:sp>
      <p:sp>
        <p:nvSpPr>
          <p:cNvPr id="227" name="Google Shape;227;p68"/>
          <p:cNvSpPr txBox="1"/>
          <p:nvPr>
            <p:ph idx="1" type="body"/>
          </p:nvPr>
        </p:nvSpPr>
        <p:spPr>
          <a:xfrm>
            <a:off x="311700" y="1152475"/>
            <a:ext cx="8520525" cy="3416400"/>
          </a:xfrm>
          <a:prstGeom prst="rect">
            <a:avLst/>
          </a:prstGeom>
          <a:noFill/>
          <a:ln>
            <a:noFill/>
          </a:ln>
        </p:spPr>
        <p:txBody>
          <a:bodyPr anchorCtr="0" anchor="ctr" bIns="121875" lIns="121875" spcFirstLastPara="1" rIns="121875" wrap="square" tIns="121875">
            <a:normAutofit/>
          </a:bodyPr>
          <a:lstStyle>
            <a:lvl1pPr indent="-349250" lvl="0" marL="457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5pPr>
            <a:lvl6pPr indent="-342900" lvl="5" marL="27432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6pPr>
            <a:lvl7pPr indent="-342900" lvl="6" marL="32004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7pPr>
            <a:lvl8pPr indent="-342900" lvl="7" marL="36576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8pPr>
            <a:lvl9pPr indent="-342900" lvl="8" marL="4114800" marR="0" rtl="0" algn="l">
              <a:lnSpc>
                <a:spcPct val="100000"/>
              </a:lnSpc>
              <a:spcBef>
                <a:spcPts val="0"/>
              </a:spcBef>
              <a:spcAft>
                <a:spcPts val="0"/>
              </a:spcAft>
              <a:buClr>
                <a:srgbClr val="000000"/>
              </a:buClr>
              <a:buSzPts val="1800"/>
              <a:buFont typeface="Arial"/>
              <a:buChar char="■"/>
              <a:defRPr b="0" i="0" sz="1050" u="none" cap="none" strike="noStrike">
                <a:solidFill>
                  <a:srgbClr val="000000"/>
                </a:solidFill>
                <a:latin typeface="Arial"/>
                <a:ea typeface="Arial"/>
                <a:cs typeface="Arial"/>
                <a:sym typeface="Arial"/>
              </a:defRPr>
            </a:lvl9pPr>
          </a:lstStyle>
          <a:p/>
        </p:txBody>
      </p:sp>
      <p:sp>
        <p:nvSpPr>
          <p:cNvPr id="228" name="Google Shape;228;p68"/>
          <p:cNvSpPr txBox="1"/>
          <p:nvPr>
            <p:ph idx="12" type="sldNum"/>
          </p:nvPr>
        </p:nvSpPr>
        <p:spPr>
          <a:xfrm>
            <a:off x="8823276" y="4678245"/>
            <a:ext cx="198000" cy="369241"/>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FFFFFF"/>
              </a:buClr>
              <a:buSzPts val="1200"/>
              <a:buFont typeface="Trebuchet MS"/>
              <a:buNone/>
              <a:defRPr b="0" i="0" sz="900" u="none" cap="none" strike="noStrike">
                <a:solidFill>
                  <a:srgbClr val="FFFFFF"/>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chemeClr val="lt1"/>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5" name="Shape 235"/>
        <p:cNvGrpSpPr/>
        <p:nvPr/>
      </p:nvGrpSpPr>
      <p:grpSpPr>
        <a:xfrm>
          <a:off x="0" y="0"/>
          <a:ext cx="0" cy="0"/>
          <a:chOff x="0" y="0"/>
          <a:chExt cx="0" cy="0"/>
        </a:xfrm>
      </p:grpSpPr>
      <p:sp>
        <p:nvSpPr>
          <p:cNvPr id="236" name="Google Shape;236;g357fddcc821_0_329"/>
          <p:cNvSpPr txBox="1"/>
          <p:nvPr>
            <p:ph type="title"/>
          </p:nvPr>
        </p:nvSpPr>
        <p:spPr>
          <a:xfrm>
            <a:off x="605659" y="1354603"/>
            <a:ext cx="3602420" cy="222811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g357fddcc821_0_329"/>
          <p:cNvSpPr txBox="1"/>
          <p:nvPr>
            <p:ph idx="1" type="body"/>
          </p:nvPr>
        </p:nvSpPr>
        <p:spPr>
          <a:xfrm>
            <a:off x="4857421" y="1354602"/>
            <a:ext cx="3641834" cy="22281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dk1"/>
              </a:buClr>
              <a:buSzPts val="3600"/>
              <a:buFont typeface="Arial"/>
              <a:buChar char="•"/>
              <a:defRPr b="0" i="0" sz="27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375"/>
              </a:spcBef>
              <a:spcAft>
                <a:spcPts val="0"/>
              </a:spcAft>
              <a:buClr>
                <a:schemeClr val="dk1"/>
              </a:buClr>
              <a:buSzPts val="2240"/>
              <a:buFont typeface="Noto Sans Symbols"/>
              <a:buChar char="⮚"/>
              <a:defRPr b="0" i="0" sz="24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375"/>
              </a:spcBef>
              <a:spcAft>
                <a:spcPts val="0"/>
              </a:spcAft>
              <a:buClr>
                <a:schemeClr val="dk1"/>
              </a:buClr>
              <a:buSzPts val="2800"/>
              <a:buFont typeface="Noto Sans Symbols"/>
              <a:buChar char="▪"/>
              <a:defRPr b="0" i="0" sz="21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38" name="Google Shape;238;g357fddcc821_0_329"/>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239" name="Google Shape;239;g357fddcc821_0_329"/>
          <p:cNvCxnSpPr/>
          <p:nvPr/>
        </p:nvCxnSpPr>
        <p:spPr>
          <a:xfrm>
            <a:off x="4572000" y="995363"/>
            <a:ext cx="0" cy="3152775"/>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0" name="Shape 240"/>
        <p:cNvGrpSpPr/>
        <p:nvPr/>
      </p:nvGrpSpPr>
      <p:grpSpPr>
        <a:xfrm>
          <a:off x="0" y="0"/>
          <a:ext cx="0" cy="0"/>
          <a:chOff x="0" y="0"/>
          <a:chExt cx="0" cy="0"/>
        </a:xfrm>
      </p:grpSpPr>
      <p:sp>
        <p:nvSpPr>
          <p:cNvPr id="241" name="Google Shape;241;g357fddcc821_0_602"/>
          <p:cNvSpPr txBox="1"/>
          <p:nvPr>
            <p:ph type="title"/>
          </p:nvPr>
        </p:nvSpPr>
        <p:spPr>
          <a:xfrm>
            <a:off x="417328" y="273844"/>
            <a:ext cx="8309250" cy="994275"/>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45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242" name="Google Shape;242;g357fddcc821_0_602"/>
          <p:cNvSpPr txBox="1"/>
          <p:nvPr>
            <p:ph idx="12" type="sldNum"/>
          </p:nvPr>
        </p:nvSpPr>
        <p:spPr>
          <a:xfrm>
            <a:off x="6880595" y="4780265"/>
            <a:ext cx="20574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243" name="Shape 243"/>
        <p:cNvGrpSpPr/>
        <p:nvPr/>
      </p:nvGrpSpPr>
      <p:grpSpPr>
        <a:xfrm>
          <a:off x="0" y="0"/>
          <a:ext cx="0" cy="0"/>
          <a:chOff x="0" y="0"/>
          <a:chExt cx="0" cy="0"/>
        </a:xfrm>
      </p:grpSpPr>
      <p:sp>
        <p:nvSpPr>
          <p:cNvPr id="244" name="Google Shape;244;g357fddcc821_0_305"/>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g357fddcc821_0_305"/>
          <p:cNvSpPr txBox="1"/>
          <p:nvPr>
            <p:ph idx="1" type="body"/>
          </p:nvPr>
        </p:nvSpPr>
        <p:spPr>
          <a:xfrm>
            <a:off x="628650" y="1389226"/>
            <a:ext cx="7886700" cy="315419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dk1"/>
              </a:buClr>
              <a:buSzPts val="3600"/>
              <a:buFont typeface="Arial"/>
              <a:buChar char="•"/>
              <a:defRPr b="0" i="0" sz="27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375"/>
              </a:spcBef>
              <a:spcAft>
                <a:spcPts val="0"/>
              </a:spcAft>
              <a:buClr>
                <a:schemeClr val="dk1"/>
              </a:buClr>
              <a:buSzPts val="2310"/>
              <a:buFont typeface="Noto Sans Symbols"/>
              <a:buChar char="⮚"/>
              <a:defRPr b="0" i="0" sz="2475"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375"/>
              </a:spcBef>
              <a:spcAft>
                <a:spcPts val="0"/>
              </a:spcAft>
              <a:buClr>
                <a:schemeClr val="dk1"/>
              </a:buClr>
              <a:buSzPts val="2700"/>
              <a:buFont typeface="Noto Sans Symbols"/>
              <a:buChar char="▪"/>
              <a:defRPr b="0" i="0" sz="2025"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9pPr>
          </a:lstStyle>
          <a:p/>
        </p:txBody>
      </p:sp>
      <p:sp>
        <p:nvSpPr>
          <p:cNvPr id="246" name="Google Shape;246;g357fddcc821_0_30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3" name="Shape 33"/>
        <p:cNvGrpSpPr/>
        <p:nvPr/>
      </p:nvGrpSpPr>
      <p:grpSpPr>
        <a:xfrm>
          <a:off x="0" y="0"/>
          <a:ext cx="0" cy="0"/>
          <a:chOff x="0" y="0"/>
          <a:chExt cx="0" cy="0"/>
        </a:xfrm>
      </p:grpSpPr>
      <p:sp>
        <p:nvSpPr>
          <p:cNvPr id="34" name="Google Shape;34;p97"/>
          <p:cNvSpPr txBox="1"/>
          <p:nvPr>
            <p:ph type="title"/>
          </p:nvPr>
        </p:nvSpPr>
        <p:spPr>
          <a:xfrm>
            <a:off x="446484" y="1590140"/>
            <a:ext cx="8251031" cy="121973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063"/>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7"/>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7" name="Shape 247"/>
        <p:cNvGrpSpPr/>
        <p:nvPr/>
      </p:nvGrpSpPr>
      <p:grpSpPr>
        <a:xfrm>
          <a:off x="0" y="0"/>
          <a:ext cx="0" cy="0"/>
          <a:chOff x="0" y="0"/>
          <a:chExt cx="0" cy="0"/>
        </a:xfrm>
      </p:grpSpPr>
      <p:sp>
        <p:nvSpPr>
          <p:cNvPr id="248" name="Google Shape;248;g357fddcc821_0_300"/>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9" name="Shape 249"/>
        <p:cNvGrpSpPr/>
        <p:nvPr/>
      </p:nvGrpSpPr>
      <p:grpSpPr>
        <a:xfrm>
          <a:off x="0" y="0"/>
          <a:ext cx="0" cy="0"/>
          <a:chOff x="0" y="0"/>
          <a:chExt cx="0" cy="0"/>
        </a:xfrm>
      </p:grpSpPr>
      <p:sp>
        <p:nvSpPr>
          <p:cNvPr id="250" name="Google Shape;250;g357fddcc821_0_308"/>
          <p:cNvSpPr txBox="1"/>
          <p:nvPr>
            <p:ph type="ctrTitle"/>
          </p:nvPr>
        </p:nvSpPr>
        <p:spPr>
          <a:xfrm>
            <a:off x="780393" y="1128869"/>
            <a:ext cx="7583214" cy="74266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g357fddcc821_0_308"/>
          <p:cNvSpPr txBox="1"/>
          <p:nvPr>
            <p:ph idx="1" type="subTitle"/>
          </p:nvPr>
        </p:nvSpPr>
        <p:spPr>
          <a:xfrm>
            <a:off x="1143000" y="1937572"/>
            <a:ext cx="6858000" cy="55405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dk1"/>
              </a:buClr>
              <a:buSzPts val="4950"/>
              <a:buFont typeface="Arial"/>
              <a:buNone/>
              <a:defRPr b="1" i="0" sz="3713" u="none" cap="none" strike="noStrike">
                <a:solidFill>
                  <a:schemeClr val="dk1"/>
                </a:solidFill>
                <a:latin typeface="Trebuchet MS"/>
                <a:ea typeface="Trebuchet MS"/>
                <a:cs typeface="Trebuchet MS"/>
                <a:sym typeface="Trebuchet MS"/>
              </a:defRPr>
            </a:lvl1pPr>
            <a:lvl2pPr lvl="1"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80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9pPr>
          </a:lstStyle>
          <a:p/>
        </p:txBody>
      </p:sp>
      <p:sp>
        <p:nvSpPr>
          <p:cNvPr id="252" name="Google Shape;252;g357fddcc821_0_308"/>
          <p:cNvSpPr txBox="1"/>
          <p:nvPr>
            <p:ph idx="10" type="dt"/>
          </p:nvPr>
        </p:nvSpPr>
        <p:spPr>
          <a:xfrm>
            <a:off x="3543300" y="3688167"/>
            <a:ext cx="20574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g357fddcc821_0_308"/>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54" name="Google Shape;254;g357fddcc821_0_308"/>
          <p:cNvSpPr txBox="1"/>
          <p:nvPr>
            <p:ph idx="2" type="body"/>
          </p:nvPr>
        </p:nvSpPr>
        <p:spPr>
          <a:xfrm>
            <a:off x="1435396" y="2760021"/>
            <a:ext cx="6273209"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dk1"/>
              </a:buClr>
              <a:buSzPts val="3300"/>
              <a:buFont typeface="Arial"/>
              <a:buNone/>
              <a:defRPr b="0" i="0" sz="2475"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255" name="Shape 255"/>
        <p:cNvGrpSpPr/>
        <p:nvPr/>
      </p:nvGrpSpPr>
      <p:grpSpPr>
        <a:xfrm>
          <a:off x="0" y="0"/>
          <a:ext cx="0" cy="0"/>
          <a:chOff x="0" y="0"/>
          <a:chExt cx="0" cy="0"/>
        </a:xfrm>
      </p:grpSpPr>
      <p:sp>
        <p:nvSpPr>
          <p:cNvPr id="256" name="Google Shape;256;g357fddcc821_0_314"/>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57" name="Google Shape;257;g357fddcc821_0_314"/>
          <p:cNvSpPr/>
          <p:nvPr/>
        </p:nvSpPr>
        <p:spPr>
          <a:xfrm>
            <a:off x="628650" y="1405105"/>
            <a:ext cx="7825277" cy="173124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050" u="none" cap="none" strike="noStrike">
              <a:solidFill>
                <a:srgbClr val="000000"/>
              </a:solidFill>
              <a:latin typeface="Arial"/>
              <a:ea typeface="Arial"/>
              <a:cs typeface="Arial"/>
              <a:sym typeface="Arial"/>
            </a:endParaRPr>
          </a:p>
        </p:txBody>
      </p:sp>
      <p:sp>
        <p:nvSpPr>
          <p:cNvPr id="258" name="Google Shape;258;g357fddcc821_0_314"/>
          <p:cNvSpPr/>
          <p:nvPr/>
        </p:nvSpPr>
        <p:spPr>
          <a:xfrm>
            <a:off x="658794" y="313419"/>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dk2"/>
                </a:solidFill>
                <a:latin typeface="Trebuchet MS"/>
                <a:ea typeface="Trebuchet MS"/>
                <a:cs typeface="Trebuchet MS"/>
                <a:sym typeface="Trebuchet MS"/>
              </a:rPr>
              <a:t>Our Mission</a:t>
            </a:r>
            <a:endParaRPr b="0" i="0" sz="135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259" name="Shape 259"/>
        <p:cNvGrpSpPr/>
        <p:nvPr/>
      </p:nvGrpSpPr>
      <p:grpSpPr>
        <a:xfrm>
          <a:off x="0" y="0"/>
          <a:ext cx="0" cy="0"/>
          <a:chOff x="0" y="0"/>
          <a:chExt cx="0" cy="0"/>
        </a:xfrm>
      </p:grpSpPr>
      <p:sp>
        <p:nvSpPr>
          <p:cNvPr id="260" name="Google Shape;260;g357fddcc821_0_321"/>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61" name="Google Shape;261;g357fddcc821_0_321"/>
          <p:cNvSpPr txBox="1"/>
          <p:nvPr/>
        </p:nvSpPr>
        <p:spPr>
          <a:xfrm>
            <a:off x="10221314" y="6553015"/>
            <a:ext cx="1629017" cy="295568"/>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1351"/>
              <a:buFont typeface="Arial"/>
              <a:buNone/>
            </a:pPr>
            <a:fld id="{00000000-1234-1234-1234-123412341234}" type="slidenum">
              <a:rPr b="1" i="0" lang="en-US" sz="1351" u="none" cap="none" strike="noStrike">
                <a:solidFill>
                  <a:srgbClr val="000000"/>
                </a:solidFill>
                <a:latin typeface="Trebuchet MS"/>
                <a:ea typeface="Trebuchet MS"/>
                <a:cs typeface="Trebuchet MS"/>
                <a:sym typeface="Trebuchet MS"/>
              </a:rPr>
              <a:t>‹#›</a:t>
            </a:fld>
            <a:endParaRPr b="1" i="0" sz="1351"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262" name="Google Shape;262;g357fddcc821_0_321"/>
          <p:cNvPicPr preferRelativeResize="0"/>
          <p:nvPr/>
        </p:nvPicPr>
        <p:blipFill rotWithShape="1">
          <a:blip r:embed="rId2">
            <a:alphaModFix/>
          </a:blip>
          <a:srcRect b="4825" l="1682" r="0" t="12786"/>
          <a:stretch/>
        </p:blipFill>
        <p:spPr>
          <a:xfrm>
            <a:off x="0" y="0"/>
            <a:ext cx="9144000" cy="4695092"/>
          </a:xfrm>
          <a:prstGeom prst="rect">
            <a:avLst/>
          </a:prstGeom>
          <a:noFill/>
          <a:ln>
            <a:noFill/>
          </a:ln>
        </p:spPr>
      </p:pic>
      <p:sp>
        <p:nvSpPr>
          <p:cNvPr id="263" name="Google Shape;263;g357fddcc821_0_321"/>
          <p:cNvSpPr/>
          <p:nvPr/>
        </p:nvSpPr>
        <p:spPr>
          <a:xfrm>
            <a:off x="0" y="2584310"/>
            <a:ext cx="9162309" cy="1918987"/>
          </a:xfrm>
          <a:prstGeom prst="rect">
            <a:avLst/>
          </a:prstGeom>
          <a:solidFill>
            <a:srgbClr val="001970">
              <a:alpha val="80000"/>
            </a:srgbClr>
          </a:solidFill>
          <a:ln>
            <a:noFill/>
          </a:ln>
        </p:spPr>
        <p:txBody>
          <a:bodyPr anchorCtr="0" anchor="ctr" bIns="137150" lIns="97500" spcFirstLastPara="1" rIns="97500" wrap="square" tIns="48750">
            <a:noAutofit/>
          </a:bodyPr>
          <a:lstStyle/>
          <a:p>
            <a:pPr indent="0" lvl="0" marL="121444" marR="0" rtl="0" algn="l">
              <a:lnSpc>
                <a:spcPct val="100000"/>
              </a:lnSpc>
              <a:spcBef>
                <a:spcPts val="0"/>
              </a:spcBef>
              <a:spcAft>
                <a:spcPts val="0"/>
              </a:spcAft>
              <a:buClr>
                <a:srgbClr val="FFFFFF"/>
              </a:buClr>
              <a:buSzPts val="5400"/>
              <a:buFont typeface="Trebuchet MS"/>
              <a:buNone/>
            </a:pPr>
            <a:r>
              <a:rPr b="1" i="0" lang="en-US" sz="4050" u="none" cap="none" strike="noStrike">
                <a:solidFill>
                  <a:srgbClr val="FFFFFF"/>
                </a:solidFill>
                <a:latin typeface="Trebuchet MS"/>
                <a:ea typeface="Trebuchet MS"/>
                <a:cs typeface="Trebuchet MS"/>
                <a:sym typeface="Trebuchet MS"/>
              </a:rPr>
              <a:t>Our Mission: </a:t>
            </a:r>
            <a:endParaRPr b="0" i="0" sz="4050" u="none" cap="none" strike="noStrike">
              <a:solidFill>
                <a:srgbClr val="5C6670"/>
              </a:solidFill>
              <a:latin typeface="Trebuchet MS"/>
              <a:ea typeface="Trebuchet MS"/>
              <a:cs typeface="Trebuchet MS"/>
              <a:sym typeface="Trebuchet MS"/>
            </a:endParaRPr>
          </a:p>
          <a:p>
            <a:pPr indent="0" lvl="0" marL="121444" marR="0" rtl="0" algn="l">
              <a:lnSpc>
                <a:spcPct val="100000"/>
              </a:lnSpc>
              <a:spcBef>
                <a:spcPts val="0"/>
              </a:spcBef>
              <a:spcAft>
                <a:spcPts val="0"/>
              </a:spcAft>
              <a:buClr>
                <a:srgbClr val="FFFFFF"/>
              </a:buClr>
              <a:buSzPts val="3200"/>
              <a:buFont typeface="Trebuchet MS"/>
              <a:buNone/>
            </a:pPr>
            <a:r>
              <a:rPr b="0" i="0" lang="en-US"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264" name="Shape 264"/>
        <p:cNvGrpSpPr/>
        <p:nvPr/>
      </p:nvGrpSpPr>
      <p:grpSpPr>
        <a:xfrm>
          <a:off x="0" y="0"/>
          <a:ext cx="0" cy="0"/>
          <a:chOff x="0" y="0"/>
          <a:chExt cx="0" cy="0"/>
        </a:xfrm>
      </p:grpSpPr>
      <p:sp>
        <p:nvSpPr>
          <p:cNvPr id="265" name="Google Shape;265;g357fddcc821_0_32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g357fddcc821_0_325"/>
          <p:cNvSpPr/>
          <p:nvPr/>
        </p:nvSpPr>
        <p:spPr>
          <a:xfrm>
            <a:off x="628650" y="1405105"/>
            <a:ext cx="7825277" cy="214674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700" u="none" cap="none" strike="noStrike">
                <a:solidFill>
                  <a:schemeClr val="dk1"/>
                </a:solidFill>
                <a:latin typeface="Trebuchet MS"/>
                <a:ea typeface="Trebuchet MS"/>
                <a:cs typeface="Trebuchet MS"/>
                <a:sym typeface="Trebuchet MS"/>
              </a:rPr>
              <a:t>Plus </a:t>
            </a:r>
            <a:r>
              <a:rPr b="0" i="0" lang="en-US" sz="2700" u="none" cap="none" strike="noStrike">
                <a:solidFill>
                  <a:schemeClr val="dk1"/>
                </a:solidFill>
                <a:latin typeface="Trebuchet MS"/>
                <a:ea typeface="Trebuchet MS"/>
                <a:cs typeface="Trebuchet MS"/>
                <a:sym typeface="Trebuchet MS"/>
              </a:rPr>
              <a:t>(CHP+) and other health care programs for Coloradans who qualify. </a:t>
            </a:r>
            <a:endParaRPr b="1" i="0" sz="2700" u="none" cap="none" strike="noStrike">
              <a:solidFill>
                <a:schemeClr val="dk1"/>
              </a:solidFill>
              <a:latin typeface="Trebuchet MS"/>
              <a:ea typeface="Trebuchet MS"/>
              <a:cs typeface="Trebuchet MS"/>
              <a:sym typeface="Trebuchet MS"/>
            </a:endParaRPr>
          </a:p>
        </p:txBody>
      </p:sp>
      <p:sp>
        <p:nvSpPr>
          <p:cNvPr id="267" name="Google Shape;267;g357fddcc821_0_325"/>
          <p:cNvSpPr/>
          <p:nvPr/>
        </p:nvSpPr>
        <p:spPr>
          <a:xfrm>
            <a:off x="628650" y="286660"/>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232C68"/>
                </a:solidFill>
                <a:latin typeface="Trebuchet MS"/>
                <a:ea typeface="Trebuchet MS"/>
                <a:cs typeface="Trebuchet MS"/>
                <a:sym typeface="Trebuchet MS"/>
              </a:rPr>
              <a:t>What We Do</a:t>
            </a:r>
            <a:endParaRPr b="0" i="0" sz="135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8" name="Shape 268"/>
        <p:cNvGrpSpPr/>
        <p:nvPr/>
      </p:nvGrpSpPr>
      <p:grpSpPr>
        <a:xfrm>
          <a:off x="0" y="0"/>
          <a:ext cx="0" cy="0"/>
          <a:chOff x="0" y="0"/>
          <a:chExt cx="0" cy="0"/>
        </a:xfrm>
      </p:grpSpPr>
      <p:sp>
        <p:nvSpPr>
          <p:cNvPr id="269" name="Google Shape;269;g357fddcc821_0_333"/>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g357fddcc821_0_333"/>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271" name="Shape 271"/>
        <p:cNvGrpSpPr/>
        <p:nvPr/>
      </p:nvGrpSpPr>
      <p:grpSpPr>
        <a:xfrm>
          <a:off x="0" y="0"/>
          <a:ext cx="0" cy="0"/>
          <a:chOff x="0" y="0"/>
          <a:chExt cx="0" cy="0"/>
        </a:xfrm>
      </p:grpSpPr>
      <p:sp>
        <p:nvSpPr>
          <p:cNvPr id="272" name="Google Shape;272;g357fddcc821_0_336"/>
          <p:cNvSpPr txBox="1"/>
          <p:nvPr>
            <p:ph type="title"/>
          </p:nvPr>
        </p:nvSpPr>
        <p:spPr>
          <a:xfrm>
            <a:off x="4592092" y="1968996"/>
            <a:ext cx="4036073" cy="1735362"/>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g357fddcc821_0_336"/>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274" name="Google Shape;274;g357fddcc821_0_336"/>
          <p:cNvPicPr preferRelativeResize="0"/>
          <p:nvPr/>
        </p:nvPicPr>
        <p:blipFill rotWithShape="1">
          <a:blip r:embed="rId2">
            <a:alphaModFix/>
          </a:blip>
          <a:srcRect b="0" l="0" r="0" t="0"/>
          <a:stretch/>
        </p:blipFill>
        <p:spPr>
          <a:xfrm>
            <a:off x="-714374" y="-223838"/>
            <a:ext cx="5572125" cy="55721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275" name="Shape 275"/>
        <p:cNvGrpSpPr/>
        <p:nvPr/>
      </p:nvGrpSpPr>
      <p:grpSpPr>
        <a:xfrm>
          <a:off x="0" y="0"/>
          <a:ext cx="0" cy="0"/>
          <a:chOff x="0" y="0"/>
          <a:chExt cx="0" cy="0"/>
        </a:xfrm>
      </p:grpSpPr>
      <p:sp>
        <p:nvSpPr>
          <p:cNvPr id="276" name="Google Shape;276;g357fddcc821_0_341"/>
          <p:cNvSpPr txBox="1"/>
          <p:nvPr>
            <p:ph type="title"/>
          </p:nvPr>
        </p:nvSpPr>
        <p:spPr>
          <a:xfrm>
            <a:off x="4592091" y="1690390"/>
            <a:ext cx="4319605" cy="176272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g357fddcc821_0_341"/>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278" name="Google Shape;278;g357fddcc821_0_341"/>
          <p:cNvPicPr preferRelativeResize="0"/>
          <p:nvPr/>
        </p:nvPicPr>
        <p:blipFill rotWithShape="1">
          <a:blip r:embed="rId2">
            <a:alphaModFix/>
          </a:blip>
          <a:srcRect b="0" l="0" r="0" t="0"/>
          <a:stretch/>
        </p:blipFill>
        <p:spPr>
          <a:xfrm>
            <a:off x="-169519" y="80367"/>
            <a:ext cx="4942432" cy="494258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279" name="Shape 279"/>
        <p:cNvGrpSpPr/>
        <p:nvPr/>
      </p:nvGrpSpPr>
      <p:grpSpPr>
        <a:xfrm>
          <a:off x="0" y="0"/>
          <a:ext cx="0" cy="0"/>
          <a:chOff x="0" y="0"/>
          <a:chExt cx="0" cy="0"/>
        </a:xfrm>
      </p:grpSpPr>
      <p:sp>
        <p:nvSpPr>
          <p:cNvPr id="280" name="Google Shape;280;p36"/>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281" name="Google Shape;281;p36"/>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6"/>
          <p:cNvSpPr txBox="1"/>
          <p:nvPr>
            <p:ph idx="1" type="body"/>
          </p:nvPr>
        </p:nvSpPr>
        <p:spPr>
          <a:xfrm>
            <a:off x="1665112" y="1621510"/>
            <a:ext cx="5813777" cy="28650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2800"/>
              <a:buFont typeface="Arial"/>
              <a:buNone/>
              <a:defRPr b="0" i="0" sz="21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283" name="Shape 283"/>
        <p:cNvGrpSpPr/>
        <p:nvPr/>
      </p:nvGrpSpPr>
      <p:grpSpPr>
        <a:xfrm>
          <a:off x="0" y="0"/>
          <a:ext cx="0" cy="0"/>
          <a:chOff x="0" y="0"/>
          <a:chExt cx="0" cy="0"/>
        </a:xfrm>
      </p:grpSpPr>
      <p:sp>
        <p:nvSpPr>
          <p:cNvPr id="284" name="Google Shape;284;g357fddcc821_0_597"/>
          <p:cNvSpPr txBox="1"/>
          <p:nvPr>
            <p:ph type="title"/>
          </p:nvPr>
        </p:nvSpPr>
        <p:spPr>
          <a:xfrm>
            <a:off x="446485" y="1635005"/>
            <a:ext cx="8251031" cy="121973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g357fddcc821_0_597"/>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36" name="Shape 36"/>
        <p:cNvGrpSpPr/>
        <p:nvPr/>
      </p:nvGrpSpPr>
      <p:grpSpPr>
        <a:xfrm>
          <a:off x="0" y="0"/>
          <a:ext cx="0" cy="0"/>
          <a:chOff x="0" y="0"/>
          <a:chExt cx="0" cy="0"/>
        </a:xfrm>
      </p:grpSpPr>
      <p:sp>
        <p:nvSpPr>
          <p:cNvPr id="37" name="Google Shape;37;p98"/>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98"/>
          <p:cNvSpPr txBox="1"/>
          <p:nvPr/>
        </p:nvSpPr>
        <p:spPr>
          <a:xfrm>
            <a:off x="628650" y="1494026"/>
            <a:ext cx="7945334" cy="136191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lt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400" u="none" cap="none" strike="noStrike">
              <a:solidFill>
                <a:srgbClr val="000000"/>
              </a:solidFill>
              <a:latin typeface="Arial"/>
              <a:ea typeface="Arial"/>
              <a:cs typeface="Arial"/>
              <a:sym typeface="Arial"/>
            </a:endParaRPr>
          </a:p>
        </p:txBody>
      </p:sp>
      <p:sp>
        <p:nvSpPr>
          <p:cNvPr id="39" name="Google Shape;39;p98"/>
          <p:cNvSpPr/>
          <p:nvPr/>
        </p:nvSpPr>
        <p:spPr>
          <a:xfrm>
            <a:off x="648746" y="358633"/>
            <a:ext cx="7886699" cy="58862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rgbClr val="FFFFFF"/>
                </a:solidFill>
                <a:latin typeface="Trebuchet MS"/>
                <a:ea typeface="Trebuchet MS"/>
                <a:cs typeface="Trebuchet MS"/>
                <a:sym typeface="Trebuchet MS"/>
              </a:rPr>
              <a:t>Our Mission</a:t>
            </a:r>
            <a:endParaRPr b="0" i="0" sz="45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estions Slide 1">
  <p:cSld name="1_Questions Slide 1">
    <p:spTree>
      <p:nvGrpSpPr>
        <p:cNvPr id="286" name="Shape 286"/>
        <p:cNvGrpSpPr/>
        <p:nvPr/>
      </p:nvGrpSpPr>
      <p:grpSpPr>
        <a:xfrm>
          <a:off x="0" y="0"/>
          <a:ext cx="0" cy="0"/>
          <a:chOff x="0" y="0"/>
          <a:chExt cx="0" cy="0"/>
        </a:xfrm>
      </p:grpSpPr>
      <p:sp>
        <p:nvSpPr>
          <p:cNvPr id="287" name="Google Shape;287;g357fddcc821_0_607"/>
          <p:cNvSpPr txBox="1"/>
          <p:nvPr>
            <p:ph type="title"/>
          </p:nvPr>
        </p:nvSpPr>
        <p:spPr>
          <a:xfrm>
            <a:off x="4592093" y="1968996"/>
            <a:ext cx="4036050" cy="1735425"/>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6065"/>
              <a:buFont typeface="Trebuchet MS"/>
              <a:buNone/>
              <a:defRPr b="0" i="0" sz="4549" u="none" cap="none" strike="noStrike">
                <a:solidFill>
                  <a:schemeClr val="dk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288" name="Google Shape;288;g357fddcc821_0_607"/>
          <p:cNvSpPr txBox="1"/>
          <p:nvPr>
            <p:ph idx="12" type="sldNum"/>
          </p:nvPr>
        </p:nvSpPr>
        <p:spPr>
          <a:xfrm>
            <a:off x="6880595" y="4780265"/>
            <a:ext cx="20574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289" name="Google Shape;289;g357fddcc821_0_607"/>
          <p:cNvPicPr preferRelativeResize="0"/>
          <p:nvPr/>
        </p:nvPicPr>
        <p:blipFill rotWithShape="1">
          <a:blip r:embed="rId2">
            <a:alphaModFix/>
          </a:blip>
          <a:srcRect b="0" l="0" r="0" t="0"/>
          <a:stretch/>
        </p:blipFill>
        <p:spPr>
          <a:xfrm>
            <a:off x="-498616" y="861155"/>
            <a:ext cx="5572125" cy="417909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6" name="Shape 296"/>
        <p:cNvGrpSpPr/>
        <p:nvPr/>
      </p:nvGrpSpPr>
      <p:grpSpPr>
        <a:xfrm>
          <a:off x="0" y="0"/>
          <a:ext cx="0" cy="0"/>
          <a:chOff x="0" y="0"/>
          <a:chExt cx="0" cy="0"/>
        </a:xfrm>
      </p:grpSpPr>
      <p:sp>
        <p:nvSpPr>
          <p:cNvPr id="297" name="Google Shape;297;p30"/>
          <p:cNvSpPr txBox="1"/>
          <p:nvPr>
            <p:ph type="title"/>
          </p:nvPr>
        </p:nvSpPr>
        <p:spPr>
          <a:xfrm>
            <a:off x="311700" y="445025"/>
            <a:ext cx="8520600" cy="57267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SzPts val="4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8" name="Google Shape;298;p30"/>
          <p:cNvSpPr txBox="1"/>
          <p:nvPr>
            <p:ph idx="1" type="body"/>
          </p:nvPr>
        </p:nvSpPr>
        <p:spPr>
          <a:xfrm>
            <a:off x="311700" y="1152475"/>
            <a:ext cx="8520600" cy="341631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260" u="none" cap="none" strike="noStrike">
                <a:solidFill>
                  <a:srgbClr val="000000"/>
                </a:solidFill>
                <a:latin typeface="Arial"/>
                <a:ea typeface="Arial"/>
                <a:cs typeface="Arial"/>
                <a:sym typeface="Arial"/>
              </a:defRPr>
            </a:lvl9pPr>
          </a:lstStyle>
          <a:p/>
        </p:txBody>
      </p:sp>
      <p:sp>
        <p:nvSpPr>
          <p:cNvPr id="299" name="Google Shape;299;p30"/>
          <p:cNvSpPr txBox="1"/>
          <p:nvPr>
            <p:ph idx="12" type="sldNum"/>
          </p:nvPr>
        </p:nvSpPr>
        <p:spPr>
          <a:xfrm>
            <a:off x="8472458" y="4663217"/>
            <a:ext cx="548700" cy="39366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0" name="Shape 300"/>
        <p:cNvGrpSpPr/>
        <p:nvPr/>
      </p:nvGrpSpPr>
      <p:grpSpPr>
        <a:xfrm>
          <a:off x="0" y="0"/>
          <a:ext cx="0" cy="0"/>
          <a:chOff x="0" y="0"/>
          <a:chExt cx="0" cy="0"/>
        </a:xfrm>
      </p:grpSpPr>
      <p:sp>
        <p:nvSpPr>
          <p:cNvPr id="301" name="Google Shape;301;p69"/>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302" name="Shape 302"/>
        <p:cNvGrpSpPr/>
        <p:nvPr/>
      </p:nvGrpSpPr>
      <p:grpSpPr>
        <a:xfrm>
          <a:off x="0" y="0"/>
          <a:ext cx="0" cy="0"/>
          <a:chOff x="0" y="0"/>
          <a:chExt cx="0" cy="0"/>
        </a:xfrm>
      </p:grpSpPr>
      <p:sp>
        <p:nvSpPr>
          <p:cNvPr id="303" name="Google Shape;303;p70"/>
          <p:cNvSpPr txBox="1"/>
          <p:nvPr>
            <p:ph type="title"/>
          </p:nvPr>
        </p:nvSpPr>
        <p:spPr>
          <a:xfrm>
            <a:off x="628650" y="328489"/>
            <a:ext cx="7886700" cy="72009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23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4" name="Google Shape;304;p70"/>
          <p:cNvSpPr txBox="1"/>
          <p:nvPr>
            <p:ph idx="1" type="body"/>
          </p:nvPr>
        </p:nvSpPr>
        <p:spPr>
          <a:xfrm>
            <a:off x="628650" y="1389227"/>
            <a:ext cx="7886700" cy="315441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90000"/>
              </a:lnSpc>
              <a:spcBef>
                <a:spcPts val="720"/>
              </a:spcBef>
              <a:spcAft>
                <a:spcPts val="0"/>
              </a:spcAft>
              <a:buClr>
                <a:schemeClr val="dk1"/>
              </a:buClr>
              <a:buSzPts val="2800"/>
              <a:buFont typeface="Arial"/>
              <a:buChar char="•"/>
              <a:defRPr b="0" i="0" sz="252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360"/>
              </a:spcBef>
              <a:spcAft>
                <a:spcPts val="0"/>
              </a:spcAft>
              <a:buClr>
                <a:schemeClr val="dk1"/>
              </a:buClr>
              <a:buSzPts val="1800"/>
              <a:buFont typeface="Noto Sans Symbols"/>
              <a:buChar char="⮚"/>
              <a:defRPr b="0" i="0" sz="2340" u="none" cap="none" strike="noStrike">
                <a:solidFill>
                  <a:schemeClr val="dk1"/>
                </a:solidFill>
                <a:latin typeface="Trebuchet MS"/>
                <a:ea typeface="Trebuchet MS"/>
                <a:cs typeface="Trebuchet MS"/>
                <a:sym typeface="Trebuchet MS"/>
              </a:defRPr>
            </a:lvl2pPr>
            <a:lvl3pPr indent="-361950" lvl="2" marL="1371600" marR="0" rtl="0" algn="l">
              <a:lnSpc>
                <a:spcPct val="90000"/>
              </a:lnSpc>
              <a:spcBef>
                <a:spcPts val="360"/>
              </a:spcBef>
              <a:spcAft>
                <a:spcPts val="0"/>
              </a:spcAft>
              <a:buClr>
                <a:schemeClr val="dk1"/>
              </a:buClr>
              <a:buSzPts val="2100"/>
              <a:buFont typeface="Noto Sans Symbols"/>
              <a:buChar char="▪"/>
              <a:defRPr b="0" i="0" sz="1890"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360"/>
              </a:spcBef>
              <a:spcAft>
                <a:spcPts val="0"/>
              </a:spcAft>
              <a:buClr>
                <a:schemeClr val="dk1"/>
              </a:buClr>
              <a:buSzPts val="1900"/>
              <a:buFont typeface="Arial"/>
              <a:buChar char="•"/>
              <a:defRPr b="0" i="0" sz="171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360"/>
              </a:spcBef>
              <a:spcAft>
                <a:spcPts val="0"/>
              </a:spcAft>
              <a:buClr>
                <a:srgbClr val="888888"/>
              </a:buClr>
              <a:buSzPts val="1200"/>
              <a:buFont typeface="Arial"/>
              <a:buNone/>
              <a:defRPr b="0" i="0" sz="108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60"/>
              </a:spcBef>
              <a:spcAft>
                <a:spcPts val="0"/>
              </a:spcAft>
              <a:buClr>
                <a:srgbClr val="888888"/>
              </a:buClr>
              <a:buSzPts val="1200"/>
              <a:buFont typeface="Arial"/>
              <a:buNone/>
              <a:defRPr b="0" i="0" sz="108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60"/>
              </a:spcBef>
              <a:spcAft>
                <a:spcPts val="0"/>
              </a:spcAft>
              <a:buClr>
                <a:srgbClr val="888888"/>
              </a:buClr>
              <a:buSzPts val="1200"/>
              <a:buFont typeface="Arial"/>
              <a:buNone/>
              <a:defRPr b="0" i="0" sz="108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60"/>
              </a:spcBef>
              <a:spcAft>
                <a:spcPts val="0"/>
              </a:spcAft>
              <a:buClr>
                <a:srgbClr val="888888"/>
              </a:buClr>
              <a:buSzPts val="1200"/>
              <a:buFont typeface="Arial"/>
              <a:buNone/>
              <a:defRPr b="0" i="0" sz="108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60"/>
              </a:spcBef>
              <a:spcAft>
                <a:spcPts val="0"/>
              </a:spcAft>
              <a:buClr>
                <a:srgbClr val="888888"/>
              </a:buClr>
              <a:buSzPts val="1200"/>
              <a:buFont typeface="Arial"/>
              <a:buNone/>
              <a:defRPr b="0" i="0" sz="1080" u="none" cap="none" strike="noStrike">
                <a:solidFill>
                  <a:srgbClr val="888888"/>
                </a:solidFill>
                <a:latin typeface="Calibri"/>
                <a:ea typeface="Calibri"/>
                <a:cs typeface="Calibri"/>
                <a:sym typeface="Calibri"/>
              </a:defRPr>
            </a:lvl9pPr>
          </a:lstStyle>
          <a:p/>
        </p:txBody>
      </p:sp>
      <p:sp>
        <p:nvSpPr>
          <p:cNvPr id="305" name="Google Shape;305;p70"/>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6" name="Shape 306"/>
        <p:cNvGrpSpPr/>
        <p:nvPr/>
      </p:nvGrpSpPr>
      <p:grpSpPr>
        <a:xfrm>
          <a:off x="0" y="0"/>
          <a:ext cx="0" cy="0"/>
          <a:chOff x="0" y="0"/>
          <a:chExt cx="0" cy="0"/>
        </a:xfrm>
      </p:grpSpPr>
      <p:sp>
        <p:nvSpPr>
          <p:cNvPr id="307" name="Google Shape;307;p71"/>
          <p:cNvSpPr txBox="1"/>
          <p:nvPr>
            <p:ph type="ctrTitle"/>
          </p:nvPr>
        </p:nvSpPr>
        <p:spPr>
          <a:xfrm>
            <a:off x="780393" y="1128868"/>
            <a:ext cx="7583100" cy="74277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23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8" name="Google Shape;308;p71"/>
          <p:cNvSpPr txBox="1"/>
          <p:nvPr>
            <p:ph idx="1" type="subTitle"/>
          </p:nvPr>
        </p:nvSpPr>
        <p:spPr>
          <a:xfrm>
            <a:off x="1143000" y="1937572"/>
            <a:ext cx="6858000" cy="55404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720"/>
              </a:spcBef>
              <a:spcAft>
                <a:spcPts val="0"/>
              </a:spcAft>
              <a:buClr>
                <a:schemeClr val="dk1"/>
              </a:buClr>
              <a:buSzPts val="3900"/>
              <a:buFont typeface="Arial"/>
              <a:buNone/>
              <a:defRPr b="1" i="0" sz="3509" u="none" cap="none" strike="noStrike">
                <a:solidFill>
                  <a:schemeClr val="dk1"/>
                </a:solidFill>
                <a:latin typeface="Trebuchet MS"/>
                <a:ea typeface="Trebuchet MS"/>
                <a:cs typeface="Trebuchet MS"/>
                <a:sym typeface="Trebuchet MS"/>
              </a:defRPr>
            </a:lvl1pPr>
            <a:lvl2pPr lvl="1" marR="0" rtl="0" algn="ctr">
              <a:lnSpc>
                <a:spcPct val="90000"/>
              </a:lnSpc>
              <a:spcBef>
                <a:spcPts val="360"/>
              </a:spcBef>
              <a:spcAft>
                <a:spcPts val="0"/>
              </a:spcAft>
              <a:buClr>
                <a:schemeClr val="dk1"/>
              </a:buClr>
              <a:buSzPts val="1600"/>
              <a:buFont typeface="Arial"/>
              <a:buNone/>
              <a:defRPr b="0" i="0" sz="1440" u="none" cap="none" strike="noStrike">
                <a:solidFill>
                  <a:schemeClr val="dk1"/>
                </a:solidFill>
                <a:latin typeface="Calibri"/>
                <a:ea typeface="Calibri"/>
                <a:cs typeface="Calibri"/>
                <a:sym typeface="Calibri"/>
              </a:defRPr>
            </a:lvl2pPr>
            <a:lvl3pPr lvl="2" marR="0" rtl="0" algn="ctr">
              <a:lnSpc>
                <a:spcPct val="90000"/>
              </a:lnSpc>
              <a:spcBef>
                <a:spcPts val="360"/>
              </a:spcBef>
              <a:spcAft>
                <a:spcPts val="0"/>
              </a:spcAft>
              <a:buClr>
                <a:schemeClr val="dk1"/>
              </a:buClr>
              <a:buSzPts val="1400"/>
              <a:buFont typeface="Arial"/>
              <a:buNone/>
              <a:defRPr b="0" i="0" sz="1260" u="none" cap="none" strike="noStrike">
                <a:solidFill>
                  <a:schemeClr val="dk1"/>
                </a:solidFill>
                <a:latin typeface="Calibri"/>
                <a:ea typeface="Calibri"/>
                <a:cs typeface="Calibri"/>
                <a:sym typeface="Calibri"/>
              </a:defRPr>
            </a:lvl3pPr>
            <a:lvl4pPr lvl="3"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4pPr>
            <a:lvl5pPr lvl="4"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5pPr>
            <a:lvl6pPr lvl="5"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6pPr>
            <a:lvl7pPr lvl="6"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7pPr>
            <a:lvl8pPr lvl="7"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8pPr>
            <a:lvl9pPr lvl="8" marR="0" rtl="0" algn="ctr">
              <a:lnSpc>
                <a:spcPct val="90000"/>
              </a:lnSpc>
              <a:spcBef>
                <a:spcPts val="360"/>
              </a:spcBef>
              <a:spcAft>
                <a:spcPts val="0"/>
              </a:spcAft>
              <a:buClr>
                <a:schemeClr val="dk1"/>
              </a:buClr>
              <a:buSzPts val="1200"/>
              <a:buFont typeface="Arial"/>
              <a:buNone/>
              <a:defRPr b="0" i="0" sz="1080" u="none" cap="none" strike="noStrike">
                <a:solidFill>
                  <a:schemeClr val="dk1"/>
                </a:solidFill>
                <a:latin typeface="Calibri"/>
                <a:ea typeface="Calibri"/>
                <a:cs typeface="Calibri"/>
                <a:sym typeface="Calibri"/>
              </a:defRPr>
            </a:lvl9pPr>
          </a:lstStyle>
          <a:p/>
        </p:txBody>
      </p:sp>
      <p:sp>
        <p:nvSpPr>
          <p:cNvPr id="309" name="Google Shape;309;p71"/>
          <p:cNvSpPr txBox="1"/>
          <p:nvPr>
            <p:ph idx="10" type="dt"/>
          </p:nvPr>
        </p:nvSpPr>
        <p:spPr>
          <a:xfrm>
            <a:off x="3543300" y="3688167"/>
            <a:ext cx="2057400" cy="273780"/>
          </a:xfrm>
          <a:prstGeom prst="rect">
            <a:avLst/>
          </a:prstGeom>
          <a:noFill/>
          <a:ln>
            <a:noFill/>
          </a:ln>
        </p:spPr>
        <p:txBody>
          <a:bodyPr anchorCtr="0" anchor="ctr" bIns="35550" lIns="71100" spcFirstLastPara="1" rIns="71100" wrap="square" tIns="35550">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0" name="Google Shape;310;p71"/>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11" name="Google Shape;311;p71"/>
          <p:cNvSpPr txBox="1"/>
          <p:nvPr>
            <p:ph idx="2" type="body"/>
          </p:nvPr>
        </p:nvSpPr>
        <p:spPr>
          <a:xfrm>
            <a:off x="1435396" y="2760021"/>
            <a:ext cx="6273300" cy="685800"/>
          </a:xfrm>
          <a:prstGeom prst="rect">
            <a:avLst/>
          </a:prstGeom>
          <a:noFill/>
          <a:ln>
            <a:noFill/>
          </a:ln>
        </p:spPr>
        <p:txBody>
          <a:bodyPr anchorCtr="0" anchor="ctr" bIns="35550" lIns="71100" spcFirstLastPara="1" rIns="71100" wrap="square" tIns="35550">
            <a:noAutofit/>
          </a:bodyPr>
          <a:lstStyle>
            <a:lvl1pPr indent="-228600" lvl="0" marL="457200" marR="0" rtl="0" algn="ctr">
              <a:lnSpc>
                <a:spcPct val="90000"/>
              </a:lnSpc>
              <a:spcBef>
                <a:spcPts val="720"/>
              </a:spcBef>
              <a:spcAft>
                <a:spcPts val="0"/>
              </a:spcAft>
              <a:buClr>
                <a:schemeClr val="dk1"/>
              </a:buClr>
              <a:buSzPts val="2600"/>
              <a:buFont typeface="Arial"/>
              <a:buNone/>
              <a:defRPr b="0" i="0" sz="234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360"/>
              </a:spcBef>
              <a:spcAft>
                <a:spcPts val="0"/>
              </a:spcAft>
              <a:buClr>
                <a:schemeClr val="dk1"/>
              </a:buClr>
              <a:buSzPts val="1600"/>
              <a:buFont typeface="Arial"/>
              <a:buNone/>
              <a:defRPr b="0" i="0" sz="144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360"/>
              </a:spcBef>
              <a:spcAft>
                <a:spcPts val="0"/>
              </a:spcAft>
              <a:buClr>
                <a:schemeClr val="dk1"/>
              </a:buClr>
              <a:buSzPts val="1600"/>
              <a:buFont typeface="Arial"/>
              <a:buNone/>
              <a:defRPr b="0" i="0" sz="144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360"/>
              </a:spcBef>
              <a:spcAft>
                <a:spcPts val="0"/>
              </a:spcAft>
              <a:buClr>
                <a:schemeClr val="dk1"/>
              </a:buClr>
              <a:buSzPts val="1600"/>
              <a:buFont typeface="Arial"/>
              <a:buNone/>
              <a:defRPr b="0" i="0" sz="144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360"/>
              </a:spcBef>
              <a:spcAft>
                <a:spcPts val="0"/>
              </a:spcAft>
              <a:buClr>
                <a:schemeClr val="dk1"/>
              </a:buClr>
              <a:buSzPts val="1600"/>
              <a:buFont typeface="Arial"/>
              <a:buNone/>
              <a:defRPr b="0" i="0" sz="144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6pPr>
            <a:lvl7pPr indent="-317500" lvl="6" marL="32004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7pPr>
            <a:lvl8pPr indent="-317500" lvl="7" marL="36576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8pPr>
            <a:lvl9pPr indent="-317500" lvl="8" marL="41148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312" name="Shape 312"/>
        <p:cNvGrpSpPr/>
        <p:nvPr/>
      </p:nvGrpSpPr>
      <p:grpSpPr>
        <a:xfrm>
          <a:off x="0" y="0"/>
          <a:ext cx="0" cy="0"/>
          <a:chOff x="0" y="0"/>
          <a:chExt cx="0" cy="0"/>
        </a:xfrm>
      </p:grpSpPr>
      <p:sp>
        <p:nvSpPr>
          <p:cNvPr id="313" name="Google Shape;313;p72"/>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14" name="Google Shape;314;p72"/>
          <p:cNvSpPr/>
          <p:nvPr/>
        </p:nvSpPr>
        <p:spPr>
          <a:xfrm>
            <a:off x="628649" y="1405105"/>
            <a:ext cx="7825200" cy="1731240"/>
          </a:xfrm>
          <a:prstGeom prst="rect">
            <a:avLst/>
          </a:prstGeom>
          <a:noFill/>
          <a:ln>
            <a:noFill/>
          </a:ln>
        </p:spPr>
        <p:txBody>
          <a:bodyPr anchorCtr="0" anchor="t" bIns="31975" lIns="63975" spcFirstLastPara="1" rIns="63975" wrap="square" tIns="31975">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52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989" u="none" cap="none" strike="noStrike">
              <a:solidFill>
                <a:srgbClr val="000000"/>
              </a:solidFill>
              <a:latin typeface="Arial"/>
              <a:ea typeface="Arial"/>
              <a:cs typeface="Arial"/>
              <a:sym typeface="Arial"/>
            </a:endParaRPr>
          </a:p>
        </p:txBody>
      </p:sp>
      <p:sp>
        <p:nvSpPr>
          <p:cNvPr id="315" name="Google Shape;315;p72"/>
          <p:cNvSpPr/>
          <p:nvPr/>
        </p:nvSpPr>
        <p:spPr>
          <a:xfrm>
            <a:off x="658793" y="313419"/>
            <a:ext cx="7825200" cy="761940"/>
          </a:xfrm>
          <a:prstGeom prst="rect">
            <a:avLst/>
          </a:prstGeom>
          <a:noFill/>
          <a:ln>
            <a:noFill/>
          </a:ln>
        </p:spPr>
        <p:txBody>
          <a:bodyPr anchorCtr="0" anchor="t" bIns="31975" lIns="63975" spcFirstLastPara="1" rIns="63975" wrap="square" tIns="31975">
            <a:noAutofit/>
          </a:bodyPr>
          <a:lstStyle/>
          <a:p>
            <a:pPr indent="0" lvl="0" marL="0" marR="0" rtl="0" algn="ctr">
              <a:lnSpc>
                <a:spcPct val="100000"/>
              </a:lnSpc>
              <a:spcBef>
                <a:spcPts val="0"/>
              </a:spcBef>
              <a:spcAft>
                <a:spcPts val="0"/>
              </a:spcAft>
              <a:buClr>
                <a:srgbClr val="000000"/>
              </a:buClr>
              <a:buSzPts val="4230"/>
              <a:buFont typeface="Arial"/>
              <a:buNone/>
            </a:pPr>
            <a:r>
              <a:rPr b="1" i="0" lang="en-US" sz="4230" u="none" cap="none" strike="noStrike">
                <a:solidFill>
                  <a:schemeClr val="dk2"/>
                </a:solidFill>
                <a:latin typeface="Trebuchet MS"/>
                <a:ea typeface="Trebuchet MS"/>
                <a:cs typeface="Trebuchet MS"/>
                <a:sym typeface="Trebuchet MS"/>
              </a:rPr>
              <a:t>Our Mission</a:t>
            </a:r>
            <a:endParaRPr b="0" i="0" sz="126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316" name="Shape 316"/>
        <p:cNvGrpSpPr/>
        <p:nvPr/>
      </p:nvGrpSpPr>
      <p:grpSpPr>
        <a:xfrm>
          <a:off x="0" y="0"/>
          <a:ext cx="0" cy="0"/>
          <a:chOff x="0" y="0"/>
          <a:chExt cx="0" cy="0"/>
        </a:xfrm>
      </p:grpSpPr>
      <p:sp>
        <p:nvSpPr>
          <p:cNvPr id="317" name="Google Shape;317;p73"/>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18" name="Google Shape;318;p73"/>
          <p:cNvSpPr txBox="1"/>
          <p:nvPr/>
        </p:nvSpPr>
        <p:spPr>
          <a:xfrm>
            <a:off x="10221314" y="6553014"/>
            <a:ext cx="1629000" cy="295650"/>
          </a:xfrm>
          <a:prstGeom prst="rect">
            <a:avLst/>
          </a:prstGeom>
          <a:noFill/>
          <a:ln>
            <a:noFill/>
          </a:ln>
        </p:spPr>
        <p:txBody>
          <a:bodyPr anchorCtr="0" anchor="t" bIns="31975" lIns="63975" spcFirstLastPara="1" rIns="63975" wrap="square" tIns="31975">
            <a:noAutofit/>
          </a:bodyPr>
          <a:lstStyle/>
          <a:p>
            <a:pPr indent="0" lvl="0" marL="0" marR="0" rtl="0" algn="r">
              <a:lnSpc>
                <a:spcPct val="100000"/>
              </a:lnSpc>
              <a:spcBef>
                <a:spcPts val="0"/>
              </a:spcBef>
              <a:spcAft>
                <a:spcPts val="0"/>
              </a:spcAft>
              <a:buClr>
                <a:srgbClr val="000000"/>
              </a:buClr>
              <a:buSzPts val="1260"/>
              <a:buFont typeface="Arial"/>
              <a:buNone/>
            </a:pPr>
            <a:fld id="{00000000-1234-1234-1234-123412341234}" type="slidenum">
              <a:rPr b="1" i="0" lang="en-US" sz="1260" u="none" cap="none" strike="noStrike">
                <a:solidFill>
                  <a:srgbClr val="000000"/>
                </a:solidFill>
                <a:latin typeface="Trebuchet MS"/>
                <a:ea typeface="Trebuchet MS"/>
                <a:cs typeface="Trebuchet MS"/>
                <a:sym typeface="Trebuchet MS"/>
              </a:rPr>
              <a:t>‹#›</a:t>
            </a:fld>
            <a:endParaRPr b="1" i="0" sz="1260"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319" name="Google Shape;319;p73"/>
          <p:cNvPicPr preferRelativeResize="0"/>
          <p:nvPr/>
        </p:nvPicPr>
        <p:blipFill rotWithShape="1">
          <a:blip r:embed="rId2">
            <a:alphaModFix/>
          </a:blip>
          <a:srcRect b="4825" l="1681" r="0" t="12786"/>
          <a:stretch/>
        </p:blipFill>
        <p:spPr>
          <a:xfrm>
            <a:off x="0" y="-1"/>
            <a:ext cx="9143996" cy="4695091"/>
          </a:xfrm>
          <a:prstGeom prst="rect">
            <a:avLst/>
          </a:prstGeom>
          <a:noFill/>
          <a:ln>
            <a:noFill/>
          </a:ln>
        </p:spPr>
      </p:pic>
      <p:sp>
        <p:nvSpPr>
          <p:cNvPr id="320" name="Google Shape;320;p73"/>
          <p:cNvSpPr/>
          <p:nvPr/>
        </p:nvSpPr>
        <p:spPr>
          <a:xfrm>
            <a:off x="0" y="2584310"/>
            <a:ext cx="9162300" cy="1919160"/>
          </a:xfrm>
          <a:prstGeom prst="rect">
            <a:avLst/>
          </a:prstGeom>
          <a:solidFill>
            <a:srgbClr val="001970">
              <a:alpha val="80000"/>
            </a:srgbClr>
          </a:solidFill>
          <a:ln>
            <a:noFill/>
          </a:ln>
        </p:spPr>
        <p:txBody>
          <a:bodyPr anchorCtr="0" anchor="ctr" bIns="128000" lIns="91000" spcFirstLastPara="1" rIns="91000" wrap="square" tIns="45475">
            <a:noAutofit/>
          </a:bodyPr>
          <a:lstStyle/>
          <a:p>
            <a:pPr indent="0" lvl="0" marL="114300" marR="0" rtl="0" algn="l">
              <a:lnSpc>
                <a:spcPct val="100000"/>
              </a:lnSpc>
              <a:spcBef>
                <a:spcPts val="0"/>
              </a:spcBef>
              <a:spcAft>
                <a:spcPts val="0"/>
              </a:spcAft>
              <a:buClr>
                <a:srgbClr val="FFFFFF"/>
              </a:buClr>
              <a:buSzPts val="4200"/>
              <a:buFont typeface="Trebuchet MS"/>
              <a:buNone/>
            </a:pPr>
            <a:r>
              <a:rPr b="1" i="0" lang="en-US" sz="3780" u="none" cap="none" strike="noStrike">
                <a:solidFill>
                  <a:srgbClr val="FFFFFF"/>
                </a:solidFill>
                <a:latin typeface="Trebuchet MS"/>
                <a:ea typeface="Trebuchet MS"/>
                <a:cs typeface="Trebuchet MS"/>
                <a:sym typeface="Trebuchet MS"/>
              </a:rPr>
              <a:t>Our Mission: </a:t>
            </a:r>
            <a:endParaRPr b="0" i="0" sz="3780" u="none" cap="none" strike="noStrike">
              <a:solidFill>
                <a:srgbClr val="5C6670"/>
              </a:solidFill>
              <a:latin typeface="Trebuchet MS"/>
              <a:ea typeface="Trebuchet MS"/>
              <a:cs typeface="Trebuchet MS"/>
              <a:sym typeface="Trebuchet MS"/>
            </a:endParaRPr>
          </a:p>
          <a:p>
            <a:pPr indent="0" lvl="0" marL="114300" marR="0" rtl="0" algn="l">
              <a:lnSpc>
                <a:spcPct val="100000"/>
              </a:lnSpc>
              <a:spcBef>
                <a:spcPts val="0"/>
              </a:spcBef>
              <a:spcAft>
                <a:spcPts val="0"/>
              </a:spcAft>
              <a:buClr>
                <a:srgbClr val="FFFFFF"/>
              </a:buClr>
              <a:buSzPts val="2500"/>
              <a:buFont typeface="Trebuchet MS"/>
              <a:buNone/>
            </a:pPr>
            <a:r>
              <a:rPr b="0" i="0" lang="en-US" sz="225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25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321" name="Shape 321"/>
        <p:cNvGrpSpPr/>
        <p:nvPr/>
      </p:nvGrpSpPr>
      <p:grpSpPr>
        <a:xfrm>
          <a:off x="0" y="0"/>
          <a:ext cx="0" cy="0"/>
          <a:chOff x="0" y="0"/>
          <a:chExt cx="0" cy="0"/>
        </a:xfrm>
      </p:grpSpPr>
      <p:sp>
        <p:nvSpPr>
          <p:cNvPr id="322" name="Google Shape;322;p74"/>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23" name="Google Shape;323;p74"/>
          <p:cNvSpPr/>
          <p:nvPr/>
        </p:nvSpPr>
        <p:spPr>
          <a:xfrm>
            <a:off x="628649" y="1405105"/>
            <a:ext cx="7825200" cy="2146770"/>
          </a:xfrm>
          <a:prstGeom prst="rect">
            <a:avLst/>
          </a:prstGeom>
          <a:noFill/>
          <a:ln>
            <a:noFill/>
          </a:ln>
        </p:spPr>
        <p:txBody>
          <a:bodyPr anchorCtr="0" anchor="t" bIns="31975" lIns="63975" spcFirstLastPara="1" rIns="63975" wrap="square" tIns="31975">
            <a:noAutofit/>
          </a:bodyPr>
          <a:lstStyle/>
          <a:p>
            <a:pPr indent="0" lvl="0" marL="0" marR="0" rtl="0" algn="l">
              <a:lnSpc>
                <a:spcPct val="100000"/>
              </a:lnSpc>
              <a:spcBef>
                <a:spcPts val="0"/>
              </a:spcBef>
              <a:spcAft>
                <a:spcPts val="0"/>
              </a:spcAft>
              <a:buClr>
                <a:schemeClr val="dk1"/>
              </a:buClr>
              <a:buSzPts val="2800"/>
              <a:buFont typeface="Trebuchet MS"/>
              <a:buNone/>
            </a:pPr>
            <a:r>
              <a:rPr b="0" i="0" lang="en-US" sz="2520" u="none" cap="none" strike="noStrike">
                <a:solidFill>
                  <a:schemeClr val="dk1"/>
                </a:solidFill>
                <a:latin typeface="Trebuchet MS"/>
                <a:ea typeface="Trebuchet MS"/>
                <a:cs typeface="Trebuchet MS"/>
                <a:sym typeface="Trebuchet MS"/>
              </a:rPr>
              <a:t>The Department of Health Care Policy &amp; Financing administers Health First Colorado (Colorado’s Medicaid program), Child Health Plan </a:t>
            </a:r>
            <a:r>
              <a:rPr b="0" i="1" lang="en-US" sz="2520" u="none" cap="none" strike="noStrike">
                <a:solidFill>
                  <a:schemeClr val="dk1"/>
                </a:solidFill>
                <a:latin typeface="Trebuchet MS"/>
                <a:ea typeface="Trebuchet MS"/>
                <a:cs typeface="Trebuchet MS"/>
                <a:sym typeface="Trebuchet MS"/>
              </a:rPr>
              <a:t>Plus </a:t>
            </a:r>
            <a:r>
              <a:rPr b="0" i="0" lang="en-US" sz="2520" u="none" cap="none" strike="noStrike">
                <a:solidFill>
                  <a:schemeClr val="dk1"/>
                </a:solidFill>
                <a:latin typeface="Trebuchet MS"/>
                <a:ea typeface="Trebuchet MS"/>
                <a:cs typeface="Trebuchet MS"/>
                <a:sym typeface="Trebuchet MS"/>
              </a:rPr>
              <a:t>(CHP+) and other health care programs for Coloradans who qualify. </a:t>
            </a:r>
            <a:endParaRPr b="1" i="0" sz="2520" u="none" cap="none" strike="noStrike">
              <a:solidFill>
                <a:schemeClr val="dk1"/>
              </a:solidFill>
              <a:latin typeface="Trebuchet MS"/>
              <a:ea typeface="Trebuchet MS"/>
              <a:cs typeface="Trebuchet MS"/>
              <a:sym typeface="Trebuchet MS"/>
            </a:endParaRPr>
          </a:p>
        </p:txBody>
      </p:sp>
      <p:sp>
        <p:nvSpPr>
          <p:cNvPr id="324" name="Google Shape;324;p74"/>
          <p:cNvSpPr/>
          <p:nvPr/>
        </p:nvSpPr>
        <p:spPr>
          <a:xfrm>
            <a:off x="628650" y="286659"/>
            <a:ext cx="7825200" cy="761940"/>
          </a:xfrm>
          <a:prstGeom prst="rect">
            <a:avLst/>
          </a:prstGeom>
          <a:noFill/>
          <a:ln>
            <a:noFill/>
          </a:ln>
        </p:spPr>
        <p:txBody>
          <a:bodyPr anchorCtr="0" anchor="t" bIns="31975" lIns="63975" spcFirstLastPara="1" rIns="63975" wrap="square" tIns="31975">
            <a:noAutofit/>
          </a:bodyPr>
          <a:lstStyle/>
          <a:p>
            <a:pPr indent="0" lvl="0" marL="0" marR="0" rtl="0" algn="ctr">
              <a:lnSpc>
                <a:spcPct val="100000"/>
              </a:lnSpc>
              <a:spcBef>
                <a:spcPts val="0"/>
              </a:spcBef>
              <a:spcAft>
                <a:spcPts val="0"/>
              </a:spcAft>
              <a:buClr>
                <a:srgbClr val="000000"/>
              </a:buClr>
              <a:buSzPts val="4230"/>
              <a:buFont typeface="Arial"/>
              <a:buNone/>
            </a:pPr>
            <a:r>
              <a:rPr b="1" i="0" lang="en-US" sz="4230" u="none" cap="none" strike="noStrike">
                <a:solidFill>
                  <a:srgbClr val="232C68"/>
                </a:solidFill>
                <a:latin typeface="Trebuchet MS"/>
                <a:ea typeface="Trebuchet MS"/>
                <a:cs typeface="Trebuchet MS"/>
                <a:sym typeface="Trebuchet MS"/>
              </a:rPr>
              <a:t>What We Do</a:t>
            </a:r>
            <a:endParaRPr b="0" i="0" sz="126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25" name="Shape 325"/>
        <p:cNvGrpSpPr/>
        <p:nvPr/>
      </p:nvGrpSpPr>
      <p:grpSpPr>
        <a:xfrm>
          <a:off x="0" y="0"/>
          <a:ext cx="0" cy="0"/>
          <a:chOff x="0" y="0"/>
          <a:chExt cx="0" cy="0"/>
        </a:xfrm>
      </p:grpSpPr>
      <p:sp>
        <p:nvSpPr>
          <p:cNvPr id="326" name="Google Shape;326;p75"/>
          <p:cNvSpPr txBox="1"/>
          <p:nvPr>
            <p:ph type="title"/>
          </p:nvPr>
        </p:nvSpPr>
        <p:spPr>
          <a:xfrm>
            <a:off x="605660" y="1354603"/>
            <a:ext cx="3602400" cy="2228310"/>
          </a:xfrm>
          <a:prstGeom prst="rect">
            <a:avLst/>
          </a:prstGeom>
          <a:noFill/>
          <a:ln>
            <a:noFill/>
          </a:ln>
        </p:spPr>
        <p:txBody>
          <a:bodyPr anchorCtr="0" anchor="ctr" bIns="35550" lIns="71100" spcFirstLastPara="1" rIns="71100" wrap="square" tIns="35550">
            <a:noAutofit/>
          </a:bodyPr>
          <a:lstStyle>
            <a:lvl1pPr lvl="0" algn="l">
              <a:lnSpc>
                <a:spcPct val="90000"/>
              </a:lnSpc>
              <a:spcBef>
                <a:spcPts val="0"/>
              </a:spcBef>
              <a:spcAft>
                <a:spcPts val="0"/>
              </a:spcAft>
              <a:buClr>
                <a:schemeClr val="dk2"/>
              </a:buClr>
              <a:buSzPts val="5600"/>
              <a:buFont typeface="Trebuchet MS"/>
              <a:buNone/>
              <a:defRPr sz="504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7" name="Google Shape;327;p75"/>
          <p:cNvSpPr txBox="1"/>
          <p:nvPr>
            <p:ph idx="1" type="body"/>
          </p:nvPr>
        </p:nvSpPr>
        <p:spPr>
          <a:xfrm>
            <a:off x="4857422" y="1354602"/>
            <a:ext cx="3642000" cy="2228310"/>
          </a:xfrm>
          <a:prstGeom prst="rect">
            <a:avLst/>
          </a:prstGeom>
          <a:noFill/>
          <a:ln>
            <a:noFill/>
          </a:ln>
        </p:spPr>
        <p:txBody>
          <a:bodyPr anchorCtr="0" anchor="t" bIns="35550" lIns="71100" spcFirstLastPara="1" rIns="71100" wrap="square" tIns="35550">
            <a:noAutofit/>
          </a:bodyPr>
          <a:lstStyle>
            <a:lvl1pPr indent="-406400" lvl="0" marL="457200" marR="0" rtl="0" algn="l">
              <a:lnSpc>
                <a:spcPct val="90000"/>
              </a:lnSpc>
              <a:spcBef>
                <a:spcPts val="720"/>
              </a:spcBef>
              <a:spcAft>
                <a:spcPts val="0"/>
              </a:spcAft>
              <a:buClr>
                <a:schemeClr val="dk1"/>
              </a:buClr>
              <a:buSzPts val="2800"/>
              <a:buFont typeface="Arial"/>
              <a:buChar char="•"/>
              <a:defRPr b="0" i="0" sz="2520" u="none" cap="none" strike="noStrike">
                <a:solidFill>
                  <a:schemeClr val="dk1"/>
                </a:solidFill>
                <a:latin typeface="Trebuchet MS"/>
                <a:ea typeface="Trebuchet MS"/>
                <a:cs typeface="Trebuchet MS"/>
                <a:sym typeface="Trebuchet MS"/>
              </a:defRPr>
            </a:lvl1pPr>
            <a:lvl2pPr indent="-336550" lvl="1" marL="914400" marR="0" rtl="0" algn="l">
              <a:lnSpc>
                <a:spcPct val="90000"/>
              </a:lnSpc>
              <a:spcBef>
                <a:spcPts val="360"/>
              </a:spcBef>
              <a:spcAft>
                <a:spcPts val="0"/>
              </a:spcAft>
              <a:buClr>
                <a:schemeClr val="dk1"/>
              </a:buClr>
              <a:buSzPts val="1700"/>
              <a:buFont typeface="Noto Sans Symbols"/>
              <a:buChar char="⮚"/>
              <a:defRPr b="0" i="0" sz="2250" u="none" cap="none" strike="noStrike">
                <a:solidFill>
                  <a:schemeClr val="dk1"/>
                </a:solidFill>
                <a:latin typeface="Trebuchet MS"/>
                <a:ea typeface="Trebuchet MS"/>
                <a:cs typeface="Trebuchet MS"/>
                <a:sym typeface="Trebuchet MS"/>
              </a:defRPr>
            </a:lvl2pPr>
            <a:lvl3pPr indent="-368300" lvl="2" marL="1371600" marR="0" rtl="0" algn="l">
              <a:lnSpc>
                <a:spcPct val="90000"/>
              </a:lnSpc>
              <a:spcBef>
                <a:spcPts val="360"/>
              </a:spcBef>
              <a:spcAft>
                <a:spcPts val="0"/>
              </a:spcAft>
              <a:buClr>
                <a:schemeClr val="dk1"/>
              </a:buClr>
              <a:buSzPts val="2200"/>
              <a:buFont typeface="Noto Sans Symbols"/>
              <a:buChar char="▪"/>
              <a:defRPr b="0" i="0" sz="1979" u="none" cap="none" strike="noStrike">
                <a:solidFill>
                  <a:schemeClr val="dk1"/>
                </a:solidFill>
                <a:latin typeface="Trebuchet MS"/>
                <a:ea typeface="Trebuchet MS"/>
                <a:cs typeface="Trebuchet MS"/>
                <a:sym typeface="Trebuchet MS"/>
              </a:defRPr>
            </a:lvl3pPr>
            <a:lvl4pPr indent="-349250" lvl="3" marL="1828800" marR="0" rtl="0" algn="l">
              <a:lnSpc>
                <a:spcPct val="90000"/>
              </a:lnSpc>
              <a:spcBef>
                <a:spcPts val="360"/>
              </a:spcBef>
              <a:spcAft>
                <a:spcPts val="0"/>
              </a:spcAft>
              <a:buClr>
                <a:schemeClr val="dk1"/>
              </a:buClr>
              <a:buSzPts val="1900"/>
              <a:buFont typeface="Arial"/>
              <a:buChar char="•"/>
              <a:defRPr b="0" i="0" sz="1710" u="none" cap="none" strike="noStrike">
                <a:solidFill>
                  <a:schemeClr val="dk1"/>
                </a:solidFill>
                <a:latin typeface="Trebuchet MS"/>
                <a:ea typeface="Trebuchet MS"/>
                <a:cs typeface="Trebuchet MS"/>
                <a:sym typeface="Trebuchet MS"/>
              </a:defRPr>
            </a:lvl4pPr>
            <a:lvl5pPr indent="-317500" lvl="4" marL="22860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5pPr>
            <a:lvl6pPr indent="-317500" lvl="5" marL="27432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6pPr>
            <a:lvl7pPr indent="-317500" lvl="6" marL="32004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7pPr>
            <a:lvl8pPr indent="-317500" lvl="7" marL="36576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8pPr>
            <a:lvl9pPr indent="-317500" lvl="8" marL="41148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9pPr>
          </a:lstStyle>
          <a:p/>
        </p:txBody>
      </p:sp>
      <p:sp>
        <p:nvSpPr>
          <p:cNvPr id="328" name="Google Shape;328;p75"/>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329" name="Google Shape;329;p75"/>
          <p:cNvCxnSpPr/>
          <p:nvPr/>
        </p:nvCxnSpPr>
        <p:spPr>
          <a:xfrm>
            <a:off x="4572000" y="995362"/>
            <a:ext cx="0" cy="315279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0" name="Shape 330"/>
        <p:cNvGrpSpPr/>
        <p:nvPr/>
      </p:nvGrpSpPr>
      <p:grpSpPr>
        <a:xfrm>
          <a:off x="0" y="0"/>
          <a:ext cx="0" cy="0"/>
          <a:chOff x="0" y="0"/>
          <a:chExt cx="0" cy="0"/>
        </a:xfrm>
      </p:grpSpPr>
      <p:sp>
        <p:nvSpPr>
          <p:cNvPr id="331" name="Google Shape;331;p82"/>
          <p:cNvSpPr txBox="1"/>
          <p:nvPr>
            <p:ph type="title"/>
          </p:nvPr>
        </p:nvSpPr>
        <p:spPr>
          <a:xfrm>
            <a:off x="137948" y="1645444"/>
            <a:ext cx="8868300" cy="994410"/>
          </a:xfrm>
          <a:prstGeom prst="rect">
            <a:avLst/>
          </a:prstGeom>
          <a:noFill/>
          <a:ln>
            <a:noFill/>
          </a:ln>
        </p:spPr>
        <p:txBody>
          <a:bodyPr anchorCtr="0" anchor="ctr" bIns="35550" lIns="71100" spcFirstLastPara="1" rIns="71100" wrap="square" tIns="35550">
            <a:noAutofit/>
          </a:bodyPr>
          <a:lstStyle>
            <a:lvl1pPr lvl="0" algn="ctr">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2" name="Google Shape;332;p82"/>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40" name="Shape 40"/>
        <p:cNvGrpSpPr/>
        <p:nvPr/>
      </p:nvGrpSpPr>
      <p:grpSpPr>
        <a:xfrm>
          <a:off x="0" y="0"/>
          <a:ext cx="0" cy="0"/>
          <a:chOff x="0" y="0"/>
          <a:chExt cx="0" cy="0"/>
        </a:xfrm>
      </p:grpSpPr>
      <p:sp>
        <p:nvSpPr>
          <p:cNvPr id="41" name="Google Shape;41;p99"/>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99"/>
          <p:cNvSpPr txBox="1"/>
          <p:nvPr/>
        </p:nvSpPr>
        <p:spPr>
          <a:xfrm>
            <a:off x="13628419" y="6553015"/>
            <a:ext cx="2172022" cy="29556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801" u="none" cap="none" strike="noStrike">
                <a:solidFill>
                  <a:srgbClr val="000000"/>
                </a:solidFill>
                <a:latin typeface="Trebuchet MS"/>
                <a:ea typeface="Trebuchet MS"/>
                <a:cs typeface="Trebuchet MS"/>
                <a:sym typeface="Trebuchet MS"/>
              </a:rPr>
              <a:t>‹#›</a:t>
            </a:fld>
            <a:endParaRPr b="1" i="0" sz="1801" u="none" cap="none" strike="noStrike">
              <a:solidFill>
                <a:srgbClr val="000000"/>
              </a:solidFill>
              <a:latin typeface="Trebuchet MS"/>
              <a:ea typeface="Trebuchet MS"/>
              <a:cs typeface="Trebuchet MS"/>
              <a:sym typeface="Trebuchet MS"/>
            </a:endParaRPr>
          </a:p>
        </p:txBody>
      </p:sp>
      <p:pic>
        <p:nvPicPr>
          <p:cNvPr id="43" name="Google Shape;43;p99"/>
          <p:cNvPicPr preferRelativeResize="0"/>
          <p:nvPr/>
        </p:nvPicPr>
        <p:blipFill rotWithShape="1">
          <a:blip r:embed="rId2">
            <a:alphaModFix/>
          </a:blip>
          <a:srcRect b="0" l="19753" r="3939" t="14811"/>
          <a:stretch/>
        </p:blipFill>
        <p:spPr>
          <a:xfrm>
            <a:off x="0" y="-1"/>
            <a:ext cx="9144000" cy="4701686"/>
          </a:xfrm>
          <a:prstGeom prst="rect">
            <a:avLst/>
          </a:prstGeom>
          <a:noFill/>
          <a:ln>
            <a:noFill/>
          </a:ln>
        </p:spPr>
      </p:pic>
      <p:sp>
        <p:nvSpPr>
          <p:cNvPr id="44" name="Google Shape;44;p99"/>
          <p:cNvSpPr/>
          <p:nvPr/>
        </p:nvSpPr>
        <p:spPr>
          <a:xfrm>
            <a:off x="0" y="2779468"/>
            <a:ext cx="9144000" cy="1618905"/>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0" lvl="0" marL="161925" marR="0" rtl="0" algn="l">
              <a:lnSpc>
                <a:spcPct val="100000"/>
              </a:lnSpc>
              <a:spcBef>
                <a:spcPts val="0"/>
              </a:spcBef>
              <a:spcAft>
                <a:spcPts val="0"/>
              </a:spcAft>
              <a:buClr>
                <a:srgbClr val="FFFFFF"/>
              </a:buClr>
              <a:buSzPts val="4000"/>
              <a:buFont typeface="Trebuchet MS"/>
              <a:buNone/>
            </a:pPr>
            <a:r>
              <a:rPr b="1" i="0" lang="en-US" sz="4000" u="none" cap="none" strike="noStrike">
                <a:solidFill>
                  <a:srgbClr val="FFFFFF"/>
                </a:solidFill>
                <a:latin typeface="Trebuchet MS"/>
                <a:ea typeface="Trebuchet MS"/>
                <a:cs typeface="Trebuchet MS"/>
                <a:sym typeface="Trebuchet MS"/>
              </a:rPr>
              <a:t>Our Mission: </a:t>
            </a:r>
            <a:endParaRPr b="0" i="0" sz="4000" u="none" cap="none" strike="noStrike">
              <a:solidFill>
                <a:srgbClr val="5C6670"/>
              </a:solidFill>
              <a:latin typeface="Trebuchet MS"/>
              <a:ea typeface="Trebuchet MS"/>
              <a:cs typeface="Trebuchet MS"/>
              <a:sym typeface="Trebuchet MS"/>
            </a:endParaRPr>
          </a:p>
          <a:p>
            <a:pPr indent="0" lvl="0" marL="161925" marR="0" rtl="0" algn="l">
              <a:lnSpc>
                <a:spcPct val="100000"/>
              </a:lnSpc>
              <a:spcBef>
                <a:spcPts val="0"/>
              </a:spcBef>
              <a:spcAft>
                <a:spcPts val="0"/>
              </a:spcAft>
              <a:buClr>
                <a:srgbClr val="FFFFFF"/>
              </a:buClr>
              <a:buSzPts val="2800"/>
              <a:buFont typeface="Trebuchet MS"/>
              <a:buNone/>
            </a:pPr>
            <a:r>
              <a:rPr b="0" i="0" lang="en-US" sz="28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8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333" name="Shape 333"/>
        <p:cNvGrpSpPr/>
        <p:nvPr/>
      </p:nvGrpSpPr>
      <p:grpSpPr>
        <a:xfrm>
          <a:off x="0" y="0"/>
          <a:ext cx="0" cy="0"/>
          <a:chOff x="0" y="0"/>
          <a:chExt cx="0" cy="0"/>
        </a:xfrm>
      </p:grpSpPr>
      <p:sp>
        <p:nvSpPr>
          <p:cNvPr id="334" name="Google Shape;334;p83"/>
          <p:cNvSpPr txBox="1"/>
          <p:nvPr>
            <p:ph type="title"/>
          </p:nvPr>
        </p:nvSpPr>
        <p:spPr>
          <a:xfrm>
            <a:off x="4592091" y="1968996"/>
            <a:ext cx="4036200" cy="17355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567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5" name="Google Shape;335;p83"/>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336" name="Google Shape;336;p83"/>
          <p:cNvPicPr preferRelativeResize="0"/>
          <p:nvPr/>
        </p:nvPicPr>
        <p:blipFill rotWithShape="1">
          <a:blip r:embed="rId2">
            <a:alphaModFix/>
          </a:blip>
          <a:srcRect b="0" l="0" r="0" t="0"/>
          <a:stretch/>
        </p:blipFill>
        <p:spPr>
          <a:xfrm>
            <a:off x="-714374" y="-223837"/>
            <a:ext cx="5572125" cy="5014913"/>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337" name="Shape 337"/>
        <p:cNvGrpSpPr/>
        <p:nvPr/>
      </p:nvGrpSpPr>
      <p:grpSpPr>
        <a:xfrm>
          <a:off x="0" y="0"/>
          <a:ext cx="0" cy="0"/>
          <a:chOff x="0" y="0"/>
          <a:chExt cx="0" cy="0"/>
        </a:xfrm>
      </p:grpSpPr>
      <p:sp>
        <p:nvSpPr>
          <p:cNvPr id="338" name="Google Shape;338;p84"/>
          <p:cNvSpPr txBox="1"/>
          <p:nvPr>
            <p:ph type="title"/>
          </p:nvPr>
        </p:nvSpPr>
        <p:spPr>
          <a:xfrm>
            <a:off x="4592091" y="1690391"/>
            <a:ext cx="4319400" cy="17625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6300"/>
              <a:buFont typeface="Trebuchet MS"/>
              <a:buNone/>
              <a:defRPr sz="567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9" name="Google Shape;339;p84"/>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340" name="Google Shape;340;p84"/>
          <p:cNvPicPr preferRelativeResize="0"/>
          <p:nvPr/>
        </p:nvPicPr>
        <p:blipFill rotWithShape="1">
          <a:blip r:embed="rId2">
            <a:alphaModFix/>
          </a:blip>
          <a:srcRect b="0" l="0" r="0" t="0"/>
          <a:stretch/>
        </p:blipFill>
        <p:spPr>
          <a:xfrm>
            <a:off x="-169519" y="80368"/>
            <a:ext cx="4942432" cy="4448325"/>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341" name="Shape 341"/>
        <p:cNvGrpSpPr/>
        <p:nvPr/>
      </p:nvGrpSpPr>
      <p:grpSpPr>
        <a:xfrm>
          <a:off x="0" y="0"/>
          <a:ext cx="0" cy="0"/>
          <a:chOff x="0" y="0"/>
          <a:chExt cx="0" cy="0"/>
        </a:xfrm>
      </p:grpSpPr>
      <p:sp>
        <p:nvSpPr>
          <p:cNvPr id="342" name="Google Shape;342;p85"/>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43" name="Google Shape;343;p85"/>
          <p:cNvSpPr txBox="1"/>
          <p:nvPr>
            <p:ph type="title"/>
          </p:nvPr>
        </p:nvSpPr>
        <p:spPr>
          <a:xfrm>
            <a:off x="628650" y="328489"/>
            <a:ext cx="7886700" cy="720090"/>
          </a:xfrm>
          <a:prstGeom prst="rect">
            <a:avLst/>
          </a:prstGeom>
          <a:noFill/>
          <a:ln>
            <a:noFill/>
          </a:ln>
        </p:spPr>
        <p:txBody>
          <a:bodyPr anchorCtr="0" anchor="b" bIns="35550" lIns="71100" spcFirstLastPara="1" rIns="71100" wrap="square" tIns="35550">
            <a:noAutofit/>
          </a:bodyPr>
          <a:lstStyle>
            <a:lvl1pPr lvl="0" algn="ctr">
              <a:lnSpc>
                <a:spcPct val="90000"/>
              </a:lnSpc>
              <a:spcBef>
                <a:spcPts val="0"/>
              </a:spcBef>
              <a:spcAft>
                <a:spcPts val="0"/>
              </a:spcAft>
              <a:buClr>
                <a:schemeClr val="dk2"/>
              </a:buClr>
              <a:buSzPts val="4700"/>
              <a:buFont typeface="Trebuchet MS"/>
              <a:buNone/>
              <a:defRPr sz="423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4" name="Google Shape;344;p85"/>
          <p:cNvSpPr txBox="1"/>
          <p:nvPr>
            <p:ph idx="1" type="body"/>
          </p:nvPr>
        </p:nvSpPr>
        <p:spPr>
          <a:xfrm>
            <a:off x="1665111" y="1621510"/>
            <a:ext cx="5813700" cy="2864970"/>
          </a:xfrm>
          <a:prstGeom prst="rect">
            <a:avLst/>
          </a:prstGeom>
          <a:noFill/>
          <a:ln>
            <a:noFill/>
          </a:ln>
        </p:spPr>
        <p:txBody>
          <a:bodyPr anchorCtr="0" anchor="t" bIns="35550" lIns="71100" spcFirstLastPara="1" rIns="71100" wrap="square" tIns="35550">
            <a:noAutofit/>
          </a:bodyPr>
          <a:lstStyle>
            <a:lvl1pPr indent="-228600" lvl="0" marL="457200" marR="0" rtl="0" algn="l">
              <a:lnSpc>
                <a:spcPct val="90000"/>
              </a:lnSpc>
              <a:spcBef>
                <a:spcPts val="720"/>
              </a:spcBef>
              <a:spcAft>
                <a:spcPts val="0"/>
              </a:spcAft>
              <a:buClr>
                <a:schemeClr val="dk1"/>
              </a:buClr>
              <a:buSzPts val="2200"/>
              <a:buFont typeface="Arial"/>
              <a:buNone/>
              <a:defRPr b="0" i="0" sz="1979" u="none" cap="none" strike="noStrike">
                <a:solidFill>
                  <a:schemeClr val="dk1"/>
                </a:solidFill>
                <a:latin typeface="Trebuchet MS"/>
                <a:ea typeface="Trebuchet MS"/>
                <a:cs typeface="Trebuchet MS"/>
                <a:sym typeface="Trebuchet MS"/>
              </a:defRPr>
            </a:lvl1pPr>
            <a:lvl2pPr indent="-349250" lvl="1" marL="914400" marR="0" rtl="0" algn="l">
              <a:lnSpc>
                <a:spcPct val="90000"/>
              </a:lnSpc>
              <a:spcBef>
                <a:spcPts val="360"/>
              </a:spcBef>
              <a:spcAft>
                <a:spcPts val="0"/>
              </a:spcAft>
              <a:buClr>
                <a:schemeClr val="dk1"/>
              </a:buClr>
              <a:buSzPts val="1900"/>
              <a:buFont typeface="Arial"/>
              <a:buChar char="•"/>
              <a:defRPr b="0" i="0" sz="1710" u="none" cap="none" strike="noStrike">
                <a:solidFill>
                  <a:schemeClr val="dk1"/>
                </a:solidFill>
                <a:latin typeface="Calibri"/>
                <a:ea typeface="Calibri"/>
                <a:cs typeface="Calibri"/>
                <a:sym typeface="Calibri"/>
              </a:defRPr>
            </a:lvl2pPr>
            <a:lvl3pPr indent="-330200" lvl="2" marL="1371600" marR="0" rtl="0" algn="l">
              <a:lnSpc>
                <a:spcPct val="90000"/>
              </a:lnSpc>
              <a:spcBef>
                <a:spcPts val="360"/>
              </a:spcBef>
              <a:spcAft>
                <a:spcPts val="0"/>
              </a:spcAft>
              <a:buClr>
                <a:schemeClr val="dk1"/>
              </a:buClr>
              <a:buSzPts val="1600"/>
              <a:buFont typeface="Arial"/>
              <a:buChar char="•"/>
              <a:defRPr b="0" i="0" sz="1440" u="none" cap="none" strike="noStrike">
                <a:solidFill>
                  <a:schemeClr val="dk1"/>
                </a:solidFill>
                <a:latin typeface="Calibri"/>
                <a:ea typeface="Calibri"/>
                <a:cs typeface="Calibri"/>
                <a:sym typeface="Calibri"/>
              </a:defRPr>
            </a:lvl3pPr>
            <a:lvl4pPr indent="-317500" lvl="3" marL="18288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4pPr>
            <a:lvl5pPr indent="-317500" lvl="4" marL="22860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5pPr>
            <a:lvl6pPr indent="-317500" lvl="5" marL="27432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6pPr>
            <a:lvl7pPr indent="-317500" lvl="6" marL="32004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7pPr>
            <a:lvl8pPr indent="-317500" lvl="7" marL="36576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8pPr>
            <a:lvl9pPr indent="-317500" lvl="8" marL="4114800" marR="0" rtl="0" algn="l">
              <a:lnSpc>
                <a:spcPct val="90000"/>
              </a:lnSpc>
              <a:spcBef>
                <a:spcPts val="360"/>
              </a:spcBef>
              <a:spcAft>
                <a:spcPts val="0"/>
              </a:spcAft>
              <a:buClr>
                <a:schemeClr val="dk1"/>
              </a:buClr>
              <a:buSzPts val="1400"/>
              <a:buFont typeface="Arial"/>
              <a:buChar char="•"/>
              <a:defRPr b="0" i="0" sz="126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45" name="Shape 345"/>
        <p:cNvGrpSpPr/>
        <p:nvPr/>
      </p:nvGrpSpPr>
      <p:grpSpPr>
        <a:xfrm>
          <a:off x="0" y="0"/>
          <a:ext cx="0" cy="0"/>
          <a:chOff x="0" y="0"/>
          <a:chExt cx="0" cy="0"/>
        </a:xfrm>
      </p:grpSpPr>
      <p:sp>
        <p:nvSpPr>
          <p:cNvPr id="346" name="Google Shape;346;p86"/>
          <p:cNvSpPr txBox="1"/>
          <p:nvPr>
            <p:ph type="title"/>
          </p:nvPr>
        </p:nvSpPr>
        <p:spPr>
          <a:xfrm>
            <a:off x="446484" y="1635005"/>
            <a:ext cx="8250900" cy="121986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5300"/>
              <a:buFont typeface="Trebuchet MS"/>
              <a:buNone/>
              <a:defRPr sz="477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7" name="Google Shape;347;p86"/>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4" name="Shape 354"/>
        <p:cNvGrpSpPr/>
        <p:nvPr/>
      </p:nvGrpSpPr>
      <p:grpSpPr>
        <a:xfrm>
          <a:off x="0" y="0"/>
          <a:ext cx="0" cy="0"/>
          <a:chOff x="0" y="0"/>
          <a:chExt cx="0" cy="0"/>
        </a:xfrm>
      </p:grpSpPr>
      <p:sp>
        <p:nvSpPr>
          <p:cNvPr id="355" name="Google Shape;355;p81"/>
          <p:cNvSpPr txBox="1"/>
          <p:nvPr>
            <p:ph type="title"/>
          </p:nvPr>
        </p:nvSpPr>
        <p:spPr>
          <a:xfrm>
            <a:off x="137948" y="273844"/>
            <a:ext cx="8868300" cy="9942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6" name="Google Shape;356;p81"/>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357" name="Shape 357"/>
        <p:cNvGrpSpPr/>
        <p:nvPr/>
      </p:nvGrpSpPr>
      <p:grpSpPr>
        <a:xfrm>
          <a:off x="0" y="0"/>
          <a:ext cx="0" cy="0"/>
          <a:chOff x="0" y="0"/>
          <a:chExt cx="0" cy="0"/>
        </a:xfrm>
      </p:grpSpPr>
      <p:sp>
        <p:nvSpPr>
          <p:cNvPr id="358" name="Google Shape;358;p107"/>
          <p:cNvSpPr txBox="1"/>
          <p:nvPr>
            <p:ph type="title"/>
          </p:nvPr>
        </p:nvSpPr>
        <p:spPr>
          <a:xfrm>
            <a:off x="4592091" y="1690390"/>
            <a:ext cx="4319400" cy="17628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5"/>
              </a:buClr>
              <a:buSzPts val="6100"/>
              <a:buFont typeface="Trebuchet MS"/>
              <a:buNone/>
              <a:defRPr sz="6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9" name="Google Shape;359;p107"/>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360" name="Google Shape;360;p107"/>
          <p:cNvPicPr preferRelativeResize="0"/>
          <p:nvPr/>
        </p:nvPicPr>
        <p:blipFill rotWithShape="1">
          <a:blip r:embed="rId2">
            <a:alphaModFix/>
          </a:blip>
          <a:srcRect b="0" l="0" r="0" t="0"/>
          <a:stretch/>
        </p:blipFill>
        <p:spPr>
          <a:xfrm>
            <a:off x="-169519" y="80367"/>
            <a:ext cx="3706824" cy="370693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1" name="Shape 361"/>
        <p:cNvGrpSpPr/>
        <p:nvPr/>
      </p:nvGrpSpPr>
      <p:grpSpPr>
        <a:xfrm>
          <a:off x="0" y="0"/>
          <a:ext cx="0" cy="0"/>
          <a:chOff x="0" y="0"/>
          <a:chExt cx="0" cy="0"/>
        </a:xfrm>
      </p:grpSpPr>
      <p:sp>
        <p:nvSpPr>
          <p:cNvPr id="362" name="Google Shape;362;p32"/>
          <p:cNvSpPr txBox="1"/>
          <p:nvPr>
            <p:ph type="title"/>
          </p:nvPr>
        </p:nvSpPr>
        <p:spPr>
          <a:xfrm>
            <a:off x="311700" y="445025"/>
            <a:ext cx="8520525" cy="57262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3" name="Google Shape;363;p32"/>
          <p:cNvSpPr txBox="1"/>
          <p:nvPr>
            <p:ph idx="1" type="body"/>
          </p:nvPr>
        </p:nvSpPr>
        <p:spPr>
          <a:xfrm>
            <a:off x="311700" y="1152475"/>
            <a:ext cx="8520525" cy="34164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9pPr>
          </a:lstStyle>
          <a:p/>
        </p:txBody>
      </p:sp>
      <p:sp>
        <p:nvSpPr>
          <p:cNvPr id="364" name="Google Shape;364;p32"/>
          <p:cNvSpPr txBox="1"/>
          <p:nvPr>
            <p:ph idx="12" type="sldNum"/>
          </p:nvPr>
        </p:nvSpPr>
        <p:spPr>
          <a:xfrm>
            <a:off x="8472458" y="4663217"/>
            <a:ext cx="548775" cy="3935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365" name="Shape 365"/>
        <p:cNvGrpSpPr/>
        <p:nvPr/>
      </p:nvGrpSpPr>
      <p:grpSpPr>
        <a:xfrm>
          <a:off x="0" y="0"/>
          <a:ext cx="0" cy="0"/>
          <a:chOff x="0" y="0"/>
          <a:chExt cx="0" cy="0"/>
        </a:xfrm>
      </p:grpSpPr>
      <p:sp>
        <p:nvSpPr>
          <p:cNvPr id="366" name="Google Shape;366;p106"/>
          <p:cNvSpPr txBox="1"/>
          <p:nvPr>
            <p:ph type="title"/>
          </p:nvPr>
        </p:nvSpPr>
        <p:spPr>
          <a:xfrm>
            <a:off x="4592091" y="1968996"/>
            <a:ext cx="4036200" cy="1735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5"/>
              </a:buClr>
              <a:buSzPts val="6100"/>
              <a:buFont typeface="Trebuchet MS"/>
              <a:buNone/>
              <a:defRPr sz="6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7" name="Google Shape;367;p106"/>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Questions" id="368" name="Google Shape;368;p106"/>
          <p:cNvPicPr preferRelativeResize="0"/>
          <p:nvPr/>
        </p:nvPicPr>
        <p:blipFill rotWithShape="1">
          <a:blip r:embed="rId2">
            <a:alphaModFix/>
          </a:blip>
          <a:srcRect b="0" l="0" r="0" t="0"/>
          <a:stretch/>
        </p:blipFill>
        <p:spPr>
          <a:xfrm>
            <a:off x="-714374" y="-223837"/>
            <a:ext cx="4179094" cy="4179094"/>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9" name="Shape 369"/>
        <p:cNvGrpSpPr/>
        <p:nvPr/>
      </p:nvGrpSpPr>
      <p:grpSpPr>
        <a:xfrm>
          <a:off x="0" y="0"/>
          <a:ext cx="0" cy="0"/>
          <a:chOff x="0" y="0"/>
          <a:chExt cx="0" cy="0"/>
        </a:xfrm>
      </p:grpSpPr>
      <p:sp>
        <p:nvSpPr>
          <p:cNvPr id="370" name="Google Shape;370;p104"/>
          <p:cNvSpPr txBox="1"/>
          <p:nvPr>
            <p:ph type="ctrTitle"/>
          </p:nvPr>
        </p:nvSpPr>
        <p:spPr>
          <a:xfrm>
            <a:off x="780393" y="751122"/>
            <a:ext cx="7583100" cy="742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5"/>
              </a:buClr>
              <a:buSzPts val="5400"/>
              <a:buFont typeface="Trebuchet MS"/>
              <a:buNone/>
              <a:defRPr sz="5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1" name="Google Shape;371;p104"/>
          <p:cNvSpPr txBox="1"/>
          <p:nvPr>
            <p:ph idx="1" type="subTitle"/>
          </p:nvPr>
        </p:nvSpPr>
        <p:spPr>
          <a:xfrm>
            <a:off x="1143000" y="1661004"/>
            <a:ext cx="6858000" cy="5541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3700"/>
              <a:buFont typeface="Arial"/>
              <a:buNone/>
              <a:defRPr b="1" i="0" sz="3700" u="none" cap="none" strike="noStrike">
                <a:solidFill>
                  <a:schemeClr val="dk1"/>
                </a:solidFill>
                <a:latin typeface="Trebuchet MS"/>
                <a:ea typeface="Trebuchet MS"/>
                <a:cs typeface="Trebuchet MS"/>
                <a:sym typeface="Trebuchet MS"/>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372" name="Google Shape;372;p104"/>
          <p:cNvSpPr txBox="1"/>
          <p:nvPr>
            <p:ph idx="10" type="dt"/>
          </p:nvPr>
        </p:nvSpPr>
        <p:spPr>
          <a:xfrm>
            <a:off x="3543300" y="3688167"/>
            <a:ext cx="20574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3" name="Google Shape;373;p104"/>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74" name="Google Shape;374;p104"/>
          <p:cNvSpPr txBox="1"/>
          <p:nvPr>
            <p:ph idx="2" type="body"/>
          </p:nvPr>
        </p:nvSpPr>
        <p:spPr>
          <a:xfrm>
            <a:off x="1435396" y="2382275"/>
            <a:ext cx="6273300" cy="6858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chemeClr val="dk1"/>
              </a:buClr>
              <a:buSzPts val="2500"/>
              <a:buFont typeface="Arial"/>
              <a:buNone/>
              <a:defRPr b="0" i="0" sz="2500"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Content">
  <p:cSld name="Multi-Content">
    <p:spTree>
      <p:nvGrpSpPr>
        <p:cNvPr id="375" name="Shape 375"/>
        <p:cNvGrpSpPr/>
        <p:nvPr/>
      </p:nvGrpSpPr>
      <p:grpSpPr>
        <a:xfrm>
          <a:off x="0" y="0"/>
          <a:ext cx="0" cy="0"/>
          <a:chOff x="0" y="0"/>
          <a:chExt cx="0" cy="0"/>
        </a:xfrm>
      </p:grpSpPr>
      <p:sp>
        <p:nvSpPr>
          <p:cNvPr id="376" name="Google Shape;376;p105"/>
          <p:cNvSpPr txBox="1"/>
          <p:nvPr>
            <p:ph idx="1" type="body"/>
          </p:nvPr>
        </p:nvSpPr>
        <p:spPr>
          <a:xfrm>
            <a:off x="6120337" y="1251284"/>
            <a:ext cx="27816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Arial"/>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7" name="Google Shape;377;p105"/>
          <p:cNvSpPr txBox="1"/>
          <p:nvPr>
            <p:ph idx="2" type="body"/>
          </p:nvPr>
        </p:nvSpPr>
        <p:spPr>
          <a:xfrm>
            <a:off x="3383318" y="1251284"/>
            <a:ext cx="2377500" cy="15312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Arial"/>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8" name="Google Shape;378;p105"/>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79" name="Google Shape;379;p105"/>
          <p:cNvSpPr txBox="1"/>
          <p:nvPr>
            <p:ph idx="3" type="body"/>
          </p:nvPr>
        </p:nvSpPr>
        <p:spPr>
          <a:xfrm>
            <a:off x="247681" y="1251284"/>
            <a:ext cx="2781600" cy="3332400"/>
          </a:xfrm>
          <a:prstGeom prst="rect">
            <a:avLst/>
          </a:prstGeom>
          <a:noFill/>
          <a:ln cap="flat" cmpd="sng" w="28575">
            <a:solidFill>
              <a:schemeClr val="dk2"/>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Arial"/>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0" name="Google Shape;380;p105"/>
          <p:cNvSpPr txBox="1"/>
          <p:nvPr>
            <p:ph idx="4" type="body"/>
          </p:nvPr>
        </p:nvSpPr>
        <p:spPr>
          <a:xfrm>
            <a:off x="3383318" y="3014098"/>
            <a:ext cx="2377500" cy="1569900"/>
          </a:xfrm>
          <a:prstGeom prst="rect">
            <a:avLst/>
          </a:prstGeom>
          <a:noFill/>
          <a:ln cap="flat"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2300"/>
              <a:buFont typeface="Arial"/>
              <a:buNone/>
              <a:defRPr b="0" i="1" sz="23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1" name="Google Shape;381;p105"/>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5"/>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02"/>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382" name="Shape 382"/>
        <p:cNvGrpSpPr/>
        <p:nvPr/>
      </p:nvGrpSpPr>
      <p:grpSpPr>
        <a:xfrm>
          <a:off x="0" y="0"/>
          <a:ext cx="0" cy="0"/>
          <a:chOff x="0" y="0"/>
          <a:chExt cx="0" cy="0"/>
        </a:xfrm>
      </p:grpSpPr>
      <p:sp>
        <p:nvSpPr>
          <p:cNvPr id="383" name="Google Shape;383;p108"/>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84" name="Google Shape;384;p108"/>
          <p:cNvSpPr txBox="1"/>
          <p:nvPr>
            <p:ph idx="1" type="body"/>
          </p:nvPr>
        </p:nvSpPr>
        <p:spPr>
          <a:xfrm>
            <a:off x="628650" y="1466627"/>
            <a:ext cx="7886700" cy="28932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0"/>
              </a:spcBef>
              <a:spcAft>
                <a:spcPts val="0"/>
              </a:spcAft>
              <a:buClr>
                <a:schemeClr val="dk1"/>
              </a:buClr>
              <a:buSzPts val="2500"/>
              <a:buFont typeface="Arial"/>
              <a:buNone/>
              <a:defRPr b="0" i="0" sz="25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85" name="Google Shape;385;p108"/>
          <p:cNvSpPr txBox="1"/>
          <p:nvPr>
            <p:ph type="title"/>
          </p:nvPr>
        </p:nvSpPr>
        <p:spPr>
          <a:xfrm>
            <a:off x="628650" y="328489"/>
            <a:ext cx="7886700" cy="7200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5"/>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386" name="Shape 386"/>
        <p:cNvGrpSpPr/>
        <p:nvPr/>
      </p:nvGrpSpPr>
      <p:grpSpPr>
        <a:xfrm>
          <a:off x="0" y="0"/>
          <a:ext cx="0" cy="0"/>
          <a:chOff x="0" y="0"/>
          <a:chExt cx="0" cy="0"/>
        </a:xfrm>
      </p:grpSpPr>
      <p:sp>
        <p:nvSpPr>
          <p:cNvPr id="387" name="Google Shape;387;p109"/>
          <p:cNvSpPr txBox="1"/>
          <p:nvPr>
            <p:ph type="title"/>
          </p:nvPr>
        </p:nvSpPr>
        <p:spPr>
          <a:xfrm>
            <a:off x="446484" y="1961881"/>
            <a:ext cx="8250900" cy="12198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accent5"/>
              </a:buClr>
              <a:buSzPts val="5100"/>
              <a:buFont typeface="Trebuchet MS"/>
              <a:buNone/>
              <a:defRPr sz="5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8" name="Google Shape;388;p109"/>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Main + Image Slide">
  <p:cSld name="White Main + Image Slide">
    <p:spTree>
      <p:nvGrpSpPr>
        <p:cNvPr id="389" name="Shape 389"/>
        <p:cNvGrpSpPr/>
        <p:nvPr/>
      </p:nvGrpSpPr>
      <p:grpSpPr>
        <a:xfrm>
          <a:off x="0" y="0"/>
          <a:ext cx="0" cy="0"/>
          <a:chOff x="0" y="0"/>
          <a:chExt cx="0" cy="0"/>
        </a:xfrm>
      </p:grpSpPr>
      <p:sp>
        <p:nvSpPr>
          <p:cNvPr descr="&quot;&quot;" id="390" name="Google Shape;390;p110"/>
          <p:cNvSpPr/>
          <p:nvPr/>
        </p:nvSpPr>
        <p:spPr>
          <a:xfrm>
            <a:off x="-1" y="1520174"/>
            <a:ext cx="9144000" cy="2103000"/>
          </a:xfrm>
          <a:prstGeom prst="rect">
            <a:avLst/>
          </a:prstGeom>
          <a:solidFill>
            <a:schemeClr val="accent5"/>
          </a:solidFill>
          <a:ln>
            <a:noFill/>
          </a:ln>
        </p:spPr>
        <p:txBody>
          <a:bodyPr anchorCtr="0" anchor="ctr" bIns="41025" lIns="82050" spcFirstLastPara="1" rIns="82050" wrap="square" tIns="410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7C9A"/>
              </a:solidFill>
              <a:latin typeface="Calibri"/>
              <a:ea typeface="Calibri"/>
              <a:cs typeface="Calibri"/>
              <a:sym typeface="Calibri"/>
            </a:endParaRPr>
          </a:p>
        </p:txBody>
      </p:sp>
      <p:sp>
        <p:nvSpPr>
          <p:cNvPr id="391" name="Google Shape;391;p110"/>
          <p:cNvSpPr txBox="1"/>
          <p:nvPr>
            <p:ph idx="1" type="body"/>
          </p:nvPr>
        </p:nvSpPr>
        <p:spPr>
          <a:xfrm>
            <a:off x="4290723" y="401836"/>
            <a:ext cx="4380000" cy="4095600"/>
          </a:xfrm>
          <a:prstGeom prst="rect">
            <a:avLst/>
          </a:prstGeom>
          <a:solidFill>
            <a:schemeClr val="lt1"/>
          </a:solidFill>
          <a:ln cap="flat" cmpd="sng" w="57150">
            <a:solidFill>
              <a:schemeClr val="accent5"/>
            </a:solidFill>
            <a:prstDash val="solid"/>
            <a:miter lim="800000"/>
            <a:headEnd len="sm" w="sm" type="none"/>
            <a:tailEnd len="sm" w="sm" type="none"/>
          </a:ln>
        </p:spPr>
        <p:txBody>
          <a:bodyPr anchorCtr="0" anchor="ctr" bIns="34275" lIns="68575" spcFirstLastPara="1" rIns="68575" wrap="square" tIns="34275">
            <a:noAutofit/>
          </a:bodyPr>
          <a:lstStyle>
            <a:lvl1pPr indent="-355600" lvl="0" marL="457200" marR="0" rtl="0" algn="l">
              <a:lnSpc>
                <a:spcPct val="90000"/>
              </a:lnSpc>
              <a:spcBef>
                <a:spcPts val="800"/>
              </a:spcBef>
              <a:spcAft>
                <a:spcPts val="0"/>
              </a:spcAft>
              <a:buClr>
                <a:srgbClr val="7F7F7F"/>
              </a:buClr>
              <a:buSzPts val="2000"/>
              <a:buFont typeface="Arial"/>
              <a:buChar char="•"/>
              <a:defRPr b="0" i="1" sz="2000" u="none" cap="none" strike="noStrike">
                <a:solidFill>
                  <a:srgbClr val="7F7F7F"/>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92" name="Google Shape;392;p110"/>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393" name="Google Shape;393;p110"/>
          <p:cNvSpPr txBox="1"/>
          <p:nvPr>
            <p:ph idx="2" type="body"/>
          </p:nvPr>
        </p:nvSpPr>
        <p:spPr>
          <a:xfrm>
            <a:off x="232306" y="1808262"/>
            <a:ext cx="3857400" cy="1527000"/>
          </a:xfrm>
          <a:prstGeom prst="rect">
            <a:avLst/>
          </a:prstGeom>
          <a:noFill/>
          <a:ln>
            <a:noFill/>
          </a:ln>
        </p:spPr>
        <p:txBody>
          <a:bodyPr anchorCtr="0" anchor="ctr" bIns="34275" lIns="68575" spcFirstLastPara="1" rIns="68575" wrap="square" tIns="34275">
            <a:noAutofit/>
          </a:bodyPr>
          <a:lstStyle>
            <a:lvl1pPr indent="-520700" lvl="0" marL="457200" marR="0" rtl="0" algn="l">
              <a:lnSpc>
                <a:spcPct val="90000"/>
              </a:lnSpc>
              <a:spcBef>
                <a:spcPts val="800"/>
              </a:spcBef>
              <a:spcAft>
                <a:spcPts val="0"/>
              </a:spcAft>
              <a:buClr>
                <a:schemeClr val="lt1"/>
              </a:buClr>
              <a:buSzPts val="4600"/>
              <a:buFont typeface="Arial"/>
              <a:buChar char="•"/>
              <a:defRPr b="1" i="0" sz="46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0" name="Shape 400"/>
        <p:cNvGrpSpPr/>
        <p:nvPr/>
      </p:nvGrpSpPr>
      <p:grpSpPr>
        <a:xfrm>
          <a:off x="0" y="0"/>
          <a:ext cx="0" cy="0"/>
          <a:chOff x="0" y="0"/>
          <a:chExt cx="0" cy="0"/>
        </a:xfrm>
      </p:grpSpPr>
      <p:sp>
        <p:nvSpPr>
          <p:cNvPr id="401" name="Google Shape;401;g357fddcc821_0_626"/>
          <p:cNvSpPr txBox="1"/>
          <p:nvPr>
            <p:ph type="title"/>
          </p:nvPr>
        </p:nvSpPr>
        <p:spPr>
          <a:xfrm>
            <a:off x="417328" y="273844"/>
            <a:ext cx="8309250" cy="994275"/>
          </a:xfrm>
          <a:prstGeom prst="rect">
            <a:avLst/>
          </a:prstGeom>
          <a:noFill/>
          <a:ln>
            <a:noFill/>
          </a:ln>
        </p:spPr>
        <p:txBody>
          <a:bodyPr anchorCtr="0" anchor="ctr" bIns="45700" lIns="91425" spcFirstLastPara="1" rIns="91425" wrap="square" tIns="45700">
            <a:noAutofit/>
          </a:bodyPr>
          <a:lstStyle>
            <a:lvl1pPr lvl="0" marR="0" algn="ctr">
              <a:lnSpc>
                <a:spcPct val="90000"/>
              </a:lnSpc>
              <a:spcBef>
                <a:spcPts val="0"/>
              </a:spcBef>
              <a:spcAft>
                <a:spcPts val="0"/>
              </a:spcAft>
              <a:buClr>
                <a:schemeClr val="dk2"/>
              </a:buClr>
              <a:buSzPts val="6000"/>
              <a:buFont typeface="Trebuchet MS"/>
              <a:buNone/>
              <a:defRPr b="1" i="0" sz="4500" u="none" cap="none" strike="noStrike">
                <a:solidFill>
                  <a:schemeClr val="dk2"/>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402" name="Google Shape;402;g357fddcc821_0_626"/>
          <p:cNvSpPr txBox="1"/>
          <p:nvPr>
            <p:ph idx="12" type="sldNum"/>
          </p:nvPr>
        </p:nvSpPr>
        <p:spPr>
          <a:xfrm>
            <a:off x="6880595" y="4780265"/>
            <a:ext cx="2057400" cy="2738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3" name="Shape 403"/>
        <p:cNvGrpSpPr/>
        <p:nvPr/>
      </p:nvGrpSpPr>
      <p:grpSpPr>
        <a:xfrm>
          <a:off x="0" y="0"/>
          <a:ext cx="0" cy="0"/>
          <a:chOff x="0" y="0"/>
          <a:chExt cx="0" cy="0"/>
        </a:xfrm>
      </p:grpSpPr>
      <p:sp>
        <p:nvSpPr>
          <p:cNvPr id="404" name="Google Shape;404;g357fddcc821_0_630"/>
          <p:cNvSpPr txBox="1"/>
          <p:nvPr>
            <p:ph type="title"/>
          </p:nvPr>
        </p:nvSpPr>
        <p:spPr>
          <a:xfrm>
            <a:off x="311700" y="445025"/>
            <a:ext cx="8520525" cy="572625"/>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g357fddcc821_0_630"/>
          <p:cNvSpPr txBox="1"/>
          <p:nvPr>
            <p:ph idx="1" type="body"/>
          </p:nvPr>
        </p:nvSpPr>
        <p:spPr>
          <a:xfrm>
            <a:off x="311700" y="1152475"/>
            <a:ext cx="8520525" cy="3416400"/>
          </a:xfrm>
          <a:prstGeom prst="rect">
            <a:avLst/>
          </a:prstGeom>
          <a:noFill/>
          <a:ln>
            <a:noFill/>
          </a:ln>
        </p:spPr>
        <p:txBody>
          <a:bodyPr anchorCtr="0" anchor="ctr" bIns="121900" lIns="121900" spcFirstLastPara="1" rIns="121900" wrap="square" tIns="121900">
            <a:noAutofit/>
          </a:bodyPr>
          <a:lstStyle>
            <a:lvl1pPr indent="-349250" lvl="0" marL="457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1pPr>
            <a:lvl2pPr indent="-349250" lvl="1" marL="914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2pPr>
            <a:lvl3pPr indent="-349250" lvl="2" marL="1371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3pPr>
            <a:lvl4pPr indent="-349250" lvl="3" marL="1828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4pPr>
            <a:lvl5pPr indent="-349250" lvl="4" marL="22860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5pPr>
            <a:lvl6pPr indent="-349250" lvl="5" marL="27432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6pPr>
            <a:lvl7pPr indent="-349250" lvl="6" marL="32004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7pPr>
            <a:lvl8pPr indent="-349250" lvl="7" marL="36576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8pPr>
            <a:lvl9pPr indent="-349250" lvl="8" marL="4114800" marR="0" rtl="0" algn="l">
              <a:lnSpc>
                <a:spcPct val="100000"/>
              </a:lnSpc>
              <a:spcBef>
                <a:spcPts val="0"/>
              </a:spcBef>
              <a:spcAft>
                <a:spcPts val="0"/>
              </a:spcAft>
              <a:buClr>
                <a:srgbClr val="000000"/>
              </a:buClr>
              <a:buSzPts val="1900"/>
              <a:buFont typeface="Arial"/>
              <a:buChar char="■"/>
              <a:defRPr b="0" i="0" sz="1425" u="none" cap="none" strike="noStrike">
                <a:solidFill>
                  <a:srgbClr val="000000"/>
                </a:solidFill>
                <a:latin typeface="Arial"/>
                <a:ea typeface="Arial"/>
                <a:cs typeface="Arial"/>
                <a:sym typeface="Arial"/>
              </a:defRPr>
            </a:lvl9pPr>
          </a:lstStyle>
          <a:p/>
        </p:txBody>
      </p:sp>
      <p:sp>
        <p:nvSpPr>
          <p:cNvPr id="406" name="Google Shape;406;g357fddcc821_0_630"/>
          <p:cNvSpPr txBox="1"/>
          <p:nvPr>
            <p:ph idx="12" type="sldNum"/>
          </p:nvPr>
        </p:nvSpPr>
        <p:spPr>
          <a:xfrm>
            <a:off x="8472458" y="4663217"/>
            <a:ext cx="548775" cy="3935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secHead">
  <p:cSld name="SECTION_HEADER">
    <p:spTree>
      <p:nvGrpSpPr>
        <p:cNvPr id="407" name="Shape 407"/>
        <p:cNvGrpSpPr/>
        <p:nvPr/>
      </p:nvGrpSpPr>
      <p:grpSpPr>
        <a:xfrm>
          <a:off x="0" y="0"/>
          <a:ext cx="0" cy="0"/>
          <a:chOff x="0" y="0"/>
          <a:chExt cx="0" cy="0"/>
        </a:xfrm>
      </p:grpSpPr>
      <p:sp>
        <p:nvSpPr>
          <p:cNvPr id="408" name="Google Shape;408;g357fddcc821_0_622"/>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g357fddcc821_0_622"/>
          <p:cNvSpPr txBox="1"/>
          <p:nvPr>
            <p:ph idx="1" type="body"/>
          </p:nvPr>
        </p:nvSpPr>
        <p:spPr>
          <a:xfrm>
            <a:off x="628650" y="1389226"/>
            <a:ext cx="7886700" cy="3154199"/>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dk1"/>
              </a:buClr>
              <a:buSzPts val="3600"/>
              <a:buFont typeface="Arial"/>
              <a:buChar char="•"/>
              <a:defRPr b="0" i="0" sz="2700" u="none" cap="none" strike="noStrike">
                <a:solidFill>
                  <a:schemeClr val="dk1"/>
                </a:solidFill>
                <a:latin typeface="Trebuchet MS"/>
                <a:ea typeface="Trebuchet MS"/>
                <a:cs typeface="Trebuchet MS"/>
                <a:sym typeface="Trebuchet MS"/>
              </a:defRPr>
            </a:lvl1pPr>
            <a:lvl2pPr indent="-375285" lvl="1" marL="914400" marR="0" rtl="0" algn="l">
              <a:lnSpc>
                <a:spcPct val="90000"/>
              </a:lnSpc>
              <a:spcBef>
                <a:spcPts val="375"/>
              </a:spcBef>
              <a:spcAft>
                <a:spcPts val="0"/>
              </a:spcAft>
              <a:buClr>
                <a:schemeClr val="dk1"/>
              </a:buClr>
              <a:buSzPts val="2310"/>
              <a:buFont typeface="Noto Sans Symbols"/>
              <a:buChar char="⮚"/>
              <a:defRPr b="0" i="0" sz="2475" u="none" cap="none" strike="noStrike">
                <a:solidFill>
                  <a:schemeClr val="dk1"/>
                </a:solidFill>
                <a:latin typeface="Trebuchet MS"/>
                <a:ea typeface="Trebuchet MS"/>
                <a:cs typeface="Trebuchet MS"/>
                <a:sym typeface="Trebuchet MS"/>
              </a:defRPr>
            </a:lvl2pPr>
            <a:lvl3pPr indent="-400050" lvl="2" marL="1371600" marR="0" rtl="0" algn="l">
              <a:lnSpc>
                <a:spcPct val="90000"/>
              </a:lnSpc>
              <a:spcBef>
                <a:spcPts val="375"/>
              </a:spcBef>
              <a:spcAft>
                <a:spcPts val="0"/>
              </a:spcAft>
              <a:buClr>
                <a:schemeClr val="dk1"/>
              </a:buClr>
              <a:buSzPts val="2700"/>
              <a:buFont typeface="Noto Sans Symbols"/>
              <a:buChar char="▪"/>
              <a:defRPr b="0" i="0" sz="2025"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228600" lvl="4" marL="22860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600"/>
              <a:buFont typeface="Arial"/>
              <a:buNone/>
              <a:defRPr b="0" i="0" sz="1200" u="none" cap="none" strike="noStrike">
                <a:solidFill>
                  <a:srgbClr val="888888"/>
                </a:solidFill>
                <a:latin typeface="Calibri"/>
                <a:ea typeface="Calibri"/>
                <a:cs typeface="Calibri"/>
                <a:sym typeface="Calibri"/>
              </a:defRPr>
            </a:lvl9pPr>
          </a:lstStyle>
          <a:p/>
        </p:txBody>
      </p:sp>
      <p:sp>
        <p:nvSpPr>
          <p:cNvPr id="410" name="Google Shape;410;g357fddcc821_0_622"/>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1" name="Shape 411"/>
        <p:cNvGrpSpPr/>
        <p:nvPr/>
      </p:nvGrpSpPr>
      <p:grpSpPr>
        <a:xfrm>
          <a:off x="0" y="0"/>
          <a:ext cx="0" cy="0"/>
          <a:chOff x="0" y="0"/>
          <a:chExt cx="0" cy="0"/>
        </a:xfrm>
      </p:grpSpPr>
      <p:sp>
        <p:nvSpPr>
          <p:cNvPr id="412" name="Google Shape;412;g357fddcc821_0_634"/>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3" name="Shape 413"/>
        <p:cNvGrpSpPr/>
        <p:nvPr/>
      </p:nvGrpSpPr>
      <p:grpSpPr>
        <a:xfrm>
          <a:off x="0" y="0"/>
          <a:ext cx="0" cy="0"/>
          <a:chOff x="0" y="0"/>
          <a:chExt cx="0" cy="0"/>
        </a:xfrm>
      </p:grpSpPr>
      <p:sp>
        <p:nvSpPr>
          <p:cNvPr id="414" name="Google Shape;414;p37"/>
          <p:cNvSpPr txBox="1"/>
          <p:nvPr>
            <p:ph type="ctrTitle"/>
          </p:nvPr>
        </p:nvSpPr>
        <p:spPr>
          <a:xfrm>
            <a:off x="780393" y="1128869"/>
            <a:ext cx="7583214" cy="74266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5" name="Google Shape;415;p37"/>
          <p:cNvSpPr txBox="1"/>
          <p:nvPr>
            <p:ph idx="1" type="subTitle"/>
          </p:nvPr>
        </p:nvSpPr>
        <p:spPr>
          <a:xfrm>
            <a:off x="1143000" y="1937572"/>
            <a:ext cx="6858000" cy="55405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dk1"/>
              </a:buClr>
              <a:buSzPts val="4950"/>
              <a:buFont typeface="Arial"/>
              <a:buNone/>
              <a:defRPr b="1" i="0" sz="3713" u="none" cap="none" strike="noStrike">
                <a:solidFill>
                  <a:schemeClr val="dk1"/>
                </a:solidFill>
                <a:latin typeface="Trebuchet MS"/>
                <a:ea typeface="Trebuchet MS"/>
                <a:cs typeface="Trebuchet MS"/>
                <a:sym typeface="Trebuchet MS"/>
              </a:defRPr>
            </a:lvl1pPr>
            <a:lvl2pPr lvl="1"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80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600"/>
              <a:buFont typeface="Arial"/>
              <a:buNone/>
              <a:defRPr b="0" i="0" sz="1200" u="none" cap="none" strike="noStrike">
                <a:solidFill>
                  <a:schemeClr val="dk1"/>
                </a:solidFill>
                <a:latin typeface="Calibri"/>
                <a:ea typeface="Calibri"/>
                <a:cs typeface="Calibri"/>
                <a:sym typeface="Calibri"/>
              </a:defRPr>
            </a:lvl9pPr>
          </a:lstStyle>
          <a:p/>
        </p:txBody>
      </p:sp>
      <p:sp>
        <p:nvSpPr>
          <p:cNvPr id="416" name="Google Shape;416;p37"/>
          <p:cNvSpPr txBox="1"/>
          <p:nvPr>
            <p:ph idx="10" type="dt"/>
          </p:nvPr>
        </p:nvSpPr>
        <p:spPr>
          <a:xfrm>
            <a:off x="3543300" y="3688167"/>
            <a:ext cx="20574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37"/>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18" name="Google Shape;418;p37"/>
          <p:cNvSpPr txBox="1"/>
          <p:nvPr>
            <p:ph idx="2" type="body"/>
          </p:nvPr>
        </p:nvSpPr>
        <p:spPr>
          <a:xfrm>
            <a:off x="1435396" y="2760021"/>
            <a:ext cx="6273209"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dk1"/>
              </a:buClr>
              <a:buSzPts val="3300"/>
              <a:buFont typeface="Arial"/>
              <a:buNone/>
              <a:defRPr b="0" i="0" sz="2475" u="none" cap="none" strike="noStrike">
                <a:solidFill>
                  <a:schemeClr val="dk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dk1"/>
              </a:buClr>
              <a:buSzPts val="2000"/>
              <a:buFont typeface="Arial"/>
              <a:buNone/>
              <a:defRPr b="0" i="0" sz="1500" u="none" cap="none" strike="noStrike">
                <a:solidFill>
                  <a:schemeClr val="dk1"/>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Text">
  <p:cSld name="Mission Text">
    <p:spTree>
      <p:nvGrpSpPr>
        <p:cNvPr id="419" name="Shape 419"/>
        <p:cNvGrpSpPr/>
        <p:nvPr/>
      </p:nvGrpSpPr>
      <p:grpSpPr>
        <a:xfrm>
          <a:off x="0" y="0"/>
          <a:ext cx="0" cy="0"/>
          <a:chOff x="0" y="0"/>
          <a:chExt cx="0" cy="0"/>
        </a:xfrm>
      </p:grpSpPr>
      <p:sp>
        <p:nvSpPr>
          <p:cNvPr id="420" name="Google Shape;420;g357fddcc821_0_643"/>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21" name="Google Shape;421;g357fddcc821_0_643"/>
          <p:cNvSpPr/>
          <p:nvPr/>
        </p:nvSpPr>
        <p:spPr>
          <a:xfrm>
            <a:off x="628650" y="1405105"/>
            <a:ext cx="7825277" cy="1731243"/>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050" u="none" cap="none" strike="noStrike">
              <a:solidFill>
                <a:srgbClr val="000000"/>
              </a:solidFill>
              <a:latin typeface="Arial"/>
              <a:ea typeface="Arial"/>
              <a:cs typeface="Arial"/>
              <a:sym typeface="Arial"/>
            </a:endParaRPr>
          </a:p>
        </p:txBody>
      </p:sp>
      <p:sp>
        <p:nvSpPr>
          <p:cNvPr id="422" name="Google Shape;422;g357fddcc821_0_643"/>
          <p:cNvSpPr/>
          <p:nvPr/>
        </p:nvSpPr>
        <p:spPr>
          <a:xfrm>
            <a:off x="658794" y="313419"/>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6000"/>
              <a:buFont typeface="Arial"/>
              <a:buNone/>
            </a:pPr>
            <a:r>
              <a:rPr b="1" i="0" lang="en-US" sz="4500" u="none" cap="none" strike="noStrike">
                <a:solidFill>
                  <a:schemeClr val="dk2"/>
                </a:solidFill>
                <a:latin typeface="Trebuchet MS"/>
                <a:ea typeface="Trebuchet MS"/>
                <a:cs typeface="Trebuchet MS"/>
                <a:sym typeface="Trebuchet MS"/>
              </a:rPr>
              <a:t>Our Mission</a:t>
            </a:r>
            <a:endParaRPr b="0" i="0" sz="1350" u="none" cap="none" strike="noStrike">
              <a:solidFill>
                <a:schemeClr val="dk2"/>
              </a:solidFill>
              <a:latin typeface="Calibri"/>
              <a:ea typeface="Calibri"/>
              <a:cs typeface="Calibri"/>
              <a:sym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sion Photo">
  <p:cSld name="Mission Photo">
    <p:spTree>
      <p:nvGrpSpPr>
        <p:cNvPr id="423" name="Shape 423"/>
        <p:cNvGrpSpPr/>
        <p:nvPr/>
      </p:nvGrpSpPr>
      <p:grpSpPr>
        <a:xfrm>
          <a:off x="0" y="0"/>
          <a:ext cx="0" cy="0"/>
          <a:chOff x="0" y="0"/>
          <a:chExt cx="0" cy="0"/>
        </a:xfrm>
      </p:grpSpPr>
      <p:sp>
        <p:nvSpPr>
          <p:cNvPr id="424" name="Google Shape;424;g357fddcc821_0_648"/>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25" name="Google Shape;425;g357fddcc821_0_648"/>
          <p:cNvSpPr txBox="1"/>
          <p:nvPr/>
        </p:nvSpPr>
        <p:spPr>
          <a:xfrm>
            <a:off x="10221314" y="6553015"/>
            <a:ext cx="1629017" cy="295568"/>
          </a:xfrm>
          <a:prstGeom prst="rect">
            <a:avLst/>
          </a:prstGeom>
          <a:noFill/>
          <a:ln>
            <a:noFill/>
          </a:ln>
        </p:spPr>
        <p:txBody>
          <a:bodyPr anchorCtr="0" anchor="t" bIns="34275" lIns="68550" spcFirstLastPara="1" rIns="68550" wrap="square" tIns="34275">
            <a:noAutofit/>
          </a:bodyPr>
          <a:lstStyle/>
          <a:p>
            <a:pPr indent="0" lvl="0" marL="0" marR="0" rtl="0" algn="r">
              <a:lnSpc>
                <a:spcPct val="100000"/>
              </a:lnSpc>
              <a:spcBef>
                <a:spcPts val="0"/>
              </a:spcBef>
              <a:spcAft>
                <a:spcPts val="0"/>
              </a:spcAft>
              <a:buClr>
                <a:srgbClr val="000000"/>
              </a:buClr>
              <a:buSzPts val="1801"/>
              <a:buFont typeface="Arial"/>
              <a:buNone/>
            </a:pPr>
            <a:fld id="{00000000-1234-1234-1234-123412341234}" type="slidenum">
              <a:rPr b="1" i="0" lang="en-US" sz="1351" u="none" cap="none" strike="noStrike">
                <a:solidFill>
                  <a:srgbClr val="000000"/>
                </a:solidFill>
                <a:latin typeface="Trebuchet MS"/>
                <a:ea typeface="Trebuchet MS"/>
                <a:cs typeface="Trebuchet MS"/>
                <a:sym typeface="Trebuchet MS"/>
              </a:rPr>
              <a:t>‹#›</a:t>
            </a:fld>
            <a:endParaRPr b="1" i="0" sz="1351" u="none" cap="none" strike="noStrike">
              <a:solidFill>
                <a:srgbClr val="000000"/>
              </a:solidFill>
              <a:latin typeface="Trebuchet MS"/>
              <a:ea typeface="Trebuchet MS"/>
              <a:cs typeface="Trebuchet MS"/>
              <a:sym typeface="Trebuchet MS"/>
            </a:endParaRPr>
          </a:p>
        </p:txBody>
      </p:sp>
      <p:pic>
        <p:nvPicPr>
          <p:cNvPr descr="Father points out something on laptop to family, seated on couch, as wife, son and daughter look on." id="426" name="Google Shape;426;g357fddcc821_0_648"/>
          <p:cNvPicPr preferRelativeResize="0"/>
          <p:nvPr/>
        </p:nvPicPr>
        <p:blipFill rotWithShape="1">
          <a:blip r:embed="rId2">
            <a:alphaModFix/>
          </a:blip>
          <a:srcRect b="4825" l="1682" r="0" t="12786"/>
          <a:stretch/>
        </p:blipFill>
        <p:spPr>
          <a:xfrm>
            <a:off x="0" y="0"/>
            <a:ext cx="9144000" cy="4695092"/>
          </a:xfrm>
          <a:prstGeom prst="rect">
            <a:avLst/>
          </a:prstGeom>
          <a:noFill/>
          <a:ln>
            <a:noFill/>
          </a:ln>
        </p:spPr>
      </p:pic>
      <p:sp>
        <p:nvSpPr>
          <p:cNvPr id="427" name="Google Shape;427;g357fddcc821_0_648"/>
          <p:cNvSpPr/>
          <p:nvPr/>
        </p:nvSpPr>
        <p:spPr>
          <a:xfrm>
            <a:off x="0" y="2584310"/>
            <a:ext cx="9162309" cy="1918987"/>
          </a:xfrm>
          <a:prstGeom prst="rect">
            <a:avLst/>
          </a:prstGeom>
          <a:solidFill>
            <a:srgbClr val="001970">
              <a:alpha val="80000"/>
            </a:srgbClr>
          </a:solidFill>
          <a:ln>
            <a:noFill/>
          </a:ln>
        </p:spPr>
        <p:txBody>
          <a:bodyPr anchorCtr="0" anchor="ctr" bIns="137150" lIns="97500" spcFirstLastPara="1" rIns="97500" wrap="square" tIns="48750">
            <a:noAutofit/>
          </a:bodyPr>
          <a:lstStyle/>
          <a:p>
            <a:pPr indent="0" lvl="0" marL="121444" marR="0" rtl="0" algn="l">
              <a:lnSpc>
                <a:spcPct val="100000"/>
              </a:lnSpc>
              <a:spcBef>
                <a:spcPts val="0"/>
              </a:spcBef>
              <a:spcAft>
                <a:spcPts val="0"/>
              </a:spcAft>
              <a:buClr>
                <a:srgbClr val="FFFFFF"/>
              </a:buClr>
              <a:buSzPts val="5400"/>
              <a:buFont typeface="Trebuchet MS"/>
              <a:buNone/>
            </a:pPr>
            <a:r>
              <a:rPr b="1" i="0" lang="en-US" sz="4050" u="none" cap="none" strike="noStrike">
                <a:solidFill>
                  <a:srgbClr val="FFFFFF"/>
                </a:solidFill>
                <a:latin typeface="Trebuchet MS"/>
                <a:ea typeface="Trebuchet MS"/>
                <a:cs typeface="Trebuchet MS"/>
                <a:sym typeface="Trebuchet MS"/>
              </a:rPr>
              <a:t>Our Mission: </a:t>
            </a:r>
            <a:endParaRPr b="0" i="0" sz="4050" u="none" cap="none" strike="noStrike">
              <a:solidFill>
                <a:srgbClr val="5C6670"/>
              </a:solidFill>
              <a:latin typeface="Trebuchet MS"/>
              <a:ea typeface="Trebuchet MS"/>
              <a:cs typeface="Trebuchet MS"/>
              <a:sym typeface="Trebuchet MS"/>
            </a:endParaRPr>
          </a:p>
          <a:p>
            <a:pPr indent="0" lvl="0" marL="121444" marR="0" rtl="0" algn="l">
              <a:lnSpc>
                <a:spcPct val="100000"/>
              </a:lnSpc>
              <a:spcBef>
                <a:spcPts val="0"/>
              </a:spcBef>
              <a:spcAft>
                <a:spcPts val="0"/>
              </a:spcAft>
              <a:buClr>
                <a:srgbClr val="FFFFFF"/>
              </a:buClr>
              <a:buSzPts val="3200"/>
              <a:buFont typeface="Trebuchet MS"/>
              <a:buNone/>
            </a:pPr>
            <a:r>
              <a:rPr b="0" i="0" lang="en-US" sz="24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2400" u="none" cap="none" strike="noStrike">
              <a:solidFill>
                <a:srgbClr val="FFFFFF"/>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47" name="Shape 47"/>
        <p:cNvGrpSpPr/>
        <p:nvPr/>
      </p:nvGrpSpPr>
      <p:grpSpPr>
        <a:xfrm>
          <a:off x="0" y="0"/>
          <a:ext cx="0" cy="0"/>
          <a:chOff x="0" y="0"/>
          <a:chExt cx="0" cy="0"/>
        </a:xfrm>
      </p:grpSpPr>
      <p:sp>
        <p:nvSpPr>
          <p:cNvPr id="48" name="Google Shape;48;p103"/>
          <p:cNvSpPr txBox="1"/>
          <p:nvPr>
            <p:ph type="title"/>
          </p:nvPr>
        </p:nvSpPr>
        <p:spPr>
          <a:xfrm>
            <a:off x="4592091" y="1690390"/>
            <a:ext cx="4319605" cy="176272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6065"/>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3"/>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d="50" name="Google Shape;50;p103"/>
          <p:cNvPicPr preferRelativeResize="0"/>
          <p:nvPr/>
        </p:nvPicPr>
        <p:blipFill rotWithShape="1">
          <a:blip r:embed="rId2">
            <a:alphaModFix/>
          </a:blip>
          <a:srcRect b="0" l="0" r="0" t="0"/>
          <a:stretch/>
        </p:blipFill>
        <p:spPr>
          <a:xfrm>
            <a:off x="-159245" y="636271"/>
            <a:ext cx="3706824" cy="370682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at We Do">
  <p:cSld name="What We Do">
    <p:spTree>
      <p:nvGrpSpPr>
        <p:cNvPr id="428" name="Shape 428"/>
        <p:cNvGrpSpPr/>
        <p:nvPr/>
      </p:nvGrpSpPr>
      <p:grpSpPr>
        <a:xfrm>
          <a:off x="0" y="0"/>
          <a:ext cx="0" cy="0"/>
          <a:chOff x="0" y="0"/>
          <a:chExt cx="0" cy="0"/>
        </a:xfrm>
      </p:grpSpPr>
      <p:sp>
        <p:nvSpPr>
          <p:cNvPr id="429" name="Google Shape;429;g357fddcc821_0_652"/>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30" name="Google Shape;430;g357fddcc821_0_652"/>
          <p:cNvSpPr/>
          <p:nvPr/>
        </p:nvSpPr>
        <p:spPr>
          <a:xfrm>
            <a:off x="628650" y="1405105"/>
            <a:ext cx="7825277" cy="2146742"/>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chemeClr val="dk1"/>
              </a:buClr>
              <a:buSzPts val="3600"/>
              <a:buFont typeface="Trebuchet MS"/>
              <a:buNone/>
            </a:pPr>
            <a:r>
              <a:rPr b="0" i="0" lang="en-US" sz="2700" u="none" cap="none" strike="noStrike">
                <a:solidFill>
                  <a:schemeClr val="dk1"/>
                </a:solidFill>
                <a:latin typeface="Trebuchet MS"/>
                <a:ea typeface="Trebuchet MS"/>
                <a:cs typeface="Trebuchet MS"/>
                <a:sym typeface="Trebuchet MS"/>
              </a:rPr>
              <a:t>The Department of Health Care Policy and Financing administers Health First Colorado (Colorado’s Medicaid program), Child Health Plan </a:t>
            </a:r>
            <a:r>
              <a:rPr b="0" i="1" lang="en-US" sz="2700" u="none" cap="none" strike="noStrike">
                <a:solidFill>
                  <a:schemeClr val="dk1"/>
                </a:solidFill>
                <a:latin typeface="Trebuchet MS"/>
                <a:ea typeface="Trebuchet MS"/>
                <a:cs typeface="Trebuchet MS"/>
                <a:sym typeface="Trebuchet MS"/>
              </a:rPr>
              <a:t>Plus </a:t>
            </a:r>
            <a:r>
              <a:rPr b="0" i="0" lang="en-US" sz="2700" u="none" cap="none" strike="noStrike">
                <a:solidFill>
                  <a:schemeClr val="dk1"/>
                </a:solidFill>
                <a:latin typeface="Trebuchet MS"/>
                <a:ea typeface="Trebuchet MS"/>
                <a:cs typeface="Trebuchet MS"/>
                <a:sym typeface="Trebuchet MS"/>
              </a:rPr>
              <a:t>(CHP+) and other health care programs for Coloradans who qualify. </a:t>
            </a:r>
            <a:endParaRPr b="1" i="0" sz="2700" u="none" cap="none" strike="noStrike">
              <a:solidFill>
                <a:schemeClr val="dk1"/>
              </a:solidFill>
              <a:latin typeface="Trebuchet MS"/>
              <a:ea typeface="Trebuchet MS"/>
              <a:cs typeface="Trebuchet MS"/>
              <a:sym typeface="Trebuchet MS"/>
            </a:endParaRPr>
          </a:p>
        </p:txBody>
      </p:sp>
      <p:sp>
        <p:nvSpPr>
          <p:cNvPr id="431" name="Google Shape;431;g357fddcc821_0_652"/>
          <p:cNvSpPr/>
          <p:nvPr/>
        </p:nvSpPr>
        <p:spPr>
          <a:xfrm>
            <a:off x="628650" y="286660"/>
            <a:ext cx="7825277" cy="761747"/>
          </a:xfrm>
          <a:prstGeom prst="rect">
            <a:avLst/>
          </a:prstGeom>
          <a:noFill/>
          <a:ln>
            <a:noFill/>
          </a:ln>
        </p:spPr>
        <p:txBody>
          <a:bodyPr anchorCtr="0" anchor="t"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6000"/>
              <a:buFont typeface="Arial"/>
              <a:buNone/>
            </a:pPr>
            <a:r>
              <a:rPr b="1" i="0" lang="en-US" sz="4500" u="none" cap="none" strike="noStrike">
                <a:solidFill>
                  <a:srgbClr val="232C68"/>
                </a:solidFill>
                <a:latin typeface="Trebuchet MS"/>
                <a:ea typeface="Trebuchet MS"/>
                <a:cs typeface="Trebuchet MS"/>
                <a:sym typeface="Trebuchet MS"/>
              </a:rPr>
              <a:t>What We Do</a:t>
            </a:r>
            <a:endParaRPr b="0" i="0" sz="135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32" name="Shape 432"/>
        <p:cNvGrpSpPr/>
        <p:nvPr/>
      </p:nvGrpSpPr>
      <p:grpSpPr>
        <a:xfrm>
          <a:off x="0" y="0"/>
          <a:ext cx="0" cy="0"/>
          <a:chOff x="0" y="0"/>
          <a:chExt cx="0" cy="0"/>
        </a:xfrm>
      </p:grpSpPr>
      <p:sp>
        <p:nvSpPr>
          <p:cNvPr id="433" name="Google Shape;433;g357fddcc821_0_655"/>
          <p:cNvSpPr txBox="1"/>
          <p:nvPr>
            <p:ph type="title"/>
          </p:nvPr>
        </p:nvSpPr>
        <p:spPr>
          <a:xfrm>
            <a:off x="605659" y="1354603"/>
            <a:ext cx="3602420" cy="222811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7200"/>
              <a:buFont typeface="Trebuchet M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357fddcc821_0_655"/>
          <p:cNvSpPr txBox="1"/>
          <p:nvPr>
            <p:ph idx="1" type="body"/>
          </p:nvPr>
        </p:nvSpPr>
        <p:spPr>
          <a:xfrm>
            <a:off x="4857421" y="1354602"/>
            <a:ext cx="3641834" cy="2228112"/>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750"/>
              </a:spcBef>
              <a:spcAft>
                <a:spcPts val="0"/>
              </a:spcAft>
              <a:buClr>
                <a:schemeClr val="dk1"/>
              </a:buClr>
              <a:buSzPts val="3600"/>
              <a:buFont typeface="Arial"/>
              <a:buChar char="•"/>
              <a:defRPr b="0" i="0" sz="2700" u="none" cap="none" strike="noStrike">
                <a:solidFill>
                  <a:schemeClr val="dk1"/>
                </a:solidFill>
                <a:latin typeface="Trebuchet MS"/>
                <a:ea typeface="Trebuchet MS"/>
                <a:cs typeface="Trebuchet MS"/>
                <a:sym typeface="Trebuchet MS"/>
              </a:defRPr>
            </a:lvl1pPr>
            <a:lvl2pPr indent="-370840" lvl="1" marL="914400" marR="0" rtl="0" algn="l">
              <a:lnSpc>
                <a:spcPct val="90000"/>
              </a:lnSpc>
              <a:spcBef>
                <a:spcPts val="375"/>
              </a:spcBef>
              <a:spcAft>
                <a:spcPts val="0"/>
              </a:spcAft>
              <a:buClr>
                <a:schemeClr val="dk1"/>
              </a:buClr>
              <a:buSzPts val="2240"/>
              <a:buFont typeface="Noto Sans Symbols"/>
              <a:buChar char="⮚"/>
              <a:defRPr b="0" i="0" sz="2400" u="none" cap="none" strike="noStrike">
                <a:solidFill>
                  <a:schemeClr val="dk1"/>
                </a:solidFill>
                <a:latin typeface="Trebuchet MS"/>
                <a:ea typeface="Trebuchet MS"/>
                <a:cs typeface="Trebuchet MS"/>
                <a:sym typeface="Trebuchet MS"/>
              </a:defRPr>
            </a:lvl2pPr>
            <a:lvl3pPr indent="-406400" lvl="2" marL="1371600" marR="0" rtl="0" algn="l">
              <a:lnSpc>
                <a:spcPct val="90000"/>
              </a:lnSpc>
              <a:spcBef>
                <a:spcPts val="375"/>
              </a:spcBef>
              <a:spcAft>
                <a:spcPts val="0"/>
              </a:spcAft>
              <a:buClr>
                <a:schemeClr val="dk1"/>
              </a:buClr>
              <a:buSzPts val="2800"/>
              <a:buFont typeface="Noto Sans Symbols"/>
              <a:buChar char="▪"/>
              <a:defRPr b="0" i="0" sz="2100" u="none" cap="none" strike="noStrike">
                <a:solidFill>
                  <a:schemeClr val="dk1"/>
                </a:solidFill>
                <a:latin typeface="Trebuchet MS"/>
                <a:ea typeface="Trebuchet MS"/>
                <a:cs typeface="Trebuchet MS"/>
                <a:sym typeface="Trebuchet MS"/>
              </a:defRPr>
            </a:lvl3pPr>
            <a:lvl4pPr indent="-381000" lvl="3" marL="18288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Trebuchet MS"/>
                <a:ea typeface="Trebuchet MS"/>
                <a:cs typeface="Trebuchet MS"/>
                <a:sym typeface="Trebuchet MS"/>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435" name="Google Shape;435;g357fddcc821_0_65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cxnSp>
        <p:nvCxnSpPr>
          <p:cNvPr id="436" name="Google Shape;436;g357fddcc821_0_655"/>
          <p:cNvCxnSpPr/>
          <p:nvPr/>
        </p:nvCxnSpPr>
        <p:spPr>
          <a:xfrm>
            <a:off x="4572000" y="995363"/>
            <a:ext cx="0" cy="3152775"/>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7" name="Shape 437"/>
        <p:cNvGrpSpPr/>
        <p:nvPr/>
      </p:nvGrpSpPr>
      <p:grpSpPr>
        <a:xfrm>
          <a:off x="0" y="0"/>
          <a:ext cx="0" cy="0"/>
          <a:chOff x="0" y="0"/>
          <a:chExt cx="0" cy="0"/>
        </a:xfrm>
      </p:grpSpPr>
      <p:sp>
        <p:nvSpPr>
          <p:cNvPr id="438" name="Google Shape;438;g357fddcc821_0_659"/>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9" name="Google Shape;439;g357fddcc821_0_659"/>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s Slide 1">
  <p:cSld name="Questions Slide 1">
    <p:spTree>
      <p:nvGrpSpPr>
        <p:cNvPr id="440" name="Shape 440"/>
        <p:cNvGrpSpPr/>
        <p:nvPr/>
      </p:nvGrpSpPr>
      <p:grpSpPr>
        <a:xfrm>
          <a:off x="0" y="0"/>
          <a:ext cx="0" cy="0"/>
          <a:chOff x="0" y="0"/>
          <a:chExt cx="0" cy="0"/>
        </a:xfrm>
      </p:grpSpPr>
      <p:sp>
        <p:nvSpPr>
          <p:cNvPr id="441" name="Google Shape;441;g357fddcc821_0_663"/>
          <p:cNvSpPr txBox="1"/>
          <p:nvPr>
            <p:ph type="title"/>
          </p:nvPr>
        </p:nvSpPr>
        <p:spPr>
          <a:xfrm>
            <a:off x="4592092" y="1968996"/>
            <a:ext cx="4036073" cy="1735362"/>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g357fddcc821_0_663"/>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443" name="Google Shape;443;g357fddcc821_0_663"/>
          <p:cNvPicPr preferRelativeResize="0"/>
          <p:nvPr/>
        </p:nvPicPr>
        <p:blipFill rotWithShape="1">
          <a:blip r:embed="rId2">
            <a:alphaModFix/>
          </a:blip>
          <a:srcRect b="0" l="0" r="0" t="0"/>
          <a:stretch/>
        </p:blipFill>
        <p:spPr>
          <a:xfrm>
            <a:off x="-714374" y="-223838"/>
            <a:ext cx="5572125" cy="5572125"/>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t Slide">
  <p:cSld name="Chat Slide">
    <p:spTree>
      <p:nvGrpSpPr>
        <p:cNvPr id="444" name="Shape 444"/>
        <p:cNvGrpSpPr/>
        <p:nvPr/>
      </p:nvGrpSpPr>
      <p:grpSpPr>
        <a:xfrm>
          <a:off x="0" y="0"/>
          <a:ext cx="0" cy="0"/>
          <a:chOff x="0" y="0"/>
          <a:chExt cx="0" cy="0"/>
        </a:xfrm>
      </p:grpSpPr>
      <p:sp>
        <p:nvSpPr>
          <p:cNvPr id="445" name="Google Shape;445;g357fddcc821_0_666"/>
          <p:cNvSpPr txBox="1"/>
          <p:nvPr>
            <p:ph type="title"/>
          </p:nvPr>
        </p:nvSpPr>
        <p:spPr>
          <a:xfrm>
            <a:off x="4592091" y="1690390"/>
            <a:ext cx="4319605" cy="176272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8086"/>
              <a:buFont typeface="Trebuchet MS"/>
              <a:buNone/>
              <a:defRPr sz="606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6" name="Google Shape;446;g357fddcc821_0_666"/>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hat icon" id="447" name="Google Shape;447;g357fddcc821_0_666"/>
          <p:cNvPicPr preferRelativeResize="0"/>
          <p:nvPr/>
        </p:nvPicPr>
        <p:blipFill rotWithShape="1">
          <a:blip r:embed="rId2">
            <a:alphaModFix/>
          </a:blip>
          <a:srcRect b="0" l="0" r="0" t="0"/>
          <a:stretch/>
        </p:blipFill>
        <p:spPr>
          <a:xfrm>
            <a:off x="-169519" y="80367"/>
            <a:ext cx="4942432" cy="494258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448" name="Shape 448"/>
        <p:cNvGrpSpPr/>
        <p:nvPr/>
      </p:nvGrpSpPr>
      <p:grpSpPr>
        <a:xfrm>
          <a:off x="0" y="0"/>
          <a:ext cx="0" cy="0"/>
          <a:chOff x="0" y="0"/>
          <a:chExt cx="0" cy="0"/>
        </a:xfrm>
      </p:grpSpPr>
      <p:sp>
        <p:nvSpPr>
          <p:cNvPr id="449" name="Google Shape;449;p38"/>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50" name="Google Shape;450;p38"/>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2"/>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1" name="Google Shape;451;p38"/>
          <p:cNvSpPr txBox="1"/>
          <p:nvPr>
            <p:ph idx="1" type="body"/>
          </p:nvPr>
        </p:nvSpPr>
        <p:spPr>
          <a:xfrm>
            <a:off x="1665112" y="1621510"/>
            <a:ext cx="5813777" cy="28650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2800"/>
              <a:buFont typeface="Arial"/>
              <a:buNone/>
              <a:defRPr b="0" i="0" sz="2100" u="none" cap="none" strike="noStrike">
                <a:solidFill>
                  <a:schemeClr val="dk1"/>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452" name="Shape 452"/>
        <p:cNvGrpSpPr/>
        <p:nvPr/>
      </p:nvGrpSpPr>
      <p:grpSpPr>
        <a:xfrm>
          <a:off x="0" y="0"/>
          <a:ext cx="0" cy="0"/>
          <a:chOff x="0" y="0"/>
          <a:chExt cx="0" cy="0"/>
        </a:xfrm>
      </p:grpSpPr>
      <p:sp>
        <p:nvSpPr>
          <p:cNvPr id="453" name="Google Shape;453;p39"/>
          <p:cNvSpPr txBox="1"/>
          <p:nvPr>
            <p:ph type="title"/>
          </p:nvPr>
        </p:nvSpPr>
        <p:spPr>
          <a:xfrm>
            <a:off x="446485" y="1635005"/>
            <a:ext cx="8251031" cy="1219739"/>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2"/>
              </a:buClr>
              <a:buSzPts val="6750"/>
              <a:buFont typeface="Trebuchet MS"/>
              <a:buNone/>
              <a:defRPr sz="506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4" name="Google Shape;454;p39"/>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estions Slide 1">
  <p:cSld name="1_Questions Slide 1">
    <p:spTree>
      <p:nvGrpSpPr>
        <p:cNvPr id="455" name="Shape 455"/>
        <p:cNvGrpSpPr/>
        <p:nvPr/>
      </p:nvGrpSpPr>
      <p:grpSpPr>
        <a:xfrm>
          <a:off x="0" y="0"/>
          <a:ext cx="0" cy="0"/>
          <a:chOff x="0" y="0"/>
          <a:chExt cx="0" cy="0"/>
        </a:xfrm>
      </p:grpSpPr>
      <p:sp>
        <p:nvSpPr>
          <p:cNvPr id="456" name="Google Shape;456;p40"/>
          <p:cNvSpPr txBox="1"/>
          <p:nvPr>
            <p:ph type="title"/>
          </p:nvPr>
        </p:nvSpPr>
        <p:spPr>
          <a:xfrm>
            <a:off x="4592093" y="1968996"/>
            <a:ext cx="4036050" cy="1735425"/>
          </a:xfrm>
          <a:prstGeom prst="rect">
            <a:avLst/>
          </a:prstGeom>
          <a:noFill/>
          <a:ln>
            <a:noFill/>
          </a:ln>
        </p:spPr>
        <p:txBody>
          <a:bodyPr anchorCtr="0" anchor="ctr" bIns="0" lIns="0" spcFirstLastPara="1" rIns="0" wrap="square" tIns="0">
            <a:noAutofit/>
          </a:bodyPr>
          <a:lstStyle>
            <a:lvl1pPr lvl="0" marR="0" algn="l">
              <a:lnSpc>
                <a:spcPct val="90000"/>
              </a:lnSpc>
              <a:spcBef>
                <a:spcPts val="0"/>
              </a:spcBef>
              <a:spcAft>
                <a:spcPts val="0"/>
              </a:spcAft>
              <a:buClr>
                <a:schemeClr val="dk1"/>
              </a:buClr>
              <a:buSzPts val="6065"/>
              <a:buFont typeface="Trebuchet MS"/>
              <a:buNone/>
              <a:defRPr b="0" i="0" sz="4549" u="none" cap="none" strike="noStrike">
                <a:solidFill>
                  <a:schemeClr val="dk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457" name="Google Shape;457;p40"/>
          <p:cNvSpPr txBox="1"/>
          <p:nvPr>
            <p:ph idx="12" type="sldNum"/>
          </p:nvPr>
        </p:nvSpPr>
        <p:spPr>
          <a:xfrm>
            <a:off x="6880595" y="4780265"/>
            <a:ext cx="2057400" cy="2738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l">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l">
              <a:spcBef>
                <a:spcPts val="0"/>
              </a:spcBef>
              <a:spcAft>
                <a:spcPts val="0"/>
              </a:spcAft>
              <a:buNone/>
            </a:pPr>
            <a:fld id="{00000000-1234-1234-1234-123412341234}" type="slidenum">
              <a:rPr lang="en-US"/>
              <a:t>‹#›</a:t>
            </a:fld>
            <a:endParaRPr/>
          </a:p>
        </p:txBody>
      </p:sp>
      <p:pic>
        <p:nvPicPr>
          <p:cNvPr descr="Icon of two people with a word bubble between them containing a question mark." id="458" name="Google Shape;458;p40"/>
          <p:cNvPicPr preferRelativeResize="0"/>
          <p:nvPr/>
        </p:nvPicPr>
        <p:blipFill rotWithShape="1">
          <a:blip r:embed="rId2">
            <a:alphaModFix/>
          </a:blip>
          <a:srcRect b="0" l="0" r="0" t="0"/>
          <a:stretch/>
        </p:blipFill>
        <p:spPr>
          <a:xfrm>
            <a:off x="-498616" y="861155"/>
            <a:ext cx="5572125" cy="417909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Info Slide">
  <p:cSld name="Contact Info Slide">
    <p:spTree>
      <p:nvGrpSpPr>
        <p:cNvPr id="465" name="Shape 465"/>
        <p:cNvGrpSpPr/>
        <p:nvPr/>
      </p:nvGrpSpPr>
      <p:grpSpPr>
        <a:xfrm>
          <a:off x="0" y="0"/>
          <a:ext cx="0" cy="0"/>
          <a:chOff x="0" y="0"/>
          <a:chExt cx="0" cy="0"/>
        </a:xfrm>
      </p:grpSpPr>
      <p:sp>
        <p:nvSpPr>
          <p:cNvPr id="466" name="Google Shape;466;p34"/>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67" name="Google Shape;467;p34"/>
          <p:cNvSpPr txBox="1"/>
          <p:nvPr>
            <p:ph type="title"/>
          </p:nvPr>
        </p:nvSpPr>
        <p:spPr>
          <a:xfrm>
            <a:off x="628650" y="328489"/>
            <a:ext cx="7886700" cy="719918"/>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8" name="Google Shape;468;p34"/>
          <p:cNvSpPr txBox="1"/>
          <p:nvPr>
            <p:ph idx="1" type="body"/>
          </p:nvPr>
        </p:nvSpPr>
        <p:spPr>
          <a:xfrm>
            <a:off x="1665112" y="1621510"/>
            <a:ext cx="5813777" cy="28650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lt1"/>
              </a:buClr>
              <a:buSzPts val="2800"/>
              <a:buFont typeface="Arial"/>
              <a:buNone/>
              <a:defRPr b="0" i="0" sz="2100" u="none" cap="none" strike="noStrike">
                <a:solidFill>
                  <a:schemeClr val="lt1"/>
                </a:solidFill>
                <a:latin typeface="Trebuchet MS"/>
                <a:ea typeface="Trebuchet MS"/>
                <a:cs typeface="Trebuchet MS"/>
                <a:sym typeface="Trebuchet MS"/>
              </a:defRPr>
            </a:lvl1pPr>
            <a:lvl2pPr indent="-381000" lvl="1" marL="914400" marR="0" rtl="0" algn="l">
              <a:lnSpc>
                <a:spcPct val="90000"/>
              </a:lnSpc>
              <a:spcBef>
                <a:spcPts val="375"/>
              </a:spcBef>
              <a:spcAft>
                <a:spcPts val="0"/>
              </a:spcAft>
              <a:buClr>
                <a:schemeClr val="lt1"/>
              </a:buClr>
              <a:buSzPts val="2400"/>
              <a:buFont typeface="Arial"/>
              <a:buChar char="•"/>
              <a:defRPr b="0" i="0" sz="1800" u="none" cap="none" strike="noStrike">
                <a:solidFill>
                  <a:schemeClr val="lt1"/>
                </a:solidFill>
                <a:latin typeface="Calibri"/>
                <a:ea typeface="Calibri"/>
                <a:cs typeface="Calibri"/>
                <a:sym typeface="Calibri"/>
              </a:defRPr>
            </a:lvl2pPr>
            <a:lvl3pPr indent="-355600" lvl="2" marL="1371600" marR="0" rtl="0" algn="l">
              <a:lnSpc>
                <a:spcPct val="90000"/>
              </a:lnSpc>
              <a:spcBef>
                <a:spcPts val="375"/>
              </a:spcBef>
              <a:spcAft>
                <a:spcPts val="0"/>
              </a:spcAft>
              <a:buClr>
                <a:schemeClr val="lt1"/>
              </a:buClr>
              <a:buSzPts val="2000"/>
              <a:buFont typeface="Arial"/>
              <a:buChar char="•"/>
              <a:defRPr b="0" i="0" sz="1500" u="none" cap="none" strike="noStrike">
                <a:solidFill>
                  <a:schemeClr val="lt1"/>
                </a:solidFill>
                <a:latin typeface="Calibri"/>
                <a:ea typeface="Calibri"/>
                <a:cs typeface="Calibri"/>
                <a:sym typeface="Calibri"/>
              </a:defRPr>
            </a:lvl3pPr>
            <a:lvl4pPr indent="-342900" lvl="3" marL="18288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4pPr>
            <a:lvl5pPr indent="-342900" lvl="4" marL="22860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5pPr>
            <a:lvl6pPr indent="-342900" lvl="5" marL="27432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69" name="Shape 469"/>
        <p:cNvGrpSpPr/>
        <p:nvPr/>
      </p:nvGrpSpPr>
      <p:grpSpPr>
        <a:xfrm>
          <a:off x="0" y="0"/>
          <a:ext cx="0" cy="0"/>
          <a:chOff x="0" y="0"/>
          <a:chExt cx="0" cy="0"/>
        </a:xfrm>
      </p:grpSpPr>
      <p:sp>
        <p:nvSpPr>
          <p:cNvPr id="470" name="Google Shape;470;p41"/>
          <p:cNvSpPr txBox="1"/>
          <p:nvPr>
            <p:ph type="ctrTitle"/>
          </p:nvPr>
        </p:nvSpPr>
        <p:spPr>
          <a:xfrm>
            <a:off x="780393" y="1129274"/>
            <a:ext cx="7583214" cy="74266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lt1"/>
              </a:buClr>
              <a:buSzPts val="6000"/>
              <a:buFont typeface="Trebuchet M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1" name="Google Shape;471;p41"/>
          <p:cNvSpPr txBox="1"/>
          <p:nvPr>
            <p:ph idx="1" type="subTitle"/>
          </p:nvPr>
        </p:nvSpPr>
        <p:spPr>
          <a:xfrm>
            <a:off x="1143000" y="1945370"/>
            <a:ext cx="6858000" cy="55405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750"/>
              </a:spcBef>
              <a:spcAft>
                <a:spcPts val="0"/>
              </a:spcAft>
              <a:buClr>
                <a:schemeClr val="lt1"/>
              </a:buClr>
              <a:buSzPts val="4950"/>
              <a:buFont typeface="Arial"/>
              <a:buNone/>
              <a:defRPr b="1" i="0" sz="3713" u="none" cap="none" strike="noStrike">
                <a:solidFill>
                  <a:schemeClr val="lt1"/>
                </a:solidFill>
                <a:latin typeface="Trebuchet MS"/>
                <a:ea typeface="Trebuchet MS"/>
                <a:cs typeface="Trebuchet MS"/>
                <a:sym typeface="Trebuchet MS"/>
              </a:defRPr>
            </a:lvl1pPr>
            <a:lvl2pPr lvl="1" marR="0" rtl="0" algn="ctr">
              <a:lnSpc>
                <a:spcPct val="90000"/>
              </a:lnSpc>
              <a:spcBef>
                <a:spcPts val="375"/>
              </a:spcBef>
              <a:spcAft>
                <a:spcPts val="0"/>
              </a:spcAft>
              <a:buClr>
                <a:schemeClr val="lt1"/>
              </a:buClr>
              <a:buSzPts val="2000"/>
              <a:buFont typeface="Arial"/>
              <a:buNone/>
              <a:defRPr b="0" i="0" sz="1500" u="none" cap="none" strike="noStrike">
                <a:solidFill>
                  <a:schemeClr val="lt1"/>
                </a:solidFill>
                <a:latin typeface="Calibri"/>
                <a:ea typeface="Calibri"/>
                <a:cs typeface="Calibri"/>
                <a:sym typeface="Calibri"/>
              </a:defRPr>
            </a:lvl2pPr>
            <a:lvl3pPr lvl="2" marR="0" rtl="0" algn="ctr">
              <a:lnSpc>
                <a:spcPct val="90000"/>
              </a:lnSpc>
              <a:spcBef>
                <a:spcPts val="375"/>
              </a:spcBef>
              <a:spcAft>
                <a:spcPts val="0"/>
              </a:spcAft>
              <a:buClr>
                <a:schemeClr val="lt1"/>
              </a:buClr>
              <a:buSzPts val="1800"/>
              <a:buFont typeface="Arial"/>
              <a:buNone/>
              <a:defRPr b="0" i="0" sz="1350" u="none" cap="none" strike="noStrike">
                <a:solidFill>
                  <a:schemeClr val="lt1"/>
                </a:solidFill>
                <a:latin typeface="Calibri"/>
                <a:ea typeface="Calibri"/>
                <a:cs typeface="Calibri"/>
                <a:sym typeface="Calibri"/>
              </a:defRPr>
            </a:lvl3pPr>
            <a:lvl4pPr lvl="3"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4pPr>
            <a:lvl5pPr lvl="4"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5pPr>
            <a:lvl6pPr lvl="5"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6pPr>
            <a:lvl7pPr lvl="6"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7pPr>
            <a:lvl8pPr lvl="7"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8pPr>
            <a:lvl9pPr lvl="8" marR="0" rtl="0" algn="ctr">
              <a:lnSpc>
                <a:spcPct val="90000"/>
              </a:lnSpc>
              <a:spcBef>
                <a:spcPts val="375"/>
              </a:spcBef>
              <a:spcAft>
                <a:spcPts val="0"/>
              </a:spcAft>
              <a:buClr>
                <a:schemeClr val="lt1"/>
              </a:buClr>
              <a:buSzPts val="1600"/>
              <a:buFont typeface="Arial"/>
              <a:buNone/>
              <a:defRPr b="0" i="0" sz="1200" u="none" cap="none" strike="noStrike">
                <a:solidFill>
                  <a:schemeClr val="lt1"/>
                </a:solidFill>
                <a:latin typeface="Calibri"/>
                <a:ea typeface="Calibri"/>
                <a:cs typeface="Calibri"/>
                <a:sym typeface="Calibri"/>
              </a:defRPr>
            </a:lvl9pPr>
          </a:lstStyle>
          <a:p/>
        </p:txBody>
      </p:sp>
      <p:sp>
        <p:nvSpPr>
          <p:cNvPr id="472" name="Google Shape;472;p41"/>
          <p:cNvSpPr txBox="1"/>
          <p:nvPr>
            <p:ph idx="10" type="dt"/>
          </p:nvPr>
        </p:nvSpPr>
        <p:spPr>
          <a:xfrm>
            <a:off x="3543300" y="3688167"/>
            <a:ext cx="20574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41"/>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474" name="Google Shape;474;p41"/>
          <p:cNvSpPr txBox="1"/>
          <p:nvPr>
            <p:ph idx="2" type="body"/>
          </p:nvPr>
        </p:nvSpPr>
        <p:spPr>
          <a:xfrm>
            <a:off x="1435396" y="2760426"/>
            <a:ext cx="6273209" cy="6858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750"/>
              </a:spcBef>
              <a:spcAft>
                <a:spcPts val="0"/>
              </a:spcAft>
              <a:buClr>
                <a:schemeClr val="lt1"/>
              </a:buClr>
              <a:buSzPts val="3300"/>
              <a:buFont typeface="Arial"/>
              <a:buNone/>
              <a:defRPr b="0" i="0" sz="2475" u="none" cap="none" strike="noStrike">
                <a:solidFill>
                  <a:schemeClr val="lt1"/>
                </a:solidFill>
                <a:latin typeface="Trebuchet MS"/>
                <a:ea typeface="Trebuchet MS"/>
                <a:cs typeface="Trebuchet MS"/>
                <a:sym typeface="Trebuchet MS"/>
              </a:defRPr>
            </a:lvl1pPr>
            <a:lvl2pPr indent="-228600" lvl="1" marL="914400" marR="0" rtl="0" algn="ctr">
              <a:lnSpc>
                <a:spcPct val="90000"/>
              </a:lnSpc>
              <a:spcBef>
                <a:spcPts val="375"/>
              </a:spcBef>
              <a:spcAft>
                <a:spcPts val="0"/>
              </a:spcAft>
              <a:buClr>
                <a:schemeClr val="lt1"/>
              </a:buClr>
              <a:buSzPts val="2000"/>
              <a:buFont typeface="Arial"/>
              <a:buNone/>
              <a:defRPr b="0" i="0" sz="1500" u="none" cap="none" strike="noStrike">
                <a:solidFill>
                  <a:schemeClr val="lt1"/>
                </a:solidFill>
                <a:latin typeface="Trebuchet MS"/>
                <a:ea typeface="Trebuchet MS"/>
                <a:cs typeface="Trebuchet MS"/>
                <a:sym typeface="Trebuchet MS"/>
              </a:defRPr>
            </a:lvl2pPr>
            <a:lvl3pPr indent="-228600" lvl="2" marL="1371600" marR="0" rtl="0" algn="ctr">
              <a:lnSpc>
                <a:spcPct val="90000"/>
              </a:lnSpc>
              <a:spcBef>
                <a:spcPts val="375"/>
              </a:spcBef>
              <a:spcAft>
                <a:spcPts val="0"/>
              </a:spcAft>
              <a:buClr>
                <a:schemeClr val="lt1"/>
              </a:buClr>
              <a:buSzPts val="2000"/>
              <a:buFont typeface="Arial"/>
              <a:buNone/>
              <a:defRPr b="0" i="0" sz="1500" u="none" cap="none" strike="noStrike">
                <a:solidFill>
                  <a:schemeClr val="lt1"/>
                </a:solidFill>
                <a:latin typeface="Trebuchet MS"/>
                <a:ea typeface="Trebuchet MS"/>
                <a:cs typeface="Trebuchet MS"/>
                <a:sym typeface="Trebuchet MS"/>
              </a:defRPr>
            </a:lvl3pPr>
            <a:lvl4pPr indent="-228600" lvl="3" marL="1828800" marR="0" rtl="0" algn="ctr">
              <a:lnSpc>
                <a:spcPct val="90000"/>
              </a:lnSpc>
              <a:spcBef>
                <a:spcPts val="375"/>
              </a:spcBef>
              <a:spcAft>
                <a:spcPts val="0"/>
              </a:spcAft>
              <a:buClr>
                <a:schemeClr val="lt1"/>
              </a:buClr>
              <a:buSzPts val="2000"/>
              <a:buFont typeface="Arial"/>
              <a:buNone/>
              <a:defRPr b="0" i="0" sz="1500" u="none" cap="none" strike="noStrike">
                <a:solidFill>
                  <a:schemeClr val="lt1"/>
                </a:solidFill>
                <a:latin typeface="Trebuchet MS"/>
                <a:ea typeface="Trebuchet MS"/>
                <a:cs typeface="Trebuchet MS"/>
                <a:sym typeface="Trebuchet MS"/>
              </a:defRPr>
            </a:lvl4pPr>
            <a:lvl5pPr indent="-228600" lvl="4" marL="2286000" marR="0" rtl="0" algn="ctr">
              <a:lnSpc>
                <a:spcPct val="90000"/>
              </a:lnSpc>
              <a:spcBef>
                <a:spcPts val="375"/>
              </a:spcBef>
              <a:spcAft>
                <a:spcPts val="0"/>
              </a:spcAft>
              <a:buClr>
                <a:schemeClr val="lt1"/>
              </a:buClr>
              <a:buSzPts val="2000"/>
              <a:buFont typeface="Arial"/>
              <a:buNone/>
              <a:defRPr b="0" i="0" sz="1500" u="none" cap="none" strike="noStrike">
                <a:solidFill>
                  <a:schemeClr val="lt1"/>
                </a:solidFill>
                <a:latin typeface="Trebuchet MS"/>
                <a:ea typeface="Trebuchet MS"/>
                <a:cs typeface="Trebuchet MS"/>
                <a:sym typeface="Trebuchet MS"/>
              </a:defRPr>
            </a:lvl5pPr>
            <a:lvl6pPr indent="-342900" lvl="5" marL="27432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6pPr>
            <a:lvl7pPr indent="-342900" lvl="6" marL="32004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7pPr>
            <a:lvl8pPr indent="-342900" lvl="7" marL="36576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8pPr>
            <a:lvl9pPr indent="-342900" lvl="8" marL="4114800" marR="0" rtl="0" algn="l">
              <a:lnSpc>
                <a:spcPct val="90000"/>
              </a:lnSpc>
              <a:spcBef>
                <a:spcPts val="375"/>
              </a:spcBef>
              <a:spcAft>
                <a:spcPts val="0"/>
              </a:spcAft>
              <a:buClr>
                <a:schemeClr val="lt1"/>
              </a:buClr>
              <a:buSzPts val="1800"/>
              <a:buFont typeface="Arial"/>
              <a:buChar char="•"/>
              <a:defRPr b="0" i="0" sz="1350" u="none" cap="none" strike="noStrike">
                <a:solidFill>
                  <a:schemeClr val="lt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7.xml"/><Relationship Id="rId12"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theme" Target="../theme/theme6.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7.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image" Target="../media/image7.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6" Type="http://schemas.openxmlformats.org/officeDocument/2006/relationships/theme" Target="../theme/theme10.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 Type="http://schemas.openxmlformats.org/officeDocument/2006/relationships/image" Target="../media/image7.png"/><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5" Type="http://schemas.openxmlformats.org/officeDocument/2006/relationships/theme" Target="../theme/theme5.xml"/><Relationship Id="rId14" Type="http://schemas.openxmlformats.org/officeDocument/2006/relationships/slideLayout" Target="../slideLayouts/slideLayout7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theme" Target="../theme/theme9.xml"/><Relationship Id="rId10" Type="http://schemas.openxmlformats.org/officeDocument/2006/relationships/slideLayout" Target="../slideLayouts/slideLayout82.xml"/><Relationship Id="rId1" Type="http://schemas.openxmlformats.org/officeDocument/2006/relationships/image" Target="../media/image7.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0" Type="http://schemas.openxmlformats.org/officeDocument/2006/relationships/slideLayout" Target="../slideLayouts/slideLayout91.xml"/><Relationship Id="rId13" Type="http://schemas.openxmlformats.org/officeDocument/2006/relationships/slideLayout" Target="../slideLayouts/slideLayout94.xml"/><Relationship Id="rId12" Type="http://schemas.openxmlformats.org/officeDocument/2006/relationships/slideLayout" Target="../slideLayouts/slideLayout93.xml"/><Relationship Id="rId1" Type="http://schemas.openxmlformats.org/officeDocument/2006/relationships/image" Target="../media/image7.png"/><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5" Type="http://schemas.openxmlformats.org/officeDocument/2006/relationships/slideLayout" Target="../slideLayouts/slideLayout96.xml"/><Relationship Id="rId14" Type="http://schemas.openxmlformats.org/officeDocument/2006/relationships/slideLayout" Target="../slideLayouts/slideLayout95.xml"/><Relationship Id="rId17" Type="http://schemas.openxmlformats.org/officeDocument/2006/relationships/theme" Target="../theme/theme1.xml"/><Relationship Id="rId16" Type="http://schemas.openxmlformats.org/officeDocument/2006/relationships/slideLayout" Target="../slideLayouts/slideLayout97.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3" Type="http://schemas.openxmlformats.org/officeDocument/2006/relationships/slideLayout" Target="../slideLayouts/slideLayout109.xml"/><Relationship Id="rId12" Type="http://schemas.openxmlformats.org/officeDocument/2006/relationships/slideLayout" Target="../slideLayouts/slideLayout108.xml"/><Relationship Id="rId1" Type="http://schemas.openxmlformats.org/officeDocument/2006/relationships/image" Target="../media/image18.png"/><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5" Type="http://schemas.openxmlformats.org/officeDocument/2006/relationships/theme" Target="../theme/theme11.xml"/><Relationship Id="rId14" Type="http://schemas.openxmlformats.org/officeDocument/2006/relationships/slideLayout" Target="../slideLayouts/slideLayout11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77"/>
          <p:cNvSpPr txBox="1"/>
          <p:nvPr>
            <p:ph type="title"/>
          </p:nvPr>
        </p:nvSpPr>
        <p:spPr>
          <a:xfrm>
            <a:off x="68974" y="1587759"/>
            <a:ext cx="9006052" cy="994172"/>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4800"/>
              <a:buFont typeface="Trebuchet MS"/>
              <a:buNone/>
              <a:defRPr b="1" i="0" sz="48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7"/>
          <p:cNvSpPr txBox="1"/>
          <p:nvPr>
            <p:ph idx="10" type="dt"/>
          </p:nvPr>
        </p:nvSpPr>
        <p:spPr>
          <a:xfrm>
            <a:off x="3543300" y="3680652"/>
            <a:ext cx="20574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 name="Google Shape;8;p77"/>
          <p:cNvSpPr/>
          <p:nvPr/>
        </p:nvSpPr>
        <p:spPr>
          <a:xfrm>
            <a:off x="0" y="4692459"/>
            <a:ext cx="91440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9" name="Google Shape;9;p77"/>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10" name="Google Shape;10;p77"/>
          <p:cNvPicPr preferRelativeResize="0"/>
          <p:nvPr/>
        </p:nvPicPr>
        <p:blipFill rotWithShape="1">
          <a:blip r:embed="rId1">
            <a:alphaModFix/>
          </a:blip>
          <a:srcRect b="0" l="0" r="0" t="0"/>
          <a:stretch/>
        </p:blipFill>
        <p:spPr>
          <a:xfrm>
            <a:off x="206005" y="4760069"/>
            <a:ext cx="1947297" cy="3271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g36d826e43c3_3_101"/>
          <p:cNvSpPr txBox="1"/>
          <p:nvPr>
            <p:ph type="title"/>
          </p:nvPr>
        </p:nvSpPr>
        <p:spPr>
          <a:xfrm>
            <a:off x="402336" y="273845"/>
            <a:ext cx="8257200" cy="517500"/>
          </a:xfrm>
          <a:prstGeom prst="rect">
            <a:avLst/>
          </a:prstGeom>
          <a:noFill/>
          <a:ln>
            <a:noFill/>
          </a:ln>
        </p:spPr>
        <p:txBody>
          <a:bodyPr anchorCtr="0" anchor="ctr" bIns="34275" lIns="68575" spcFirstLastPara="1" rIns="68575" wrap="square" tIns="34275">
            <a:normAutofit/>
          </a:bodyPr>
          <a:lstStyle>
            <a:lvl1pPr lvl="0" marR="0" algn="l">
              <a:lnSpc>
                <a:spcPct val="90000"/>
              </a:lnSpc>
              <a:spcBef>
                <a:spcPts val="0"/>
              </a:spcBef>
              <a:spcAft>
                <a:spcPts val="0"/>
              </a:spcAft>
              <a:buClr>
                <a:schemeClr val="dk2"/>
              </a:buClr>
              <a:buSzPts val="2700"/>
              <a:buFont typeface="Verdana"/>
              <a:buNone/>
              <a:defRPr b="1" i="0" sz="2700" u="none" cap="none" strike="noStrike">
                <a:solidFill>
                  <a:schemeClr val="dk2"/>
                </a:solidFill>
                <a:latin typeface="Verdana"/>
                <a:ea typeface="Verdana"/>
                <a:cs typeface="Verdana"/>
                <a:sym typeface="Verdan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19" name="Google Shape;519;g36d826e43c3_3_101"/>
          <p:cNvSpPr txBox="1"/>
          <p:nvPr>
            <p:ph idx="1" type="body"/>
          </p:nvPr>
        </p:nvSpPr>
        <p:spPr>
          <a:xfrm>
            <a:off x="402336" y="1055077"/>
            <a:ext cx="8257200" cy="3577800"/>
          </a:xfrm>
          <a:prstGeom prst="rect">
            <a:avLst/>
          </a:prstGeom>
          <a:noFill/>
          <a:ln>
            <a:noFill/>
          </a:ln>
        </p:spPr>
        <p:txBody>
          <a:bodyPr anchorCtr="0" anchor="t" bIns="34275" lIns="68575" spcFirstLastPara="1" rIns="68575" wrap="square" tIns="34275">
            <a:normAutofit/>
          </a:bodyPr>
          <a:lstStyle>
            <a:lvl1pPr indent="-381000" lvl="0" marL="457200" marR="0" algn="l">
              <a:lnSpc>
                <a:spcPct val="100000"/>
              </a:lnSpc>
              <a:spcBef>
                <a:spcPts val="0"/>
              </a:spcBef>
              <a:spcAft>
                <a:spcPts val="0"/>
              </a:spcAft>
              <a:buClr>
                <a:srgbClr val="FDB81A"/>
              </a:buClr>
              <a:buSzPts val="2400"/>
              <a:buFont typeface="Arial"/>
              <a:buChar char="•"/>
              <a:defRPr b="0" i="0" sz="2400" u="none" cap="none" strike="noStrike">
                <a:solidFill>
                  <a:srgbClr val="3F3F3F"/>
                </a:solidFill>
                <a:latin typeface="Verdana"/>
                <a:ea typeface="Verdana"/>
                <a:cs typeface="Verdana"/>
                <a:sym typeface="Verdana"/>
              </a:defRPr>
            </a:lvl1pPr>
            <a:lvl2pPr indent="-342900" lvl="1" marL="914400" marR="0" algn="l">
              <a:lnSpc>
                <a:spcPct val="100000"/>
              </a:lnSpc>
              <a:spcBef>
                <a:spcPts val="900"/>
              </a:spcBef>
              <a:spcAft>
                <a:spcPts val="0"/>
              </a:spcAft>
              <a:buClr>
                <a:srgbClr val="FDB81A"/>
              </a:buClr>
              <a:buSzPts val="1800"/>
              <a:buFont typeface="Arimo"/>
              <a:buChar char="4"/>
              <a:defRPr b="0" i="0" sz="1800" u="none" cap="none" strike="noStrike">
                <a:solidFill>
                  <a:srgbClr val="3F3F3F"/>
                </a:solidFill>
                <a:latin typeface="Verdana"/>
                <a:ea typeface="Verdana"/>
                <a:cs typeface="Verdana"/>
                <a:sym typeface="Verdana"/>
              </a:defRPr>
            </a:lvl2pPr>
            <a:lvl3pPr indent="-323850" lvl="2" marL="1371600" marR="0" algn="l">
              <a:lnSpc>
                <a:spcPct val="100000"/>
              </a:lnSpc>
              <a:spcBef>
                <a:spcPts val="500"/>
              </a:spcBef>
              <a:spcAft>
                <a:spcPts val="0"/>
              </a:spcAft>
              <a:buClr>
                <a:srgbClr val="FDB81A"/>
              </a:buClr>
              <a:buSzPts val="1500"/>
              <a:buFont typeface="Arimo"/>
              <a:buChar char=""/>
              <a:defRPr b="0" i="0" sz="1500" u="none" cap="none" strike="noStrike">
                <a:solidFill>
                  <a:srgbClr val="3F3F3F"/>
                </a:solidFill>
                <a:latin typeface="Verdana"/>
                <a:ea typeface="Verdana"/>
                <a:cs typeface="Verdana"/>
                <a:sym typeface="Verdana"/>
              </a:defRPr>
            </a:lvl3pPr>
            <a:lvl4pPr indent="-317500" lvl="3" marL="1828800" marR="0" algn="l">
              <a:lnSpc>
                <a:spcPct val="90000"/>
              </a:lnSpc>
              <a:spcBef>
                <a:spcPts val="500"/>
              </a:spcBef>
              <a:spcAft>
                <a:spcPts val="0"/>
              </a:spcAft>
              <a:buClr>
                <a:srgbClr val="FDB81A"/>
              </a:buClr>
              <a:buSzPts val="1400"/>
              <a:buFont typeface="Arial"/>
              <a:buChar char="•"/>
              <a:defRPr b="0" i="0" sz="1400" u="none" cap="none" strike="noStrike">
                <a:solidFill>
                  <a:srgbClr val="3F3F3F"/>
                </a:solidFill>
                <a:latin typeface="Verdana"/>
                <a:ea typeface="Verdana"/>
                <a:cs typeface="Verdana"/>
                <a:sym typeface="Verdana"/>
              </a:defRPr>
            </a:lvl4pPr>
            <a:lvl5pPr indent="-317500" lvl="4" marL="2286000" marR="0" algn="l">
              <a:lnSpc>
                <a:spcPct val="90000"/>
              </a:lnSpc>
              <a:spcBef>
                <a:spcPts val="500"/>
              </a:spcBef>
              <a:spcAft>
                <a:spcPts val="0"/>
              </a:spcAft>
              <a:buClr>
                <a:srgbClr val="FDB81A"/>
              </a:buClr>
              <a:buSzPts val="1400"/>
              <a:buFont typeface="Arial"/>
              <a:buChar char="•"/>
              <a:defRPr b="0" i="0" sz="1400" u="none" cap="none" strike="noStrike">
                <a:solidFill>
                  <a:srgbClr val="3F3F3F"/>
                </a:solidFill>
                <a:latin typeface="Verdana"/>
                <a:ea typeface="Verdana"/>
                <a:cs typeface="Verdana"/>
                <a:sym typeface="Verdana"/>
              </a:defRPr>
            </a:lvl5pPr>
            <a:lvl6pPr indent="-317500" lvl="5" marL="27432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9pPr>
          </a:lstStyle>
          <a:p/>
        </p:txBody>
      </p:sp>
      <p:sp>
        <p:nvSpPr>
          <p:cNvPr id="520" name="Google Shape;520;g36d826e43c3_3_101"/>
          <p:cNvSpPr txBox="1"/>
          <p:nvPr>
            <p:ph idx="12" type="sldNum"/>
          </p:nvPr>
        </p:nvSpPr>
        <p:spPr>
          <a:xfrm>
            <a:off x="6799326" y="4884533"/>
            <a:ext cx="2057400" cy="1446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800" u="none" cap="none" strike="noStrike">
                <a:solidFill>
                  <a:srgbClr val="888888"/>
                </a:solidFill>
                <a:latin typeface="Avenir"/>
                <a:ea typeface="Avenir"/>
                <a:cs typeface="Avenir"/>
                <a:sym typeface="Avenir"/>
              </a:defRPr>
            </a:lvl1pPr>
            <a:lvl2pPr indent="0" lvl="1" marL="0" marR="0" algn="r">
              <a:spcBef>
                <a:spcPts val="0"/>
              </a:spcBef>
              <a:buNone/>
              <a:defRPr b="0" i="0" sz="800" u="none" cap="none" strike="noStrike">
                <a:solidFill>
                  <a:srgbClr val="888888"/>
                </a:solidFill>
                <a:latin typeface="Avenir"/>
                <a:ea typeface="Avenir"/>
                <a:cs typeface="Avenir"/>
                <a:sym typeface="Avenir"/>
              </a:defRPr>
            </a:lvl2pPr>
            <a:lvl3pPr indent="0" lvl="2" marL="0" marR="0" algn="r">
              <a:spcBef>
                <a:spcPts val="0"/>
              </a:spcBef>
              <a:buNone/>
              <a:defRPr b="0" i="0" sz="800" u="none" cap="none" strike="noStrike">
                <a:solidFill>
                  <a:srgbClr val="888888"/>
                </a:solidFill>
                <a:latin typeface="Avenir"/>
                <a:ea typeface="Avenir"/>
                <a:cs typeface="Avenir"/>
                <a:sym typeface="Avenir"/>
              </a:defRPr>
            </a:lvl3pPr>
            <a:lvl4pPr indent="0" lvl="3" marL="0" marR="0" algn="r">
              <a:spcBef>
                <a:spcPts val="0"/>
              </a:spcBef>
              <a:buNone/>
              <a:defRPr b="0" i="0" sz="800" u="none" cap="none" strike="noStrike">
                <a:solidFill>
                  <a:srgbClr val="888888"/>
                </a:solidFill>
                <a:latin typeface="Avenir"/>
                <a:ea typeface="Avenir"/>
                <a:cs typeface="Avenir"/>
                <a:sym typeface="Avenir"/>
              </a:defRPr>
            </a:lvl4pPr>
            <a:lvl5pPr indent="0" lvl="4" marL="0" marR="0" algn="r">
              <a:spcBef>
                <a:spcPts val="0"/>
              </a:spcBef>
              <a:buNone/>
              <a:defRPr b="0" i="0" sz="800" u="none" cap="none" strike="noStrike">
                <a:solidFill>
                  <a:srgbClr val="888888"/>
                </a:solidFill>
                <a:latin typeface="Avenir"/>
                <a:ea typeface="Avenir"/>
                <a:cs typeface="Avenir"/>
                <a:sym typeface="Avenir"/>
              </a:defRPr>
            </a:lvl5pPr>
            <a:lvl6pPr indent="0" lvl="5" marL="0" marR="0" algn="r">
              <a:spcBef>
                <a:spcPts val="0"/>
              </a:spcBef>
              <a:buNone/>
              <a:defRPr b="0" i="0" sz="800" u="none" cap="none" strike="noStrike">
                <a:solidFill>
                  <a:srgbClr val="888888"/>
                </a:solidFill>
                <a:latin typeface="Avenir"/>
                <a:ea typeface="Avenir"/>
                <a:cs typeface="Avenir"/>
                <a:sym typeface="Avenir"/>
              </a:defRPr>
            </a:lvl6pPr>
            <a:lvl7pPr indent="0" lvl="6" marL="0" marR="0" algn="r">
              <a:spcBef>
                <a:spcPts val="0"/>
              </a:spcBef>
              <a:buNone/>
              <a:defRPr b="0" i="0" sz="800" u="none" cap="none" strike="noStrike">
                <a:solidFill>
                  <a:srgbClr val="888888"/>
                </a:solidFill>
                <a:latin typeface="Avenir"/>
                <a:ea typeface="Avenir"/>
                <a:cs typeface="Avenir"/>
                <a:sym typeface="Avenir"/>
              </a:defRPr>
            </a:lvl7pPr>
            <a:lvl8pPr indent="0" lvl="7" marL="0" marR="0" algn="r">
              <a:spcBef>
                <a:spcPts val="0"/>
              </a:spcBef>
              <a:buNone/>
              <a:defRPr b="0" i="0" sz="800" u="none" cap="none" strike="noStrike">
                <a:solidFill>
                  <a:srgbClr val="888888"/>
                </a:solidFill>
                <a:latin typeface="Avenir"/>
                <a:ea typeface="Avenir"/>
                <a:cs typeface="Avenir"/>
                <a:sym typeface="Avenir"/>
              </a:defRPr>
            </a:lvl8pPr>
            <a:lvl9pPr indent="0" lvl="8" marL="0" marR="0" algn="r">
              <a:spcBef>
                <a:spcPts val="0"/>
              </a:spcBef>
              <a:buNone/>
              <a:defRPr b="0" i="0" sz="8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21" name="Google Shape;521;g36d826e43c3_3_101"/>
          <p:cNvSpPr txBox="1"/>
          <p:nvPr/>
        </p:nvSpPr>
        <p:spPr>
          <a:xfrm>
            <a:off x="287274" y="4869655"/>
            <a:ext cx="1721700" cy="19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US" sz="800" u="none" cap="none" strike="noStrike">
                <a:solidFill>
                  <a:schemeClr val="dk2"/>
                </a:solidFill>
                <a:latin typeface="Verdana"/>
                <a:ea typeface="Verdana"/>
                <a:cs typeface="Verdana"/>
                <a:sym typeface="Verdana"/>
              </a:rPr>
              <a:t>coloradohealthinstitute.org</a:t>
            </a:r>
            <a:endParaRPr sz="1100"/>
          </a:p>
        </p:txBody>
      </p:sp>
      <p:sp>
        <p:nvSpPr>
          <p:cNvPr id="522" name="Google Shape;522;g36d826e43c3_3_101"/>
          <p:cNvSpPr/>
          <p:nvPr/>
        </p:nvSpPr>
        <p:spPr>
          <a:xfrm>
            <a:off x="184280" y="4884533"/>
            <a:ext cx="144600" cy="1446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Verdana"/>
              <a:ea typeface="Verdana"/>
              <a:cs typeface="Verdana"/>
              <a:sym typeface="Verdana"/>
            </a:endParaRPr>
          </a:p>
        </p:txBody>
      </p:sp>
      <p:pic>
        <p:nvPicPr>
          <p:cNvPr descr="A white text with a yellow roof and a yellow triangle on a black background&#10;&#10;Description automatically generated" id="523" name="Google Shape;523;g36d826e43c3_3_101"/>
          <p:cNvPicPr preferRelativeResize="0"/>
          <p:nvPr/>
        </p:nvPicPr>
        <p:blipFill rotWithShape="1">
          <a:blip r:embed="rId1">
            <a:alphaModFix/>
          </a:blip>
          <a:srcRect b="49998" l="24842" r="41632" t="20733"/>
          <a:stretch/>
        </p:blipFill>
        <p:spPr>
          <a:xfrm>
            <a:off x="159363" y="4884533"/>
            <a:ext cx="178757" cy="1560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68" r:id="rId2"/>
    <p:sldLayoutId id="2147483769" r:id="rId3"/>
    <p:sldLayoutId id="2147483770" r:id="rId4"/>
    <p:sldLayoutId id="2147483771" r:id="rId5"/>
    <p:sldLayoutId id="214748377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g34a22d55e8e_0_600"/>
          <p:cNvSpPr txBox="1"/>
          <p:nvPr>
            <p:ph type="title"/>
          </p:nvPr>
        </p:nvSpPr>
        <p:spPr>
          <a:xfrm>
            <a:off x="137948" y="1645444"/>
            <a:ext cx="88683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2"/>
              </a:buClr>
              <a:buSzPts val="4500"/>
              <a:buFont typeface="Trebuchet MS"/>
              <a:buNone/>
              <a:defRPr b="1" i="0" sz="45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g34a22d55e8e_0_600"/>
          <p:cNvSpPr txBox="1"/>
          <p:nvPr>
            <p:ph idx="10" type="dt"/>
          </p:nvPr>
        </p:nvSpPr>
        <p:spPr>
          <a:xfrm>
            <a:off x="3543300" y="3680651"/>
            <a:ext cx="20574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5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1" name="Google Shape;61;g34a22d55e8e_0_600"/>
          <p:cNvSpPr/>
          <p:nvPr/>
        </p:nvSpPr>
        <p:spPr>
          <a:xfrm>
            <a:off x="0" y="4692459"/>
            <a:ext cx="9144000" cy="4572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62" name="Google Shape;62;g34a22d55e8e_0_600"/>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63" name="Google Shape;63;g34a22d55e8e_0_600"/>
          <p:cNvPicPr preferRelativeResize="0"/>
          <p:nvPr/>
        </p:nvPicPr>
        <p:blipFill rotWithShape="1">
          <a:blip r:embed="rId1">
            <a:alphaModFix/>
          </a:blip>
          <a:srcRect b="0" l="0" r="0" t="0"/>
          <a:stretch/>
        </p:blipFill>
        <p:spPr>
          <a:xfrm>
            <a:off x="205740"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13" name="Shape 113"/>
        <p:cNvGrpSpPr/>
        <p:nvPr/>
      </p:nvGrpSpPr>
      <p:grpSpPr>
        <a:xfrm>
          <a:off x="0" y="0"/>
          <a:ext cx="0" cy="0"/>
          <a:chOff x="0" y="0"/>
          <a:chExt cx="0" cy="0"/>
        </a:xfrm>
      </p:grpSpPr>
      <p:sp>
        <p:nvSpPr>
          <p:cNvPr id="114" name="Google Shape;114;g34a22d55e8e_0_449"/>
          <p:cNvSpPr txBox="1"/>
          <p:nvPr>
            <p:ph type="title"/>
          </p:nvPr>
        </p:nvSpPr>
        <p:spPr>
          <a:xfrm>
            <a:off x="137948" y="1626216"/>
            <a:ext cx="88683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4500"/>
              <a:buFont typeface="Trebuchet MS"/>
              <a:buNone/>
              <a:defRPr b="1" i="0" sz="4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g34a22d55e8e_0_449"/>
          <p:cNvSpPr txBox="1"/>
          <p:nvPr>
            <p:ph idx="10" type="dt"/>
          </p:nvPr>
        </p:nvSpPr>
        <p:spPr>
          <a:xfrm>
            <a:off x="3543300" y="3680651"/>
            <a:ext cx="20574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lt1"/>
                </a:solidFill>
                <a:latin typeface="Calibri"/>
                <a:ea typeface="Calibri"/>
                <a:cs typeface="Calibri"/>
                <a:sym typeface="Calibri"/>
              </a:defRPr>
            </a:lvl9pPr>
          </a:lstStyle>
          <a:p/>
        </p:txBody>
      </p:sp>
      <p:sp>
        <p:nvSpPr>
          <p:cNvPr id="116" name="Google Shape;116;g34a22d55e8e_0_449"/>
          <p:cNvSpPr/>
          <p:nvPr/>
        </p:nvSpPr>
        <p:spPr>
          <a:xfrm>
            <a:off x="0" y="4692459"/>
            <a:ext cx="9144000" cy="457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7" name="Google Shape;117;g34a22d55e8e_0_449"/>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clock&#10;&#10;Description automatically generated" id="118" name="Google Shape;118;g34a22d55e8e_0_449"/>
          <p:cNvPicPr preferRelativeResize="0"/>
          <p:nvPr/>
        </p:nvPicPr>
        <p:blipFill rotWithShape="1">
          <a:blip r:embed="rId1">
            <a:alphaModFix/>
          </a:blip>
          <a:srcRect b="0" l="0" r="0" t="0"/>
          <a:stretch/>
        </p:blipFill>
        <p:spPr>
          <a:xfrm>
            <a:off x="206006" y="4772678"/>
            <a:ext cx="1660588" cy="284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7"/>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 name="Google Shape;147;p27"/>
          <p:cNvSpPr txBox="1"/>
          <p:nvPr>
            <p:ph idx="10" type="dt"/>
          </p:nvPr>
        </p:nvSpPr>
        <p:spPr>
          <a:xfrm>
            <a:off x="3543300" y="3680652"/>
            <a:ext cx="20574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148" name="Google Shape;148;p27"/>
          <p:cNvSpPr/>
          <p:nvPr/>
        </p:nvSpPr>
        <p:spPr>
          <a:xfrm>
            <a:off x="0" y="4692459"/>
            <a:ext cx="9144000" cy="457200"/>
          </a:xfrm>
          <a:prstGeom prst="rect">
            <a:avLst/>
          </a:prstGeom>
          <a:solidFill>
            <a:schemeClr val="dk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49" name="Google Shape;149;p27"/>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150" name="Google Shape;150;p27"/>
          <p:cNvPicPr preferRelativeResize="0"/>
          <p:nvPr/>
        </p:nvPicPr>
        <p:blipFill rotWithShape="1">
          <a:blip r:embed="rId1">
            <a:alphaModFix/>
          </a:blip>
          <a:srcRect b="0" l="0" r="0" t="0"/>
          <a:stretch/>
        </p:blipFill>
        <p:spPr>
          <a:xfrm>
            <a:off x="205741"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357fddcc821_0_294"/>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1" name="Google Shape;231;g357fddcc821_0_294"/>
          <p:cNvSpPr txBox="1"/>
          <p:nvPr>
            <p:ph idx="10" type="dt"/>
          </p:nvPr>
        </p:nvSpPr>
        <p:spPr>
          <a:xfrm>
            <a:off x="3543300" y="3680652"/>
            <a:ext cx="20574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232" name="Google Shape;232;g357fddcc821_0_294"/>
          <p:cNvSpPr/>
          <p:nvPr/>
        </p:nvSpPr>
        <p:spPr>
          <a:xfrm>
            <a:off x="0" y="4692459"/>
            <a:ext cx="9144000" cy="457200"/>
          </a:xfrm>
          <a:prstGeom prst="rect">
            <a:avLst/>
          </a:prstGeom>
          <a:solidFill>
            <a:schemeClr val="dk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33" name="Google Shape;233;g357fddcc821_0_294"/>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234" name="Google Shape;234;g357fddcc821_0_294"/>
          <p:cNvPicPr preferRelativeResize="0"/>
          <p:nvPr/>
        </p:nvPicPr>
        <p:blipFill rotWithShape="1">
          <a:blip r:embed="rId1">
            <a:alphaModFix/>
          </a:blip>
          <a:srcRect b="0" l="0" r="0" t="0"/>
          <a:stretch/>
        </p:blipFill>
        <p:spPr>
          <a:xfrm>
            <a:off x="205741"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29"/>
          <p:cNvSpPr txBox="1"/>
          <p:nvPr>
            <p:ph type="title"/>
          </p:nvPr>
        </p:nvSpPr>
        <p:spPr>
          <a:xfrm>
            <a:off x="137948" y="1645444"/>
            <a:ext cx="8868300" cy="994410"/>
          </a:xfrm>
          <a:prstGeom prst="rect">
            <a:avLst/>
          </a:prstGeom>
          <a:noFill/>
          <a:ln>
            <a:noFill/>
          </a:ln>
        </p:spPr>
        <p:txBody>
          <a:bodyPr anchorCtr="0" anchor="ctr" bIns="35550" lIns="71100" spcFirstLastPara="1" rIns="71100" wrap="square" tIns="35550">
            <a:noAutofit/>
          </a:bodyPr>
          <a:lstStyle>
            <a:lvl1pPr lvl="0" marR="0" rtl="0" algn="ctr">
              <a:lnSpc>
                <a:spcPct val="90000"/>
              </a:lnSpc>
              <a:spcBef>
                <a:spcPts val="0"/>
              </a:spcBef>
              <a:spcAft>
                <a:spcPts val="0"/>
              </a:spcAft>
              <a:buClr>
                <a:schemeClr val="dk2"/>
              </a:buClr>
              <a:buSzPts val="4700"/>
              <a:buFont typeface="Trebuchet MS"/>
              <a:buNone/>
              <a:defRPr b="1" i="0" sz="47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92" name="Google Shape;292;p29"/>
          <p:cNvSpPr txBox="1"/>
          <p:nvPr>
            <p:ph idx="10" type="dt"/>
          </p:nvPr>
        </p:nvSpPr>
        <p:spPr>
          <a:xfrm>
            <a:off x="3543300" y="3680652"/>
            <a:ext cx="2057400" cy="273780"/>
          </a:xfrm>
          <a:prstGeom prst="rect">
            <a:avLst/>
          </a:prstGeom>
          <a:noFill/>
          <a:ln>
            <a:noFill/>
          </a:ln>
        </p:spPr>
        <p:txBody>
          <a:bodyPr anchorCtr="0" anchor="ctr" bIns="35550" lIns="71100" spcFirstLastPara="1" rIns="71100" wrap="square" tIns="35550">
            <a:noAutofit/>
          </a:bodyPr>
          <a:lstStyle>
            <a:lvl1pPr lvl="0" marR="0" rtl="0" algn="ctr">
              <a:lnSpc>
                <a:spcPct val="100000"/>
              </a:lnSpc>
              <a:spcBef>
                <a:spcPts val="0"/>
              </a:spcBef>
              <a:spcAft>
                <a:spcPts val="0"/>
              </a:spcAft>
              <a:buClr>
                <a:srgbClr val="000000"/>
              </a:buClr>
              <a:buSzPts val="1100"/>
              <a:buFont typeface="Arial"/>
              <a:buNone/>
              <a:defRPr b="0" i="0" sz="144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260" u="none" cap="none" strike="noStrike">
                <a:solidFill>
                  <a:schemeClr val="dk1"/>
                </a:solidFill>
                <a:latin typeface="Calibri"/>
                <a:ea typeface="Calibri"/>
                <a:cs typeface="Calibri"/>
                <a:sym typeface="Calibri"/>
              </a:defRPr>
            </a:lvl9pPr>
          </a:lstStyle>
          <a:p/>
        </p:txBody>
      </p:sp>
      <p:sp>
        <p:nvSpPr>
          <p:cNvPr id="293" name="Google Shape;293;p29"/>
          <p:cNvSpPr/>
          <p:nvPr/>
        </p:nvSpPr>
        <p:spPr>
          <a:xfrm>
            <a:off x="0" y="4692459"/>
            <a:ext cx="9144000" cy="457110"/>
          </a:xfrm>
          <a:prstGeom prst="rect">
            <a:avLst/>
          </a:prstGeom>
          <a:solidFill>
            <a:schemeClr val="dk2"/>
          </a:solidFill>
          <a:ln>
            <a:noFill/>
          </a:ln>
        </p:spPr>
        <p:txBody>
          <a:bodyPr anchorCtr="0" anchor="ctr" bIns="31975" lIns="63975" spcFirstLastPara="1" rIns="63975" wrap="square" tIns="31975">
            <a:noAutofit/>
          </a:bodyPr>
          <a:lstStyle/>
          <a:p>
            <a:pPr indent="0" lvl="0" marL="0" marR="0" rtl="0" algn="ctr">
              <a:lnSpc>
                <a:spcPct val="100000"/>
              </a:lnSpc>
              <a:spcBef>
                <a:spcPts val="0"/>
              </a:spcBef>
              <a:spcAft>
                <a:spcPts val="0"/>
              </a:spcAft>
              <a:buClr>
                <a:srgbClr val="000000"/>
              </a:buClr>
              <a:buSzPts val="1260"/>
              <a:buFont typeface="Arial"/>
              <a:buNone/>
            </a:pPr>
            <a:r>
              <a:t/>
            </a:r>
            <a:endParaRPr b="0" i="0" sz="1260" u="none" cap="none" strike="noStrike">
              <a:solidFill>
                <a:schemeClr val="lt1"/>
              </a:solidFill>
              <a:latin typeface="Calibri"/>
              <a:ea typeface="Calibri"/>
              <a:cs typeface="Calibri"/>
              <a:sym typeface="Calibri"/>
            </a:endParaRPr>
          </a:p>
        </p:txBody>
      </p:sp>
      <p:sp>
        <p:nvSpPr>
          <p:cNvPr id="294" name="Google Shape;294;p29"/>
          <p:cNvSpPr txBox="1"/>
          <p:nvPr>
            <p:ph idx="12" type="sldNum"/>
          </p:nvPr>
        </p:nvSpPr>
        <p:spPr>
          <a:xfrm>
            <a:off x="6880595" y="4780265"/>
            <a:ext cx="2057400" cy="273780"/>
          </a:xfrm>
          <a:prstGeom prst="rect">
            <a:avLst/>
          </a:prstGeom>
          <a:noFill/>
          <a:ln>
            <a:noFill/>
          </a:ln>
        </p:spPr>
        <p:txBody>
          <a:bodyPr anchorCtr="0" anchor="ctr" bIns="35550" lIns="71100" spcFirstLastPara="1" rIns="71100" wrap="square" tIns="35550">
            <a:noAutofit/>
          </a:bodyPr>
          <a:lstStyle>
            <a:lvl1pPr indent="0" lvl="0"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810"/>
              <a:buFont typeface="Arial"/>
              <a:buNone/>
              <a:defRPr b="0" i="0" sz="81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295" name="Google Shape;295;p29"/>
          <p:cNvPicPr preferRelativeResize="0"/>
          <p:nvPr/>
        </p:nvPicPr>
        <p:blipFill rotWithShape="1">
          <a:blip r:embed="rId1">
            <a:alphaModFix/>
          </a:blip>
          <a:srcRect b="0" l="0" r="0" t="0"/>
          <a:stretch/>
        </p:blipFill>
        <p:spPr>
          <a:xfrm>
            <a:off x="205740" y="4773168"/>
            <a:ext cx="1701044" cy="25923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79"/>
          <p:cNvSpPr txBox="1"/>
          <p:nvPr>
            <p:ph type="title"/>
          </p:nvPr>
        </p:nvSpPr>
        <p:spPr>
          <a:xfrm>
            <a:off x="137948" y="273844"/>
            <a:ext cx="8868300" cy="9942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accent5"/>
              </a:buClr>
              <a:buSzPts val="4500"/>
              <a:buFont typeface="Trebuchet MS"/>
              <a:buNone/>
              <a:defRPr b="1" i="0" sz="4500" u="none" cap="none" strike="noStrike">
                <a:solidFill>
                  <a:schemeClr val="accent5"/>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50" name="Google Shape;350;p79"/>
          <p:cNvSpPr txBox="1"/>
          <p:nvPr>
            <p:ph idx="10" type="dt"/>
          </p:nvPr>
        </p:nvSpPr>
        <p:spPr>
          <a:xfrm>
            <a:off x="3543300" y="3680651"/>
            <a:ext cx="20574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5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351" name="Google Shape;351;p79"/>
          <p:cNvSpPr/>
          <p:nvPr/>
        </p:nvSpPr>
        <p:spPr>
          <a:xfrm>
            <a:off x="0" y="4692459"/>
            <a:ext cx="9144000" cy="4572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2" name="Google Shape;352;p79"/>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id="353" name="Google Shape;353;p79"/>
          <p:cNvPicPr preferRelativeResize="0"/>
          <p:nvPr/>
        </p:nvPicPr>
        <p:blipFill rotWithShape="1">
          <a:blip r:embed="rId1">
            <a:alphaModFix/>
          </a:blip>
          <a:srcRect b="0" l="0" r="0" t="0"/>
          <a:stretch/>
        </p:blipFill>
        <p:spPr>
          <a:xfrm>
            <a:off x="205740" y="4773168"/>
            <a:ext cx="1275783" cy="21602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31"/>
          <p:cNvSpPr txBox="1"/>
          <p:nvPr>
            <p:ph type="title"/>
          </p:nvPr>
        </p:nvSpPr>
        <p:spPr>
          <a:xfrm>
            <a:off x="137948" y="1645444"/>
            <a:ext cx="8868104" cy="994172"/>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Trebuchet MS"/>
              <a:buNone/>
              <a:defRPr b="1" i="0" sz="60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6" name="Google Shape;396;p31"/>
          <p:cNvSpPr txBox="1"/>
          <p:nvPr>
            <p:ph idx="10" type="dt"/>
          </p:nvPr>
        </p:nvSpPr>
        <p:spPr>
          <a:xfrm>
            <a:off x="3543300" y="3680652"/>
            <a:ext cx="20574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397" name="Google Shape;397;p31"/>
          <p:cNvSpPr/>
          <p:nvPr/>
        </p:nvSpPr>
        <p:spPr>
          <a:xfrm>
            <a:off x="0" y="4692459"/>
            <a:ext cx="9144000" cy="457200"/>
          </a:xfrm>
          <a:prstGeom prst="rect">
            <a:avLst/>
          </a:prstGeom>
          <a:solidFill>
            <a:schemeClr val="dk2"/>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sp>
        <p:nvSpPr>
          <p:cNvPr id="398" name="Google Shape;398;p31"/>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399" name="Google Shape;399;p31"/>
          <p:cNvPicPr preferRelativeResize="0"/>
          <p:nvPr/>
        </p:nvPicPr>
        <p:blipFill rotWithShape="1">
          <a:blip r:embed="rId1">
            <a:alphaModFix/>
          </a:blip>
          <a:srcRect b="0" l="0" r="0" t="0"/>
          <a:stretch/>
        </p:blipFill>
        <p:spPr>
          <a:xfrm>
            <a:off x="205741" y="4773168"/>
            <a:ext cx="1701044" cy="28803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59" name="Shape 459"/>
        <p:cNvGrpSpPr/>
        <p:nvPr/>
      </p:nvGrpSpPr>
      <p:grpSpPr>
        <a:xfrm>
          <a:off x="0" y="0"/>
          <a:ext cx="0" cy="0"/>
          <a:chOff x="0" y="0"/>
          <a:chExt cx="0" cy="0"/>
        </a:xfrm>
      </p:grpSpPr>
      <p:sp>
        <p:nvSpPr>
          <p:cNvPr id="460" name="Google Shape;460;p33"/>
          <p:cNvSpPr txBox="1"/>
          <p:nvPr>
            <p:ph type="title"/>
          </p:nvPr>
        </p:nvSpPr>
        <p:spPr>
          <a:xfrm>
            <a:off x="137948" y="1626217"/>
            <a:ext cx="8868104" cy="994172"/>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Trebuchet MS"/>
              <a:buNone/>
              <a:defRPr b="1" i="0" sz="60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1" name="Google Shape;461;p33"/>
          <p:cNvSpPr txBox="1"/>
          <p:nvPr>
            <p:ph idx="10" type="dt"/>
          </p:nvPr>
        </p:nvSpPr>
        <p:spPr>
          <a:xfrm>
            <a:off x="3543300" y="3680652"/>
            <a:ext cx="20574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500" u="none" cap="none" strike="noStrike">
                <a:solidFill>
                  <a:schemeClr val="l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lt1"/>
                </a:solidFill>
                <a:latin typeface="Calibri"/>
                <a:ea typeface="Calibri"/>
                <a:cs typeface="Calibri"/>
                <a:sym typeface="Calibri"/>
              </a:defRPr>
            </a:lvl9pPr>
          </a:lstStyle>
          <a:p/>
        </p:txBody>
      </p:sp>
      <p:sp>
        <p:nvSpPr>
          <p:cNvPr id="462" name="Google Shape;462;p33"/>
          <p:cNvSpPr/>
          <p:nvPr/>
        </p:nvSpPr>
        <p:spPr>
          <a:xfrm>
            <a:off x="0" y="4692459"/>
            <a:ext cx="9144000" cy="4572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350" u="none" cap="none" strike="noStrike">
              <a:solidFill>
                <a:schemeClr val="lt1"/>
              </a:solidFill>
              <a:latin typeface="Calibri"/>
              <a:ea typeface="Calibri"/>
              <a:cs typeface="Calibri"/>
              <a:sym typeface="Calibri"/>
            </a:endParaRPr>
          </a:p>
        </p:txBody>
      </p:sp>
      <p:sp>
        <p:nvSpPr>
          <p:cNvPr id="463" name="Google Shape;463;p33"/>
          <p:cNvSpPr txBox="1"/>
          <p:nvPr>
            <p:ph idx="12" type="sldNum"/>
          </p:nvPr>
        </p:nvSpPr>
        <p:spPr>
          <a:xfrm>
            <a:off x="6880595" y="4778066"/>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pic>
        <p:nvPicPr>
          <p:cNvPr descr="Colorado Department of Health Care Policy &amp; Financing" id="464" name="Google Shape;464;p33"/>
          <p:cNvPicPr preferRelativeResize="0"/>
          <p:nvPr/>
        </p:nvPicPr>
        <p:blipFill rotWithShape="1">
          <a:blip r:embed="rId1">
            <a:alphaModFix/>
          </a:blip>
          <a:srcRect b="0" l="0" r="0" t="0"/>
          <a:stretch/>
        </p:blipFill>
        <p:spPr>
          <a:xfrm>
            <a:off x="206005" y="4772678"/>
            <a:ext cx="1660589" cy="2846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hyperlink" Target="https://hcpf.colorado.gov/elderly-blind-disabled-waiver-ebd" TargetMode="External"/><Relationship Id="rId10" Type="http://schemas.openxmlformats.org/officeDocument/2006/relationships/hyperlink" Target="https://hcpf.colorado.gov/community-living-updates" TargetMode="External"/><Relationship Id="rId13" Type="http://schemas.openxmlformats.org/officeDocument/2006/relationships/hyperlink" Target="https://oehi.colorado.gov/SHIE" TargetMode="External"/><Relationship Id="rId12" Type="http://schemas.openxmlformats.org/officeDocument/2006/relationships/hyperlink" Target="https://hcpf.colorado.gov/communityhealthworkers" TargetMode="External"/><Relationship Id="rId1" Type="http://schemas.openxmlformats.org/officeDocument/2006/relationships/slideLayout" Target="../slideLayouts/slideLayout47.xml"/><Relationship Id="rId2" Type="http://schemas.openxmlformats.org/officeDocument/2006/relationships/notesSlide" Target="../notesSlides/notesSlide14.xml"/><Relationship Id="rId3" Type="http://schemas.openxmlformats.org/officeDocument/2006/relationships/hyperlink" Target="https://hcpf.colorado.gov/peerservices" TargetMode="External"/><Relationship Id="rId4" Type="http://schemas.openxmlformats.org/officeDocument/2006/relationships/hyperlink" Target="https://hcpf.colorado.gov/community-living-updates" TargetMode="External"/><Relationship Id="rId9" Type="http://schemas.openxmlformats.org/officeDocument/2006/relationships/hyperlink" Target="https://hcpf.colorado.gov/peerservices" TargetMode="External"/><Relationship Id="rId14" Type="http://schemas.openxmlformats.org/officeDocument/2006/relationships/hyperlink" Target="https://cdphe.colorado.gov/health/prevention-and-wellness/healthy-eating-and-active-living" TargetMode="External"/><Relationship Id="rId5" Type="http://schemas.openxmlformats.org/officeDocument/2006/relationships/hyperlink" Target="https://hcpf.colorado.gov/elderly-blind-disabled-waiver-ebd" TargetMode="External"/><Relationship Id="rId6" Type="http://schemas.openxmlformats.org/officeDocument/2006/relationships/hyperlink" Target="https://hcpf.colorado.gov/communityhealthworkers" TargetMode="External"/><Relationship Id="rId7" Type="http://schemas.openxmlformats.org/officeDocument/2006/relationships/hyperlink" Target="https://oehi.colorado.gov/SHIE" TargetMode="External"/><Relationship Id="rId8" Type="http://schemas.openxmlformats.org/officeDocument/2006/relationships/hyperlink" Target="https://cdphe.colorado.gov/health/prevention-and-wellness/healthy-eating-and-active-liv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 Id="rId3"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7.xml"/><Relationship Id="rId3" Type="http://schemas.openxmlformats.org/officeDocument/2006/relationships/hyperlink" Target="http://www.menti.com" TargetMode="External"/><Relationship Id="rId4" Type="http://schemas.openxmlformats.org/officeDocument/2006/relationships/hyperlink" Target="http://www.menti.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29.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3.xml"/><Relationship Id="rId3" Type="http://schemas.openxmlformats.org/officeDocument/2006/relationships/hyperlink" Target="https://lp.constantcontactpages.com/su/lkRAYPu/hrsn" TargetMode="External"/><Relationship Id="rId4" Type="http://schemas.openxmlformats.org/officeDocument/2006/relationships/hyperlink" Target="https://lp.constantcontactpages.com/su/lkRAYPu/hrs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34.xml"/><Relationship Id="rId3" Type="http://schemas.openxmlformats.org/officeDocument/2006/relationships/hyperlink" Target="mailto:hcpf_hrsn@state.co.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docs.google.com/forms/d/e/1FAIpQLSeo4PBEG8QSZbAnKJgIVXD9BctF7M7Q4fuqv5aCZ-EKVbttlA/viewform?usp=dialog" TargetMode="External"/><Relationship Id="rId4" Type="http://schemas.openxmlformats.org/officeDocument/2006/relationships/hyperlink" Target="https://docs.google.com/forms/d/e/1FAIpQLSeo4PBEG8QSZbAnKJgIVXD9BctF7M7Q4fuqv5aCZ-EKVbttlA/viewform?usp=dialo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
          <p:cNvSpPr txBox="1"/>
          <p:nvPr>
            <p:ph type="title"/>
          </p:nvPr>
        </p:nvSpPr>
        <p:spPr>
          <a:xfrm>
            <a:off x="486675" y="978483"/>
            <a:ext cx="3522000" cy="2160600"/>
          </a:xfrm>
          <a:prstGeom prst="rect">
            <a:avLst/>
          </a:prstGeom>
          <a:noFill/>
          <a:ln>
            <a:noFill/>
          </a:ln>
        </p:spPr>
        <p:txBody>
          <a:bodyPr anchorCtr="0" anchor="t" bIns="0" lIns="0" spcFirstLastPara="1" rIns="0" wrap="square" tIns="68100">
            <a:spAutoFit/>
          </a:bodyPr>
          <a:lstStyle/>
          <a:p>
            <a:pPr indent="0" lvl="0" marL="9525" marR="3810" rtl="0" algn="l">
              <a:lnSpc>
                <a:spcPct val="90000"/>
              </a:lnSpc>
              <a:spcBef>
                <a:spcPts val="0"/>
              </a:spcBef>
              <a:spcAft>
                <a:spcPts val="0"/>
              </a:spcAft>
              <a:buClr>
                <a:srgbClr val="000000"/>
              </a:buClr>
              <a:buSzPts val="1400"/>
              <a:buNone/>
            </a:pPr>
            <a:r>
              <a:rPr b="0" lang="en-US" sz="2300">
                <a:solidFill>
                  <a:srgbClr val="FFFFFF"/>
                </a:solidFill>
                <a:extLst>
                  <a:ext uri="http://customooxmlschemas.google.com/">
                    <go:slidesCustomData xmlns:go="http://customooxmlschemas.google.com/" textRoundtripDataId="0"/>
                  </a:ext>
                </a:extLst>
              </a:rPr>
              <a:t>HB </a:t>
            </a:r>
            <a:r>
              <a:rPr b="0" lang="en-US" sz="2300">
                <a:solidFill>
                  <a:srgbClr val="FFFFFF"/>
                </a:solidFill>
                <a:extLst>
                  <a:ext uri="http://customooxmlschemas.google.com/">
                    <go:slidesCustomData xmlns:go="http://customooxmlschemas.google.com/" textRoundtripDataId="1"/>
                  </a:ext>
                </a:extLst>
              </a:rPr>
              <a:t>23-1300</a:t>
            </a:r>
            <a:r>
              <a:rPr b="0" i="0" lang="en-US" sz="2300" u="none" cap="none" strike="noStrike">
                <a:solidFill>
                  <a:srgbClr val="FFFFFF"/>
                </a:solidFill>
                <a:latin typeface="Trebuchet MS"/>
                <a:ea typeface="Trebuchet MS"/>
                <a:cs typeface="Trebuchet MS"/>
                <a:sym typeface="Trebuchet MS"/>
                <a:extLst>
                  <a:ext uri="http://customooxmlschemas.google.com/">
                    <go:slidesCustomData xmlns:go="http://customooxmlschemas.google.com/" textRoundtripDataId="2"/>
                  </a:ext>
                </a:extLst>
              </a:rPr>
              <a:t> Feasibility Study: Health-Related Social Needs</a:t>
            </a:r>
            <a:r>
              <a:rPr b="0" lang="en-US" sz="2300">
                <a:solidFill>
                  <a:srgbClr val="FFFFFF"/>
                </a:solidFill>
                <a:extLst>
                  <a:ext uri="http://customooxmlschemas.google.com/">
                    <go:slidesCustomData xmlns:go="http://customooxmlschemas.google.com/" textRoundtripDataId="3"/>
                  </a:ext>
                </a:extLst>
              </a:rPr>
              <a:t> (HRSNs)</a:t>
            </a:r>
            <a:br>
              <a:rPr b="0" lang="en-US" sz="2300">
                <a:solidFill>
                  <a:srgbClr val="FFFFFF"/>
                </a:solidFill>
                <a:extLst>
                  <a:ext uri="http://customooxmlschemas.google.com/">
                    <go:slidesCustomData xmlns:go="http://customooxmlschemas.google.com/" textRoundtripDataId="3"/>
                  </a:ext>
                </a:extLst>
              </a:rPr>
            </a:br>
            <a:endParaRPr b="0" sz="2300">
              <a:solidFill>
                <a:srgbClr val="FFFFFF"/>
              </a:solidFill>
              <a:extLst>
                <a:ext uri="http://customooxmlschemas.google.com/">
                  <go:slidesCustomData xmlns:go="http://customooxmlschemas.google.com/" textRoundtripDataId="4"/>
                </a:ext>
              </a:extLst>
            </a:endParaRPr>
          </a:p>
          <a:p>
            <a:pPr indent="0" lvl="0" marL="9525" marR="3810" rtl="0" algn="l">
              <a:lnSpc>
                <a:spcPct val="90000"/>
              </a:lnSpc>
              <a:spcBef>
                <a:spcPts val="0"/>
              </a:spcBef>
              <a:spcAft>
                <a:spcPts val="0"/>
              </a:spcAft>
              <a:buClr>
                <a:srgbClr val="000000"/>
              </a:buClr>
              <a:buSzPts val="1400"/>
              <a:buNone/>
            </a:pPr>
            <a:br>
              <a:rPr b="0" lang="en-US" sz="2300">
                <a:solidFill>
                  <a:srgbClr val="FFFFFF"/>
                </a:solidFill>
                <a:extLst>
                  <a:ext uri="http://customooxmlschemas.google.com/">
                    <go:slidesCustomData xmlns:go="http://customooxmlschemas.google.com/" textRoundtripDataId="5"/>
                  </a:ext>
                </a:extLst>
              </a:rPr>
            </a:br>
            <a:r>
              <a:rPr b="0" lang="en-US" sz="1800">
                <a:solidFill>
                  <a:srgbClr val="FFFFFF"/>
                </a:solidFill>
              </a:rPr>
              <a:t>Nutrition and Social and Community Supports</a:t>
            </a:r>
            <a:endParaRPr sz="1800"/>
          </a:p>
        </p:txBody>
      </p:sp>
      <p:sp>
        <p:nvSpPr>
          <p:cNvPr id="567" name="Google Shape;567;p1"/>
          <p:cNvSpPr txBox="1"/>
          <p:nvPr>
            <p:ph idx="12" type="sldNum"/>
          </p:nvPr>
        </p:nvSpPr>
        <p:spPr>
          <a:xfrm>
            <a:off x="6880595" y="4778066"/>
            <a:ext cx="2057400" cy="273844"/>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568" name="Google Shape;568;p1"/>
          <p:cNvSpPr txBox="1"/>
          <p:nvPr/>
        </p:nvSpPr>
        <p:spPr>
          <a:xfrm>
            <a:off x="486675" y="3494248"/>
            <a:ext cx="4975200" cy="683400"/>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Clr>
                <a:schemeClr val="lt1"/>
              </a:buClr>
              <a:buSzPts val="3300"/>
              <a:buFont typeface="Arial"/>
              <a:buNone/>
            </a:pPr>
            <a:r>
              <a:rPr b="0" i="0" lang="en-US" sz="1100" u="none" cap="none" strike="noStrike">
                <a:solidFill>
                  <a:schemeClr val="lt1"/>
                </a:solidFill>
                <a:latin typeface="Trebuchet MS"/>
                <a:ea typeface="Trebuchet MS"/>
                <a:cs typeface="Trebuchet MS"/>
                <a:sym typeface="Trebuchet MS"/>
              </a:rPr>
              <a:t>Presented by: </a:t>
            </a:r>
            <a:endParaRPr b="0" i="0" sz="11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0"/>
              </a:spcBef>
              <a:spcAft>
                <a:spcPts val="0"/>
              </a:spcAft>
              <a:buClr>
                <a:srgbClr val="000000"/>
              </a:buClr>
              <a:buSzPts val="2000"/>
              <a:buFont typeface="Arial"/>
              <a:buNone/>
            </a:pPr>
            <a:r>
              <a:rPr b="0" i="0" lang="en-US" sz="1100" u="none" cap="none" strike="noStrike">
                <a:solidFill>
                  <a:schemeClr val="lt1"/>
                </a:solidFill>
                <a:latin typeface="Trebuchet MS"/>
                <a:ea typeface="Trebuchet MS"/>
                <a:cs typeface="Trebuchet MS"/>
                <a:sym typeface="Trebuchet MS"/>
              </a:rPr>
              <a:t>Amy Hoffmaster</a:t>
            </a:r>
            <a:endParaRPr b="0" i="0" sz="11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0"/>
              </a:spcBef>
              <a:spcAft>
                <a:spcPts val="0"/>
              </a:spcAft>
              <a:buClr>
                <a:srgbClr val="000000"/>
              </a:buClr>
              <a:buSzPts val="2000"/>
              <a:buFont typeface="Arial"/>
              <a:buNone/>
            </a:pPr>
            <a:r>
              <a:rPr b="0" i="1" lang="en-US" sz="1100" u="none" cap="none" strike="noStrike">
                <a:solidFill>
                  <a:schemeClr val="lt1"/>
                </a:solidFill>
                <a:latin typeface="Trebuchet MS"/>
                <a:ea typeface="Trebuchet MS"/>
                <a:cs typeface="Trebuchet MS"/>
                <a:sym typeface="Trebuchet MS"/>
              </a:rPr>
              <a:t>Colorado Health Institute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t/>
            </a:r>
            <a:endParaRPr i="1" sz="1100">
              <a:solidFill>
                <a:schemeClr val="lt1"/>
              </a:solidFill>
              <a:latin typeface="Trebuchet MS"/>
              <a:ea typeface="Trebuchet MS"/>
              <a:cs typeface="Trebuchet MS"/>
              <a:sym typeface="Trebuchet MS"/>
            </a:endParaRPr>
          </a:p>
          <a:p>
            <a:pPr indent="0" lvl="0" marL="0" marR="0" rtl="0" algn="l">
              <a:lnSpc>
                <a:spcPct val="90000"/>
              </a:lnSpc>
              <a:spcBef>
                <a:spcPts val="0"/>
              </a:spcBef>
              <a:spcAft>
                <a:spcPts val="0"/>
              </a:spcAft>
              <a:buClr>
                <a:srgbClr val="000000"/>
              </a:buClr>
              <a:buSzPts val="2000"/>
              <a:buFont typeface="Arial"/>
              <a:buNone/>
            </a:pPr>
            <a:r>
              <a:rPr lang="en-US" sz="1100">
                <a:solidFill>
                  <a:schemeClr val="lt1"/>
                </a:solidFill>
                <a:latin typeface="Trebuchet MS"/>
                <a:ea typeface="Trebuchet MS"/>
                <a:cs typeface="Trebuchet MS"/>
                <a:sym typeface="Trebuchet MS"/>
              </a:rPr>
              <a:t>July 22</a:t>
            </a:r>
            <a:r>
              <a:rPr b="0" i="0" lang="en-US" sz="1100" u="none" cap="none" strike="noStrike">
                <a:solidFill>
                  <a:schemeClr val="lt1"/>
                </a:solidFill>
                <a:latin typeface="Trebuchet MS"/>
                <a:ea typeface="Trebuchet MS"/>
                <a:cs typeface="Trebuchet MS"/>
                <a:sym typeface="Trebuchet MS"/>
              </a:rPr>
              <a:t>, 2025</a:t>
            </a:r>
            <a:endParaRPr b="0" i="0" sz="1100" u="none" cap="none" strike="noStrike">
              <a:solidFill>
                <a:schemeClr val="lt1"/>
              </a:solidFill>
              <a:latin typeface="Trebuchet MS"/>
              <a:ea typeface="Trebuchet MS"/>
              <a:cs typeface="Trebuchet MS"/>
              <a:sym typeface="Trebuchet MS"/>
            </a:endParaRPr>
          </a:p>
        </p:txBody>
      </p:sp>
      <p:sp>
        <p:nvSpPr>
          <p:cNvPr id="569" name="Google Shape;569;p1"/>
          <p:cNvSpPr txBox="1"/>
          <p:nvPr/>
        </p:nvSpPr>
        <p:spPr>
          <a:xfrm>
            <a:off x="4747525" y="3361803"/>
            <a:ext cx="4975200" cy="948300"/>
          </a:xfrm>
          <a:prstGeom prst="rect">
            <a:avLst/>
          </a:prstGeom>
          <a:noFill/>
          <a:ln>
            <a:noFill/>
          </a:ln>
        </p:spPr>
        <p:txBody>
          <a:bodyPr anchorCtr="0" anchor="ctr" bIns="34275" lIns="68550" spcFirstLastPara="1" rIns="68550" wrap="square" tIns="34275">
            <a:noAutofit/>
          </a:bodyPr>
          <a:lstStyle/>
          <a:p>
            <a:pPr indent="0" lvl="0" marL="0" marR="0" rtl="0" algn="l">
              <a:lnSpc>
                <a:spcPct val="90000"/>
              </a:lnSpc>
              <a:spcBef>
                <a:spcPts val="0"/>
              </a:spcBef>
              <a:spcAft>
                <a:spcPts val="0"/>
              </a:spcAft>
              <a:buClr>
                <a:schemeClr val="lt1"/>
              </a:buClr>
              <a:buSzPts val="3300"/>
              <a:buFont typeface="Arial"/>
              <a:buNone/>
            </a:pPr>
            <a:r>
              <a:rPr b="0" i="0" lang="en-US" sz="1100" u="none" cap="none" strike="noStrike">
                <a:solidFill>
                  <a:schemeClr val="lt1"/>
                </a:solidFill>
                <a:latin typeface="Trebuchet MS"/>
                <a:ea typeface="Trebuchet MS"/>
                <a:cs typeface="Trebuchet MS"/>
                <a:sym typeface="Trebuchet MS"/>
              </a:rPr>
              <a:t>Presentado por: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rPr b="0" i="0" lang="en-US" sz="1100" u="none" cap="none" strike="noStrike">
                <a:solidFill>
                  <a:schemeClr val="lt1"/>
                </a:solidFill>
                <a:latin typeface="Trebuchet MS"/>
                <a:ea typeface="Trebuchet MS"/>
                <a:cs typeface="Trebuchet MS"/>
                <a:sym typeface="Trebuchet MS"/>
              </a:rPr>
              <a:t>Amy Hoffmaster</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000"/>
              <a:buFont typeface="Arial"/>
              <a:buNone/>
            </a:pPr>
            <a:r>
              <a:rPr b="0" i="1" lang="en-US" sz="1100" u="none" cap="none" strike="noStrike">
                <a:solidFill>
                  <a:schemeClr val="lt1"/>
                </a:solidFill>
                <a:latin typeface="Trebuchet MS"/>
                <a:ea typeface="Trebuchet MS"/>
                <a:cs typeface="Trebuchet MS"/>
                <a:sym typeface="Trebuchet MS"/>
              </a:rPr>
              <a:t>Instituto de Salud de Colorado</a:t>
            </a:r>
            <a:endParaRPr b="0" i="1" sz="11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0"/>
              </a:spcBef>
              <a:spcAft>
                <a:spcPts val="0"/>
              </a:spcAft>
              <a:buClr>
                <a:srgbClr val="000000"/>
              </a:buClr>
              <a:buSzPts val="2000"/>
              <a:buFont typeface="Arial"/>
              <a:buNone/>
            </a:pPr>
            <a:r>
              <a:t/>
            </a:r>
            <a:endParaRPr b="0" i="1" sz="11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0"/>
              </a:spcBef>
              <a:spcAft>
                <a:spcPts val="0"/>
              </a:spcAft>
              <a:buClr>
                <a:srgbClr val="000000"/>
              </a:buClr>
              <a:buSzPts val="2000"/>
              <a:buFont typeface="Arial"/>
              <a:buNone/>
            </a:pPr>
            <a:r>
              <a:rPr b="0" i="0" lang="en-US" sz="1100" u="none" cap="none" strike="noStrike">
                <a:solidFill>
                  <a:schemeClr val="lt1"/>
                </a:solidFill>
                <a:latin typeface="Trebuchet MS"/>
                <a:ea typeface="Trebuchet MS"/>
                <a:cs typeface="Trebuchet MS"/>
                <a:sym typeface="Trebuchet MS"/>
              </a:rPr>
              <a:t>2</a:t>
            </a:r>
            <a:r>
              <a:rPr lang="en-US" sz="1100">
                <a:solidFill>
                  <a:schemeClr val="lt1"/>
                </a:solidFill>
                <a:latin typeface="Trebuchet MS"/>
                <a:ea typeface="Trebuchet MS"/>
                <a:cs typeface="Trebuchet MS"/>
                <a:sym typeface="Trebuchet MS"/>
              </a:rPr>
              <a:t>2</a:t>
            </a:r>
            <a:r>
              <a:rPr b="0" i="0" lang="en-US" sz="1100" u="none" cap="none" strike="noStrike">
                <a:solidFill>
                  <a:schemeClr val="lt1"/>
                </a:solidFill>
                <a:latin typeface="Trebuchet MS"/>
                <a:ea typeface="Trebuchet MS"/>
                <a:cs typeface="Trebuchet MS"/>
                <a:sym typeface="Trebuchet MS"/>
              </a:rPr>
              <a:t> de ju</a:t>
            </a:r>
            <a:r>
              <a:rPr lang="en-US" sz="1100">
                <a:solidFill>
                  <a:schemeClr val="lt1"/>
                </a:solidFill>
                <a:latin typeface="Trebuchet MS"/>
                <a:ea typeface="Trebuchet MS"/>
                <a:cs typeface="Trebuchet MS"/>
                <a:sym typeface="Trebuchet MS"/>
              </a:rPr>
              <a:t>lio</a:t>
            </a:r>
            <a:r>
              <a:rPr b="0" i="0" lang="en-US" sz="1100" u="none" cap="none" strike="noStrike">
                <a:solidFill>
                  <a:schemeClr val="lt1"/>
                </a:solidFill>
                <a:latin typeface="Trebuchet MS"/>
                <a:ea typeface="Trebuchet MS"/>
                <a:cs typeface="Trebuchet MS"/>
                <a:sym typeface="Trebuchet MS"/>
              </a:rPr>
              <a:t> de 2025</a:t>
            </a:r>
            <a:endParaRPr b="0" i="0" sz="1100" u="none" cap="none" strike="noStrike">
              <a:solidFill>
                <a:schemeClr val="lt1"/>
              </a:solidFill>
              <a:latin typeface="Trebuchet MS"/>
              <a:ea typeface="Trebuchet MS"/>
              <a:cs typeface="Trebuchet MS"/>
              <a:sym typeface="Trebuchet MS"/>
            </a:endParaRPr>
          </a:p>
        </p:txBody>
      </p:sp>
      <p:sp>
        <p:nvSpPr>
          <p:cNvPr id="570" name="Google Shape;570;p1"/>
          <p:cNvSpPr txBox="1"/>
          <p:nvPr/>
        </p:nvSpPr>
        <p:spPr>
          <a:xfrm>
            <a:off x="4835575" y="978475"/>
            <a:ext cx="3820200" cy="14592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chemeClr val="lt1"/>
                </a:solidFill>
                <a:latin typeface="Trebuchet MS"/>
                <a:ea typeface="Trebuchet MS"/>
                <a:cs typeface="Trebuchet MS"/>
                <a:sym typeface="Trebuchet MS"/>
              </a:rPr>
              <a:t>Estudio de Factibilidad HB 23-1300: Las Necesidades Sociales Relacionadas con la Salud (HRSNs)</a:t>
            </a:r>
            <a:endParaRPr b="1" i="0" sz="1800" u="none" cap="none" strike="noStrike">
              <a:solidFill>
                <a:schemeClr val="lt1"/>
              </a:solidFill>
              <a:latin typeface="Trebuchet MS"/>
              <a:ea typeface="Trebuchet MS"/>
              <a:cs typeface="Trebuchet MS"/>
              <a:sym typeface="Trebuchet MS"/>
            </a:endParaRPr>
          </a:p>
        </p:txBody>
      </p:sp>
      <p:sp>
        <p:nvSpPr>
          <p:cNvPr id="571" name="Google Shape;571;p1"/>
          <p:cNvSpPr txBox="1"/>
          <p:nvPr/>
        </p:nvSpPr>
        <p:spPr>
          <a:xfrm>
            <a:off x="4819600" y="2497975"/>
            <a:ext cx="4118400" cy="683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US" sz="1800">
                <a:solidFill>
                  <a:schemeClr val="lt1"/>
                </a:solidFill>
                <a:latin typeface="Trebuchet MS"/>
                <a:ea typeface="Trebuchet MS"/>
                <a:cs typeface="Trebuchet MS"/>
                <a:sym typeface="Trebuchet MS"/>
              </a:rPr>
              <a:t>Nutrición y Apoyos Sociales y Comunitarios</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2"/>
          <p:cNvSpPr txBox="1"/>
          <p:nvPr>
            <p:ph type="title"/>
          </p:nvPr>
        </p:nvSpPr>
        <p:spPr>
          <a:xfrm>
            <a:off x="350769" y="211501"/>
            <a:ext cx="39111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Font typeface="Trebuchet MS"/>
              <a:buNone/>
            </a:pPr>
            <a:r>
              <a:rPr lang="en-US" sz="2300"/>
              <a:t>What are Health-Related Social Needs (HRSNs)?</a:t>
            </a:r>
            <a:endParaRPr sz="2300"/>
          </a:p>
        </p:txBody>
      </p:sp>
      <p:sp>
        <p:nvSpPr>
          <p:cNvPr id="650" name="Google Shape;650;p2"/>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51" name="Google Shape;651;p2"/>
          <p:cNvSpPr txBox="1"/>
          <p:nvPr/>
        </p:nvSpPr>
        <p:spPr>
          <a:xfrm>
            <a:off x="191600" y="1354599"/>
            <a:ext cx="4170000" cy="11406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HRSNs are non-medical factors that influence a person's health and well-being</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These factors include things such as affordable and safe housing, nutritious and available food, consistent utilities, freedom from violence and discrimination, and health care availability</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Research has found that these factors can account for up to 55% of health outcomes</a:t>
            </a:r>
            <a:endParaRPr b="0" i="0" sz="1600" u="none" cap="none" strike="noStrike">
              <a:solidFill>
                <a:srgbClr val="000000"/>
              </a:solidFill>
              <a:latin typeface="Arial"/>
              <a:ea typeface="Arial"/>
              <a:cs typeface="Arial"/>
              <a:sym typeface="Arial"/>
            </a:endParaRPr>
          </a:p>
        </p:txBody>
      </p:sp>
      <p:sp>
        <p:nvSpPr>
          <p:cNvPr id="652" name="Google Shape;652;p2"/>
          <p:cNvSpPr txBox="1"/>
          <p:nvPr/>
        </p:nvSpPr>
        <p:spPr>
          <a:xfrm>
            <a:off x="4857425" y="1354600"/>
            <a:ext cx="3911100" cy="22281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HRSNs s</a:t>
            </a:r>
            <a:r>
              <a:rPr b="0" i="0" lang="en-US" sz="1600" u="none" cap="none" strike="noStrike">
                <a:solidFill>
                  <a:schemeClr val="dk1"/>
                </a:solidFill>
                <a:highlight>
                  <a:srgbClr val="FFFFFF"/>
                </a:highlight>
                <a:latin typeface="Trebuchet MS"/>
                <a:ea typeface="Trebuchet MS"/>
                <a:cs typeface="Trebuchet MS"/>
                <a:sym typeface="Trebuchet MS"/>
              </a:rPr>
              <a:t>on factores no médicos que influyen en la salud y el bienestar de una persona</a:t>
            </a:r>
            <a:endParaRPr b="0" i="0" sz="1600" u="none" cap="none" strike="noStrike">
              <a:solidFill>
                <a:schemeClr val="dk1"/>
              </a:solidFill>
              <a:highlight>
                <a:srgbClr val="FFFFFF"/>
              </a:highlight>
              <a:latin typeface="Trebuchet MS"/>
              <a:ea typeface="Trebuchet MS"/>
              <a:cs typeface="Trebuchet MS"/>
              <a:sym typeface="Trebuchet MS"/>
            </a:endParaRPr>
          </a:p>
          <a:p>
            <a:pPr indent="-330200" lvl="0" marL="457200" marR="0" rtl="0" algn="l">
              <a:lnSpc>
                <a:spcPct val="90000"/>
              </a:lnSpc>
              <a:spcBef>
                <a:spcPts val="0"/>
              </a:spcBef>
              <a:spcAft>
                <a:spcPts val="0"/>
              </a:spcAft>
              <a:buClr>
                <a:schemeClr val="dk1"/>
              </a:buClr>
              <a:buSzPts val="1600"/>
              <a:buFont typeface="Trebuchet MS"/>
              <a:buChar char="●"/>
            </a:pPr>
            <a:r>
              <a:rPr b="0" i="0" lang="en-US" sz="1600" u="none" cap="none" strike="noStrike">
                <a:solidFill>
                  <a:schemeClr val="dk1"/>
                </a:solidFill>
                <a:highlight>
                  <a:srgbClr val="FFFFFF"/>
                </a:highlight>
                <a:latin typeface="Trebuchet MS"/>
                <a:ea typeface="Trebuchet MS"/>
                <a:cs typeface="Trebuchet MS"/>
                <a:sym typeface="Trebuchet MS"/>
              </a:rPr>
              <a:t>Estos factores incluyen cosas como vivienda asequible y segura, alimentos nutritivos y disponibles, servicios públicos consistentes, libertad de violencia y discriminación y disponibilidad de atención médica</a:t>
            </a:r>
            <a:endParaRPr b="0" i="0" sz="1600" u="none" cap="none" strike="noStrike">
              <a:solidFill>
                <a:schemeClr val="dk1"/>
              </a:solidFill>
              <a:highlight>
                <a:srgbClr val="FFFFFF"/>
              </a:highlight>
              <a:latin typeface="Trebuchet MS"/>
              <a:ea typeface="Trebuchet MS"/>
              <a:cs typeface="Trebuchet MS"/>
              <a:sym typeface="Trebuchet MS"/>
            </a:endParaRPr>
          </a:p>
          <a:p>
            <a:pPr indent="-330200" lvl="0" marL="457200" marR="0" rtl="0" algn="l">
              <a:lnSpc>
                <a:spcPct val="90000"/>
              </a:lnSpc>
              <a:spcBef>
                <a:spcPts val="0"/>
              </a:spcBef>
              <a:spcAft>
                <a:spcPts val="0"/>
              </a:spcAft>
              <a:buClr>
                <a:schemeClr val="dk1"/>
              </a:buClr>
              <a:buSzPts val="1600"/>
              <a:buFont typeface="Trebuchet MS"/>
              <a:buChar char="●"/>
            </a:pPr>
            <a:r>
              <a:rPr b="0" i="0" lang="en-US" sz="1600" u="none" cap="none" strike="noStrike">
                <a:solidFill>
                  <a:schemeClr val="dk1"/>
                </a:solidFill>
                <a:highlight>
                  <a:srgbClr val="FFFFFF"/>
                </a:highlight>
                <a:latin typeface="Trebuchet MS"/>
                <a:ea typeface="Trebuchet MS"/>
                <a:cs typeface="Trebuchet MS"/>
                <a:sym typeface="Trebuchet MS"/>
              </a:rPr>
              <a:t>Las investigaciones han encontrado que estos factores pueden representar hasta el 55% de los resultados de salud</a:t>
            </a:r>
            <a:endParaRPr b="0" i="0" sz="1600" u="none" cap="none" strike="noStrike">
              <a:solidFill>
                <a:schemeClr val="dk1"/>
              </a:solidFill>
              <a:highlight>
                <a:srgbClr val="FFFFFF"/>
              </a:highlight>
              <a:latin typeface="Trebuchet MS"/>
              <a:ea typeface="Trebuchet MS"/>
              <a:cs typeface="Trebuchet MS"/>
              <a:sym typeface="Trebuchet MS"/>
            </a:endParaRPr>
          </a:p>
        </p:txBody>
      </p:sp>
      <p:sp>
        <p:nvSpPr>
          <p:cNvPr id="653" name="Google Shape;653;p2"/>
          <p:cNvSpPr txBox="1"/>
          <p:nvPr/>
        </p:nvSpPr>
        <p:spPr>
          <a:xfrm>
            <a:off x="4679200" y="65750"/>
            <a:ext cx="4258800" cy="114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300"/>
              <a:buFont typeface="Arial"/>
              <a:buNone/>
            </a:pPr>
            <a:r>
              <a:rPr b="1" i="0" lang="en-US" sz="2300" u="none" cap="none" strike="noStrike">
                <a:solidFill>
                  <a:schemeClr val="dk2"/>
                </a:solidFill>
                <a:latin typeface="Trebuchet MS"/>
                <a:ea typeface="Trebuchet MS"/>
                <a:cs typeface="Trebuchet MS"/>
                <a:sym typeface="Trebuchet MS"/>
              </a:rPr>
              <a:t> ¿Qué son las Necesidades Sociales Relacionadas con la Salud (HRSNs)? </a:t>
            </a:r>
            <a:endParaRPr b="0" i="0" sz="17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g36712b762ca_0_11"/>
          <p:cNvSpPr txBox="1"/>
          <p:nvPr>
            <p:ph type="title"/>
          </p:nvPr>
        </p:nvSpPr>
        <p:spPr>
          <a:xfrm>
            <a:off x="129375" y="152675"/>
            <a:ext cx="4353900" cy="8706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5400"/>
              <a:buNone/>
            </a:pPr>
            <a:r>
              <a:rPr lang="en-US" sz="2300"/>
              <a:t>How can Medicaid Impact HRSNs?</a:t>
            </a:r>
            <a:endParaRPr sz="2300"/>
          </a:p>
        </p:txBody>
      </p:sp>
      <p:sp>
        <p:nvSpPr>
          <p:cNvPr id="659" name="Google Shape;659;g36712b762ca_0_11"/>
          <p:cNvSpPr txBox="1"/>
          <p:nvPr>
            <p:ph idx="1" type="body"/>
          </p:nvPr>
        </p:nvSpPr>
        <p:spPr>
          <a:xfrm>
            <a:off x="164775" y="1238775"/>
            <a:ext cx="4283100" cy="3114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2700"/>
              <a:buNone/>
            </a:pPr>
            <a:r>
              <a:rPr lang="en-US" sz="1500"/>
              <a:t>Many states have implemented approaches to impact </a:t>
            </a:r>
            <a:r>
              <a:rPr lang="en-US" sz="1500">
                <a:extLst>
                  <a:ext uri="http://customooxmlschemas.google.com/">
                    <go:slidesCustomData xmlns:go="http://customooxmlschemas.google.com/" textRoundtripDataId="12"/>
                  </a:ext>
                </a:extLst>
              </a:rPr>
              <a:t>HRSN</a:t>
            </a:r>
            <a:r>
              <a:rPr lang="en-US" sz="1500"/>
              <a:t>s through Medicaid. Examples include: </a:t>
            </a:r>
            <a:endParaRPr sz="1500"/>
          </a:p>
          <a:p>
            <a:pPr indent="-323850" lvl="0" marL="457200" rtl="0" algn="l">
              <a:lnSpc>
                <a:spcPct val="90000"/>
              </a:lnSpc>
              <a:spcBef>
                <a:spcPts val="800"/>
              </a:spcBef>
              <a:spcAft>
                <a:spcPts val="0"/>
              </a:spcAft>
              <a:buSzPts val="1500"/>
              <a:buChar char="•"/>
            </a:pPr>
            <a:r>
              <a:rPr b="1" lang="en-US" sz="1500"/>
              <a:t>Paying for services </a:t>
            </a:r>
            <a:r>
              <a:rPr lang="en-US" sz="1500"/>
              <a:t>such as home-delivered meals or utilities up to 6 months</a:t>
            </a:r>
            <a:endParaRPr sz="1500"/>
          </a:p>
          <a:p>
            <a:pPr indent="-323850" lvl="0" marL="457200" rtl="0" algn="l">
              <a:lnSpc>
                <a:spcPct val="90000"/>
              </a:lnSpc>
              <a:spcBef>
                <a:spcPts val="0"/>
              </a:spcBef>
              <a:spcAft>
                <a:spcPts val="0"/>
              </a:spcAft>
              <a:buSzPts val="1500"/>
              <a:buChar char="•"/>
            </a:pPr>
            <a:r>
              <a:rPr lang="en-US" sz="1500"/>
              <a:t>Providing HRSN </a:t>
            </a:r>
            <a:r>
              <a:rPr b="1" lang="en-US" sz="1500"/>
              <a:t>case management</a:t>
            </a:r>
            <a:r>
              <a:rPr lang="en-US" sz="1500"/>
              <a:t> services </a:t>
            </a:r>
            <a:endParaRPr sz="1500"/>
          </a:p>
          <a:p>
            <a:pPr indent="-323850" lvl="0" marL="457200" rtl="0" algn="l">
              <a:lnSpc>
                <a:spcPct val="90000"/>
              </a:lnSpc>
              <a:spcBef>
                <a:spcPts val="0"/>
              </a:spcBef>
              <a:spcAft>
                <a:spcPts val="0"/>
              </a:spcAft>
              <a:buSzPts val="1500"/>
              <a:buChar char="•"/>
            </a:pPr>
            <a:r>
              <a:rPr b="1" lang="en-US" sz="1500"/>
              <a:t>Investing in infrastructure</a:t>
            </a:r>
            <a:r>
              <a:rPr lang="en-US" sz="1500"/>
              <a:t> to support the implementation and delivery of HRSN services (such as health-infrastructure exchange technology, workforce development, and/or stakeholder convening) </a:t>
            </a:r>
            <a:endParaRPr sz="1500"/>
          </a:p>
        </p:txBody>
      </p:sp>
      <p:sp>
        <p:nvSpPr>
          <p:cNvPr id="660" name="Google Shape;660;g36712b762ca_0_11"/>
          <p:cNvSpPr txBox="1"/>
          <p:nvPr/>
        </p:nvSpPr>
        <p:spPr>
          <a:xfrm>
            <a:off x="4636350" y="176975"/>
            <a:ext cx="4353900" cy="82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000"/>
              <a:buFont typeface="Arial"/>
              <a:buNone/>
            </a:pPr>
            <a:r>
              <a:rPr b="1" i="0" lang="en-US" sz="2300" u="none" cap="none" strike="noStrike">
                <a:solidFill>
                  <a:schemeClr val="dk2"/>
                </a:solidFill>
                <a:latin typeface="Trebuchet MS"/>
                <a:ea typeface="Trebuchet MS"/>
                <a:cs typeface="Trebuchet MS"/>
                <a:sym typeface="Trebuchet MS"/>
              </a:rPr>
              <a:t>Cómo puede afectar Medicaid a las HRSNs? </a:t>
            </a:r>
            <a:endParaRPr b="0" i="0" sz="2300" u="none" cap="none" strike="noStrike">
              <a:solidFill>
                <a:srgbClr val="000000"/>
              </a:solidFill>
              <a:latin typeface="Arial"/>
              <a:ea typeface="Arial"/>
              <a:cs typeface="Arial"/>
              <a:sym typeface="Arial"/>
            </a:endParaRPr>
          </a:p>
        </p:txBody>
      </p:sp>
      <p:sp>
        <p:nvSpPr>
          <p:cNvPr id="661" name="Google Shape;661;g36712b762ca_0_11"/>
          <p:cNvSpPr txBox="1"/>
          <p:nvPr/>
        </p:nvSpPr>
        <p:spPr>
          <a:xfrm>
            <a:off x="4682150" y="1168475"/>
            <a:ext cx="4155000" cy="341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highlight>
                  <a:srgbClr val="FFFFFF"/>
                </a:highlight>
                <a:latin typeface="Trebuchet MS"/>
                <a:ea typeface="Trebuchet MS"/>
                <a:cs typeface="Trebuchet MS"/>
                <a:sym typeface="Trebuchet MS"/>
              </a:rPr>
              <a:t>Muchos estados han implementado enfoques para impactar los HRSNs a través de Medicaid. Algunos ejemplos son:</a:t>
            </a:r>
            <a:endParaRPr b="0" i="0" sz="1500" u="none" cap="none" strike="noStrike">
              <a:solidFill>
                <a:schemeClr val="dk1"/>
              </a:solidFill>
              <a:highlight>
                <a:srgbClr val="FFFFFF"/>
              </a:highlight>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b="1" i="0" lang="en-US" sz="1500" u="none" cap="none" strike="noStrike">
                <a:solidFill>
                  <a:schemeClr val="dk1"/>
                </a:solidFill>
                <a:highlight>
                  <a:srgbClr val="FFFFFF"/>
                </a:highlight>
                <a:latin typeface="Trebuchet MS"/>
                <a:ea typeface="Trebuchet MS"/>
                <a:cs typeface="Trebuchet MS"/>
                <a:sym typeface="Trebuchet MS"/>
              </a:rPr>
              <a:t>Pagar por servicios </a:t>
            </a:r>
            <a:r>
              <a:rPr b="0" i="0" lang="en-US" sz="1500" u="none" cap="none" strike="noStrike">
                <a:solidFill>
                  <a:schemeClr val="dk1"/>
                </a:solidFill>
                <a:highlight>
                  <a:srgbClr val="FFFFFF"/>
                </a:highlight>
                <a:latin typeface="Trebuchet MS"/>
                <a:ea typeface="Trebuchet MS"/>
                <a:cs typeface="Trebuchet MS"/>
                <a:sym typeface="Trebuchet MS"/>
              </a:rPr>
              <a:t>como comidas a domicilio o servicios públicos hasta por 6 meses</a:t>
            </a:r>
            <a:endParaRPr b="0" i="0" sz="1500" u="none" cap="none" strike="noStrike">
              <a:solidFill>
                <a:schemeClr val="dk1"/>
              </a:solidFill>
              <a:highlight>
                <a:srgbClr val="FFFFFF"/>
              </a:highlight>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b="0" i="0" lang="en-US" sz="1500" u="none" cap="none" strike="noStrike">
                <a:solidFill>
                  <a:schemeClr val="dk1"/>
                </a:solidFill>
                <a:highlight>
                  <a:srgbClr val="FFFFFF"/>
                </a:highlight>
                <a:latin typeface="Trebuchet MS"/>
                <a:ea typeface="Trebuchet MS"/>
                <a:cs typeface="Trebuchet MS"/>
                <a:sym typeface="Trebuchet MS"/>
              </a:rPr>
              <a:t>Proporcionar servicios de </a:t>
            </a:r>
            <a:r>
              <a:rPr b="1" i="0" lang="en-US" sz="1500" u="none" cap="none" strike="noStrike">
                <a:solidFill>
                  <a:schemeClr val="dk1"/>
                </a:solidFill>
                <a:highlight>
                  <a:srgbClr val="FFFFFF"/>
                </a:highlight>
                <a:latin typeface="Trebuchet MS"/>
                <a:ea typeface="Trebuchet MS"/>
                <a:cs typeface="Trebuchet MS"/>
                <a:sym typeface="Trebuchet MS"/>
              </a:rPr>
              <a:t>gestión de casos</a:t>
            </a:r>
            <a:r>
              <a:rPr b="0" i="0" lang="en-US" sz="1500" u="none" cap="none" strike="noStrike">
                <a:solidFill>
                  <a:schemeClr val="dk1"/>
                </a:solidFill>
                <a:highlight>
                  <a:srgbClr val="FFFFFF"/>
                </a:highlight>
                <a:latin typeface="Trebuchet MS"/>
                <a:ea typeface="Trebuchet MS"/>
                <a:cs typeface="Trebuchet MS"/>
                <a:sym typeface="Trebuchet MS"/>
              </a:rPr>
              <a:t> de HRSN</a:t>
            </a:r>
            <a:endParaRPr b="0" i="0" sz="1500" u="none" cap="none" strike="noStrike">
              <a:solidFill>
                <a:schemeClr val="dk1"/>
              </a:solidFill>
              <a:highlight>
                <a:srgbClr val="FFFFFF"/>
              </a:highlight>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b="1" i="0" lang="en-US" sz="1500" u="none" cap="none" strike="noStrike">
                <a:solidFill>
                  <a:schemeClr val="dk1"/>
                </a:solidFill>
                <a:highlight>
                  <a:srgbClr val="FFFFFF"/>
                </a:highlight>
                <a:latin typeface="Trebuchet MS"/>
                <a:ea typeface="Trebuchet MS"/>
                <a:cs typeface="Trebuchet MS"/>
                <a:sym typeface="Trebuchet MS"/>
              </a:rPr>
              <a:t>Invertir en infraestructura</a:t>
            </a:r>
            <a:r>
              <a:rPr b="0" i="0" lang="en-US" sz="1500" u="none" cap="none" strike="noStrike">
                <a:solidFill>
                  <a:schemeClr val="dk1"/>
                </a:solidFill>
                <a:highlight>
                  <a:srgbClr val="FFFFFF"/>
                </a:highlight>
                <a:latin typeface="Trebuchet MS"/>
                <a:ea typeface="Trebuchet MS"/>
                <a:cs typeface="Trebuchet MS"/>
                <a:sym typeface="Trebuchet MS"/>
              </a:rPr>
              <a:t> para apoyar la implementación y entrega de servicios de HRSN (como tecnología de intercambio de infraestructura de salud, desarrollo de la fuerza laboral y/o convocatoria de partes interesadas)</a:t>
            </a:r>
            <a:endParaRPr b="0" i="0" sz="1500" u="none" cap="none" strike="noStrike">
              <a:solidFill>
                <a:schemeClr val="dk1"/>
              </a:solidFill>
              <a:highlight>
                <a:srgbClr val="FFFFFF"/>
              </a:highlight>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34a22d55e8e_0_653"/>
          <p:cNvSpPr txBox="1"/>
          <p:nvPr>
            <p:ph type="title"/>
          </p:nvPr>
        </p:nvSpPr>
        <p:spPr>
          <a:xfrm>
            <a:off x="4571111" y="58176"/>
            <a:ext cx="4376400" cy="1367100"/>
          </a:xfrm>
          <a:prstGeom prst="rect">
            <a:avLst/>
          </a:prstGeom>
          <a:noFill/>
          <a:ln>
            <a:noFill/>
          </a:ln>
        </p:spPr>
        <p:txBody>
          <a:bodyPr anchorCtr="0" anchor="ctr" bIns="34250" lIns="34250" spcFirstLastPara="1" rIns="34250" wrap="square" tIns="34250">
            <a:noAutofit/>
          </a:bodyPr>
          <a:lstStyle/>
          <a:p>
            <a:pPr indent="0" lvl="0" marL="0" rtl="0" algn="ctr">
              <a:lnSpc>
                <a:spcPct val="90000"/>
              </a:lnSpc>
              <a:spcBef>
                <a:spcPts val="0"/>
              </a:spcBef>
              <a:spcAft>
                <a:spcPts val="0"/>
              </a:spcAft>
              <a:buSzPts val="3220"/>
              <a:buNone/>
            </a:pPr>
            <a:r>
              <a:rPr lang="en-US" sz="2300"/>
              <a:t>Visión del HCPF sobre las necesidades sociales relacionadas con la salud</a:t>
            </a:r>
            <a:endParaRPr sz="2300"/>
          </a:p>
        </p:txBody>
      </p:sp>
      <p:sp>
        <p:nvSpPr>
          <p:cNvPr id="667" name="Google Shape;667;g34a22d55e8e_0_653"/>
          <p:cNvSpPr txBox="1"/>
          <p:nvPr>
            <p:ph idx="1" type="body"/>
          </p:nvPr>
        </p:nvSpPr>
        <p:spPr>
          <a:xfrm>
            <a:off x="89892" y="1548090"/>
            <a:ext cx="4386900" cy="2228100"/>
          </a:xfrm>
          <a:prstGeom prst="rect">
            <a:avLst/>
          </a:prstGeom>
          <a:noFill/>
          <a:ln>
            <a:noFill/>
          </a:ln>
        </p:spPr>
        <p:txBody>
          <a:bodyPr anchorCtr="0" anchor="ctr" bIns="91400" lIns="91400" spcFirstLastPara="1" rIns="91400" wrap="square" tIns="91400">
            <a:noAutofit/>
          </a:bodyPr>
          <a:lstStyle/>
          <a:p>
            <a:pPr indent="0" lvl="0" marL="0" rtl="0" algn="l">
              <a:lnSpc>
                <a:spcPct val="90000"/>
              </a:lnSpc>
              <a:spcBef>
                <a:spcPts val="750"/>
              </a:spcBef>
              <a:spcAft>
                <a:spcPts val="0"/>
              </a:spcAft>
              <a:buSzPts val="2400"/>
              <a:buNone/>
            </a:pPr>
            <a:r>
              <a:rPr b="1" lang="en-US" sz="1600">
                <a:latin typeface="Trebuchet MS"/>
                <a:ea typeface="Trebuchet MS"/>
                <a:cs typeface="Trebuchet MS"/>
                <a:sym typeface="Trebuchet MS"/>
                <a:extLst>
                  <a:ext uri="http://customooxmlschemas.google.com/">
                    <go:slidesCustomData xmlns:go="http://customooxmlschemas.google.com/" textRoundtripDataId="13"/>
                  </a:ext>
                </a:extLst>
              </a:rPr>
              <a:t>HCPF is committed to covering programs that promote health and wellness. </a:t>
            </a:r>
            <a:endParaRPr sz="1600"/>
          </a:p>
          <a:p>
            <a:pPr indent="0" lvl="0" marL="0" rtl="0" algn="l">
              <a:lnSpc>
                <a:spcPct val="90000"/>
              </a:lnSpc>
              <a:spcBef>
                <a:spcPts val="750"/>
              </a:spcBef>
              <a:spcAft>
                <a:spcPts val="0"/>
              </a:spcAft>
              <a:buSzPts val="2400"/>
              <a:buNone/>
            </a:pPr>
            <a:r>
              <a:t/>
            </a:r>
            <a:endParaRPr b="1" sz="1600"/>
          </a:p>
          <a:p>
            <a:pPr indent="0" lvl="0" marL="0" rtl="0" algn="l">
              <a:lnSpc>
                <a:spcPct val="90000"/>
              </a:lnSpc>
              <a:spcBef>
                <a:spcPts val="750"/>
              </a:spcBef>
              <a:spcAft>
                <a:spcPts val="0"/>
              </a:spcAft>
              <a:buSzPts val="2400"/>
              <a:buNone/>
            </a:pPr>
            <a:r>
              <a:rPr lang="en-US" sz="1600">
                <a:latin typeface="Trebuchet MS"/>
                <a:ea typeface="Trebuchet MS"/>
                <a:cs typeface="Trebuchet MS"/>
                <a:sym typeface="Trebuchet MS"/>
              </a:rPr>
              <a:t>HCPF is exploring </a:t>
            </a:r>
            <a:r>
              <a:rPr lang="en-US" sz="1600"/>
              <a:t>pathways</a:t>
            </a:r>
            <a:r>
              <a:rPr lang="en-US" sz="1600">
                <a:latin typeface="Trebuchet MS"/>
                <a:ea typeface="Trebuchet MS"/>
                <a:cs typeface="Trebuchet MS"/>
                <a:sym typeface="Trebuchet MS"/>
                <a:extLst>
                  <a:ext uri="http://customooxmlschemas.google.com/">
                    <go:slidesCustomData xmlns:go="http://customooxmlschemas.google.com/" textRoundtripDataId="14"/>
                  </a:ext>
                </a:extLst>
              </a:rPr>
              <a:t> to </a:t>
            </a:r>
            <a:r>
              <a:rPr lang="en-US" sz="1600">
                <a:latin typeface="Trebuchet MS"/>
                <a:ea typeface="Trebuchet MS"/>
                <a:cs typeface="Trebuchet MS"/>
                <a:sym typeface="Trebuchet MS"/>
              </a:rPr>
              <a:t>expand </a:t>
            </a:r>
            <a:r>
              <a:rPr b="1" lang="en-US" sz="1600"/>
              <a:t>services and supports that address HRSNs</a:t>
            </a:r>
            <a:r>
              <a:rPr lang="en-US" sz="1600">
                <a:latin typeface="Trebuchet MS"/>
                <a:ea typeface="Trebuchet MS"/>
                <a:cs typeface="Trebuchet MS"/>
                <a:sym typeface="Trebuchet MS"/>
              </a:rPr>
              <a:t> with the greatest impact on health including, but not limited to, housing, food, transportation, and interpersonal violence.</a:t>
            </a:r>
            <a:endParaRPr sz="1600"/>
          </a:p>
        </p:txBody>
      </p:sp>
      <p:sp>
        <p:nvSpPr>
          <p:cNvPr id="668" name="Google Shape;668;g34a22d55e8e_0_653"/>
          <p:cNvSpPr txBox="1"/>
          <p:nvPr>
            <p:ph idx="12" type="sldNum"/>
          </p:nvPr>
        </p:nvSpPr>
        <p:spPr>
          <a:xfrm>
            <a:off x="6880595" y="4780265"/>
            <a:ext cx="2057400" cy="273844"/>
          </a:xfrm>
          <a:prstGeom prst="rect">
            <a:avLst/>
          </a:prstGeom>
          <a:noFill/>
          <a:ln>
            <a:noFill/>
          </a:ln>
        </p:spPr>
        <p:txBody>
          <a:bodyPr anchorCtr="0" anchor="ctr" bIns="34250" lIns="34250" spcFirstLastPara="1" rIns="34250" wrap="square" tIns="34250">
            <a:sp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69" name="Google Shape;669;g34a22d55e8e_0_653"/>
          <p:cNvSpPr txBox="1"/>
          <p:nvPr/>
        </p:nvSpPr>
        <p:spPr>
          <a:xfrm>
            <a:off x="4879162" y="1435453"/>
            <a:ext cx="3996527" cy="31464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Trebuchet MS"/>
                <a:ea typeface="Trebuchet MS"/>
                <a:cs typeface="Trebuchet MS"/>
                <a:sym typeface="Trebuchet MS"/>
              </a:rPr>
              <a:t>El HCPF se compromete a incluir programas que promuevan la salud </a:t>
            </a:r>
            <a:br>
              <a:rPr b="1" i="0" lang="en-US" sz="1600" u="none" cap="none" strike="noStrike">
                <a:solidFill>
                  <a:schemeClr val="dk1"/>
                </a:solidFill>
                <a:latin typeface="Trebuchet MS"/>
                <a:ea typeface="Trebuchet MS"/>
                <a:cs typeface="Trebuchet MS"/>
                <a:sym typeface="Trebuchet MS"/>
              </a:rPr>
            </a:br>
            <a:r>
              <a:rPr b="1" i="0" lang="en-US" sz="1600" u="none" cap="none" strike="noStrike">
                <a:solidFill>
                  <a:schemeClr val="dk1"/>
                </a:solidFill>
                <a:latin typeface="Trebuchet MS"/>
                <a:ea typeface="Trebuchet MS"/>
                <a:cs typeface="Trebuchet MS"/>
                <a:sym typeface="Trebuchet MS"/>
              </a:rPr>
              <a:t>y el bienestar.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675"/>
              </a:spcBef>
              <a:spcAft>
                <a:spcPts val="0"/>
              </a:spcAft>
              <a:buClr>
                <a:srgbClr val="000000"/>
              </a:buClr>
              <a:buSzPts val="1600"/>
              <a:buFont typeface="Arial"/>
              <a:buNone/>
            </a:pPr>
            <a:r>
              <a:rPr b="0" i="0" lang="en-US" sz="1600" u="none" cap="none" strike="noStrike">
                <a:solidFill>
                  <a:schemeClr val="dk1"/>
                </a:solidFill>
                <a:latin typeface="Trebuchet MS"/>
                <a:ea typeface="Trebuchet MS"/>
                <a:cs typeface="Trebuchet MS"/>
                <a:sym typeface="Trebuchet MS"/>
              </a:rPr>
              <a:t>El </a:t>
            </a:r>
            <a:r>
              <a:rPr b="0" i="0" lang="en-US" sz="16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15"/>
                  </a:ext>
                </a:extLst>
              </a:rPr>
              <a:t>HCPF procura obtener la aprobación </a:t>
            </a:r>
            <a:r>
              <a:rPr b="0" i="0" lang="en-US" sz="1600" u="none" cap="none" strike="noStrike">
                <a:solidFill>
                  <a:schemeClr val="dk1"/>
                </a:solidFill>
                <a:latin typeface="Trebuchet MS"/>
                <a:ea typeface="Trebuchet MS"/>
                <a:cs typeface="Trebuchet MS"/>
                <a:sym typeface="Trebuchet MS"/>
              </a:rPr>
              <a:t>federal para </a:t>
            </a:r>
            <a:r>
              <a:rPr b="1" i="0" lang="en-US" sz="1600" u="none" cap="none" strike="noStrike">
                <a:solidFill>
                  <a:schemeClr val="dk1"/>
                </a:solidFill>
                <a:latin typeface="Trebuchet MS"/>
                <a:ea typeface="Trebuchet MS"/>
                <a:cs typeface="Trebuchet MS"/>
                <a:sym typeface="Trebuchet MS"/>
              </a:rPr>
              <a:t>abarcar los servicios y apoyos que abordan las necesidades sociales relacionadas con la salud (HRSNs)</a:t>
            </a:r>
            <a:r>
              <a:rPr b="0" i="0" lang="en-US" sz="1600" u="none" cap="none" strike="noStrike">
                <a:solidFill>
                  <a:schemeClr val="dk1"/>
                </a:solidFill>
                <a:latin typeface="Trebuchet MS"/>
                <a:ea typeface="Trebuchet MS"/>
                <a:cs typeface="Trebuchet MS"/>
                <a:sym typeface="Trebuchet MS"/>
              </a:rPr>
              <a:t> que tienen mayor impacto sobre la salud, entre las que se incluyen la vivienda, la alimentación, el transporte, y la violencia interpersonal.</a:t>
            </a:r>
            <a:endParaRPr b="0" i="0" sz="1600" u="none" cap="none" strike="noStrike">
              <a:solidFill>
                <a:schemeClr val="dk1"/>
              </a:solidFill>
              <a:latin typeface="Arial"/>
              <a:ea typeface="Arial"/>
              <a:cs typeface="Arial"/>
              <a:sym typeface="Arial"/>
            </a:endParaRPr>
          </a:p>
        </p:txBody>
      </p:sp>
      <p:sp>
        <p:nvSpPr>
          <p:cNvPr id="670" name="Google Shape;670;g34a22d55e8e_0_653"/>
          <p:cNvSpPr txBox="1"/>
          <p:nvPr/>
        </p:nvSpPr>
        <p:spPr>
          <a:xfrm>
            <a:off x="0" y="237575"/>
            <a:ext cx="4327200" cy="775800"/>
          </a:xfrm>
          <a:prstGeom prst="rect">
            <a:avLst/>
          </a:prstGeom>
          <a:noFill/>
          <a:ln>
            <a:noFill/>
          </a:ln>
        </p:spPr>
        <p:txBody>
          <a:bodyPr anchorCtr="0" anchor="t" bIns="68550" lIns="68550" spcFirstLastPara="1" rIns="68550" wrap="square" tIns="68550">
            <a:spAutoFit/>
          </a:bodyPr>
          <a:lstStyle/>
          <a:p>
            <a:pPr indent="0" lvl="0" marL="0" marR="0" rtl="0" algn="ctr">
              <a:lnSpc>
                <a:spcPct val="90000"/>
              </a:lnSpc>
              <a:spcBef>
                <a:spcPts val="0"/>
              </a:spcBef>
              <a:spcAft>
                <a:spcPts val="0"/>
              </a:spcAft>
              <a:buClr>
                <a:srgbClr val="000000"/>
              </a:buClr>
              <a:buSzPts val="2525"/>
              <a:buFont typeface="Arial"/>
              <a:buNone/>
            </a:pPr>
            <a:r>
              <a:rPr b="1" i="0" lang="en-US" sz="2300" u="none" cap="none" strike="noStrike">
                <a:solidFill>
                  <a:srgbClr val="001970"/>
                </a:solidFill>
                <a:latin typeface="Trebuchet MS"/>
                <a:ea typeface="Trebuchet MS"/>
                <a:cs typeface="Trebuchet MS"/>
                <a:sym typeface="Trebuchet MS"/>
                <a:extLst>
                  <a:ext uri="http://customooxmlschemas.google.com/">
                    <go:slidesCustomData xmlns:go="http://customooxmlschemas.google.com/" textRoundtripDataId="16"/>
                  </a:ext>
                </a:extLst>
              </a:rPr>
              <a:t>HCP</a:t>
            </a:r>
            <a:r>
              <a:rPr b="1" i="0" lang="en-US" sz="2300" u="none" cap="none" strike="noStrike">
                <a:solidFill>
                  <a:srgbClr val="001970"/>
                </a:solidFill>
                <a:latin typeface="Trebuchet MS"/>
                <a:ea typeface="Trebuchet MS"/>
                <a:cs typeface="Trebuchet MS"/>
                <a:sym typeface="Trebuchet MS"/>
              </a:rPr>
              <a:t>F Vision for Health-Related Social Needs</a:t>
            </a:r>
            <a:endParaRPr b="0" i="0" sz="2300" u="none" cap="none" strike="noStrike">
              <a:solidFill>
                <a:srgbClr val="00197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g357fddcc821_0_698"/>
          <p:cNvSpPr txBox="1"/>
          <p:nvPr>
            <p:ph type="title"/>
          </p:nvPr>
        </p:nvSpPr>
        <p:spPr>
          <a:xfrm>
            <a:off x="171601" y="1800"/>
            <a:ext cx="4070100" cy="1121400"/>
          </a:xfrm>
          <a:prstGeom prst="rect">
            <a:avLst/>
          </a:prstGeom>
          <a:noFill/>
          <a:ln>
            <a:noFill/>
          </a:ln>
        </p:spPr>
        <p:txBody>
          <a:bodyPr anchorCtr="0" anchor="ctr" bIns="34275" lIns="68550" spcFirstLastPara="1" rIns="68550" wrap="square" tIns="34275">
            <a:noAutofit/>
          </a:bodyPr>
          <a:lstStyle/>
          <a:p>
            <a:pPr indent="0" lvl="0" marL="0" rtl="0" algn="ctr">
              <a:lnSpc>
                <a:spcPct val="90000"/>
              </a:lnSpc>
              <a:spcBef>
                <a:spcPts val="0"/>
              </a:spcBef>
              <a:spcAft>
                <a:spcPts val="0"/>
              </a:spcAft>
              <a:buClr>
                <a:srgbClr val="001970"/>
              </a:buClr>
              <a:buSzPts val="3600"/>
              <a:buNone/>
            </a:pPr>
            <a:r>
              <a:rPr lang="en-US" sz="2300">
                <a:solidFill>
                  <a:srgbClr val="001970"/>
                </a:solidFill>
              </a:rPr>
              <a:t>Examples of Existing Efforts at HCPF</a:t>
            </a:r>
            <a:endParaRPr sz="2300">
              <a:solidFill>
                <a:srgbClr val="001970"/>
              </a:solidFill>
            </a:endParaRPr>
          </a:p>
        </p:txBody>
      </p:sp>
      <p:sp>
        <p:nvSpPr>
          <p:cNvPr id="676" name="Google Shape;676;g357fddcc821_0_698"/>
          <p:cNvSpPr txBox="1"/>
          <p:nvPr>
            <p:ph idx="1" type="body"/>
          </p:nvPr>
        </p:nvSpPr>
        <p:spPr>
          <a:xfrm>
            <a:off x="4923863" y="1123200"/>
            <a:ext cx="3996900" cy="2459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750"/>
              </a:spcBef>
              <a:spcAft>
                <a:spcPts val="0"/>
              </a:spcAft>
              <a:buClr>
                <a:schemeClr val="dk1"/>
              </a:buClr>
              <a:buSzPts val="3600"/>
              <a:buFont typeface="Arial"/>
              <a:buNone/>
            </a:pPr>
            <a:r>
              <a:rPr lang="en-US" sz="1800"/>
              <a:t>Los esfuerzos relacionados con la expansión de los servicios de HRSNs están ocurriendo en los siguientes dominios:</a:t>
            </a:r>
            <a:endParaRPr sz="1800"/>
          </a:p>
          <a:p>
            <a:pPr indent="-342900" lvl="0" marL="457200" rtl="0" algn="l">
              <a:lnSpc>
                <a:spcPct val="90000"/>
              </a:lnSpc>
              <a:spcBef>
                <a:spcPts val="750"/>
              </a:spcBef>
              <a:spcAft>
                <a:spcPts val="0"/>
              </a:spcAft>
              <a:buSzPts val="1800"/>
              <a:buChar char="●"/>
            </a:pPr>
            <a:r>
              <a:rPr lang="en-US" sz="1800"/>
              <a:t>Estudios de factibilidad de expansión de servicios</a:t>
            </a:r>
            <a:endParaRPr sz="1800"/>
          </a:p>
          <a:p>
            <a:pPr indent="-342900" lvl="0" marL="457200" rtl="0" algn="l">
              <a:lnSpc>
                <a:spcPct val="90000"/>
              </a:lnSpc>
              <a:spcBef>
                <a:spcPts val="0"/>
              </a:spcBef>
              <a:spcAft>
                <a:spcPts val="0"/>
              </a:spcAft>
              <a:buSzPts val="1800"/>
              <a:buChar char="●"/>
            </a:pPr>
            <a:r>
              <a:rPr lang="en-US" sz="1800"/>
              <a:t>Servicios y apoyos de vivienda</a:t>
            </a:r>
            <a:endParaRPr sz="1800"/>
          </a:p>
          <a:p>
            <a:pPr indent="-342900" lvl="0" marL="457200" rtl="0" algn="l">
              <a:lnSpc>
                <a:spcPct val="90000"/>
              </a:lnSpc>
              <a:spcBef>
                <a:spcPts val="0"/>
              </a:spcBef>
              <a:spcAft>
                <a:spcPts val="0"/>
              </a:spcAft>
              <a:buSzPts val="1800"/>
              <a:buChar char="●"/>
            </a:pPr>
            <a:r>
              <a:rPr lang="en-US" sz="1800"/>
              <a:t>Servicios y apoyos de nutrición</a:t>
            </a:r>
            <a:endParaRPr sz="1800"/>
          </a:p>
          <a:p>
            <a:pPr indent="-342900" lvl="0" marL="457200" rtl="0" algn="l">
              <a:lnSpc>
                <a:spcPct val="90000"/>
              </a:lnSpc>
              <a:spcBef>
                <a:spcPts val="0"/>
              </a:spcBef>
              <a:spcAft>
                <a:spcPts val="0"/>
              </a:spcAft>
              <a:buSzPts val="1800"/>
              <a:buChar char="●"/>
            </a:pPr>
            <a:r>
              <a:rPr lang="en-US" sz="1800"/>
              <a:t>Expansión de la fuerza laboral</a:t>
            </a:r>
            <a:endParaRPr sz="1800"/>
          </a:p>
          <a:p>
            <a:pPr indent="-342900" lvl="0" marL="457200" rtl="0" algn="l">
              <a:lnSpc>
                <a:spcPct val="90000"/>
              </a:lnSpc>
              <a:spcBef>
                <a:spcPts val="0"/>
              </a:spcBef>
              <a:spcAft>
                <a:spcPts val="0"/>
              </a:spcAft>
              <a:buSzPts val="1800"/>
              <a:buChar char="●"/>
            </a:pPr>
            <a:r>
              <a:rPr lang="en-US" sz="1800"/>
              <a:t>Mejoras de detección y derivación</a:t>
            </a:r>
            <a:endParaRPr sz="1800"/>
          </a:p>
          <a:p>
            <a:pPr indent="-342900" lvl="0" marL="457200" rtl="0" algn="l">
              <a:lnSpc>
                <a:spcPct val="90000"/>
              </a:lnSpc>
              <a:spcBef>
                <a:spcPts val="0"/>
              </a:spcBef>
              <a:spcAft>
                <a:spcPts val="0"/>
              </a:spcAft>
              <a:buSzPts val="1800"/>
              <a:buChar char="●"/>
            </a:pPr>
            <a:r>
              <a:rPr lang="en-US" sz="1800"/>
              <a:t>Sistemas de datos y tecnología</a:t>
            </a:r>
            <a:endParaRPr sz="1800"/>
          </a:p>
        </p:txBody>
      </p:sp>
      <p:sp>
        <p:nvSpPr>
          <p:cNvPr id="677" name="Google Shape;677;g357fddcc821_0_698"/>
          <p:cNvSpPr txBox="1"/>
          <p:nvPr/>
        </p:nvSpPr>
        <p:spPr>
          <a:xfrm>
            <a:off x="223238" y="1123199"/>
            <a:ext cx="4235400" cy="30552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800"/>
              <a:buFont typeface="Arial"/>
              <a:buNone/>
            </a:pPr>
            <a:r>
              <a:rPr b="0" i="0" lang="en-US" sz="1800" u="none" cap="none" strike="noStrike">
                <a:solidFill>
                  <a:srgbClr val="000000"/>
                </a:solidFill>
                <a:latin typeface="Trebuchet MS"/>
                <a:ea typeface="Trebuchet MS"/>
                <a:cs typeface="Trebuchet MS"/>
                <a:sym typeface="Trebuchet MS"/>
              </a:rPr>
              <a:t>Efforts related to expanding HRSNs services are occurring across the following domains: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100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Service expansion feasibility studies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Housing services and supports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Nutrition services and supports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17"/>
                  </a:ext>
                </a:extLst>
              </a:rPr>
              <a:t>Workforce expansion</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18"/>
                  </a:ext>
                </a:extLst>
              </a:rPr>
              <a:t>Screening and referral enhancements</a:t>
            </a:r>
            <a:endParaRPr b="0" i="0" sz="1800" u="none" cap="none" strike="noStrike">
              <a:solidFill>
                <a:srgbClr val="000000"/>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Data and technology systems</a:t>
            </a:r>
            <a:endParaRPr b="0" i="0" sz="1800" u="none" cap="none" strike="noStrike">
              <a:solidFill>
                <a:srgbClr val="000000"/>
              </a:solidFill>
              <a:latin typeface="Trebuchet MS"/>
              <a:ea typeface="Trebuchet MS"/>
              <a:cs typeface="Trebuchet MS"/>
              <a:sym typeface="Trebuchet MS"/>
            </a:endParaRPr>
          </a:p>
        </p:txBody>
      </p:sp>
      <p:sp>
        <p:nvSpPr>
          <p:cNvPr id="678" name="Google Shape;678;g357fddcc821_0_698"/>
          <p:cNvSpPr txBox="1"/>
          <p:nvPr/>
        </p:nvSpPr>
        <p:spPr>
          <a:xfrm>
            <a:off x="4872525" y="109950"/>
            <a:ext cx="4235400" cy="82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600"/>
              <a:buFont typeface="Arial"/>
              <a:buNone/>
            </a:pPr>
            <a:r>
              <a:rPr b="1" i="0" lang="en-US" sz="2300" u="none" cap="none" strike="noStrike">
                <a:solidFill>
                  <a:schemeClr val="dk2"/>
                </a:solidFill>
                <a:latin typeface="Trebuchet MS"/>
                <a:ea typeface="Trebuchet MS"/>
                <a:cs typeface="Trebuchet MS"/>
                <a:sym typeface="Trebuchet MS"/>
              </a:rPr>
              <a:t>Ejemplos de los esfuerzos existentes en HCPF</a:t>
            </a:r>
            <a:endParaRPr b="1" i="0" sz="2300" u="none" cap="none" strike="noStrike">
              <a:solidFill>
                <a:schemeClr val="dk2"/>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5"/>
          <p:cNvSpPr txBox="1"/>
          <p:nvPr>
            <p:ph type="title"/>
          </p:nvPr>
        </p:nvSpPr>
        <p:spPr>
          <a:xfrm flipH="1">
            <a:off x="37300" y="92125"/>
            <a:ext cx="4156500" cy="833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7200"/>
              <a:buFont typeface="Trebuchet MS"/>
              <a:buNone/>
            </a:pPr>
            <a:r>
              <a:rPr lang="en-US" sz="1900">
                <a:extLst>
                  <a:ext uri="http://customooxmlschemas.google.com/">
                    <go:slidesCustomData xmlns:go="http://customooxmlschemas.google.com/" textRoundtripDataId="19"/>
                  </a:ext>
                </a:extLst>
              </a:rPr>
              <a:t>Learn More About Current HCPF HRSN Efforts and Covered Benefits</a:t>
            </a:r>
            <a:endParaRPr sz="4100"/>
          </a:p>
        </p:txBody>
      </p:sp>
      <p:sp>
        <p:nvSpPr>
          <p:cNvPr id="684" name="Google Shape;684;p5"/>
          <p:cNvSpPr txBox="1"/>
          <p:nvPr>
            <p:ph idx="12" type="sldNum"/>
          </p:nvPr>
        </p:nvSpPr>
        <p:spPr>
          <a:xfrm>
            <a:off x="6880595" y="4780265"/>
            <a:ext cx="2057400" cy="27384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85" name="Google Shape;685;p5"/>
          <p:cNvSpPr txBox="1"/>
          <p:nvPr/>
        </p:nvSpPr>
        <p:spPr>
          <a:xfrm>
            <a:off x="112575" y="1025675"/>
            <a:ext cx="4425300" cy="3679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400"/>
              </a:spcBef>
              <a:spcAft>
                <a:spcPts val="0"/>
              </a:spcAft>
              <a:buClr>
                <a:schemeClr val="dk1"/>
              </a:buClr>
              <a:buSzPts val="1100"/>
              <a:buFont typeface="Arial"/>
              <a:buNone/>
            </a:pPr>
            <a:r>
              <a:rPr b="1" i="0" lang="en-US" sz="12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20"/>
                  </a:ext>
                </a:extLst>
              </a:rPr>
              <a:t>Health</a:t>
            </a:r>
            <a:r>
              <a:rPr b="1" i="0" lang="en-US" sz="1200" u="none" cap="none" strike="noStrike">
                <a:solidFill>
                  <a:schemeClr val="dk1"/>
                </a:solidFill>
                <a:latin typeface="Trebuchet MS"/>
                <a:ea typeface="Trebuchet MS"/>
                <a:cs typeface="Trebuchet MS"/>
                <a:sym typeface="Trebuchet MS"/>
              </a:rPr>
              <a:t> First Colorado-covered benefits addressing HRSNs</a:t>
            </a:r>
            <a:endParaRPr b="1"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120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3"/>
                <a:extLst>
                  <a:ext uri="http://customooxmlschemas.google.com/">
                    <go:slidesCustomData xmlns:go="http://customooxmlschemas.google.com/" textRoundtripDataId="21"/>
                  </a:ext>
                </a:extLst>
              </a:rPr>
              <a:t>Peer Services</a:t>
            </a:r>
            <a:r>
              <a:rPr b="0" i="0" lang="en-US" sz="12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22"/>
                  </a:ext>
                </a:extLst>
              </a:rPr>
              <a:t> </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4"/>
              </a:rPr>
              <a:t>Long-Term Services and Supports (LTSS) Transition Services</a:t>
            </a:r>
            <a:endParaRPr b="0" i="0" sz="1200" u="sng" cap="none" strike="noStrike">
              <a:solidFill>
                <a:schemeClr val="hlink"/>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5"/>
              </a:rPr>
              <a:t>Home Delivered Meals through Adult Home and Community Based Services waivers</a:t>
            </a:r>
            <a:endParaRPr sz="1200" u="sng">
              <a:solidFill>
                <a:schemeClr val="hlink"/>
              </a:solidFill>
              <a:latin typeface="Trebuchet MS"/>
              <a:ea typeface="Trebuchet MS"/>
              <a:cs typeface="Trebuchet MS"/>
              <a:sym typeface="Trebuchet MS"/>
            </a:endParaRPr>
          </a:p>
          <a:p>
            <a:pPr indent="0" lvl="0" marL="0" marR="0" rtl="0" algn="l">
              <a:lnSpc>
                <a:spcPct val="115000"/>
              </a:lnSpc>
              <a:spcBef>
                <a:spcPts val="0"/>
              </a:spcBef>
              <a:spcAft>
                <a:spcPts val="0"/>
              </a:spcAft>
              <a:buNone/>
            </a:pPr>
            <a:r>
              <a:t/>
            </a:r>
            <a:endParaRPr sz="1200" u="sng">
              <a:solidFill>
                <a:schemeClr val="hlink"/>
              </a:solidFill>
              <a:latin typeface="Trebuchet MS"/>
              <a:ea typeface="Trebuchet MS"/>
              <a:cs typeface="Trebuchet MS"/>
              <a:sym typeface="Trebuchet MS"/>
            </a:endParaRPr>
          </a:p>
          <a:p>
            <a:pPr indent="0" lvl="0" marL="0" marR="0" rtl="0" algn="l">
              <a:lnSpc>
                <a:spcPct val="115000"/>
              </a:lnSpc>
              <a:spcBef>
                <a:spcPts val="0"/>
              </a:spcBef>
              <a:spcAft>
                <a:spcPts val="0"/>
              </a:spcAft>
              <a:buNone/>
            </a:pPr>
            <a:r>
              <a:t/>
            </a:r>
            <a:endParaRPr sz="1200" u="sng">
              <a:solidFill>
                <a:schemeClr val="hlink"/>
              </a:solidFill>
              <a:latin typeface="Trebuchet MS"/>
              <a:ea typeface="Trebuchet MS"/>
              <a:cs typeface="Trebuchet MS"/>
              <a:sym typeface="Trebuchet MS"/>
            </a:endParaRPr>
          </a:p>
          <a:p>
            <a:pPr indent="0" lvl="0" marL="0" marR="0" rtl="0" algn="l">
              <a:lnSpc>
                <a:spcPct val="115000"/>
              </a:lnSpc>
              <a:spcBef>
                <a:spcPts val="1400"/>
              </a:spcBef>
              <a:spcAft>
                <a:spcPts val="0"/>
              </a:spcAft>
              <a:buClr>
                <a:schemeClr val="dk1"/>
              </a:buClr>
              <a:buSzPts val="1100"/>
              <a:buFont typeface="Arial"/>
              <a:buNone/>
            </a:pPr>
            <a:r>
              <a:rPr b="1" i="0" lang="en-US" sz="1200" u="none" cap="none" strike="noStrike">
                <a:solidFill>
                  <a:schemeClr val="dk1"/>
                </a:solidFill>
                <a:latin typeface="Trebuchet MS"/>
                <a:ea typeface="Trebuchet MS"/>
                <a:cs typeface="Trebuchet MS"/>
                <a:sym typeface="Trebuchet MS"/>
              </a:rPr>
              <a:t>Additional HCPF and partner efforts addressing HRSNs</a:t>
            </a:r>
            <a:endParaRPr b="1"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120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6"/>
              </a:rPr>
              <a:t>Community Health Workers</a:t>
            </a:r>
            <a:r>
              <a:rPr b="0" i="0" lang="en-US" sz="1200" u="none" cap="none" strike="noStrike">
                <a:solidFill>
                  <a:schemeClr val="dk1"/>
                </a:solidFill>
                <a:latin typeface="Trebuchet MS"/>
                <a:ea typeface="Trebuchet MS"/>
                <a:cs typeface="Trebuchet MS"/>
                <a:sym typeface="Trebuchet MS"/>
              </a:rPr>
              <a:t> </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7"/>
              </a:rPr>
              <a:t>Social Health Information Exchange</a:t>
            </a:r>
            <a:r>
              <a:rPr b="0" i="0" lang="en-US" sz="1200" u="none" cap="none" strike="noStrike">
                <a:solidFill>
                  <a:schemeClr val="dk1"/>
                </a:solidFill>
                <a:latin typeface="Trebuchet MS"/>
                <a:ea typeface="Trebuchet MS"/>
                <a:cs typeface="Trebuchet MS"/>
                <a:sym typeface="Trebuchet MS"/>
              </a:rPr>
              <a:t>  </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8"/>
              </a:rPr>
              <a:t>Colorado Department of Public Health &amp; Environment Healthy Eating Active Living</a:t>
            </a:r>
            <a:endParaRPr b="0" i="0" sz="1200" u="sng" cap="none" strike="noStrike">
              <a:solidFill>
                <a:schemeClr val="hlink"/>
              </a:solidFill>
              <a:latin typeface="Trebuchet MS"/>
              <a:ea typeface="Trebuchet MS"/>
              <a:cs typeface="Trebuchet MS"/>
              <a:sym typeface="Trebuchet MS"/>
            </a:endParaRPr>
          </a:p>
          <a:p>
            <a:pPr indent="-196850" lvl="0" marL="285750" marR="0" rtl="0" algn="l">
              <a:lnSpc>
                <a:spcPct val="100000"/>
              </a:lnSpc>
              <a:spcBef>
                <a:spcPts val="1200"/>
              </a:spcBef>
              <a:spcAft>
                <a:spcPts val="0"/>
              </a:spcAft>
              <a:buClr>
                <a:srgbClr val="000000"/>
              </a:buClr>
              <a:buSzPts val="1400"/>
              <a:buFont typeface="Arial"/>
              <a:buNone/>
            </a:pPr>
            <a:r>
              <a:t/>
            </a:r>
            <a:endParaRPr b="0" i="0" sz="1200" u="none" cap="none" strike="noStrike">
              <a:solidFill>
                <a:srgbClr val="000000"/>
              </a:solidFill>
              <a:latin typeface="Trebuchet MS"/>
              <a:ea typeface="Trebuchet MS"/>
              <a:cs typeface="Trebuchet MS"/>
              <a:sym typeface="Trebuchet MS"/>
            </a:endParaRPr>
          </a:p>
        </p:txBody>
      </p:sp>
      <p:sp>
        <p:nvSpPr>
          <p:cNvPr id="686" name="Google Shape;686;p5"/>
          <p:cNvSpPr txBox="1"/>
          <p:nvPr/>
        </p:nvSpPr>
        <p:spPr>
          <a:xfrm>
            <a:off x="4741325" y="0"/>
            <a:ext cx="4156500" cy="9744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chemeClr val="dk2"/>
                </a:solidFill>
                <a:latin typeface="Trebuchet MS"/>
                <a:ea typeface="Trebuchet MS"/>
                <a:cs typeface="Trebuchet MS"/>
                <a:sym typeface="Trebuchet MS"/>
              </a:rPr>
              <a:t>Obtenga más información sobre los esfuerzos actuales de HCPF HRSN y los beneficios cubiertos</a:t>
            </a:r>
            <a:endParaRPr b="0" i="0" sz="1200" u="none" cap="none" strike="noStrike">
              <a:solidFill>
                <a:srgbClr val="000000"/>
              </a:solidFill>
              <a:latin typeface="Arial"/>
              <a:ea typeface="Arial"/>
              <a:cs typeface="Arial"/>
              <a:sym typeface="Arial"/>
            </a:endParaRPr>
          </a:p>
        </p:txBody>
      </p:sp>
      <p:sp>
        <p:nvSpPr>
          <p:cNvPr id="687" name="Google Shape;687;p5"/>
          <p:cNvSpPr txBox="1"/>
          <p:nvPr/>
        </p:nvSpPr>
        <p:spPr>
          <a:xfrm>
            <a:off x="4681100" y="883200"/>
            <a:ext cx="4311900" cy="3618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400"/>
              </a:spcBef>
              <a:spcAft>
                <a:spcPts val="0"/>
              </a:spcAft>
              <a:buClr>
                <a:srgbClr val="000000"/>
              </a:buClr>
              <a:buSzPts val="1200"/>
              <a:buFont typeface="Arial"/>
              <a:buNone/>
            </a:pPr>
            <a:r>
              <a:rPr b="1" i="0" lang="en-US" sz="1200" u="none" cap="none" strike="noStrike">
                <a:solidFill>
                  <a:schemeClr val="dk1"/>
                </a:solidFill>
                <a:latin typeface="Trebuchet MS"/>
                <a:ea typeface="Trebuchet MS"/>
                <a:cs typeface="Trebuchet MS"/>
                <a:sym typeface="Trebuchet MS"/>
              </a:rPr>
              <a:t>Beneficios cubiertos por Health First Colorado que abordan las HRSNs</a:t>
            </a:r>
            <a:endParaRPr b="1"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120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9"/>
                <a:extLst>
                  <a:ext uri="http://customooxmlschemas.google.com/">
                    <go:slidesCustomData xmlns:go="http://customooxmlschemas.google.com/" textRoundtripDataId="23"/>
                  </a:ext>
                </a:extLst>
              </a:rPr>
              <a:t>Servicios entre pares</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10"/>
              </a:rPr>
              <a:t>Servicios y Apoyos a Largo Plazo (LTSS) Servicios de Transición</a:t>
            </a:r>
            <a:endParaRPr b="0" i="0" sz="1200" u="sng" cap="none" strike="noStrike">
              <a:solidFill>
                <a:schemeClr val="hlink"/>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11"/>
              </a:rPr>
              <a:t>Comidas entregadas a domicilio a través de exenciones de servicios basados en la comunidad y el hogar para adultos</a:t>
            </a:r>
            <a:endParaRPr b="0" i="0" sz="1200" u="sng" cap="none" strike="noStrike">
              <a:solidFill>
                <a:schemeClr val="hlink"/>
              </a:solidFill>
              <a:latin typeface="Trebuchet MS"/>
              <a:ea typeface="Trebuchet MS"/>
              <a:cs typeface="Trebuchet MS"/>
              <a:sym typeface="Trebuchet MS"/>
            </a:endParaRPr>
          </a:p>
          <a:p>
            <a:pPr indent="0" lvl="0" marL="0" marR="0" rtl="0" algn="l">
              <a:lnSpc>
                <a:spcPct val="115000"/>
              </a:lnSpc>
              <a:spcBef>
                <a:spcPts val="1400"/>
              </a:spcBef>
              <a:spcAft>
                <a:spcPts val="0"/>
              </a:spcAft>
              <a:buClr>
                <a:srgbClr val="000000"/>
              </a:buClr>
              <a:buSzPts val="1200"/>
              <a:buFont typeface="Arial"/>
              <a:buNone/>
            </a:pPr>
            <a:r>
              <a:rPr b="1" i="0" lang="en-US" sz="1200" u="none" cap="none" strike="noStrike">
                <a:solidFill>
                  <a:schemeClr val="dk1"/>
                </a:solidFill>
                <a:latin typeface="Trebuchet MS"/>
                <a:ea typeface="Trebuchet MS"/>
                <a:cs typeface="Trebuchet MS"/>
                <a:sym typeface="Trebuchet MS"/>
              </a:rPr>
              <a:t>Esfuerzos adicionales de HCPF y socios para abordar las HRSNs</a:t>
            </a:r>
            <a:endParaRPr b="1"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120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12"/>
              </a:rPr>
              <a:t>Trabajadores de Salud comunitarios</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13"/>
              </a:rPr>
              <a:t>Intercambio de Información Social sobre Salud</a:t>
            </a:r>
            <a:r>
              <a:rPr b="0" i="0" lang="en-US" sz="1200" u="none" cap="none" strike="noStrike">
                <a:solidFill>
                  <a:schemeClr val="dk1"/>
                </a:solidFill>
                <a:latin typeface="Trebuchet MS"/>
                <a:ea typeface="Trebuchet MS"/>
                <a:cs typeface="Trebuchet MS"/>
                <a:sym typeface="Trebuchet MS"/>
              </a:rPr>
              <a:t> </a:t>
            </a:r>
            <a:endParaRPr b="0" i="0" sz="1200" u="none" cap="none" strike="noStrike">
              <a:solidFill>
                <a:schemeClr val="dk1"/>
              </a:solidFill>
              <a:latin typeface="Trebuchet MS"/>
              <a:ea typeface="Trebuchet MS"/>
              <a:cs typeface="Trebuchet MS"/>
              <a:sym typeface="Trebuchet MS"/>
            </a:endParaRPr>
          </a:p>
          <a:p>
            <a:pPr indent="-304800" lvl="0" marL="457200" marR="0" rtl="0" algn="l">
              <a:lnSpc>
                <a:spcPct val="115000"/>
              </a:lnSpc>
              <a:spcBef>
                <a:spcPts val="0"/>
              </a:spcBef>
              <a:spcAft>
                <a:spcPts val="0"/>
              </a:spcAft>
              <a:buClr>
                <a:schemeClr val="dk1"/>
              </a:buClr>
              <a:buSzPts val="1200"/>
              <a:buFont typeface="Trebuchet MS"/>
              <a:buChar char="●"/>
            </a:pPr>
            <a:r>
              <a:rPr b="0" i="0" lang="en-US" sz="1200" u="sng" cap="none" strike="noStrike">
                <a:solidFill>
                  <a:schemeClr val="hlink"/>
                </a:solidFill>
                <a:latin typeface="Trebuchet MS"/>
                <a:ea typeface="Trebuchet MS"/>
                <a:cs typeface="Trebuchet MS"/>
                <a:sym typeface="Trebuchet MS"/>
                <a:hlinkClick r:id="rId14"/>
              </a:rPr>
              <a:t>Departamento de Salud Pública y Medio Ambiente de Colorado Alimentación Saludable Vida Activa</a:t>
            </a:r>
            <a:endParaRPr b="0" i="0" sz="12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g36712b762ca_0_18"/>
          <p:cNvSpPr txBox="1"/>
          <p:nvPr>
            <p:ph type="title"/>
          </p:nvPr>
        </p:nvSpPr>
        <p:spPr>
          <a:xfrm>
            <a:off x="312776" y="149300"/>
            <a:ext cx="4027500" cy="792300"/>
          </a:xfrm>
          <a:prstGeom prst="rect">
            <a:avLst/>
          </a:prstGeom>
          <a:noFill/>
          <a:ln>
            <a:noFill/>
          </a:ln>
        </p:spPr>
        <p:txBody>
          <a:bodyPr anchorCtr="0" anchor="b" bIns="34250" lIns="34250" spcFirstLastPara="1" rIns="34250" wrap="square" tIns="34250">
            <a:noAutofit/>
          </a:bodyPr>
          <a:lstStyle/>
          <a:p>
            <a:pPr indent="0" lvl="0" marL="0" rtl="0" algn="ctr">
              <a:lnSpc>
                <a:spcPct val="90000"/>
              </a:lnSpc>
              <a:spcBef>
                <a:spcPts val="0"/>
              </a:spcBef>
              <a:spcAft>
                <a:spcPts val="0"/>
              </a:spcAft>
              <a:buClr>
                <a:schemeClr val="accent1"/>
              </a:buClr>
              <a:buSzPts val="3455"/>
              <a:buNone/>
            </a:pPr>
            <a:r>
              <a:rPr lang="en-US" sz="2325">
                <a:extLst>
                  <a:ext uri="http://customooxmlschemas.google.com/">
                    <go:slidesCustomData xmlns:go="http://customooxmlschemas.google.com/" textRoundtripDataId="24"/>
                  </a:ext>
                </a:extLst>
              </a:rPr>
              <a:t>1115 Waiver Amendments for HRSNs</a:t>
            </a:r>
            <a:endParaRPr sz="2325"/>
          </a:p>
        </p:txBody>
      </p:sp>
      <p:sp>
        <p:nvSpPr>
          <p:cNvPr id="693" name="Google Shape;693;g36712b762ca_0_18"/>
          <p:cNvSpPr txBox="1"/>
          <p:nvPr>
            <p:ph idx="1" type="body"/>
          </p:nvPr>
        </p:nvSpPr>
        <p:spPr>
          <a:xfrm>
            <a:off x="312775" y="1143275"/>
            <a:ext cx="4259100" cy="3501600"/>
          </a:xfrm>
          <a:prstGeom prst="rect">
            <a:avLst/>
          </a:prstGeom>
          <a:noFill/>
          <a:ln>
            <a:noFill/>
          </a:ln>
        </p:spPr>
        <p:txBody>
          <a:bodyPr anchorCtr="0" anchor="t" bIns="34250" lIns="34250" spcFirstLastPara="1" rIns="34250" wrap="square" tIns="34250">
            <a:noAutofit/>
          </a:bodyPr>
          <a:lstStyle/>
          <a:p>
            <a:pPr indent="0" lvl="0" marL="0" rtl="0" algn="l">
              <a:lnSpc>
                <a:spcPct val="100000"/>
              </a:lnSpc>
              <a:spcBef>
                <a:spcPts val="0"/>
              </a:spcBef>
              <a:spcAft>
                <a:spcPts val="0"/>
              </a:spcAft>
              <a:buSzPts val="3600"/>
              <a:buNone/>
            </a:pPr>
            <a:r>
              <a:rPr lang="en-US" sz="1600"/>
              <a:t>Colorado is currently implementing housing and nutrition services in a phased approach for the</a:t>
            </a:r>
            <a:r>
              <a:rPr b="1" lang="en-US" sz="1600"/>
              <a:t> following populations:</a:t>
            </a:r>
            <a:endParaRPr b="1" sz="1600"/>
          </a:p>
          <a:p>
            <a:pPr indent="0" lvl="0" marL="0" rtl="0" algn="l">
              <a:lnSpc>
                <a:spcPct val="100000"/>
              </a:lnSpc>
              <a:spcBef>
                <a:spcPts val="0"/>
              </a:spcBef>
              <a:spcAft>
                <a:spcPts val="0"/>
              </a:spcAft>
              <a:buSzPts val="3600"/>
              <a:buNone/>
            </a:pPr>
            <a:r>
              <a:t/>
            </a:r>
            <a:endParaRPr b="1" sz="1600"/>
          </a:p>
          <a:p>
            <a:pPr indent="-330200" lvl="0" marL="457200" rtl="0" algn="l">
              <a:lnSpc>
                <a:spcPct val="100000"/>
              </a:lnSpc>
              <a:spcBef>
                <a:spcPts val="0"/>
              </a:spcBef>
              <a:spcAft>
                <a:spcPts val="0"/>
              </a:spcAft>
              <a:buSzPts val="1600"/>
              <a:buChar char="•"/>
            </a:pPr>
            <a:r>
              <a:rPr lang="en-US" sz="1600"/>
              <a:t>Individuals eligible for Permanent Supportive Housing (PSH) vouchers experiencing a behavioral health need and/or chronic health condition</a:t>
            </a:r>
            <a:endParaRPr sz="1600"/>
          </a:p>
          <a:p>
            <a:pPr indent="-330200" lvl="0" marL="457200" rtl="0" algn="l">
              <a:lnSpc>
                <a:spcPct val="100000"/>
              </a:lnSpc>
              <a:spcBef>
                <a:spcPts val="0"/>
              </a:spcBef>
              <a:spcAft>
                <a:spcPts val="0"/>
              </a:spcAft>
              <a:buSzPts val="1600"/>
              <a:buChar char="•"/>
            </a:pPr>
            <a:r>
              <a:rPr lang="en-US" sz="1600"/>
              <a:t>Individuals eligible for Community Access Team (CAT) vouchers</a:t>
            </a:r>
            <a:endParaRPr sz="1600"/>
          </a:p>
          <a:p>
            <a:pPr indent="-330200" lvl="0" marL="457200" rtl="0" algn="l">
              <a:lnSpc>
                <a:spcPct val="100000"/>
              </a:lnSpc>
              <a:spcBef>
                <a:spcPts val="0"/>
              </a:spcBef>
              <a:spcAft>
                <a:spcPts val="0"/>
              </a:spcAft>
              <a:buSzPts val="1600"/>
              <a:buChar char="•"/>
            </a:pPr>
            <a:r>
              <a:rPr lang="en-US" sz="1600"/>
              <a:t>Individuals eligible for Colorado Fostering Success (CFS) vouchers</a:t>
            </a:r>
            <a:endParaRPr sz="1600"/>
          </a:p>
        </p:txBody>
      </p:sp>
      <p:sp>
        <p:nvSpPr>
          <p:cNvPr id="694" name="Google Shape;694;g36712b762ca_0_18"/>
          <p:cNvSpPr txBox="1"/>
          <p:nvPr>
            <p:ph idx="12" type="sldNum"/>
          </p:nvPr>
        </p:nvSpPr>
        <p:spPr>
          <a:xfrm>
            <a:off x="6880595" y="4780265"/>
            <a:ext cx="2057400" cy="207600"/>
          </a:xfrm>
          <a:prstGeom prst="rect">
            <a:avLst/>
          </a:prstGeom>
          <a:noFill/>
          <a:ln>
            <a:noFill/>
          </a:ln>
        </p:spPr>
        <p:txBody>
          <a:bodyPr anchorCtr="0" anchor="ctr" bIns="34250" lIns="34250" spcFirstLastPara="1" rIns="34250" wrap="square" tIns="34250">
            <a:spAutoFit/>
          </a:bodyPr>
          <a:lstStyle/>
          <a:p>
            <a:pPr indent="0" lvl="0" marL="0" rtl="0" algn="r">
              <a:lnSpc>
                <a:spcPct val="100000"/>
              </a:lnSpc>
              <a:spcBef>
                <a:spcPts val="0"/>
              </a:spcBef>
              <a:spcAft>
                <a:spcPts val="0"/>
              </a:spcAft>
              <a:buSzPts val="900"/>
              <a:buNone/>
            </a:pPr>
            <a:fld id="{00000000-1234-1234-1234-123412341234}" type="slidenum">
              <a:rPr lang="en-US">
                <a:solidFill>
                  <a:srgbClr val="FFFFFF"/>
                </a:solidFill>
              </a:rPr>
              <a:t>‹#›</a:t>
            </a:fld>
            <a:endParaRPr>
              <a:solidFill>
                <a:srgbClr val="FFFFFF"/>
              </a:solidFill>
            </a:endParaRPr>
          </a:p>
        </p:txBody>
      </p:sp>
      <p:sp>
        <p:nvSpPr>
          <p:cNvPr id="695" name="Google Shape;695;g36712b762ca_0_18"/>
          <p:cNvSpPr txBox="1"/>
          <p:nvPr/>
        </p:nvSpPr>
        <p:spPr>
          <a:xfrm>
            <a:off x="4721950" y="154688"/>
            <a:ext cx="4087500" cy="786900"/>
          </a:xfrm>
          <a:prstGeom prst="rect">
            <a:avLst/>
          </a:prstGeom>
          <a:noFill/>
          <a:ln>
            <a:noFill/>
          </a:ln>
        </p:spPr>
        <p:txBody>
          <a:bodyPr anchorCtr="0" anchor="b" bIns="34250" lIns="34250" spcFirstLastPara="1" rIns="34250" wrap="square" tIns="34250">
            <a:noAutofit/>
          </a:bodyPr>
          <a:lstStyle/>
          <a:p>
            <a:pPr indent="0" lvl="0" marL="0" marR="0" rtl="0" algn="ctr">
              <a:lnSpc>
                <a:spcPct val="90000"/>
              </a:lnSpc>
              <a:spcBef>
                <a:spcPts val="0"/>
              </a:spcBef>
              <a:spcAft>
                <a:spcPts val="0"/>
              </a:spcAft>
              <a:buClr>
                <a:srgbClr val="000000"/>
              </a:buClr>
              <a:buSzPts val="2425"/>
              <a:buFont typeface="Arial"/>
              <a:buNone/>
            </a:pPr>
            <a:r>
              <a:rPr b="1" i="0" lang="en-US" sz="2325" u="none" cap="none" strike="noStrike">
                <a:solidFill>
                  <a:schemeClr val="dk2"/>
                </a:solidFill>
                <a:latin typeface="Trebuchet MS"/>
                <a:ea typeface="Trebuchet MS"/>
                <a:cs typeface="Trebuchet MS"/>
                <a:sym typeface="Trebuchet MS"/>
              </a:rPr>
              <a:t>Enmienda Pendiente HRSN 1115</a:t>
            </a:r>
            <a:endParaRPr b="0" i="0" sz="2325" u="none" cap="none" strike="noStrike">
              <a:solidFill>
                <a:schemeClr val="dk2"/>
              </a:solidFill>
              <a:latin typeface="Arial"/>
              <a:ea typeface="Arial"/>
              <a:cs typeface="Arial"/>
              <a:sym typeface="Arial"/>
            </a:endParaRPr>
          </a:p>
        </p:txBody>
      </p:sp>
      <p:sp>
        <p:nvSpPr>
          <p:cNvPr id="696" name="Google Shape;696;g36712b762ca_0_18"/>
          <p:cNvSpPr txBox="1"/>
          <p:nvPr/>
        </p:nvSpPr>
        <p:spPr>
          <a:xfrm>
            <a:off x="4678300" y="2147350"/>
            <a:ext cx="4174800" cy="24012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chemeClr val="dk1"/>
              </a:buClr>
              <a:buSzPts val="1300"/>
              <a:buFont typeface="Trebuchet MS"/>
              <a:buChar char="●"/>
            </a:pPr>
            <a:r>
              <a:rPr b="0" i="0" lang="en-US" sz="1600" u="none" cap="none" strike="noStrike">
                <a:solidFill>
                  <a:schemeClr val="dk1"/>
                </a:solidFill>
                <a:latin typeface="Trebuchet MS"/>
                <a:ea typeface="Trebuchet MS"/>
                <a:cs typeface="Trebuchet MS"/>
                <a:sym typeface="Trebuchet MS"/>
              </a:rPr>
              <a:t>Personas elegibles para bonos de vivienda de apoyo permanente (PSH) que experimentan una necesidad de la salud del comportamiento y/o una condición de salud crónica</a:t>
            </a:r>
            <a:endParaRPr b="0" i="0" sz="1600" u="none" cap="none" strike="noStrike">
              <a:solidFill>
                <a:schemeClr val="dk1"/>
              </a:solidFill>
              <a:latin typeface="Trebuchet MS"/>
              <a:ea typeface="Trebuchet MS"/>
              <a:cs typeface="Trebuchet MS"/>
              <a:sym typeface="Trebuchet MS"/>
            </a:endParaRPr>
          </a:p>
          <a:p>
            <a:pPr indent="-311150" lvl="0" marL="457200" marR="0" rtl="0" algn="l">
              <a:lnSpc>
                <a:spcPct val="100000"/>
              </a:lnSpc>
              <a:spcBef>
                <a:spcPts val="0"/>
              </a:spcBef>
              <a:spcAft>
                <a:spcPts val="0"/>
              </a:spcAft>
              <a:buClr>
                <a:schemeClr val="dk1"/>
              </a:buClr>
              <a:buSzPts val="1300"/>
              <a:buFont typeface="Trebuchet MS"/>
              <a:buChar char="●"/>
            </a:pPr>
            <a:r>
              <a:rPr b="0" i="0" lang="en-US" sz="1600" u="none" cap="none" strike="noStrike">
                <a:solidFill>
                  <a:schemeClr val="dk1"/>
                </a:solidFill>
                <a:latin typeface="Trebuchet MS"/>
                <a:ea typeface="Trebuchet MS"/>
                <a:cs typeface="Trebuchet MS"/>
                <a:sym typeface="Trebuchet MS"/>
              </a:rPr>
              <a:t>Personas elegibles para los bonos del equipo de acceso comunitario (CAT)</a:t>
            </a:r>
            <a:endParaRPr b="0" i="0" sz="1600" u="none" cap="none" strike="noStrike">
              <a:solidFill>
                <a:schemeClr val="dk1"/>
              </a:solidFill>
              <a:latin typeface="Trebuchet MS"/>
              <a:ea typeface="Trebuchet MS"/>
              <a:cs typeface="Trebuchet MS"/>
              <a:sym typeface="Trebuchet MS"/>
            </a:endParaRPr>
          </a:p>
          <a:p>
            <a:pPr indent="-311150" lvl="0" marL="457200" marR="0" rtl="0" algn="l">
              <a:lnSpc>
                <a:spcPct val="100000"/>
              </a:lnSpc>
              <a:spcBef>
                <a:spcPts val="0"/>
              </a:spcBef>
              <a:spcAft>
                <a:spcPts val="0"/>
              </a:spcAft>
              <a:buClr>
                <a:schemeClr val="dk1"/>
              </a:buClr>
              <a:buSzPts val="1300"/>
              <a:buFont typeface="Trebuchet MS"/>
              <a:buChar char="●"/>
            </a:pPr>
            <a:r>
              <a:rPr b="0" i="0" lang="en-US" sz="1600" u="none" cap="none" strike="noStrike">
                <a:solidFill>
                  <a:schemeClr val="dk1"/>
                </a:solidFill>
                <a:latin typeface="Trebuchet MS"/>
                <a:ea typeface="Trebuchet MS"/>
                <a:cs typeface="Trebuchet MS"/>
                <a:sym typeface="Trebuchet MS"/>
              </a:rPr>
              <a:t>Personas elegibles para los bonos de fomento del éxito de Colorado (CF</a:t>
            </a:r>
            <a:r>
              <a:rPr b="0" i="0" lang="en-US" sz="1600" u="none" cap="none" strike="noStrike">
                <a:solidFill>
                  <a:schemeClr val="dk2"/>
                </a:solidFill>
                <a:latin typeface="Trebuchet MS"/>
                <a:ea typeface="Trebuchet MS"/>
                <a:cs typeface="Trebuchet MS"/>
                <a:sym typeface="Trebuchet MS"/>
              </a:rPr>
              <a:t>S)</a:t>
            </a:r>
            <a:endParaRPr b="0" i="0" sz="1600" u="none" cap="none" strike="noStrike">
              <a:solidFill>
                <a:schemeClr val="dk2"/>
              </a:solidFill>
              <a:latin typeface="Trebuchet MS"/>
              <a:ea typeface="Trebuchet MS"/>
              <a:cs typeface="Trebuchet MS"/>
              <a:sym typeface="Trebuchet MS"/>
            </a:endParaRPr>
          </a:p>
        </p:txBody>
      </p:sp>
      <p:sp>
        <p:nvSpPr>
          <p:cNvPr id="697" name="Google Shape;697;g36712b762ca_0_18"/>
          <p:cNvSpPr txBox="1"/>
          <p:nvPr/>
        </p:nvSpPr>
        <p:spPr>
          <a:xfrm>
            <a:off x="4806850" y="1076975"/>
            <a:ext cx="43047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600" u="none" cap="none" strike="noStrike">
                <a:solidFill>
                  <a:schemeClr val="dk1"/>
                </a:solidFill>
                <a:latin typeface="Trebuchet MS"/>
                <a:ea typeface="Trebuchet MS"/>
                <a:cs typeface="Trebuchet MS"/>
                <a:sym typeface="Trebuchet MS"/>
              </a:rPr>
              <a:t>Actualmente, Colorado está implementando servicios de vivienda y nutrición en un enfoque gradual para </a:t>
            </a:r>
            <a:r>
              <a:rPr b="1" i="0" lang="en-US" sz="1600" u="none" cap="none" strike="noStrike">
                <a:solidFill>
                  <a:schemeClr val="dk1"/>
                </a:solidFill>
                <a:latin typeface="Trebuchet MS"/>
                <a:ea typeface="Trebuchet MS"/>
                <a:cs typeface="Trebuchet MS"/>
                <a:sym typeface="Trebuchet MS"/>
              </a:rPr>
              <a:t>las siguientes poblaciones</a:t>
            </a:r>
            <a:r>
              <a:rPr b="0" i="0" lang="en-US" sz="1600" u="none" cap="none" strike="noStrike">
                <a:solidFill>
                  <a:schemeClr val="dk1"/>
                </a:solidFill>
                <a:latin typeface="Trebuchet MS"/>
                <a:ea typeface="Trebuchet MS"/>
                <a:cs typeface="Trebuchet MS"/>
                <a:sym typeface="Trebuchet MS"/>
              </a:rPr>
              <a:t>:</a:t>
            </a:r>
            <a:endParaRPr b="1" i="0" sz="16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36712b762ca_0_30"/>
          <p:cNvSpPr txBox="1"/>
          <p:nvPr>
            <p:ph type="title"/>
          </p:nvPr>
        </p:nvSpPr>
        <p:spPr>
          <a:xfrm>
            <a:off x="198801" y="225900"/>
            <a:ext cx="4027500" cy="792300"/>
          </a:xfrm>
          <a:prstGeom prst="rect">
            <a:avLst/>
          </a:prstGeom>
          <a:noFill/>
          <a:ln>
            <a:noFill/>
          </a:ln>
        </p:spPr>
        <p:txBody>
          <a:bodyPr anchorCtr="0" anchor="b" bIns="34250" lIns="34250" spcFirstLastPara="1" rIns="34250" wrap="square" tIns="34250">
            <a:noAutofit/>
          </a:bodyPr>
          <a:lstStyle/>
          <a:p>
            <a:pPr indent="0" lvl="0" marL="0" rtl="0" algn="ctr">
              <a:lnSpc>
                <a:spcPct val="90000"/>
              </a:lnSpc>
              <a:spcBef>
                <a:spcPts val="0"/>
              </a:spcBef>
              <a:spcAft>
                <a:spcPts val="0"/>
              </a:spcAft>
              <a:buClr>
                <a:schemeClr val="accent1"/>
              </a:buClr>
              <a:buSzPts val="3455"/>
              <a:buNone/>
            </a:pPr>
            <a:r>
              <a:rPr lang="en-US" sz="2325"/>
              <a:t>1115 Demonstration Waiver: Nutrition Services</a:t>
            </a:r>
            <a:endParaRPr sz="2325"/>
          </a:p>
        </p:txBody>
      </p:sp>
      <p:sp>
        <p:nvSpPr>
          <p:cNvPr id="703" name="Google Shape;703;g36712b762ca_0_30"/>
          <p:cNvSpPr txBox="1"/>
          <p:nvPr>
            <p:ph idx="1" type="body"/>
          </p:nvPr>
        </p:nvSpPr>
        <p:spPr>
          <a:xfrm>
            <a:off x="349509" y="1567328"/>
            <a:ext cx="4027500" cy="2228100"/>
          </a:xfrm>
          <a:prstGeom prst="rect">
            <a:avLst/>
          </a:prstGeom>
          <a:noFill/>
          <a:ln>
            <a:noFill/>
          </a:ln>
        </p:spPr>
        <p:txBody>
          <a:bodyPr anchorCtr="0" anchor="t" bIns="34250" lIns="34250" spcFirstLastPara="1" rIns="34250" wrap="square" tIns="34250">
            <a:noAutofit/>
          </a:bodyPr>
          <a:lstStyle/>
          <a:p>
            <a:pPr indent="0" lvl="0" marL="0" rtl="0" algn="l">
              <a:lnSpc>
                <a:spcPct val="100000"/>
              </a:lnSpc>
              <a:spcBef>
                <a:spcPts val="0"/>
              </a:spcBef>
              <a:spcAft>
                <a:spcPts val="0"/>
              </a:spcAft>
              <a:buSzPts val="1900"/>
              <a:buNone/>
            </a:pPr>
            <a:r>
              <a:rPr lang="en-US" sz="1800"/>
              <a:t>Colorado may provide nutrition-related services in a phased approach:</a:t>
            </a:r>
            <a:endParaRPr sz="1800"/>
          </a:p>
          <a:p>
            <a:pPr indent="0" lvl="0" marL="0" rtl="0" algn="l">
              <a:lnSpc>
                <a:spcPct val="100000"/>
              </a:lnSpc>
              <a:spcBef>
                <a:spcPts val="0"/>
              </a:spcBef>
              <a:spcAft>
                <a:spcPts val="0"/>
              </a:spcAft>
              <a:buSzPts val="1900"/>
              <a:buNone/>
            </a:pPr>
            <a:r>
              <a:t/>
            </a:r>
            <a:endParaRPr sz="1800"/>
          </a:p>
          <a:p>
            <a:pPr indent="-342900" lvl="0" marL="457200" rtl="0" algn="l">
              <a:lnSpc>
                <a:spcPct val="100000"/>
              </a:lnSpc>
              <a:spcBef>
                <a:spcPts val="0"/>
              </a:spcBef>
              <a:spcAft>
                <a:spcPts val="0"/>
              </a:spcAft>
              <a:buSzPts val="1800"/>
              <a:buChar char="•"/>
            </a:pPr>
            <a:r>
              <a:rPr lang="en-US" sz="1800"/>
              <a:t>Nutrition counseling</a:t>
            </a:r>
            <a:endParaRPr sz="1800"/>
          </a:p>
          <a:p>
            <a:pPr indent="-342900" lvl="0" marL="457200" rtl="0" algn="l">
              <a:lnSpc>
                <a:spcPct val="100000"/>
              </a:lnSpc>
              <a:spcBef>
                <a:spcPts val="0"/>
              </a:spcBef>
              <a:spcAft>
                <a:spcPts val="0"/>
              </a:spcAft>
              <a:buSzPts val="1800"/>
              <a:buChar char="•"/>
            </a:pPr>
            <a:r>
              <a:rPr lang="en-US" sz="1800"/>
              <a:t>Home delivered meals and pantry stocking</a:t>
            </a:r>
            <a:endParaRPr sz="1800"/>
          </a:p>
          <a:p>
            <a:pPr indent="-342900" lvl="0" marL="457200" rtl="0" algn="l">
              <a:lnSpc>
                <a:spcPct val="100000"/>
              </a:lnSpc>
              <a:spcBef>
                <a:spcPts val="0"/>
              </a:spcBef>
              <a:spcAft>
                <a:spcPts val="0"/>
              </a:spcAft>
              <a:buSzPts val="1800"/>
              <a:buChar char="•"/>
            </a:pPr>
            <a:r>
              <a:rPr lang="en-US" sz="1800"/>
              <a:t>Medically tailored meals</a:t>
            </a:r>
            <a:endParaRPr sz="1800"/>
          </a:p>
        </p:txBody>
      </p:sp>
      <p:sp>
        <p:nvSpPr>
          <p:cNvPr id="704" name="Google Shape;704;g36712b762ca_0_30"/>
          <p:cNvSpPr txBox="1"/>
          <p:nvPr>
            <p:ph idx="12" type="sldNum"/>
          </p:nvPr>
        </p:nvSpPr>
        <p:spPr>
          <a:xfrm>
            <a:off x="6880595" y="4780265"/>
            <a:ext cx="2057400" cy="207600"/>
          </a:xfrm>
          <a:prstGeom prst="rect">
            <a:avLst/>
          </a:prstGeom>
          <a:noFill/>
          <a:ln>
            <a:noFill/>
          </a:ln>
        </p:spPr>
        <p:txBody>
          <a:bodyPr anchorCtr="0" anchor="ctr" bIns="34250" lIns="34250" spcFirstLastPara="1" rIns="34250" wrap="square" tIns="34250">
            <a:spAutoFit/>
          </a:bodyPr>
          <a:lstStyle/>
          <a:p>
            <a:pPr indent="0" lvl="0" marL="0" rtl="0" algn="r">
              <a:lnSpc>
                <a:spcPct val="100000"/>
              </a:lnSpc>
              <a:spcBef>
                <a:spcPts val="0"/>
              </a:spcBef>
              <a:spcAft>
                <a:spcPts val="0"/>
              </a:spcAft>
              <a:buSzPts val="900"/>
              <a:buNone/>
            </a:pPr>
            <a:fld id="{00000000-1234-1234-1234-123412341234}" type="slidenum">
              <a:rPr lang="en-US">
                <a:solidFill>
                  <a:srgbClr val="FFFFFF"/>
                </a:solidFill>
              </a:rPr>
              <a:t>‹#›</a:t>
            </a:fld>
            <a:endParaRPr>
              <a:solidFill>
                <a:srgbClr val="FFFFFF"/>
              </a:solidFill>
            </a:endParaRPr>
          </a:p>
        </p:txBody>
      </p:sp>
      <p:sp>
        <p:nvSpPr>
          <p:cNvPr id="705" name="Google Shape;705;g36712b762ca_0_30"/>
          <p:cNvSpPr txBox="1"/>
          <p:nvPr/>
        </p:nvSpPr>
        <p:spPr>
          <a:xfrm>
            <a:off x="4572000" y="228600"/>
            <a:ext cx="4437000" cy="786900"/>
          </a:xfrm>
          <a:prstGeom prst="rect">
            <a:avLst/>
          </a:prstGeom>
          <a:noFill/>
          <a:ln>
            <a:noFill/>
          </a:ln>
        </p:spPr>
        <p:txBody>
          <a:bodyPr anchorCtr="0" anchor="b" bIns="34250" lIns="34250" spcFirstLastPara="1" rIns="34250" wrap="square" tIns="34250">
            <a:noAutofit/>
          </a:bodyPr>
          <a:lstStyle/>
          <a:p>
            <a:pPr indent="0" lvl="0" marL="0" marR="0" rtl="0" algn="ctr">
              <a:lnSpc>
                <a:spcPct val="90000"/>
              </a:lnSpc>
              <a:spcBef>
                <a:spcPts val="0"/>
              </a:spcBef>
              <a:spcAft>
                <a:spcPts val="0"/>
              </a:spcAft>
              <a:buClr>
                <a:schemeClr val="dk1"/>
              </a:buClr>
              <a:buSzPts val="1100"/>
              <a:buFont typeface="Arial"/>
              <a:buNone/>
            </a:pPr>
            <a:r>
              <a:rPr b="1" i="0" lang="en-US" sz="2300" u="none" cap="none" strike="noStrike">
                <a:solidFill>
                  <a:schemeClr val="dk2"/>
                </a:solidFill>
                <a:latin typeface="Trebuchet MS"/>
                <a:ea typeface="Trebuchet MS"/>
                <a:cs typeface="Trebuchet MS"/>
                <a:sym typeface="Trebuchet MS"/>
              </a:rPr>
              <a:t>Exención de demostración 1115: </a:t>
            </a:r>
            <a:r>
              <a:rPr b="1" i="0" lang="en-US" sz="2300" u="none" cap="none" strike="noStrike">
                <a:solidFill>
                  <a:srgbClr val="001970"/>
                </a:solidFill>
                <a:latin typeface="Trebuchet MS"/>
                <a:ea typeface="Trebuchet MS"/>
                <a:cs typeface="Trebuchet MS"/>
                <a:sym typeface="Trebuchet MS"/>
              </a:rPr>
              <a:t>Servicios de nutrición</a:t>
            </a:r>
            <a:endParaRPr b="1" i="0" sz="2300" u="none" cap="none" strike="noStrike">
              <a:solidFill>
                <a:srgbClr val="001970"/>
              </a:solidFill>
              <a:latin typeface="Trebuchet MS"/>
              <a:ea typeface="Trebuchet MS"/>
              <a:cs typeface="Trebuchet MS"/>
              <a:sym typeface="Trebuchet MS"/>
            </a:endParaRPr>
          </a:p>
        </p:txBody>
      </p:sp>
      <p:sp>
        <p:nvSpPr>
          <p:cNvPr id="706" name="Google Shape;706;g36712b762ca_0_30"/>
          <p:cNvSpPr txBox="1"/>
          <p:nvPr>
            <p:ph idx="1" type="body"/>
          </p:nvPr>
        </p:nvSpPr>
        <p:spPr>
          <a:xfrm>
            <a:off x="4829400" y="1567325"/>
            <a:ext cx="4027500" cy="2228100"/>
          </a:xfrm>
          <a:prstGeom prst="rect">
            <a:avLst/>
          </a:prstGeom>
          <a:noFill/>
          <a:ln>
            <a:noFill/>
          </a:ln>
        </p:spPr>
        <p:txBody>
          <a:bodyPr anchorCtr="0" anchor="t" bIns="34250" lIns="34250" spcFirstLastPara="1" rIns="34250" wrap="square" tIns="34250">
            <a:noAutofit/>
          </a:bodyPr>
          <a:lstStyle/>
          <a:p>
            <a:pPr indent="0" lvl="0" marL="0" rtl="0" algn="l">
              <a:lnSpc>
                <a:spcPct val="100000"/>
              </a:lnSpc>
              <a:spcBef>
                <a:spcPts val="0"/>
              </a:spcBef>
              <a:spcAft>
                <a:spcPts val="0"/>
              </a:spcAft>
              <a:buClr>
                <a:schemeClr val="dk1"/>
              </a:buClr>
              <a:buSzPts val="1100"/>
              <a:buFont typeface="Arial"/>
              <a:buNone/>
            </a:pPr>
            <a:r>
              <a:rPr lang="en-US" sz="1800"/>
              <a:t>Colorado puede proporcionar servicios relacionados con nutrición en un enfoque por fases:</a:t>
            </a:r>
            <a:endParaRPr sz="1800"/>
          </a:p>
          <a:p>
            <a:pPr indent="0" lvl="0" marL="0" rtl="0" algn="l">
              <a:lnSpc>
                <a:spcPct val="100000"/>
              </a:lnSpc>
              <a:spcBef>
                <a:spcPts val="0"/>
              </a:spcBef>
              <a:spcAft>
                <a:spcPts val="0"/>
              </a:spcAft>
              <a:buSzPts val="1900"/>
              <a:buNone/>
            </a:pPr>
            <a:r>
              <a:t/>
            </a:r>
            <a:endParaRPr sz="1800"/>
          </a:p>
          <a:p>
            <a:pPr indent="-342900" lvl="0" marL="457200" rtl="0" algn="l">
              <a:lnSpc>
                <a:spcPct val="100000"/>
              </a:lnSpc>
              <a:spcBef>
                <a:spcPts val="0"/>
              </a:spcBef>
              <a:spcAft>
                <a:spcPts val="0"/>
              </a:spcAft>
              <a:buSzPts val="1800"/>
              <a:buChar char="•"/>
            </a:pPr>
            <a:r>
              <a:rPr lang="en-US" sz="1800"/>
              <a:t>Asesoramiento nutricional</a:t>
            </a:r>
            <a:endParaRPr sz="1800"/>
          </a:p>
          <a:p>
            <a:pPr indent="-342900" lvl="0" marL="457200" rtl="0" algn="l">
              <a:lnSpc>
                <a:spcPct val="100000"/>
              </a:lnSpc>
              <a:spcBef>
                <a:spcPts val="0"/>
              </a:spcBef>
              <a:spcAft>
                <a:spcPts val="0"/>
              </a:spcAft>
              <a:buSzPts val="1800"/>
              <a:buChar char="•"/>
            </a:pPr>
            <a:r>
              <a:rPr lang="en-US" sz="1800"/>
              <a:t>Comidas a domicilio y  provisionamiento de despensas</a:t>
            </a:r>
            <a:endParaRPr sz="1800"/>
          </a:p>
          <a:p>
            <a:pPr indent="-342900" lvl="0" marL="457200" rtl="0" algn="l">
              <a:lnSpc>
                <a:spcPct val="100000"/>
              </a:lnSpc>
              <a:spcBef>
                <a:spcPts val="0"/>
              </a:spcBef>
              <a:spcAft>
                <a:spcPts val="0"/>
              </a:spcAft>
              <a:buSzPts val="1800"/>
              <a:buChar char="•"/>
            </a:pPr>
            <a:r>
              <a:rPr lang="en-US" sz="1800"/>
              <a:t>Comidas adaptadas médicamente</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0" name="Shape 710"/>
        <p:cNvGrpSpPr/>
        <p:nvPr/>
      </p:nvGrpSpPr>
      <p:grpSpPr>
        <a:xfrm>
          <a:off x="0" y="0"/>
          <a:ext cx="0" cy="0"/>
          <a:chOff x="0" y="0"/>
          <a:chExt cx="0" cy="0"/>
        </a:xfrm>
      </p:grpSpPr>
      <p:sp>
        <p:nvSpPr>
          <p:cNvPr id="711" name="Google Shape;711;p6"/>
          <p:cNvSpPr txBox="1"/>
          <p:nvPr>
            <p:ph type="title"/>
          </p:nvPr>
        </p:nvSpPr>
        <p:spPr>
          <a:xfrm>
            <a:off x="312775" y="315250"/>
            <a:ext cx="4027500" cy="555900"/>
          </a:xfrm>
          <a:prstGeom prst="rect">
            <a:avLst/>
          </a:prstGeom>
          <a:noFill/>
          <a:ln>
            <a:noFill/>
          </a:ln>
        </p:spPr>
        <p:txBody>
          <a:bodyPr anchorCtr="0" anchor="b" bIns="34250" lIns="34250" spcFirstLastPara="1" rIns="34250" wrap="square" tIns="34250">
            <a:noAutofit/>
          </a:bodyPr>
          <a:lstStyle/>
          <a:p>
            <a:pPr indent="0" lvl="0" marL="0" rtl="0" algn="ctr">
              <a:lnSpc>
                <a:spcPct val="90000"/>
              </a:lnSpc>
              <a:spcBef>
                <a:spcPts val="0"/>
              </a:spcBef>
              <a:spcAft>
                <a:spcPts val="0"/>
              </a:spcAft>
              <a:buClr>
                <a:schemeClr val="accent1"/>
              </a:buClr>
              <a:buSzPts val="3455"/>
              <a:buNone/>
            </a:pPr>
            <a:r>
              <a:rPr lang="en-US" sz="2300"/>
              <a:t>1115 Demonstration Waiver: Housing Services</a:t>
            </a:r>
            <a:endParaRPr sz="2300"/>
          </a:p>
        </p:txBody>
      </p:sp>
      <p:sp>
        <p:nvSpPr>
          <p:cNvPr id="712" name="Google Shape;712;p6"/>
          <p:cNvSpPr txBox="1"/>
          <p:nvPr>
            <p:ph idx="1" type="body"/>
          </p:nvPr>
        </p:nvSpPr>
        <p:spPr>
          <a:xfrm>
            <a:off x="236009" y="1095203"/>
            <a:ext cx="4027500" cy="2228100"/>
          </a:xfrm>
          <a:prstGeom prst="rect">
            <a:avLst/>
          </a:prstGeom>
          <a:noFill/>
          <a:ln>
            <a:noFill/>
          </a:ln>
        </p:spPr>
        <p:txBody>
          <a:bodyPr anchorCtr="0" anchor="t" bIns="34250" lIns="34250" spcFirstLastPara="1" rIns="34250" wrap="square" tIns="34250">
            <a:noAutofit/>
          </a:bodyPr>
          <a:lstStyle/>
          <a:p>
            <a:pPr indent="0" lvl="0" marL="0" rtl="0" algn="l">
              <a:lnSpc>
                <a:spcPct val="100000"/>
              </a:lnSpc>
              <a:spcBef>
                <a:spcPts val="0"/>
              </a:spcBef>
              <a:spcAft>
                <a:spcPts val="0"/>
              </a:spcAft>
              <a:buSzPts val="1900"/>
              <a:buNone/>
            </a:pPr>
            <a:r>
              <a:rPr lang="en-US" sz="1800"/>
              <a:t>Colorado </a:t>
            </a:r>
            <a:r>
              <a:rPr lang="en-US" sz="1800">
                <a:extLst>
                  <a:ext uri="http://customooxmlschemas.google.com/">
                    <go:slidesCustomData xmlns:go="http://customooxmlschemas.google.com/" textRoundtripDataId="25"/>
                  </a:ext>
                </a:extLst>
              </a:rPr>
              <a:t>may provide</a:t>
            </a:r>
            <a:r>
              <a:rPr lang="en-US" sz="1800"/>
              <a:t> housing-related services in a phased approach:</a:t>
            </a:r>
            <a:endParaRPr sz="1800"/>
          </a:p>
          <a:p>
            <a:pPr indent="0" lvl="0" marL="0" rtl="0" algn="l">
              <a:lnSpc>
                <a:spcPct val="100000"/>
              </a:lnSpc>
              <a:spcBef>
                <a:spcPts val="0"/>
              </a:spcBef>
              <a:spcAft>
                <a:spcPts val="0"/>
              </a:spcAft>
              <a:buSzPts val="1900"/>
              <a:buNone/>
            </a:pPr>
            <a:r>
              <a:t/>
            </a:r>
            <a:endParaRPr sz="1800"/>
          </a:p>
          <a:p>
            <a:pPr indent="-342900" lvl="0" marL="457200" rtl="0" algn="l">
              <a:lnSpc>
                <a:spcPct val="100000"/>
              </a:lnSpc>
              <a:spcBef>
                <a:spcPts val="0"/>
              </a:spcBef>
              <a:spcAft>
                <a:spcPts val="0"/>
              </a:spcAft>
              <a:buSzPts val="1800"/>
              <a:buChar char="•"/>
            </a:pPr>
            <a:r>
              <a:rPr lang="en-US" sz="1800"/>
              <a:t>Case management for access to housing supports</a:t>
            </a:r>
            <a:endParaRPr sz="1800"/>
          </a:p>
          <a:p>
            <a:pPr indent="-342900" lvl="0" marL="457200" rtl="0" algn="l">
              <a:lnSpc>
                <a:spcPct val="100000"/>
              </a:lnSpc>
              <a:spcBef>
                <a:spcPts val="0"/>
              </a:spcBef>
              <a:spcAft>
                <a:spcPts val="0"/>
              </a:spcAft>
              <a:buSzPts val="1800"/>
              <a:buChar char="•"/>
            </a:pPr>
            <a:r>
              <a:rPr lang="en-US" sz="1800"/>
              <a:t>Pre-tenancy navigation services</a:t>
            </a:r>
            <a:endParaRPr sz="1800"/>
          </a:p>
          <a:p>
            <a:pPr indent="-342900" lvl="0" marL="457200" rtl="0" algn="l">
              <a:lnSpc>
                <a:spcPct val="100000"/>
              </a:lnSpc>
              <a:spcBef>
                <a:spcPts val="0"/>
              </a:spcBef>
              <a:spcAft>
                <a:spcPts val="0"/>
              </a:spcAft>
              <a:buSzPts val="1800"/>
              <a:buChar char="•"/>
            </a:pPr>
            <a:r>
              <a:rPr lang="en-US" sz="1800"/>
              <a:t>Tenancy sustaining services</a:t>
            </a:r>
            <a:endParaRPr sz="1800"/>
          </a:p>
          <a:p>
            <a:pPr indent="-342900" lvl="0" marL="457200" rtl="0" algn="l">
              <a:lnSpc>
                <a:spcPct val="100000"/>
              </a:lnSpc>
              <a:spcBef>
                <a:spcPts val="0"/>
              </a:spcBef>
              <a:spcAft>
                <a:spcPts val="0"/>
              </a:spcAft>
              <a:buSzPts val="1800"/>
              <a:buChar char="•"/>
            </a:pPr>
            <a:r>
              <a:rPr lang="en-US" sz="1800"/>
              <a:t>Rental assistance </a:t>
            </a:r>
            <a:endParaRPr sz="1800"/>
          </a:p>
          <a:p>
            <a:pPr indent="-342900" lvl="0" marL="457200" rtl="0" algn="l">
              <a:lnSpc>
                <a:spcPct val="100000"/>
              </a:lnSpc>
              <a:spcBef>
                <a:spcPts val="0"/>
              </a:spcBef>
              <a:spcAft>
                <a:spcPts val="0"/>
              </a:spcAft>
              <a:buSzPts val="1800"/>
              <a:buChar char="•"/>
            </a:pPr>
            <a:r>
              <a:rPr lang="en-US" sz="1800"/>
              <a:t>Utility assistance*</a:t>
            </a:r>
            <a:endParaRPr sz="1800"/>
          </a:p>
          <a:p>
            <a:pPr indent="-342900" lvl="0" marL="457200" rtl="0" algn="l">
              <a:lnSpc>
                <a:spcPct val="100000"/>
              </a:lnSpc>
              <a:spcBef>
                <a:spcPts val="0"/>
              </a:spcBef>
              <a:spcAft>
                <a:spcPts val="0"/>
              </a:spcAft>
              <a:buSzPts val="1800"/>
              <a:buChar char="•"/>
            </a:pPr>
            <a:r>
              <a:rPr lang="en-US" sz="1800"/>
              <a:t>One-time transition and moving costs*</a:t>
            </a:r>
            <a:endParaRPr sz="1800"/>
          </a:p>
        </p:txBody>
      </p:sp>
      <p:sp>
        <p:nvSpPr>
          <p:cNvPr id="713" name="Google Shape;713;p6"/>
          <p:cNvSpPr txBox="1"/>
          <p:nvPr>
            <p:ph idx="12" type="sldNum"/>
          </p:nvPr>
        </p:nvSpPr>
        <p:spPr>
          <a:xfrm>
            <a:off x="6880595" y="4780265"/>
            <a:ext cx="2057400" cy="273844"/>
          </a:xfrm>
          <a:prstGeom prst="rect">
            <a:avLst/>
          </a:prstGeom>
          <a:noFill/>
          <a:ln>
            <a:noFill/>
          </a:ln>
        </p:spPr>
        <p:txBody>
          <a:bodyPr anchorCtr="0" anchor="ctr" bIns="34250" lIns="34250" spcFirstLastPara="1" rIns="34250" wrap="square" tIns="34250">
            <a:spAutoFit/>
          </a:bodyPr>
          <a:lstStyle/>
          <a:p>
            <a:pPr indent="0" lvl="0" marL="0" rtl="0" algn="r">
              <a:lnSpc>
                <a:spcPct val="100000"/>
              </a:lnSpc>
              <a:spcBef>
                <a:spcPts val="0"/>
              </a:spcBef>
              <a:spcAft>
                <a:spcPts val="0"/>
              </a:spcAft>
              <a:buSzPts val="900"/>
              <a:buNone/>
            </a:pPr>
            <a:fld id="{00000000-1234-1234-1234-123412341234}" type="slidenum">
              <a:rPr lang="en-US">
                <a:solidFill>
                  <a:srgbClr val="FFFFFF"/>
                </a:solidFill>
              </a:rPr>
              <a:t>‹#›</a:t>
            </a:fld>
            <a:endParaRPr>
              <a:solidFill>
                <a:srgbClr val="FFFFFF"/>
              </a:solidFill>
            </a:endParaRPr>
          </a:p>
        </p:txBody>
      </p:sp>
      <p:sp>
        <p:nvSpPr>
          <p:cNvPr id="714" name="Google Shape;714;p6"/>
          <p:cNvSpPr txBox="1"/>
          <p:nvPr/>
        </p:nvSpPr>
        <p:spPr>
          <a:xfrm>
            <a:off x="4932625" y="272746"/>
            <a:ext cx="4087500" cy="555900"/>
          </a:xfrm>
          <a:prstGeom prst="rect">
            <a:avLst/>
          </a:prstGeom>
          <a:noFill/>
          <a:ln>
            <a:noFill/>
          </a:ln>
        </p:spPr>
        <p:txBody>
          <a:bodyPr anchorCtr="0" anchor="b" bIns="34250" lIns="34250" spcFirstLastPara="1" rIns="34250" wrap="square" tIns="34250">
            <a:noAutofit/>
          </a:bodyPr>
          <a:lstStyle/>
          <a:p>
            <a:pPr indent="0" lvl="0" marL="0" marR="0" rtl="0" algn="l">
              <a:lnSpc>
                <a:spcPct val="90000"/>
              </a:lnSpc>
              <a:spcBef>
                <a:spcPts val="0"/>
              </a:spcBef>
              <a:spcAft>
                <a:spcPts val="0"/>
              </a:spcAft>
              <a:buClr>
                <a:srgbClr val="000000"/>
              </a:buClr>
              <a:buSzPts val="2325"/>
              <a:buFont typeface="Arial"/>
              <a:buNone/>
            </a:pPr>
            <a:r>
              <a:rPr b="1" i="0" lang="en-US" sz="2325" u="none" cap="none" strike="noStrike">
                <a:solidFill>
                  <a:srgbClr val="001970"/>
                </a:solidFill>
                <a:latin typeface="Trebuchet MS"/>
                <a:ea typeface="Trebuchet MS"/>
                <a:cs typeface="Trebuchet MS"/>
                <a:sym typeface="Trebuchet MS"/>
              </a:rPr>
              <a:t>Exención de demostración 1115: Servicios de Vivienda </a:t>
            </a:r>
            <a:endParaRPr b="0" i="0" sz="2325" u="none" cap="none" strike="noStrike">
              <a:solidFill>
                <a:srgbClr val="001970"/>
              </a:solidFill>
              <a:latin typeface="Arial"/>
              <a:ea typeface="Arial"/>
              <a:cs typeface="Arial"/>
              <a:sym typeface="Arial"/>
            </a:endParaRPr>
          </a:p>
        </p:txBody>
      </p:sp>
      <p:sp>
        <p:nvSpPr>
          <p:cNvPr id="715" name="Google Shape;715;p6"/>
          <p:cNvSpPr txBox="1"/>
          <p:nvPr/>
        </p:nvSpPr>
        <p:spPr>
          <a:xfrm>
            <a:off x="4682700" y="944050"/>
            <a:ext cx="4461300" cy="3786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US" sz="1800" u="none" cap="none" strike="noStrike">
                <a:solidFill>
                  <a:schemeClr val="dk1"/>
                </a:solidFill>
                <a:latin typeface="Trebuchet MS"/>
                <a:ea typeface="Trebuchet MS"/>
                <a:cs typeface="Trebuchet MS"/>
                <a:sym typeface="Trebuchet MS"/>
              </a:rPr>
              <a:t>Colorado puede proporcionar servicios relacionados con la vivienda en un enfoque por fases: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Gestión de casos para el acceso a apoyos de vivienda</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Servicios de navegación previos al arrendamiento</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Servicios de mantenimiento de arrendamiento</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Costos únicos de transición y mudanza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Asistencia para el alquiler y los servicios públicos</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g36926d351d5_2_15"/>
          <p:cNvSpPr txBox="1"/>
          <p:nvPr>
            <p:ph type="title"/>
          </p:nvPr>
        </p:nvSpPr>
        <p:spPr>
          <a:xfrm>
            <a:off x="737730" y="451805"/>
            <a:ext cx="7668600" cy="572700"/>
          </a:xfrm>
          <a:prstGeom prst="rect">
            <a:avLst/>
          </a:prstGeom>
          <a:noFill/>
          <a:ln>
            <a:noFill/>
          </a:ln>
        </p:spPr>
        <p:txBody>
          <a:bodyPr anchorCtr="0" anchor="ctr" bIns="31975" lIns="63975" spcFirstLastPara="1" rIns="63975" wrap="square" tIns="31975">
            <a:noAutofit/>
          </a:bodyPr>
          <a:lstStyle/>
          <a:p>
            <a:pPr indent="0" lvl="0" marL="0" rtl="0" algn="ctr">
              <a:lnSpc>
                <a:spcPct val="90000"/>
              </a:lnSpc>
              <a:spcBef>
                <a:spcPts val="0"/>
              </a:spcBef>
              <a:spcAft>
                <a:spcPts val="0"/>
              </a:spcAft>
              <a:buSzPts val="4700"/>
              <a:buNone/>
            </a:pPr>
            <a:r>
              <a:rPr lang="en-US" sz="2800"/>
              <a:t>1115 Waiver Amendment </a:t>
            </a:r>
            <a:endParaRPr sz="2800"/>
          </a:p>
          <a:p>
            <a:pPr indent="0" lvl="0" marL="0" rtl="0" algn="ctr">
              <a:lnSpc>
                <a:spcPct val="90000"/>
              </a:lnSpc>
              <a:spcBef>
                <a:spcPts val="0"/>
              </a:spcBef>
              <a:spcAft>
                <a:spcPts val="0"/>
              </a:spcAft>
              <a:buSzPts val="4700"/>
              <a:buNone/>
            </a:pPr>
            <a:r>
              <a:rPr lang="en-US" sz="2800"/>
              <a:t>HRSNs Services Timeline</a:t>
            </a:r>
            <a:endParaRPr sz="2800"/>
          </a:p>
          <a:p>
            <a:pPr indent="0" lvl="0" marL="0" rtl="0" algn="ctr">
              <a:lnSpc>
                <a:spcPct val="90000"/>
              </a:lnSpc>
              <a:spcBef>
                <a:spcPts val="0"/>
              </a:spcBef>
              <a:spcAft>
                <a:spcPts val="0"/>
              </a:spcAft>
              <a:buSzPts val="4700"/>
              <a:buNone/>
            </a:pPr>
            <a:r>
              <a:t/>
            </a:r>
            <a:endParaRPr sz="2800"/>
          </a:p>
        </p:txBody>
      </p:sp>
      <p:sp>
        <p:nvSpPr>
          <p:cNvPr id="721" name="Google Shape;721;g36926d351d5_2_15"/>
          <p:cNvSpPr/>
          <p:nvPr/>
        </p:nvSpPr>
        <p:spPr>
          <a:xfrm>
            <a:off x="792810" y="2692045"/>
            <a:ext cx="7558500" cy="724500"/>
          </a:xfrm>
          <a:prstGeom prst="rightArrow">
            <a:avLst>
              <a:gd fmla="val 50000" name="adj1"/>
              <a:gd fmla="val 50000" name="adj2"/>
            </a:avLst>
          </a:prstGeom>
          <a:solidFill>
            <a:srgbClr val="001970"/>
          </a:solidFill>
          <a:ln cap="flat" cmpd="sng" w="9525">
            <a:solidFill>
              <a:schemeClr val="dk2"/>
            </a:solidFill>
            <a:prstDash val="solid"/>
            <a:round/>
            <a:headEnd len="sm" w="sm" type="none"/>
            <a:tailEnd len="sm" w="sm" type="none"/>
          </a:ln>
        </p:spPr>
        <p:txBody>
          <a:bodyPr anchorCtr="0" anchor="ctr" bIns="82275" lIns="82275" spcFirstLastPara="1" rIns="82275" wrap="square" tIns="82275">
            <a:noAutofit/>
          </a:bodyPr>
          <a:lstStyle/>
          <a:p>
            <a:pPr indent="0" lvl="0" marL="0" marR="0" rtl="0" algn="ctr">
              <a:lnSpc>
                <a:spcPct val="100000"/>
              </a:lnSpc>
              <a:spcBef>
                <a:spcPts val="0"/>
              </a:spcBef>
              <a:spcAft>
                <a:spcPts val="0"/>
              </a:spcAft>
              <a:buClr>
                <a:srgbClr val="000000"/>
              </a:buClr>
              <a:buSzPts val="1260"/>
              <a:buFont typeface="Arial"/>
              <a:buNone/>
            </a:pPr>
            <a:r>
              <a:t/>
            </a:r>
            <a:endParaRPr b="0" i="0" sz="1260" u="none" cap="none" strike="noStrike">
              <a:solidFill>
                <a:srgbClr val="000000"/>
              </a:solidFill>
              <a:latin typeface="Arial"/>
              <a:ea typeface="Arial"/>
              <a:cs typeface="Arial"/>
              <a:sym typeface="Arial"/>
            </a:endParaRPr>
          </a:p>
        </p:txBody>
      </p:sp>
      <p:cxnSp>
        <p:nvCxnSpPr>
          <p:cNvPr id="722" name="Google Shape;722;g36926d351d5_2_15"/>
          <p:cNvCxnSpPr/>
          <p:nvPr/>
        </p:nvCxnSpPr>
        <p:spPr>
          <a:xfrm flipH="1" rot="10800000">
            <a:off x="855360" y="1980192"/>
            <a:ext cx="14100" cy="957900"/>
          </a:xfrm>
          <a:prstGeom prst="straightConnector1">
            <a:avLst/>
          </a:prstGeom>
          <a:noFill/>
          <a:ln cap="flat" cmpd="sng" w="38100">
            <a:solidFill>
              <a:srgbClr val="001970"/>
            </a:solidFill>
            <a:prstDash val="solid"/>
            <a:round/>
            <a:headEnd len="sm" w="sm" type="none"/>
            <a:tailEnd len="med" w="med" type="oval"/>
          </a:ln>
        </p:spPr>
      </p:cxnSp>
      <p:sp>
        <p:nvSpPr>
          <p:cNvPr id="723" name="Google Shape;723;g36926d351d5_2_15"/>
          <p:cNvSpPr txBox="1"/>
          <p:nvPr/>
        </p:nvSpPr>
        <p:spPr>
          <a:xfrm>
            <a:off x="792810" y="2938095"/>
            <a:ext cx="6397800" cy="423000"/>
          </a:xfrm>
          <a:prstGeom prst="rect">
            <a:avLst/>
          </a:prstGeom>
          <a:noFill/>
          <a:ln>
            <a:noFill/>
          </a:ln>
        </p:spPr>
        <p:txBody>
          <a:bodyPr anchorCtr="0" anchor="t" bIns="82275" lIns="82275" spcFirstLastPara="1" rIns="82275" wrap="square" tIns="82275">
            <a:noAutofit/>
          </a:bodyPr>
          <a:lstStyle/>
          <a:p>
            <a:pPr indent="0" lvl="0" marL="0" marR="0" rtl="0" algn="l">
              <a:lnSpc>
                <a:spcPct val="100000"/>
              </a:lnSpc>
              <a:spcBef>
                <a:spcPts val="0"/>
              </a:spcBef>
              <a:spcAft>
                <a:spcPts val="0"/>
              </a:spcAft>
              <a:buClr>
                <a:srgbClr val="000000"/>
              </a:buClr>
              <a:buSzPts val="1530"/>
              <a:buFont typeface="Arial"/>
              <a:buNone/>
            </a:pPr>
            <a:r>
              <a:rPr b="0" i="0" lang="en-US" sz="1530" u="none" cap="none" strike="noStrike">
                <a:solidFill>
                  <a:srgbClr val="FFFFFF"/>
                </a:solidFill>
                <a:latin typeface="Trebuchet MS"/>
                <a:ea typeface="Trebuchet MS"/>
                <a:cs typeface="Trebuchet MS"/>
                <a:sym typeface="Trebuchet MS"/>
              </a:rPr>
              <a:t>2025						    2026					   2027</a:t>
            </a:r>
            <a:r>
              <a:rPr b="0" i="0" lang="en-US" sz="1260" u="none" cap="none" strike="noStrike">
                <a:solidFill>
                  <a:srgbClr val="FFFFFF"/>
                </a:solidFill>
                <a:latin typeface="Trebuchet MS"/>
                <a:ea typeface="Trebuchet MS"/>
                <a:cs typeface="Trebuchet MS"/>
                <a:sym typeface="Trebuchet MS"/>
              </a:rPr>
              <a:t>				</a:t>
            </a:r>
            <a:endParaRPr b="0" i="0" sz="1260" u="none" cap="none" strike="noStrike">
              <a:solidFill>
                <a:srgbClr val="FFFFFF"/>
              </a:solidFill>
              <a:latin typeface="Trebuchet MS"/>
              <a:ea typeface="Trebuchet MS"/>
              <a:cs typeface="Trebuchet MS"/>
              <a:sym typeface="Trebuchet MS"/>
            </a:endParaRPr>
          </a:p>
        </p:txBody>
      </p:sp>
      <p:sp>
        <p:nvSpPr>
          <p:cNvPr id="724" name="Google Shape;724;g36926d351d5_2_15"/>
          <p:cNvSpPr txBox="1"/>
          <p:nvPr/>
        </p:nvSpPr>
        <p:spPr>
          <a:xfrm>
            <a:off x="2376855" y="1355152"/>
            <a:ext cx="14166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extLst>
                  <a:ext uri="http://customooxmlschemas.google.com/">
                    <go:slidesCustomData xmlns:go="http://customooxmlschemas.google.com/" textRoundtripDataId="26"/>
                  </a:ext>
                </a:extLst>
              </a:rPr>
              <a:t>July 1, 2025, </a:t>
            </a:r>
            <a:r>
              <a:rPr b="1" i="0" lang="en-US" sz="1200" u="none" cap="none" strike="noStrike">
                <a:solidFill>
                  <a:srgbClr val="001970"/>
                </a:solidFill>
                <a:latin typeface="Trebuchet MS"/>
                <a:ea typeface="Trebuchet MS"/>
                <a:cs typeface="Trebuchet MS"/>
                <a:sym typeface="Trebuchet MS"/>
              </a:rPr>
              <a:t>voucher recipients receive housing services</a:t>
            </a:r>
            <a:endParaRPr b="1" i="0" sz="1200" u="none" cap="none" strike="noStrike">
              <a:solidFill>
                <a:srgbClr val="001970"/>
              </a:solidFill>
              <a:latin typeface="Trebuchet MS"/>
              <a:ea typeface="Trebuchet MS"/>
              <a:cs typeface="Trebuchet MS"/>
              <a:sym typeface="Trebuchet MS"/>
            </a:endParaRPr>
          </a:p>
        </p:txBody>
      </p:sp>
      <p:sp>
        <p:nvSpPr>
          <p:cNvPr id="725" name="Google Shape;725;g36926d351d5_2_15"/>
          <p:cNvSpPr txBox="1"/>
          <p:nvPr/>
        </p:nvSpPr>
        <p:spPr>
          <a:xfrm>
            <a:off x="914833" y="1355179"/>
            <a:ext cx="14166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1115 waiver amendment Approved January 13, 2025</a:t>
            </a:r>
            <a:endParaRPr b="1" i="0" sz="1200" u="none" cap="none" strike="noStrike">
              <a:solidFill>
                <a:srgbClr val="001970"/>
              </a:solidFill>
              <a:latin typeface="Trebuchet MS"/>
              <a:ea typeface="Trebuchet MS"/>
              <a:cs typeface="Trebuchet MS"/>
              <a:sym typeface="Trebuchet MS"/>
            </a:endParaRPr>
          </a:p>
        </p:txBody>
      </p:sp>
      <p:sp>
        <p:nvSpPr>
          <p:cNvPr id="726" name="Google Shape;726;g36926d351d5_2_15"/>
          <p:cNvSpPr txBox="1"/>
          <p:nvPr/>
        </p:nvSpPr>
        <p:spPr>
          <a:xfrm>
            <a:off x="4707090" y="1355163"/>
            <a:ext cx="15735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Jan 1, 2026,</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Housing Populations may also be eligible for pantry boxes</a:t>
            </a:r>
            <a:endParaRPr b="1" i="0" sz="1200" u="none" cap="none" strike="noStrike">
              <a:solidFill>
                <a:srgbClr val="001970"/>
              </a:solidFill>
              <a:latin typeface="Trebuchet MS"/>
              <a:ea typeface="Trebuchet MS"/>
              <a:cs typeface="Trebuchet MS"/>
              <a:sym typeface="Trebuchet MS"/>
            </a:endParaRPr>
          </a:p>
        </p:txBody>
      </p:sp>
      <p:sp>
        <p:nvSpPr>
          <p:cNvPr id="727" name="Google Shape;727;g36926d351d5_2_15"/>
          <p:cNvSpPr txBox="1"/>
          <p:nvPr/>
        </p:nvSpPr>
        <p:spPr>
          <a:xfrm>
            <a:off x="6852330" y="1355152"/>
            <a:ext cx="15735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July 1, 2027,</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Housing recipients may be eligible for medically tailored meals</a:t>
            </a:r>
            <a:endParaRPr b="1" i="0" sz="1200" u="none" cap="none" strike="noStrike">
              <a:solidFill>
                <a:srgbClr val="001970"/>
              </a:solidFill>
              <a:latin typeface="Trebuchet MS"/>
              <a:ea typeface="Trebuchet MS"/>
              <a:cs typeface="Trebuchet MS"/>
              <a:sym typeface="Trebuchet MS"/>
            </a:endParaRPr>
          </a:p>
        </p:txBody>
      </p:sp>
      <p:cxnSp>
        <p:nvCxnSpPr>
          <p:cNvPr id="728" name="Google Shape;728;g36926d351d5_2_15"/>
          <p:cNvCxnSpPr/>
          <p:nvPr/>
        </p:nvCxnSpPr>
        <p:spPr>
          <a:xfrm flipH="1" rot="10800000">
            <a:off x="4628082"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29" name="Google Shape;729;g36926d351d5_2_15"/>
          <p:cNvCxnSpPr/>
          <p:nvPr/>
        </p:nvCxnSpPr>
        <p:spPr>
          <a:xfrm flipH="1" rot="10800000">
            <a:off x="2198475"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30" name="Google Shape;730;g36926d351d5_2_15"/>
          <p:cNvCxnSpPr/>
          <p:nvPr/>
        </p:nvCxnSpPr>
        <p:spPr>
          <a:xfrm flipH="1" rot="10800000">
            <a:off x="6681105"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31" name="Google Shape;731;g36926d351d5_2_15"/>
          <p:cNvCxnSpPr/>
          <p:nvPr/>
        </p:nvCxnSpPr>
        <p:spPr>
          <a:xfrm flipH="1">
            <a:off x="4329840" y="2938099"/>
            <a:ext cx="300" cy="1126800"/>
          </a:xfrm>
          <a:prstGeom prst="straightConnector1">
            <a:avLst/>
          </a:prstGeom>
          <a:noFill/>
          <a:ln cap="flat" cmpd="sng" w="38100">
            <a:solidFill>
              <a:srgbClr val="001970"/>
            </a:solidFill>
            <a:prstDash val="solid"/>
            <a:round/>
            <a:headEnd len="sm" w="sm" type="none"/>
            <a:tailEnd len="med" w="med" type="oval"/>
          </a:ln>
        </p:spPr>
      </p:cxnSp>
      <p:sp>
        <p:nvSpPr>
          <p:cNvPr id="732" name="Google Shape;732;g36926d351d5_2_15"/>
          <p:cNvSpPr txBox="1"/>
          <p:nvPr/>
        </p:nvSpPr>
        <p:spPr>
          <a:xfrm>
            <a:off x="4463840" y="3282410"/>
            <a:ext cx="18168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No sooner than Jan 1, 2026 </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260"/>
              <a:buFont typeface="Arial"/>
              <a:buNone/>
            </a:pPr>
            <a:r>
              <a:rPr b="1" i="0" lang="en-US" sz="1200" u="none" cap="none" strike="noStrike">
                <a:solidFill>
                  <a:srgbClr val="001970"/>
                </a:solidFill>
                <a:latin typeface="Trebuchet MS"/>
                <a:ea typeface="Trebuchet MS"/>
                <a:cs typeface="Trebuchet MS"/>
                <a:sym typeface="Trebuchet MS"/>
              </a:rPr>
              <a:t>Housing populations may be eligible for nutrition counseling</a:t>
            </a:r>
            <a:endParaRPr b="1" i="0" sz="1200" u="none" cap="none" strike="noStrike">
              <a:solidFill>
                <a:srgbClr val="001970"/>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g36a88c48cef_6_4"/>
          <p:cNvSpPr txBox="1"/>
          <p:nvPr>
            <p:ph type="title"/>
          </p:nvPr>
        </p:nvSpPr>
        <p:spPr>
          <a:xfrm>
            <a:off x="737730" y="451805"/>
            <a:ext cx="7668600" cy="572700"/>
          </a:xfrm>
          <a:prstGeom prst="rect">
            <a:avLst/>
          </a:prstGeom>
          <a:noFill/>
          <a:ln>
            <a:noFill/>
          </a:ln>
        </p:spPr>
        <p:txBody>
          <a:bodyPr anchorCtr="0" anchor="ctr" bIns="31975" lIns="63975" spcFirstLastPara="1" rIns="63975" wrap="square" tIns="31975">
            <a:noAutofit/>
          </a:bodyPr>
          <a:lstStyle/>
          <a:p>
            <a:pPr indent="0" lvl="0" marL="0" rtl="0" algn="ctr">
              <a:lnSpc>
                <a:spcPct val="90000"/>
              </a:lnSpc>
              <a:spcBef>
                <a:spcPts val="0"/>
              </a:spcBef>
              <a:spcAft>
                <a:spcPts val="0"/>
              </a:spcAft>
              <a:buSzPts val="4700"/>
              <a:buNone/>
            </a:pPr>
            <a:r>
              <a:rPr lang="en-US" sz="2800"/>
              <a:t>1115 Enmienda de exención</a:t>
            </a:r>
            <a:endParaRPr sz="2800"/>
          </a:p>
          <a:p>
            <a:pPr indent="0" lvl="0" marL="0" rtl="0" algn="ctr">
              <a:lnSpc>
                <a:spcPct val="90000"/>
              </a:lnSpc>
              <a:spcBef>
                <a:spcPts val="0"/>
              </a:spcBef>
              <a:spcAft>
                <a:spcPts val="0"/>
              </a:spcAft>
              <a:buSzPts val="4700"/>
              <a:buNone/>
            </a:pPr>
            <a:r>
              <a:rPr lang="en-US" sz="2800"/>
              <a:t>Cronología de los servicios de HRSN</a:t>
            </a:r>
            <a:endParaRPr sz="2800"/>
          </a:p>
          <a:p>
            <a:pPr indent="0" lvl="0" marL="0" rtl="0" algn="ctr">
              <a:lnSpc>
                <a:spcPct val="90000"/>
              </a:lnSpc>
              <a:spcBef>
                <a:spcPts val="0"/>
              </a:spcBef>
              <a:spcAft>
                <a:spcPts val="0"/>
              </a:spcAft>
              <a:buSzPts val="4700"/>
              <a:buNone/>
            </a:pPr>
            <a:r>
              <a:t/>
            </a:r>
            <a:endParaRPr sz="2800"/>
          </a:p>
        </p:txBody>
      </p:sp>
      <p:sp>
        <p:nvSpPr>
          <p:cNvPr id="738" name="Google Shape;738;g36a88c48cef_6_4"/>
          <p:cNvSpPr/>
          <p:nvPr/>
        </p:nvSpPr>
        <p:spPr>
          <a:xfrm>
            <a:off x="792810" y="2692045"/>
            <a:ext cx="7558500" cy="724500"/>
          </a:xfrm>
          <a:prstGeom prst="rightArrow">
            <a:avLst>
              <a:gd fmla="val 50000" name="adj1"/>
              <a:gd fmla="val 50000" name="adj2"/>
            </a:avLst>
          </a:prstGeom>
          <a:solidFill>
            <a:srgbClr val="001970"/>
          </a:solidFill>
          <a:ln cap="flat" cmpd="sng" w="9525">
            <a:solidFill>
              <a:schemeClr val="dk2"/>
            </a:solidFill>
            <a:prstDash val="solid"/>
            <a:round/>
            <a:headEnd len="sm" w="sm" type="none"/>
            <a:tailEnd len="sm" w="sm" type="none"/>
          </a:ln>
        </p:spPr>
        <p:txBody>
          <a:bodyPr anchorCtr="0" anchor="ctr" bIns="82275" lIns="82275" spcFirstLastPara="1" rIns="82275" wrap="square" tIns="82275">
            <a:noAutofit/>
          </a:bodyPr>
          <a:lstStyle/>
          <a:p>
            <a:pPr indent="0" lvl="0" marL="0" marR="0" rtl="0" algn="ctr">
              <a:lnSpc>
                <a:spcPct val="100000"/>
              </a:lnSpc>
              <a:spcBef>
                <a:spcPts val="0"/>
              </a:spcBef>
              <a:spcAft>
                <a:spcPts val="0"/>
              </a:spcAft>
              <a:buClr>
                <a:srgbClr val="000000"/>
              </a:buClr>
              <a:buSzPts val="1260"/>
              <a:buFont typeface="Arial"/>
              <a:buNone/>
            </a:pPr>
            <a:r>
              <a:t/>
            </a:r>
            <a:endParaRPr b="0" i="0" sz="1260" u="none" cap="none" strike="noStrike">
              <a:solidFill>
                <a:srgbClr val="000000"/>
              </a:solidFill>
              <a:latin typeface="Arial"/>
              <a:ea typeface="Arial"/>
              <a:cs typeface="Arial"/>
              <a:sym typeface="Arial"/>
            </a:endParaRPr>
          </a:p>
        </p:txBody>
      </p:sp>
      <p:cxnSp>
        <p:nvCxnSpPr>
          <p:cNvPr id="739" name="Google Shape;739;g36a88c48cef_6_4"/>
          <p:cNvCxnSpPr/>
          <p:nvPr/>
        </p:nvCxnSpPr>
        <p:spPr>
          <a:xfrm flipH="1" rot="10800000">
            <a:off x="855360" y="1980192"/>
            <a:ext cx="14100" cy="957900"/>
          </a:xfrm>
          <a:prstGeom prst="straightConnector1">
            <a:avLst/>
          </a:prstGeom>
          <a:noFill/>
          <a:ln cap="flat" cmpd="sng" w="38100">
            <a:solidFill>
              <a:srgbClr val="001970"/>
            </a:solidFill>
            <a:prstDash val="solid"/>
            <a:round/>
            <a:headEnd len="sm" w="sm" type="none"/>
            <a:tailEnd len="med" w="med" type="oval"/>
          </a:ln>
        </p:spPr>
      </p:cxnSp>
      <p:sp>
        <p:nvSpPr>
          <p:cNvPr id="740" name="Google Shape;740;g36a88c48cef_6_4"/>
          <p:cNvSpPr txBox="1"/>
          <p:nvPr/>
        </p:nvSpPr>
        <p:spPr>
          <a:xfrm>
            <a:off x="792810" y="2938095"/>
            <a:ext cx="6397800" cy="423000"/>
          </a:xfrm>
          <a:prstGeom prst="rect">
            <a:avLst/>
          </a:prstGeom>
          <a:noFill/>
          <a:ln>
            <a:noFill/>
          </a:ln>
        </p:spPr>
        <p:txBody>
          <a:bodyPr anchorCtr="0" anchor="t" bIns="82275" lIns="82275" spcFirstLastPara="1" rIns="82275" wrap="square" tIns="82275">
            <a:noAutofit/>
          </a:bodyPr>
          <a:lstStyle/>
          <a:p>
            <a:pPr indent="0" lvl="0" marL="0" marR="0" rtl="0" algn="l">
              <a:lnSpc>
                <a:spcPct val="100000"/>
              </a:lnSpc>
              <a:spcBef>
                <a:spcPts val="0"/>
              </a:spcBef>
              <a:spcAft>
                <a:spcPts val="0"/>
              </a:spcAft>
              <a:buClr>
                <a:srgbClr val="000000"/>
              </a:buClr>
              <a:buSzPts val="1530"/>
              <a:buFont typeface="Arial"/>
              <a:buNone/>
            </a:pPr>
            <a:r>
              <a:rPr b="0" i="0" lang="en-US" sz="1530" u="none" cap="none" strike="noStrike">
                <a:solidFill>
                  <a:srgbClr val="FFFFFF"/>
                </a:solidFill>
                <a:latin typeface="Trebuchet MS"/>
                <a:ea typeface="Trebuchet MS"/>
                <a:cs typeface="Trebuchet MS"/>
                <a:sym typeface="Trebuchet MS"/>
              </a:rPr>
              <a:t>2025						    2026					   2027</a:t>
            </a:r>
            <a:r>
              <a:rPr b="0" i="0" lang="en-US" sz="1260" u="none" cap="none" strike="noStrike">
                <a:solidFill>
                  <a:srgbClr val="FFFFFF"/>
                </a:solidFill>
                <a:latin typeface="Trebuchet MS"/>
                <a:ea typeface="Trebuchet MS"/>
                <a:cs typeface="Trebuchet MS"/>
                <a:sym typeface="Trebuchet MS"/>
              </a:rPr>
              <a:t>				</a:t>
            </a:r>
            <a:endParaRPr b="0" i="0" sz="1260" u="none" cap="none" strike="noStrike">
              <a:solidFill>
                <a:srgbClr val="FFFFFF"/>
              </a:solidFill>
              <a:latin typeface="Trebuchet MS"/>
              <a:ea typeface="Trebuchet MS"/>
              <a:cs typeface="Trebuchet MS"/>
              <a:sym typeface="Trebuchet MS"/>
            </a:endParaRPr>
          </a:p>
        </p:txBody>
      </p:sp>
      <p:sp>
        <p:nvSpPr>
          <p:cNvPr id="741" name="Google Shape;741;g36a88c48cef_6_4"/>
          <p:cNvSpPr txBox="1"/>
          <p:nvPr/>
        </p:nvSpPr>
        <p:spPr>
          <a:xfrm>
            <a:off x="2376805" y="1355177"/>
            <a:ext cx="1416600" cy="14130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1 de julio de 2025, los beneficiarios de vales reciben servicios de vivienda</a:t>
            </a:r>
            <a:endParaRPr b="1" i="0" sz="1200" u="none" cap="none" strike="noStrike">
              <a:solidFill>
                <a:srgbClr val="001970"/>
              </a:solidFill>
              <a:latin typeface="Trebuchet MS"/>
              <a:ea typeface="Trebuchet MS"/>
              <a:cs typeface="Trebuchet MS"/>
              <a:sym typeface="Trebuchet MS"/>
            </a:endParaRPr>
          </a:p>
        </p:txBody>
      </p:sp>
      <p:sp>
        <p:nvSpPr>
          <p:cNvPr id="742" name="Google Shape;742;g36a88c48cef_6_4"/>
          <p:cNvSpPr txBox="1"/>
          <p:nvPr/>
        </p:nvSpPr>
        <p:spPr>
          <a:xfrm>
            <a:off x="914833" y="1355179"/>
            <a:ext cx="14166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Enmienda de exención 1115 Aprobada el 13 de enero de 2025</a:t>
            </a:r>
            <a:endParaRPr b="1" i="0" sz="1200" u="none" cap="none" strike="noStrike">
              <a:solidFill>
                <a:srgbClr val="001970"/>
              </a:solidFill>
              <a:latin typeface="Trebuchet MS"/>
              <a:ea typeface="Trebuchet MS"/>
              <a:cs typeface="Trebuchet MS"/>
              <a:sym typeface="Trebuchet MS"/>
            </a:endParaRPr>
          </a:p>
        </p:txBody>
      </p:sp>
      <p:sp>
        <p:nvSpPr>
          <p:cNvPr id="743" name="Google Shape;743;g36a88c48cef_6_4"/>
          <p:cNvSpPr txBox="1"/>
          <p:nvPr/>
        </p:nvSpPr>
        <p:spPr>
          <a:xfrm>
            <a:off x="4707101" y="1355175"/>
            <a:ext cx="1692000" cy="16254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A partir del 1 de enero de 2026,</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las poblaciones de viviendas también pueden ser elegibles para cajas de despensa</a:t>
            </a:r>
            <a:endParaRPr b="1" i="0" sz="1200" u="none" cap="none" strike="noStrike">
              <a:solidFill>
                <a:srgbClr val="001970"/>
              </a:solidFill>
              <a:latin typeface="Trebuchet MS"/>
              <a:ea typeface="Trebuchet MS"/>
              <a:cs typeface="Trebuchet MS"/>
              <a:sym typeface="Trebuchet MS"/>
            </a:endParaRPr>
          </a:p>
        </p:txBody>
      </p:sp>
      <p:sp>
        <p:nvSpPr>
          <p:cNvPr id="744" name="Google Shape;744;g36a88c48cef_6_4"/>
          <p:cNvSpPr txBox="1"/>
          <p:nvPr/>
        </p:nvSpPr>
        <p:spPr>
          <a:xfrm>
            <a:off x="6852330" y="1355152"/>
            <a:ext cx="1573500" cy="16500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1 de julio de 2027,</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Los beneficiarios de vivienda pueden ser elegibles para comidas médicamente</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260"/>
              <a:buFont typeface="Arial"/>
              <a:buNone/>
            </a:pPr>
            <a:r>
              <a:t/>
            </a:r>
            <a:endParaRPr b="1" i="0" sz="1360" u="none" cap="none" strike="noStrike">
              <a:solidFill>
                <a:srgbClr val="001970"/>
              </a:solidFill>
              <a:latin typeface="Trebuchet MS"/>
              <a:ea typeface="Trebuchet MS"/>
              <a:cs typeface="Trebuchet MS"/>
              <a:sym typeface="Trebuchet MS"/>
            </a:endParaRPr>
          </a:p>
        </p:txBody>
      </p:sp>
      <p:cxnSp>
        <p:nvCxnSpPr>
          <p:cNvPr id="745" name="Google Shape;745;g36a88c48cef_6_4"/>
          <p:cNvCxnSpPr/>
          <p:nvPr/>
        </p:nvCxnSpPr>
        <p:spPr>
          <a:xfrm flipH="1" rot="10800000">
            <a:off x="4628082"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46" name="Google Shape;746;g36a88c48cef_6_4"/>
          <p:cNvCxnSpPr/>
          <p:nvPr/>
        </p:nvCxnSpPr>
        <p:spPr>
          <a:xfrm flipH="1" rot="10800000">
            <a:off x="2198475"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47" name="Google Shape;747;g36a88c48cef_6_4"/>
          <p:cNvCxnSpPr/>
          <p:nvPr/>
        </p:nvCxnSpPr>
        <p:spPr>
          <a:xfrm flipH="1" rot="10800000">
            <a:off x="6681105" y="1980192"/>
            <a:ext cx="14100" cy="957900"/>
          </a:xfrm>
          <a:prstGeom prst="straightConnector1">
            <a:avLst/>
          </a:prstGeom>
          <a:noFill/>
          <a:ln cap="flat" cmpd="sng" w="38100">
            <a:solidFill>
              <a:srgbClr val="001970"/>
            </a:solidFill>
            <a:prstDash val="solid"/>
            <a:round/>
            <a:headEnd len="sm" w="sm" type="none"/>
            <a:tailEnd len="med" w="med" type="oval"/>
          </a:ln>
        </p:spPr>
      </p:cxnSp>
      <p:cxnSp>
        <p:nvCxnSpPr>
          <p:cNvPr id="748" name="Google Shape;748;g36a88c48cef_6_4"/>
          <p:cNvCxnSpPr/>
          <p:nvPr/>
        </p:nvCxnSpPr>
        <p:spPr>
          <a:xfrm flipH="1">
            <a:off x="4329840" y="2938099"/>
            <a:ext cx="300" cy="1126800"/>
          </a:xfrm>
          <a:prstGeom prst="straightConnector1">
            <a:avLst/>
          </a:prstGeom>
          <a:noFill/>
          <a:ln cap="flat" cmpd="sng" w="38100">
            <a:solidFill>
              <a:srgbClr val="001970"/>
            </a:solidFill>
            <a:prstDash val="solid"/>
            <a:round/>
            <a:headEnd len="sm" w="sm" type="none"/>
            <a:tailEnd len="med" w="med" type="oval"/>
          </a:ln>
        </p:spPr>
      </p:cxnSp>
      <p:sp>
        <p:nvSpPr>
          <p:cNvPr id="749" name="Google Shape;749;g36a88c48cef_6_4"/>
          <p:cNvSpPr txBox="1"/>
          <p:nvPr/>
        </p:nvSpPr>
        <p:spPr>
          <a:xfrm>
            <a:off x="4463852" y="3282400"/>
            <a:ext cx="2231400" cy="1200600"/>
          </a:xfrm>
          <a:prstGeom prst="rect">
            <a:avLst/>
          </a:prstGeom>
          <a:noFill/>
          <a:ln>
            <a:noFill/>
          </a:ln>
        </p:spPr>
        <p:txBody>
          <a:bodyPr anchorCtr="0" anchor="t" bIns="82275" lIns="82275" spcFirstLastPara="1" rIns="82275" wrap="square" tIns="82275">
            <a:spAutoFit/>
          </a:bodyPr>
          <a:lstStyle/>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No antes del 1 de enero de 2026 Las poblaciones de vivienda de</a:t>
            </a:r>
            <a:endParaRPr b="1" i="0" sz="1200" u="none" cap="none" strike="noStrike">
              <a:solidFill>
                <a:srgbClr val="00197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100"/>
              <a:buFont typeface="Arial"/>
              <a:buNone/>
            </a:pPr>
            <a:r>
              <a:rPr b="1" i="0" lang="en-US" sz="1200" u="none" cap="none" strike="noStrike">
                <a:solidFill>
                  <a:srgbClr val="001970"/>
                </a:solidFill>
                <a:latin typeface="Trebuchet MS"/>
                <a:ea typeface="Trebuchet MS"/>
                <a:cs typeface="Trebuchet MS"/>
                <a:sym typeface="Trebuchet MS"/>
              </a:rPr>
              <a:t>pueden ser elegibles para asesoramiento nutricional</a:t>
            </a:r>
            <a:endParaRPr b="1" i="0" sz="1200" u="none" cap="none" strike="noStrike">
              <a:solidFill>
                <a:srgbClr val="00197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g357fddcc821_0_522"/>
          <p:cNvSpPr txBox="1"/>
          <p:nvPr>
            <p:ph type="title"/>
          </p:nvPr>
        </p:nvSpPr>
        <p:spPr>
          <a:xfrm>
            <a:off x="400050" y="1611050"/>
            <a:ext cx="3807900" cy="1138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5400"/>
              <a:buFont typeface="Trebuchet MS"/>
              <a:buNone/>
            </a:pPr>
            <a:r>
              <a:rPr b="0" lang="en-US" sz="3300"/>
              <a:t>HB 23-1300 </a:t>
            </a:r>
            <a:endParaRPr b="0" sz="3300"/>
          </a:p>
          <a:p>
            <a:pPr indent="0" lvl="0" marL="0" rtl="0" algn="l">
              <a:lnSpc>
                <a:spcPct val="90000"/>
              </a:lnSpc>
              <a:spcBef>
                <a:spcPts val="0"/>
              </a:spcBef>
              <a:spcAft>
                <a:spcPts val="0"/>
              </a:spcAft>
              <a:buClr>
                <a:schemeClr val="lt1"/>
              </a:buClr>
              <a:buSzPts val="5400"/>
              <a:buFont typeface="Trebuchet MS"/>
              <a:buNone/>
            </a:pPr>
            <a:r>
              <a:rPr b="0" lang="en-US" sz="3300"/>
              <a:t>Feasibility Study </a:t>
            </a:r>
            <a:endParaRPr/>
          </a:p>
        </p:txBody>
      </p:sp>
      <p:sp>
        <p:nvSpPr>
          <p:cNvPr id="756" name="Google Shape;756;g357fddcc821_0_522"/>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757" name="Google Shape;757;g357fddcc821_0_522"/>
          <p:cNvSpPr txBox="1"/>
          <p:nvPr>
            <p:ph type="title"/>
          </p:nvPr>
        </p:nvSpPr>
        <p:spPr>
          <a:xfrm>
            <a:off x="5045200" y="1611050"/>
            <a:ext cx="3960300" cy="1417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5400"/>
              <a:buFont typeface="Trebuchet MS"/>
              <a:buNone/>
            </a:pPr>
            <a:r>
              <a:rPr b="0" lang="en-US" sz="3300"/>
              <a:t>Estudio de Factibilidad HB 23-1300</a:t>
            </a:r>
            <a:endParaRPr sz="2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357fddcc821_0_712"/>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764" name="Google Shape;764;g357fddcc821_0_712"/>
          <p:cNvSpPr txBox="1"/>
          <p:nvPr>
            <p:ph idx="12" type="sldNum"/>
          </p:nvPr>
        </p:nvSpPr>
        <p:spPr>
          <a:xfrm>
            <a:off x="8741093" y="4812910"/>
            <a:ext cx="167068" cy="154915"/>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765" name="Google Shape;765;g357fddcc821_0_712"/>
          <p:cNvSpPr txBox="1"/>
          <p:nvPr/>
        </p:nvSpPr>
        <p:spPr>
          <a:xfrm>
            <a:off x="160412" y="1321419"/>
            <a:ext cx="4264200" cy="2228100"/>
          </a:xfrm>
          <a:prstGeom prst="rect">
            <a:avLst/>
          </a:prstGeom>
          <a:noFill/>
          <a:ln>
            <a:noFill/>
          </a:ln>
        </p:spPr>
        <p:txBody>
          <a:bodyPr anchorCtr="0" anchor="t" bIns="34275" lIns="68575" spcFirstLastPara="1" rIns="68575" wrap="square" tIns="34275">
            <a:noAutofit/>
          </a:bodyPr>
          <a:lstStyle/>
          <a:p>
            <a:pPr indent="0" lvl="0" marL="57150" marR="0" rtl="0" algn="l">
              <a:lnSpc>
                <a:spcPct val="90000"/>
              </a:lnSpc>
              <a:spcBef>
                <a:spcPts val="800"/>
              </a:spcBef>
              <a:spcAft>
                <a:spcPts val="0"/>
              </a:spcAft>
              <a:buClr>
                <a:srgbClr val="000000"/>
              </a:buClr>
              <a:buSzPts val="2700"/>
              <a:buFont typeface="Arial"/>
              <a:buNone/>
            </a:pPr>
            <a:r>
              <a:rPr b="0" i="0" lang="en-US" sz="2000" u="none" cap="none" strike="noStrike">
                <a:solidFill>
                  <a:srgbClr val="000000"/>
                </a:solidFill>
                <a:latin typeface="Trebuchet MS"/>
                <a:ea typeface="Trebuchet MS"/>
                <a:cs typeface="Trebuchet MS"/>
                <a:sym typeface="Trebuchet MS"/>
              </a:rPr>
              <a:t>Study feasibility of:  </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90000"/>
              </a:lnSpc>
              <a:spcBef>
                <a:spcPts val="800"/>
              </a:spcBef>
              <a:spcAft>
                <a:spcPts val="0"/>
              </a:spcAft>
              <a:buClr>
                <a:schemeClr val="dk1"/>
              </a:buClr>
              <a:buSzPts val="2000"/>
              <a:buFont typeface="Arial"/>
              <a:buChar char="•"/>
            </a:pPr>
            <a:r>
              <a:rPr b="0" i="0" lang="en-US" sz="2000" u="none" cap="none" strike="noStrike">
                <a:solidFill>
                  <a:srgbClr val="000000"/>
                </a:solidFill>
                <a:latin typeface="Trebuchet MS"/>
                <a:ea typeface="Trebuchet MS"/>
                <a:cs typeface="Trebuchet MS"/>
                <a:sym typeface="Trebuchet MS"/>
              </a:rPr>
              <a:t>Expanding continuous eligibility of specific populations</a:t>
            </a:r>
            <a:endParaRPr b="0" i="0" sz="2000" u="none" cap="none" strike="noStrike">
              <a:solidFill>
                <a:srgbClr val="000000"/>
              </a:solidFill>
              <a:latin typeface="Arial"/>
              <a:ea typeface="Arial"/>
              <a:cs typeface="Arial"/>
              <a:sym typeface="Arial"/>
            </a:endParaRPr>
          </a:p>
          <a:p>
            <a:pPr indent="-355600" lvl="0" marL="457200" marR="0" rtl="0" algn="l">
              <a:lnSpc>
                <a:spcPct val="90000"/>
              </a:lnSpc>
              <a:spcBef>
                <a:spcPts val="800"/>
              </a:spcBef>
              <a:spcAft>
                <a:spcPts val="0"/>
              </a:spcAft>
              <a:buClr>
                <a:srgbClr val="000000"/>
              </a:buClr>
              <a:buSzPts val="2000"/>
              <a:buFont typeface="Arial"/>
              <a:buChar char="•"/>
            </a:pPr>
            <a:r>
              <a:rPr b="0" i="0" lang="en-US" sz="2000" u="none" cap="none" strike="noStrike">
                <a:solidFill>
                  <a:srgbClr val="000000"/>
                </a:solidFill>
                <a:latin typeface="Trebuchet MS"/>
                <a:ea typeface="Trebuchet MS"/>
                <a:cs typeface="Trebuchet MS"/>
                <a:sym typeface="Trebuchet MS"/>
              </a:rPr>
              <a:t>Implementing services that address HRSNs for expanded populations</a:t>
            </a:r>
            <a:endParaRPr b="0" i="0" sz="2000" u="none" cap="none" strike="noStrike">
              <a:solidFill>
                <a:srgbClr val="000000"/>
              </a:solidFill>
              <a:latin typeface="Arial"/>
              <a:ea typeface="Arial"/>
              <a:cs typeface="Arial"/>
              <a:sym typeface="Arial"/>
            </a:endParaRPr>
          </a:p>
          <a:p>
            <a:pPr indent="-228600" lvl="0" marL="457200" marR="0" rtl="0" algn="l">
              <a:lnSpc>
                <a:spcPct val="90000"/>
              </a:lnSpc>
              <a:spcBef>
                <a:spcPts val="800"/>
              </a:spcBef>
              <a:spcAft>
                <a:spcPts val="0"/>
              </a:spcAft>
              <a:buClr>
                <a:srgbClr val="000000"/>
              </a:buClr>
              <a:buSzPts val="2700"/>
              <a:buFont typeface="Arial"/>
              <a:buNone/>
            </a:pPr>
            <a:r>
              <a:t/>
            </a:r>
            <a:endParaRPr b="0" i="0" sz="2000" u="none" cap="none" strike="noStrike">
              <a:solidFill>
                <a:srgbClr val="000000"/>
              </a:solidFill>
              <a:latin typeface="Trebuchet MS"/>
              <a:ea typeface="Trebuchet MS"/>
              <a:cs typeface="Trebuchet MS"/>
              <a:sym typeface="Trebuchet MS"/>
            </a:endParaRPr>
          </a:p>
        </p:txBody>
      </p:sp>
      <p:sp>
        <p:nvSpPr>
          <p:cNvPr id="766" name="Google Shape;766;g357fddcc821_0_712"/>
          <p:cNvSpPr txBox="1"/>
          <p:nvPr/>
        </p:nvSpPr>
        <p:spPr>
          <a:xfrm>
            <a:off x="4857425" y="1354600"/>
            <a:ext cx="3844200" cy="2228100"/>
          </a:xfrm>
          <a:prstGeom prst="rect">
            <a:avLst/>
          </a:prstGeom>
          <a:noFill/>
          <a:ln>
            <a:noFill/>
          </a:ln>
        </p:spPr>
        <p:txBody>
          <a:bodyPr anchorCtr="0" anchor="t" bIns="34275" lIns="68575" spcFirstLastPara="1" rIns="68575" wrap="square" tIns="34275">
            <a:noAutofit/>
          </a:bodyPr>
          <a:lstStyle/>
          <a:p>
            <a:pPr indent="0" lvl="0" marL="57150" marR="0" rtl="0" algn="l">
              <a:lnSpc>
                <a:spcPct val="90000"/>
              </a:lnSpc>
              <a:spcBef>
                <a:spcPts val="800"/>
              </a:spcBef>
              <a:spcAft>
                <a:spcPts val="0"/>
              </a:spcAft>
              <a:buClr>
                <a:srgbClr val="000000"/>
              </a:buClr>
              <a:buSzPts val="2400"/>
              <a:buFont typeface="Arial"/>
              <a:buNone/>
            </a:pPr>
            <a:r>
              <a:rPr b="0" i="0" lang="en-US" sz="2000" u="none" cap="none" strike="noStrike">
                <a:solidFill>
                  <a:schemeClr val="dk1"/>
                </a:solidFill>
                <a:latin typeface="Trebuchet MS"/>
                <a:ea typeface="Trebuchet MS"/>
                <a:cs typeface="Trebuchet MS"/>
                <a:sym typeface="Trebuchet MS"/>
              </a:rPr>
              <a:t>Estudiar la factibilidad de:   </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90000"/>
              </a:lnSpc>
              <a:spcBef>
                <a:spcPts val="800"/>
              </a:spcBef>
              <a:spcAft>
                <a:spcPts val="0"/>
              </a:spcAft>
              <a:buClr>
                <a:schemeClr val="dk1"/>
              </a:buClr>
              <a:buSzPts val="2000"/>
              <a:buFont typeface="Arial"/>
              <a:buChar char="•"/>
            </a:pPr>
            <a:r>
              <a:rPr b="0" i="0" lang="en-US" sz="2000" u="none" cap="none" strike="noStrike">
                <a:solidFill>
                  <a:schemeClr val="dk1"/>
                </a:solidFill>
                <a:latin typeface="Trebuchet MS"/>
                <a:ea typeface="Trebuchet MS"/>
                <a:cs typeface="Trebuchet MS"/>
                <a:sym typeface="Trebuchet MS"/>
              </a:rPr>
              <a:t>Ampliar la elegibilidad continua de poblaciones específicas</a:t>
            </a:r>
            <a:endParaRPr b="0" i="0" sz="2000" u="none" cap="none" strike="noStrike">
              <a:solidFill>
                <a:schemeClr val="dk1"/>
              </a:solidFill>
              <a:latin typeface="Arial"/>
              <a:ea typeface="Arial"/>
              <a:cs typeface="Arial"/>
              <a:sym typeface="Arial"/>
            </a:endParaRPr>
          </a:p>
          <a:p>
            <a:pPr indent="-355600" lvl="0" marL="457200" marR="0" rtl="0" algn="l">
              <a:lnSpc>
                <a:spcPct val="90000"/>
              </a:lnSpc>
              <a:spcBef>
                <a:spcPts val="800"/>
              </a:spcBef>
              <a:spcAft>
                <a:spcPts val="0"/>
              </a:spcAft>
              <a:buClr>
                <a:schemeClr val="dk1"/>
              </a:buClr>
              <a:buSzPts val="2000"/>
              <a:buFont typeface="Arial"/>
              <a:buChar char="•"/>
            </a:pPr>
            <a:r>
              <a:rPr b="0" i="0" lang="en-US" sz="2000" u="none" cap="none" strike="noStrike">
                <a:solidFill>
                  <a:schemeClr val="dk1"/>
                </a:solidFill>
                <a:latin typeface="Trebuchet MS"/>
                <a:ea typeface="Trebuchet MS"/>
                <a:cs typeface="Trebuchet MS"/>
                <a:sym typeface="Trebuchet MS"/>
              </a:rPr>
              <a:t>Implementar servicios que aborden las HRSNs para poblaciones ampliadas</a:t>
            </a:r>
            <a:endParaRPr b="1" i="0" sz="2000" u="none" cap="none" strike="noStrike">
              <a:solidFill>
                <a:srgbClr val="000000"/>
              </a:solidFill>
              <a:latin typeface="Trebuchet MS"/>
              <a:ea typeface="Trebuchet MS"/>
              <a:cs typeface="Trebuchet MS"/>
              <a:sym typeface="Trebuchet MS"/>
            </a:endParaRPr>
          </a:p>
        </p:txBody>
      </p:sp>
      <p:sp>
        <p:nvSpPr>
          <p:cNvPr id="767" name="Google Shape;767;g357fddcc821_0_712"/>
          <p:cNvSpPr txBox="1"/>
          <p:nvPr>
            <p:ph type="title"/>
          </p:nvPr>
        </p:nvSpPr>
        <p:spPr>
          <a:xfrm>
            <a:off x="72548" y="154126"/>
            <a:ext cx="42831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2300"/>
              <a:t>HB1300 Feasibility Study</a:t>
            </a:r>
            <a:endParaRPr sz="2300"/>
          </a:p>
        </p:txBody>
      </p:sp>
      <p:sp>
        <p:nvSpPr>
          <p:cNvPr id="768" name="Google Shape;768;g357fddcc821_0_712"/>
          <p:cNvSpPr txBox="1"/>
          <p:nvPr/>
        </p:nvSpPr>
        <p:spPr>
          <a:xfrm>
            <a:off x="4788725" y="202825"/>
            <a:ext cx="3981600" cy="822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3100"/>
              <a:buFont typeface="Arial"/>
              <a:buNone/>
            </a:pPr>
            <a:r>
              <a:rPr b="1" i="0" lang="en-US" sz="2300" u="none" cap="none" strike="noStrike">
                <a:solidFill>
                  <a:schemeClr val="accent5"/>
                </a:solidFill>
                <a:latin typeface="Trebuchet MS"/>
                <a:ea typeface="Trebuchet MS"/>
                <a:cs typeface="Trebuchet MS"/>
                <a:sym typeface="Trebuchet MS"/>
              </a:rPr>
              <a:t>Estudio de factibilidad HB1300</a:t>
            </a:r>
            <a:endParaRPr b="1" i="0" sz="2300" u="none" cap="none" strike="noStrike">
              <a:solidFill>
                <a:schemeClr val="accent5"/>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2"/>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775" name="Google Shape;775;p12"/>
          <p:cNvSpPr txBox="1"/>
          <p:nvPr>
            <p:ph idx="12" type="sldNum"/>
          </p:nvPr>
        </p:nvSpPr>
        <p:spPr>
          <a:xfrm>
            <a:off x="8741093" y="4812910"/>
            <a:ext cx="167068" cy="154915"/>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776" name="Google Shape;776;p12"/>
          <p:cNvSpPr txBox="1"/>
          <p:nvPr/>
        </p:nvSpPr>
        <p:spPr>
          <a:xfrm>
            <a:off x="290103" y="1600564"/>
            <a:ext cx="3642000" cy="2228100"/>
          </a:xfrm>
          <a:prstGeom prst="rect">
            <a:avLst/>
          </a:prstGeom>
          <a:noFill/>
          <a:ln>
            <a:noFill/>
          </a:ln>
        </p:spPr>
        <p:txBody>
          <a:bodyPr anchorCtr="0" anchor="t" bIns="34275" lIns="68575" spcFirstLastPara="1" rIns="68575" wrap="square" tIns="34275">
            <a:noAutofit/>
          </a:bodyPr>
          <a:lstStyle/>
          <a:p>
            <a:pPr indent="-400050" lvl="0" marL="457200" marR="0" rtl="0" algn="l">
              <a:lnSpc>
                <a:spcPct val="90000"/>
              </a:lnSpc>
              <a:spcBef>
                <a:spcPts val="800"/>
              </a:spcBef>
              <a:spcAft>
                <a:spcPts val="0"/>
              </a:spcAft>
              <a:buClr>
                <a:srgbClr val="000000"/>
              </a:buClr>
              <a:buSzPts val="2700"/>
              <a:buFont typeface="Arial"/>
              <a:buChar char="•"/>
            </a:pPr>
            <a:r>
              <a:rPr b="0" i="0" lang="en-US" sz="2000" u="none" cap="none" strike="noStrike">
                <a:solidFill>
                  <a:srgbClr val="000000"/>
                </a:solidFill>
                <a:latin typeface="Trebuchet MS"/>
                <a:ea typeface="Trebuchet MS"/>
                <a:cs typeface="Trebuchet MS"/>
                <a:sym typeface="Trebuchet MS"/>
              </a:rPr>
              <a:t>Housing </a:t>
            </a:r>
            <a:endParaRPr b="0" i="0" sz="1400" u="none" cap="none" strike="noStrike">
              <a:solidFill>
                <a:srgbClr val="000000"/>
              </a:solidFill>
              <a:latin typeface="Arial"/>
              <a:ea typeface="Arial"/>
              <a:cs typeface="Arial"/>
              <a:sym typeface="Arial"/>
            </a:endParaRPr>
          </a:p>
          <a:p>
            <a:pPr indent="-400050" lvl="0" marL="457200" marR="0" rtl="0" algn="l">
              <a:lnSpc>
                <a:spcPct val="90000"/>
              </a:lnSpc>
              <a:spcBef>
                <a:spcPts val="800"/>
              </a:spcBef>
              <a:spcAft>
                <a:spcPts val="0"/>
              </a:spcAft>
              <a:buClr>
                <a:srgbClr val="000000"/>
              </a:buClr>
              <a:buSzPts val="2700"/>
              <a:buFont typeface="Arial"/>
              <a:buChar char="•"/>
            </a:pPr>
            <a:r>
              <a:rPr b="0" i="0" lang="en-US" sz="2000" u="none" cap="none" strike="noStrike">
                <a:solidFill>
                  <a:srgbClr val="000000"/>
                </a:solidFill>
                <a:latin typeface="Trebuchet MS"/>
                <a:ea typeface="Trebuchet MS"/>
                <a:cs typeface="Trebuchet MS"/>
                <a:sym typeface="Trebuchet MS"/>
              </a:rPr>
              <a:t>Extreme Weather </a:t>
            </a:r>
            <a:endParaRPr b="0" i="0" sz="1400" u="none" cap="none" strike="noStrike">
              <a:solidFill>
                <a:srgbClr val="000000"/>
              </a:solidFill>
              <a:latin typeface="Arial"/>
              <a:ea typeface="Arial"/>
              <a:cs typeface="Arial"/>
              <a:sym typeface="Arial"/>
            </a:endParaRPr>
          </a:p>
          <a:p>
            <a:pPr indent="-400050" lvl="0" marL="457200" marR="0" rtl="0" algn="l">
              <a:lnSpc>
                <a:spcPct val="90000"/>
              </a:lnSpc>
              <a:spcBef>
                <a:spcPts val="800"/>
              </a:spcBef>
              <a:spcAft>
                <a:spcPts val="0"/>
              </a:spcAft>
              <a:buClr>
                <a:srgbClr val="000000"/>
              </a:buClr>
              <a:buSzPts val="2700"/>
              <a:buFont typeface="Arial"/>
              <a:buChar char="•"/>
            </a:pPr>
            <a:r>
              <a:rPr b="0" i="0" lang="en-US" sz="2000" u="none" cap="none" strike="noStrike">
                <a:solidFill>
                  <a:srgbClr val="000000"/>
                </a:solidFill>
                <a:latin typeface="Trebuchet MS"/>
                <a:ea typeface="Trebuchet MS"/>
                <a:cs typeface="Trebuchet MS"/>
                <a:sym typeface="Trebuchet MS"/>
              </a:rPr>
              <a:t>Nutrition</a:t>
            </a:r>
            <a:endParaRPr b="0" i="0" sz="1400" u="none" cap="none" strike="noStrike">
              <a:solidFill>
                <a:srgbClr val="000000"/>
              </a:solidFill>
              <a:latin typeface="Arial"/>
              <a:ea typeface="Arial"/>
              <a:cs typeface="Arial"/>
              <a:sym typeface="Arial"/>
            </a:endParaRPr>
          </a:p>
          <a:p>
            <a:pPr indent="-400050" lvl="0" marL="457200" marR="0" rtl="0" algn="l">
              <a:lnSpc>
                <a:spcPct val="90000"/>
              </a:lnSpc>
              <a:spcBef>
                <a:spcPts val="800"/>
              </a:spcBef>
              <a:spcAft>
                <a:spcPts val="0"/>
              </a:spcAft>
              <a:buClr>
                <a:srgbClr val="000000"/>
              </a:buClr>
              <a:buSzPts val="2700"/>
              <a:buFont typeface="Arial"/>
              <a:buChar char="•"/>
            </a:pPr>
            <a:r>
              <a:rPr b="0" i="0" lang="en-US" sz="2000" u="none" cap="none" strike="noStrike">
                <a:solidFill>
                  <a:srgbClr val="000000"/>
                </a:solidFill>
                <a:latin typeface="Trebuchet MS"/>
                <a:ea typeface="Trebuchet MS"/>
                <a:cs typeface="Trebuchet MS"/>
                <a:sym typeface="Trebuchet MS"/>
              </a:rPr>
              <a:t>Social and Community Supports</a:t>
            </a:r>
            <a:endParaRPr sz="2000">
              <a:latin typeface="Trebuchet MS"/>
              <a:ea typeface="Trebuchet MS"/>
              <a:cs typeface="Trebuchet MS"/>
              <a:sym typeface="Trebuchet MS"/>
            </a:endParaRPr>
          </a:p>
          <a:p>
            <a:pPr indent="0" lvl="0" marL="457200" marR="0" rtl="0" algn="l">
              <a:lnSpc>
                <a:spcPct val="90000"/>
              </a:lnSpc>
              <a:spcBef>
                <a:spcPts val="8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12"/>
          <p:cNvSpPr txBox="1"/>
          <p:nvPr/>
        </p:nvSpPr>
        <p:spPr>
          <a:xfrm>
            <a:off x="4896975" y="1449600"/>
            <a:ext cx="3642000" cy="2894400"/>
          </a:xfrm>
          <a:prstGeom prst="rect">
            <a:avLst/>
          </a:prstGeom>
          <a:noFill/>
          <a:ln>
            <a:noFill/>
          </a:ln>
        </p:spPr>
        <p:txBody>
          <a:bodyPr anchorCtr="0" anchor="t" bIns="34275" lIns="68575" spcFirstLastPara="1" rIns="68575" wrap="square" tIns="34275">
            <a:noAutofit/>
          </a:bodyPr>
          <a:lstStyle/>
          <a:p>
            <a:pPr indent="-400050" lvl="0" marL="457200" marR="0" rtl="0" algn="l">
              <a:lnSpc>
                <a:spcPct val="90000"/>
              </a:lnSpc>
              <a:spcBef>
                <a:spcPts val="800"/>
              </a:spcBef>
              <a:spcAft>
                <a:spcPts val="0"/>
              </a:spcAft>
              <a:buClr>
                <a:schemeClr val="dk1"/>
              </a:buClr>
              <a:buSzPts val="2700"/>
              <a:buFont typeface="Arial"/>
              <a:buChar char="•"/>
            </a:pPr>
            <a:r>
              <a:rPr b="0" i="0" lang="en-US" sz="2000" u="none" cap="none" strike="noStrike">
                <a:solidFill>
                  <a:schemeClr val="dk1"/>
                </a:solidFill>
                <a:latin typeface="Trebuchet MS"/>
                <a:ea typeface="Trebuchet MS"/>
                <a:cs typeface="Trebuchet MS"/>
                <a:sym typeface="Trebuchet MS"/>
              </a:rPr>
              <a:t>Vivienda</a:t>
            </a:r>
            <a:endParaRPr b="0" i="0" sz="2000" u="none" cap="none" strike="noStrike">
              <a:solidFill>
                <a:schemeClr val="dk1"/>
              </a:solidFill>
              <a:latin typeface="Trebuchet MS"/>
              <a:ea typeface="Trebuchet MS"/>
              <a:cs typeface="Trebuchet MS"/>
              <a:sym typeface="Trebuchet MS"/>
            </a:endParaRPr>
          </a:p>
          <a:p>
            <a:pPr indent="-400050" lvl="0" marL="457200" marR="0" rtl="0" algn="l">
              <a:lnSpc>
                <a:spcPct val="90000"/>
              </a:lnSpc>
              <a:spcBef>
                <a:spcPts val="800"/>
              </a:spcBef>
              <a:spcAft>
                <a:spcPts val="0"/>
              </a:spcAft>
              <a:buClr>
                <a:schemeClr val="dk1"/>
              </a:buClr>
              <a:buSzPts val="2700"/>
              <a:buFont typeface="Arial"/>
              <a:buChar char="•"/>
            </a:pPr>
            <a:r>
              <a:rPr b="0" i="0" lang="en-US" sz="2000" u="none" cap="none" strike="noStrike">
                <a:solidFill>
                  <a:schemeClr val="dk1"/>
                </a:solidFill>
                <a:latin typeface="Trebuchet MS"/>
                <a:ea typeface="Trebuchet MS"/>
                <a:cs typeface="Trebuchet MS"/>
                <a:sym typeface="Trebuchet MS"/>
              </a:rPr>
              <a:t>Clima Extremo</a:t>
            </a:r>
            <a:endParaRPr b="0" i="0" sz="2000" u="none" cap="none" strike="noStrike">
              <a:solidFill>
                <a:schemeClr val="dk1"/>
              </a:solidFill>
              <a:latin typeface="Trebuchet MS"/>
              <a:ea typeface="Trebuchet MS"/>
              <a:cs typeface="Trebuchet MS"/>
              <a:sym typeface="Trebuchet MS"/>
            </a:endParaRPr>
          </a:p>
          <a:p>
            <a:pPr indent="-400050" lvl="0" marL="457200" marR="0" rtl="0" algn="l">
              <a:lnSpc>
                <a:spcPct val="90000"/>
              </a:lnSpc>
              <a:spcBef>
                <a:spcPts val="800"/>
              </a:spcBef>
              <a:spcAft>
                <a:spcPts val="0"/>
              </a:spcAft>
              <a:buClr>
                <a:schemeClr val="dk1"/>
              </a:buClr>
              <a:buSzPts val="2700"/>
              <a:buFont typeface="Arial"/>
              <a:buChar char="•"/>
            </a:pPr>
            <a:r>
              <a:rPr b="0" i="0" lang="en-US" sz="2000" u="none" cap="none" strike="noStrike">
                <a:solidFill>
                  <a:schemeClr val="dk1"/>
                </a:solidFill>
                <a:latin typeface="Trebuchet MS"/>
                <a:ea typeface="Trebuchet MS"/>
                <a:cs typeface="Trebuchet MS"/>
                <a:sym typeface="Trebuchet MS"/>
              </a:rPr>
              <a:t>Nutrición</a:t>
            </a:r>
            <a:endParaRPr b="0" i="0" sz="2000" u="none" cap="none" strike="noStrike">
              <a:solidFill>
                <a:schemeClr val="dk1"/>
              </a:solidFill>
              <a:latin typeface="Trebuchet MS"/>
              <a:ea typeface="Trebuchet MS"/>
              <a:cs typeface="Trebuchet MS"/>
              <a:sym typeface="Trebuchet MS"/>
            </a:endParaRPr>
          </a:p>
          <a:p>
            <a:pPr indent="-400050" lvl="0" marL="457200" marR="0" rtl="0" algn="l">
              <a:lnSpc>
                <a:spcPct val="90000"/>
              </a:lnSpc>
              <a:spcBef>
                <a:spcPts val="800"/>
              </a:spcBef>
              <a:spcAft>
                <a:spcPts val="0"/>
              </a:spcAft>
              <a:buClr>
                <a:schemeClr val="dk1"/>
              </a:buClr>
              <a:buSzPts val="2700"/>
              <a:buFont typeface="Arial"/>
              <a:buChar char="•"/>
            </a:pPr>
            <a:r>
              <a:rPr b="0" i="0" lang="en-US" sz="2000" u="none" cap="none" strike="noStrike">
                <a:solidFill>
                  <a:schemeClr val="dk1"/>
                </a:solidFill>
                <a:latin typeface="Trebuchet MS"/>
                <a:ea typeface="Trebuchet MS"/>
                <a:cs typeface="Trebuchet MS"/>
                <a:sym typeface="Trebuchet MS"/>
              </a:rPr>
              <a:t>Apoyos sociales y comunitarios</a:t>
            </a:r>
            <a:endParaRPr sz="2000">
              <a:solidFill>
                <a:schemeClr val="dk1"/>
              </a:solidFill>
              <a:latin typeface="Trebuchet MS"/>
              <a:ea typeface="Trebuchet MS"/>
              <a:cs typeface="Trebuchet MS"/>
              <a:sym typeface="Trebuchet MS"/>
            </a:endParaRPr>
          </a:p>
          <a:p>
            <a:pPr indent="0" lvl="0" marL="457200" marR="0" rtl="0" algn="l">
              <a:lnSpc>
                <a:spcPct val="90000"/>
              </a:lnSpc>
              <a:spcBef>
                <a:spcPts val="800"/>
              </a:spcBef>
              <a:spcAft>
                <a:spcPts val="0"/>
              </a:spcAft>
              <a:buNone/>
            </a:pPr>
            <a:r>
              <a:t/>
            </a:r>
            <a:endParaRPr sz="2000">
              <a:solidFill>
                <a:schemeClr val="dk1"/>
              </a:solidFill>
              <a:latin typeface="Trebuchet MS"/>
              <a:ea typeface="Trebuchet MS"/>
              <a:cs typeface="Trebuchet MS"/>
              <a:sym typeface="Trebuchet MS"/>
            </a:endParaRPr>
          </a:p>
        </p:txBody>
      </p:sp>
      <p:sp>
        <p:nvSpPr>
          <p:cNvPr id="778" name="Google Shape;778;p12"/>
          <p:cNvSpPr txBox="1"/>
          <p:nvPr>
            <p:ph type="title"/>
          </p:nvPr>
        </p:nvSpPr>
        <p:spPr>
          <a:xfrm>
            <a:off x="89400" y="303725"/>
            <a:ext cx="40434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2300"/>
              <a:t>HRSNs Services Considered for 1300 Feasibility Study</a:t>
            </a:r>
            <a:endParaRPr sz="3700"/>
          </a:p>
        </p:txBody>
      </p:sp>
      <p:sp>
        <p:nvSpPr>
          <p:cNvPr id="779" name="Google Shape;779;p12"/>
          <p:cNvSpPr/>
          <p:nvPr/>
        </p:nvSpPr>
        <p:spPr>
          <a:xfrm>
            <a:off x="324900" y="2527071"/>
            <a:ext cx="3265500" cy="1301700"/>
          </a:xfrm>
          <a:prstGeom prst="rect">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80" name="Google Shape;780;p12"/>
          <p:cNvSpPr txBox="1"/>
          <p:nvPr/>
        </p:nvSpPr>
        <p:spPr>
          <a:xfrm>
            <a:off x="4599550" y="185200"/>
            <a:ext cx="4545600" cy="114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300"/>
              <a:buFont typeface="Arial"/>
              <a:buNone/>
            </a:pPr>
            <a:r>
              <a:rPr b="1" i="0" lang="en-US" sz="2300" u="none" cap="none" strike="noStrike">
                <a:solidFill>
                  <a:schemeClr val="accent5"/>
                </a:solidFill>
                <a:latin typeface="Trebuchet MS"/>
                <a:ea typeface="Trebuchet MS"/>
                <a:cs typeface="Trebuchet MS"/>
                <a:sym typeface="Trebuchet MS"/>
              </a:rPr>
              <a:t>Servicios de HRSNs considerados para el estudio de factibilidad 1300</a:t>
            </a:r>
            <a:endParaRPr b="0" i="0" sz="1000" u="none" cap="none" strike="noStrike">
              <a:solidFill>
                <a:srgbClr val="000000"/>
              </a:solidFill>
              <a:latin typeface="Arial"/>
              <a:ea typeface="Arial"/>
              <a:cs typeface="Arial"/>
              <a:sym typeface="Arial"/>
            </a:endParaRPr>
          </a:p>
        </p:txBody>
      </p:sp>
      <p:sp>
        <p:nvSpPr>
          <p:cNvPr id="781" name="Google Shape;781;p12"/>
          <p:cNvSpPr/>
          <p:nvPr/>
        </p:nvSpPr>
        <p:spPr>
          <a:xfrm>
            <a:off x="4834375" y="2427100"/>
            <a:ext cx="3265500" cy="1206000"/>
          </a:xfrm>
          <a:prstGeom prst="rect">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82" name="Google Shape;782;p12"/>
          <p:cNvSpPr/>
          <p:nvPr/>
        </p:nvSpPr>
        <p:spPr>
          <a:xfrm>
            <a:off x="2873325" y="2476568"/>
            <a:ext cx="1584300" cy="476100"/>
          </a:xfrm>
          <a:prstGeom prst="rect">
            <a:avLst/>
          </a:prstGeom>
          <a:solidFill>
            <a:schemeClr val="accent5"/>
          </a:solidFill>
          <a:ln cap="flat" cmpd="sng" w="25400">
            <a:solidFill>
              <a:srgbClr val="0E12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Today’s Focus</a:t>
            </a:r>
            <a:endParaRPr b="0" i="0" sz="1400" u="none" cap="none" strike="noStrike">
              <a:solidFill>
                <a:srgbClr val="000000"/>
              </a:solidFill>
              <a:latin typeface="Arial"/>
              <a:ea typeface="Arial"/>
              <a:cs typeface="Arial"/>
              <a:sym typeface="Arial"/>
            </a:endParaRPr>
          </a:p>
        </p:txBody>
      </p:sp>
      <p:sp>
        <p:nvSpPr>
          <p:cNvPr id="783" name="Google Shape;783;p12"/>
          <p:cNvSpPr/>
          <p:nvPr/>
        </p:nvSpPr>
        <p:spPr>
          <a:xfrm>
            <a:off x="7395800" y="2476580"/>
            <a:ext cx="1584300" cy="476100"/>
          </a:xfrm>
          <a:prstGeom prst="rect">
            <a:avLst/>
          </a:prstGeom>
          <a:solidFill>
            <a:schemeClr val="accent5"/>
          </a:solidFill>
          <a:ln cap="flat" cmpd="sng" w="25400">
            <a:solidFill>
              <a:srgbClr val="0E12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Enfoque de hoy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g36a88c48cef_6_21"/>
          <p:cNvSpPr txBox="1"/>
          <p:nvPr/>
        </p:nvSpPr>
        <p:spPr>
          <a:xfrm>
            <a:off x="392119" y="330484"/>
            <a:ext cx="8636100" cy="755700"/>
          </a:xfrm>
          <a:prstGeom prst="rect">
            <a:avLst/>
          </a:prstGeom>
          <a:no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rgbClr val="000000"/>
              </a:buClr>
              <a:buSzPts val="3000"/>
              <a:buFont typeface="Arial"/>
              <a:buNone/>
            </a:pPr>
            <a:r>
              <a:rPr b="1" i="0" lang="en-US" sz="3000" u="none" cap="none" strike="noStrike">
                <a:solidFill>
                  <a:srgbClr val="001970"/>
                </a:solidFill>
                <a:latin typeface="Trebuchet MS"/>
                <a:ea typeface="Trebuchet MS"/>
                <a:cs typeface="Trebuchet MS"/>
                <a:sym typeface="Trebuchet MS"/>
              </a:rPr>
              <a:t>Timeline of Activities</a:t>
            </a:r>
            <a:endParaRPr b="1" i="0" sz="3000" u="none" cap="none" strike="noStrike">
              <a:solidFill>
                <a:srgbClr val="001970"/>
              </a:solidFill>
              <a:latin typeface="Trebuchet MS"/>
              <a:ea typeface="Trebuchet MS"/>
              <a:cs typeface="Trebuchet MS"/>
              <a:sym typeface="Trebuchet MS"/>
            </a:endParaRPr>
          </a:p>
        </p:txBody>
      </p:sp>
      <p:graphicFrame>
        <p:nvGraphicFramePr>
          <p:cNvPr id="789" name="Google Shape;789;g36a88c48cef_6_21"/>
          <p:cNvGraphicFramePr/>
          <p:nvPr/>
        </p:nvGraphicFramePr>
        <p:xfrm>
          <a:off x="392125" y="1499900"/>
          <a:ext cx="3000000" cy="3000000"/>
        </p:xfrm>
        <a:graphic>
          <a:graphicData uri="http://schemas.openxmlformats.org/drawingml/2006/table">
            <a:tbl>
              <a:tblPr>
                <a:noFill/>
                <a:tableStyleId>{BE3A9142-5C1F-4895-83E5-6D1EB0A0115D}</a:tableStyleId>
              </a:tblPr>
              <a:tblGrid>
                <a:gridCol w="1977050"/>
                <a:gridCol w="1977050"/>
                <a:gridCol w="1977050"/>
                <a:gridCol w="1977050"/>
              </a:tblGrid>
              <a:tr h="377900">
                <a:tc gridSpan="3">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27"/>
                            </a:ext>
                          </a:extLst>
                        </a:rPr>
                        <a:t>1300 Feasibility Study Activities</a:t>
                      </a:r>
                      <a:endParaRPr b="1" sz="1500" u="none" cap="none" strike="noStrike">
                        <a:solidFill>
                          <a:schemeClr val="lt1"/>
                        </a:solidFill>
                        <a:latin typeface="Trebuchet MS"/>
                        <a:ea typeface="Trebuchet MS"/>
                        <a:cs typeface="Trebuchet MS"/>
                        <a:sym typeface="Trebuchet MS"/>
                      </a:endParaRPr>
                    </a:p>
                  </a:txBody>
                  <a:tcPr marT="91425" marB="91425" marR="91425" marL="91425">
                    <a:solidFill>
                      <a:srgbClr val="001970">
                        <a:alpha val="80000"/>
                      </a:srgbClr>
                    </a:solidFill>
                  </a:tcPr>
                </a:tc>
                <a:tc hMerge="1"/>
                <a:tc hMerge="1"/>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Future Work</a:t>
                      </a:r>
                      <a:endParaRPr b="1" sz="1500" u="none" cap="none" strike="noStrike">
                        <a:latin typeface="Trebuchet MS"/>
                        <a:ea typeface="Trebuchet MS"/>
                        <a:cs typeface="Trebuchet MS"/>
                        <a:sym typeface="Trebuchet MS"/>
                      </a:endParaRPr>
                    </a:p>
                  </a:txBody>
                  <a:tcPr marT="91425" marB="91425" marR="91425" marL="91425">
                    <a:solidFill>
                      <a:srgbClr val="CCCCCC"/>
                    </a:solidFill>
                  </a:tcPr>
                </a:tc>
              </a:tr>
              <a:tr h="37790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June-</a:t>
                      </a:r>
                      <a:r>
                        <a:rPr b="1" lang="en-US" sz="1500" u="none" cap="none" strike="noStrike">
                          <a:latin typeface="Trebuchet MS"/>
                          <a:ea typeface="Trebuchet MS"/>
                          <a:cs typeface="Trebuchet MS"/>
                          <a:sym typeface="Trebuchet MS"/>
                          <a:extLst>
                            <a:ext uri="http://customooxmlschemas.google.com/">
                              <go:slidesCustomData xmlns:go="http://customooxmlschemas.google.com/" textRoundtripDataId="28"/>
                            </a:ext>
                          </a:extLst>
                        </a:rPr>
                        <a:t>July</a:t>
                      </a:r>
                      <a:r>
                        <a:rPr b="1" lang="en-US" sz="1500" u="none" cap="none" strike="noStrike">
                          <a:latin typeface="Trebuchet MS"/>
                          <a:ea typeface="Trebuchet MS"/>
                          <a:cs typeface="Trebuchet MS"/>
                          <a:sym typeface="Trebuchet MS"/>
                        </a:rPr>
                        <a:t> 2025</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August-December 2025</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January 2026</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2026 and beyond</a:t>
                      </a:r>
                      <a:endParaRPr b="1" sz="1500" u="none" cap="none" strike="noStrike">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500"/>
                        <a:buFont typeface="Arial"/>
                        <a:buNone/>
                      </a:pPr>
                      <a:r>
                        <a:t/>
                      </a:r>
                      <a:endParaRPr b="1" sz="1500" u="none" cap="none" strike="noStrike">
                        <a:latin typeface="Trebuchet MS"/>
                        <a:ea typeface="Trebuchet MS"/>
                        <a:cs typeface="Trebuchet MS"/>
                        <a:sym typeface="Trebuchet MS"/>
                      </a:endParaRPr>
                    </a:p>
                  </a:txBody>
                  <a:tcPr marT="91425" marB="91425" marR="91425" marL="91425">
                    <a:solidFill>
                      <a:srgbClr val="CCCCCC"/>
                    </a:solidFill>
                  </a:tcPr>
                </a:tc>
              </a:tr>
              <a:tr h="377900">
                <a:tc>
                  <a:txBody>
                    <a:bodyPr/>
                    <a:lstStyle/>
                    <a:p>
                      <a:pPr indent="0" lvl="0" marL="0" marR="0" rtl="0" algn="ctr">
                        <a:lnSpc>
                          <a:spcPct val="90000"/>
                        </a:lnSpc>
                        <a:spcBef>
                          <a:spcPts val="0"/>
                        </a:spcBef>
                        <a:spcAft>
                          <a:spcPts val="0"/>
                        </a:spcAft>
                        <a:buClr>
                          <a:srgbClr val="000000"/>
                        </a:buClr>
                        <a:buSzPts val="1400"/>
                        <a:buFont typeface="Arial"/>
                        <a:buNone/>
                      </a:pPr>
                      <a:r>
                        <a:rPr lang="en-US" sz="1400" u="none" cap="none" strike="noStrike">
                          <a:solidFill>
                            <a:schemeClr val="dk1"/>
                          </a:solidFill>
                          <a:latin typeface="Trebuchet MS"/>
                          <a:ea typeface="Trebuchet MS"/>
                          <a:cs typeface="Trebuchet MS"/>
                          <a:sym typeface="Trebuchet MS"/>
                        </a:rPr>
                        <a:t>Explore the possibility of HRSNs Services and identify who would benefit from them</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rebuchet MS"/>
                          <a:ea typeface="Trebuchet MS"/>
                          <a:cs typeface="Trebuchet MS"/>
                          <a:sym typeface="Trebuchet MS"/>
                        </a:rPr>
                        <a:t>Analyze feasibility of expanding identified HRSNs services</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Trebuchet MS"/>
                          <a:ea typeface="Trebuchet MS"/>
                          <a:cs typeface="Trebuchet MS"/>
                          <a:sym typeface="Trebuchet MS"/>
                        </a:rPr>
                        <a:t>Publish the feasibility study </a:t>
                      </a:r>
                      <a:endParaRPr sz="15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Trebuchet MS"/>
                          <a:ea typeface="Trebuchet MS"/>
                          <a:cs typeface="Trebuchet MS"/>
                          <a:sym typeface="Trebuchet MS"/>
                        </a:rPr>
                        <a:t>Identify considerations for future decisions about potential implementation of HRSNs services</a:t>
                      </a:r>
                      <a:endParaRPr sz="15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8"/>
          <p:cNvSpPr txBox="1"/>
          <p:nvPr/>
        </p:nvSpPr>
        <p:spPr>
          <a:xfrm>
            <a:off x="392119" y="330484"/>
            <a:ext cx="8635950" cy="755775"/>
          </a:xfrm>
          <a:prstGeom prst="rect">
            <a:avLst/>
          </a:prstGeom>
          <a:noFill/>
          <a:ln>
            <a:noFill/>
          </a:ln>
        </p:spPr>
        <p:txBody>
          <a:bodyPr anchorCtr="0" anchor="ctr" bIns="34275" lIns="68550" spcFirstLastPara="1" rIns="68550" wrap="square" tIns="34275">
            <a:noAutofit/>
          </a:bodyPr>
          <a:lstStyle/>
          <a:p>
            <a:pPr indent="0" lvl="0" marL="0" marR="0" rtl="0" algn="ctr">
              <a:lnSpc>
                <a:spcPct val="90000"/>
              </a:lnSpc>
              <a:spcBef>
                <a:spcPts val="0"/>
              </a:spcBef>
              <a:spcAft>
                <a:spcPts val="0"/>
              </a:spcAft>
              <a:buClr>
                <a:srgbClr val="000000"/>
              </a:buClr>
              <a:buSzPts val="3000"/>
              <a:buFont typeface="Arial"/>
              <a:buNone/>
            </a:pPr>
            <a:r>
              <a:rPr b="1" i="0" lang="en-US" sz="3000" u="none" cap="none" strike="noStrike">
                <a:solidFill>
                  <a:srgbClr val="001970"/>
                </a:solidFill>
                <a:latin typeface="Trebuchet MS"/>
                <a:ea typeface="Trebuchet MS"/>
                <a:cs typeface="Trebuchet MS"/>
                <a:sym typeface="Trebuchet MS"/>
              </a:rPr>
              <a:t>Cronología de las actividades</a:t>
            </a:r>
            <a:endParaRPr b="1" i="0" sz="3000" u="none" cap="none" strike="noStrike">
              <a:solidFill>
                <a:srgbClr val="001970"/>
              </a:solidFill>
              <a:latin typeface="Trebuchet MS"/>
              <a:ea typeface="Trebuchet MS"/>
              <a:cs typeface="Trebuchet MS"/>
              <a:sym typeface="Trebuchet MS"/>
            </a:endParaRPr>
          </a:p>
        </p:txBody>
      </p:sp>
      <p:graphicFrame>
        <p:nvGraphicFramePr>
          <p:cNvPr id="795" name="Google Shape;795;p8"/>
          <p:cNvGraphicFramePr/>
          <p:nvPr/>
        </p:nvGraphicFramePr>
        <p:xfrm>
          <a:off x="392125" y="1499900"/>
          <a:ext cx="3000000" cy="3000000"/>
        </p:xfrm>
        <a:graphic>
          <a:graphicData uri="http://schemas.openxmlformats.org/drawingml/2006/table">
            <a:tbl>
              <a:tblPr>
                <a:noFill/>
                <a:tableStyleId>{BE3A9142-5C1F-4895-83E5-6D1EB0A0115D}</a:tableStyleId>
              </a:tblPr>
              <a:tblGrid>
                <a:gridCol w="1977050"/>
                <a:gridCol w="1977050"/>
                <a:gridCol w="1977050"/>
                <a:gridCol w="1977050"/>
              </a:tblGrid>
              <a:tr h="377900">
                <a:tc gridSpan="3">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solidFill>
                            <a:schemeClr val="lt1"/>
                          </a:solidFill>
                          <a:latin typeface="Trebuchet MS"/>
                          <a:ea typeface="Trebuchet MS"/>
                          <a:cs typeface="Trebuchet MS"/>
                          <a:sym typeface="Trebuchet MS"/>
                        </a:rPr>
                        <a:t>1300 Actividades de Estudio de Factibilidad</a:t>
                      </a:r>
                      <a:endParaRPr b="1" sz="1500" u="none" cap="none" strike="noStrike">
                        <a:solidFill>
                          <a:schemeClr val="lt1"/>
                        </a:solidFill>
                        <a:latin typeface="Trebuchet MS"/>
                        <a:ea typeface="Trebuchet MS"/>
                        <a:cs typeface="Trebuchet MS"/>
                        <a:sym typeface="Trebuchet MS"/>
                      </a:endParaRPr>
                    </a:p>
                  </a:txBody>
                  <a:tcPr marT="91425" marB="91425" marR="91425" marL="91425">
                    <a:solidFill>
                      <a:srgbClr val="001970">
                        <a:alpha val="80000"/>
                      </a:srgbClr>
                    </a:solidFill>
                  </a:tcPr>
                </a:tc>
                <a:tc hMerge="1"/>
                <a:tc hMerge="1"/>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Trabajo futuro</a:t>
                      </a:r>
                      <a:endParaRPr b="1" sz="1500" u="none" cap="none" strike="noStrike">
                        <a:latin typeface="Trebuchet MS"/>
                        <a:ea typeface="Trebuchet MS"/>
                        <a:cs typeface="Trebuchet MS"/>
                        <a:sym typeface="Trebuchet MS"/>
                      </a:endParaRPr>
                    </a:p>
                  </a:txBody>
                  <a:tcPr marT="91425" marB="91425" marR="91425" marL="91425">
                    <a:solidFill>
                      <a:srgbClr val="CCCCCC"/>
                    </a:solidFill>
                  </a:tcPr>
                </a:tc>
              </a:tr>
              <a:tr h="377900">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Junio a julio de 2025</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Agosto a diciembre de 2025</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Enero de 2026</a:t>
                      </a:r>
                      <a:endParaRPr b="1" sz="1500" u="none" cap="none" strike="noStrike">
                        <a:latin typeface="Trebuchet MS"/>
                        <a:ea typeface="Trebuchet MS"/>
                        <a:cs typeface="Trebuchet MS"/>
                        <a:sym typeface="Trebuchet MS"/>
                      </a:endParaRPr>
                    </a:p>
                  </a:txBody>
                  <a:tcPr marT="91425" marB="91425" marR="91425" marL="91425">
                    <a:solidFill>
                      <a:srgbClr val="A1C4D7"/>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US" sz="1500" u="none" cap="none" strike="noStrike">
                          <a:latin typeface="Trebuchet MS"/>
                          <a:ea typeface="Trebuchet MS"/>
                          <a:cs typeface="Trebuchet MS"/>
                          <a:sym typeface="Trebuchet MS"/>
                        </a:rPr>
                        <a:t>2026 y más adelante</a:t>
                      </a:r>
                      <a:endParaRPr b="1" sz="1500" u="none" cap="none" strike="noStrike">
                        <a:latin typeface="Trebuchet MS"/>
                        <a:ea typeface="Trebuchet MS"/>
                        <a:cs typeface="Trebuchet MS"/>
                        <a:sym typeface="Trebuchet MS"/>
                      </a:endParaRPr>
                    </a:p>
                  </a:txBody>
                  <a:tcPr marT="91425" marB="91425" marR="91425" marL="91425">
                    <a:solidFill>
                      <a:srgbClr val="CCCCCC"/>
                    </a:solidFill>
                  </a:tcPr>
                </a:tc>
              </a:tr>
              <a:tr h="377900">
                <a:tc>
                  <a:txBody>
                    <a:bodyPr/>
                    <a:lstStyle/>
                    <a:p>
                      <a:pPr indent="0" lvl="0" marL="0" marR="0" rtl="0" algn="ctr">
                        <a:lnSpc>
                          <a:spcPct val="90000"/>
                        </a:lnSpc>
                        <a:spcBef>
                          <a:spcPts val="0"/>
                        </a:spcBef>
                        <a:spcAft>
                          <a:spcPts val="0"/>
                        </a:spcAft>
                        <a:buClr>
                          <a:srgbClr val="000000"/>
                        </a:buClr>
                        <a:buSzPts val="1400"/>
                        <a:buFont typeface="Arial"/>
                        <a:buNone/>
                      </a:pPr>
                      <a:r>
                        <a:rPr lang="en-US" sz="1400" u="none" cap="none" strike="noStrike">
                          <a:solidFill>
                            <a:schemeClr val="dk1"/>
                          </a:solidFill>
                          <a:latin typeface="Trebuchet MS"/>
                          <a:ea typeface="Trebuchet MS"/>
                          <a:cs typeface="Trebuchet MS"/>
                          <a:sym typeface="Trebuchet MS"/>
                        </a:rPr>
                        <a:t>Explorar la posibilidad de los servicios de HRSNs e identificar quién se beneficiaría de ellos</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solidFill>
                            <a:schemeClr val="dk1"/>
                          </a:solidFill>
                          <a:latin typeface="Trebuchet MS"/>
                          <a:ea typeface="Trebuchet MS"/>
                          <a:cs typeface="Trebuchet MS"/>
                          <a:sym typeface="Trebuchet MS"/>
                        </a:rPr>
                        <a:t>Analizar la viabilidad de ampliar los servicios de HRSNs identificados</a:t>
                      </a:r>
                      <a:endParaRPr sz="1500" u="none" cap="none" strike="noStrike">
                        <a:solidFill>
                          <a:schemeClr val="dk1"/>
                        </a:solidFill>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Trebuchet MS"/>
                          <a:ea typeface="Trebuchet MS"/>
                          <a:cs typeface="Trebuchet MS"/>
                          <a:sym typeface="Trebuchet MS"/>
                        </a:rPr>
                        <a:t>Publicar el estudio de factibilidad </a:t>
                      </a:r>
                      <a:endParaRPr sz="15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500"/>
                        <a:buFont typeface="Arial"/>
                        <a:buNone/>
                      </a:pPr>
                      <a:r>
                        <a:rPr lang="en-US" sz="1500" u="none" cap="none" strike="noStrike">
                          <a:latin typeface="Trebuchet MS"/>
                          <a:ea typeface="Trebuchet MS"/>
                          <a:cs typeface="Trebuchet MS"/>
                          <a:sym typeface="Trebuchet MS"/>
                        </a:rPr>
                        <a:t>Identificar consideraciones para decisiones futuras sobre la posible implementación de los servicios de HRSNs</a:t>
                      </a:r>
                      <a:endParaRPr sz="15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g357fddcc821_0_532"/>
          <p:cNvSpPr txBox="1"/>
          <p:nvPr>
            <p:ph type="title"/>
          </p:nvPr>
        </p:nvSpPr>
        <p:spPr>
          <a:xfrm>
            <a:off x="605681" y="1611056"/>
            <a:ext cx="3602400" cy="1138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5400"/>
              <a:buFont typeface="Trebuchet MS"/>
              <a:buNone/>
            </a:pPr>
            <a:r>
              <a:rPr b="0" lang="en-US" sz="3300"/>
              <a:t>Today’s Discussion</a:t>
            </a:r>
            <a:endParaRPr/>
          </a:p>
        </p:txBody>
      </p:sp>
      <p:sp>
        <p:nvSpPr>
          <p:cNvPr id="802" name="Google Shape;802;g357fddcc821_0_532"/>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803" name="Google Shape;803;g357fddcc821_0_532"/>
          <p:cNvSpPr txBox="1"/>
          <p:nvPr/>
        </p:nvSpPr>
        <p:spPr>
          <a:xfrm>
            <a:off x="5104150" y="1859600"/>
            <a:ext cx="3602400" cy="641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300"/>
              <a:buFont typeface="Arial"/>
              <a:buNone/>
            </a:pPr>
            <a:r>
              <a:rPr b="0" i="0" lang="en-US" sz="3300" u="none" cap="none" strike="noStrike">
                <a:solidFill>
                  <a:schemeClr val="lt1"/>
                </a:solidFill>
                <a:latin typeface="Trebuchet MS"/>
                <a:ea typeface="Trebuchet MS"/>
                <a:cs typeface="Trebuchet MS"/>
                <a:sym typeface="Trebuchet MS"/>
              </a:rPr>
              <a:t>Discusión de hoy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g36926d351d5_2_5"/>
          <p:cNvSpPr txBox="1"/>
          <p:nvPr>
            <p:ph type="title"/>
          </p:nvPr>
        </p:nvSpPr>
        <p:spPr>
          <a:xfrm>
            <a:off x="433650" y="151926"/>
            <a:ext cx="3602400" cy="114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sz="2200">
                <a:extLst>
                  <a:ext uri="http://customooxmlschemas.google.com/">
                    <go:slidesCustomData xmlns:go="http://customooxmlschemas.google.com/" textRoundtripDataId="29"/>
                  </a:ext>
                </a:extLst>
              </a:rPr>
              <a:t>Impacting </a:t>
            </a:r>
            <a:r>
              <a:rPr lang="en-US" sz="2200">
                <a:extLst>
                  <a:ext uri="http://customooxmlschemas.google.com/">
                    <go:slidesCustomData xmlns:go="http://customooxmlschemas.google.com/" textRoundtripDataId="30"/>
                  </a:ext>
                </a:extLst>
              </a:rPr>
              <a:t>HRSNs through </a:t>
            </a:r>
            <a:r>
              <a:rPr lang="en-US" sz="2200"/>
              <a:t>Nutrition and Social Supports</a:t>
            </a:r>
            <a:endParaRPr sz="3800"/>
          </a:p>
        </p:txBody>
      </p:sp>
      <p:sp>
        <p:nvSpPr>
          <p:cNvPr id="809" name="Google Shape;809;g36926d351d5_2_5"/>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810" name="Google Shape;810;g36926d351d5_2_5"/>
          <p:cNvSpPr txBox="1"/>
          <p:nvPr/>
        </p:nvSpPr>
        <p:spPr>
          <a:xfrm>
            <a:off x="207700" y="1483013"/>
            <a:ext cx="41448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Trebuchet MS"/>
                <a:ea typeface="Trebuchet MS"/>
                <a:cs typeface="Trebuchet MS"/>
                <a:sym typeface="Trebuchet MS"/>
              </a:rPr>
              <a:t>Nutrition</a:t>
            </a:r>
            <a:r>
              <a:rPr b="1" i="0" lang="en-US" sz="1600" u="none" cap="none" strike="noStrike">
                <a:solidFill>
                  <a:schemeClr val="dk1"/>
                </a:solidFill>
                <a:latin typeface="Trebuchet MS"/>
                <a:ea typeface="Trebuchet MS"/>
                <a:cs typeface="Trebuchet MS"/>
                <a:sym typeface="Trebuchet MS"/>
              </a:rPr>
              <a:t> services</a:t>
            </a:r>
            <a:r>
              <a:rPr lang="en-US" sz="1600">
                <a:solidFill>
                  <a:schemeClr val="dk1"/>
                </a:solidFill>
                <a:latin typeface="Trebuchet MS"/>
                <a:ea typeface="Trebuchet MS"/>
                <a:cs typeface="Trebuchet MS"/>
                <a:sym typeface="Trebuchet MS"/>
              </a:rPr>
              <a:t>: Services or resources that support a </a:t>
            </a:r>
            <a:r>
              <a:rPr b="0" i="0" lang="en-US" sz="1600" u="none" cap="none" strike="noStrike">
                <a:solidFill>
                  <a:schemeClr val="dk1"/>
                </a:solidFill>
                <a:latin typeface="Trebuchet MS"/>
                <a:ea typeface="Trebuchet MS"/>
                <a:cs typeface="Trebuchet MS"/>
                <a:sym typeface="Trebuchet MS"/>
              </a:rPr>
              <a:t>members’ </a:t>
            </a:r>
            <a:r>
              <a:rPr lang="en-US" sz="1600">
                <a:solidFill>
                  <a:schemeClr val="dk1"/>
                </a:solidFill>
                <a:latin typeface="Trebuchet MS"/>
                <a:ea typeface="Trebuchet MS"/>
                <a:cs typeface="Trebuchet MS"/>
                <a:sym typeface="Trebuchet MS"/>
              </a:rPr>
              <a:t>access to n</a:t>
            </a:r>
            <a:r>
              <a:rPr b="0" i="0" lang="en-US" sz="1600" u="none" cap="none" strike="noStrike">
                <a:solidFill>
                  <a:schemeClr val="dk1"/>
                </a:solidFill>
                <a:latin typeface="Trebuchet MS"/>
                <a:ea typeface="Trebuchet MS"/>
                <a:cs typeface="Trebuchet MS"/>
                <a:sym typeface="Trebuchet MS"/>
              </a:rPr>
              <a:t>utritious and available food </a:t>
            </a:r>
            <a:r>
              <a:rPr lang="en-US" sz="1600">
                <a:solidFill>
                  <a:schemeClr val="dk1"/>
                </a:solidFill>
                <a:latin typeface="Trebuchet MS"/>
                <a:ea typeface="Trebuchet MS"/>
                <a:cs typeface="Trebuchet MS"/>
                <a:sym typeface="Trebuchet MS"/>
              </a:rPr>
              <a:t>as a core component of </a:t>
            </a:r>
            <a:r>
              <a:rPr lang="en-US" sz="1600">
                <a:solidFill>
                  <a:schemeClr val="dk1"/>
                </a:solidFill>
                <a:latin typeface="Trebuchet MS"/>
                <a:ea typeface="Trebuchet MS"/>
                <a:cs typeface="Trebuchet MS"/>
                <a:sym typeface="Trebuchet MS"/>
              </a:rPr>
              <a:t>maintaining</a:t>
            </a:r>
            <a:r>
              <a:rPr lang="en-US" sz="1600">
                <a:solidFill>
                  <a:schemeClr val="dk1"/>
                </a:solidFill>
                <a:latin typeface="Trebuchet MS"/>
                <a:ea typeface="Trebuchet MS"/>
                <a:cs typeface="Trebuchet MS"/>
                <a:sym typeface="Trebuchet MS"/>
              </a:rPr>
              <a:t> their </a:t>
            </a:r>
            <a:r>
              <a:rPr lang="en-US" sz="1600">
                <a:solidFill>
                  <a:schemeClr val="dk1"/>
                </a:solidFill>
                <a:latin typeface="Trebuchet MS"/>
                <a:ea typeface="Trebuchet MS"/>
                <a:cs typeface="Trebuchet MS"/>
                <a:sym typeface="Trebuchet MS"/>
              </a:rPr>
              <a:t>health</a:t>
            </a:r>
            <a:r>
              <a:rPr lang="en-US" sz="1600">
                <a:solidFill>
                  <a:schemeClr val="dk1"/>
                </a:solidFill>
                <a:latin typeface="Trebuchet MS"/>
                <a:ea typeface="Trebuchet MS"/>
                <a:cs typeface="Trebuchet MS"/>
                <a:sym typeface="Trebuchet MS"/>
              </a:rPr>
              <a:t> and wellbeing.</a:t>
            </a:r>
            <a:r>
              <a:rPr lang="en-US" sz="1600">
                <a:solidFill>
                  <a:srgbClr val="FF0000"/>
                </a:solidFill>
                <a:latin typeface="Trebuchet MS"/>
                <a:ea typeface="Trebuchet MS"/>
                <a:cs typeface="Trebuchet MS"/>
                <a:sym typeface="Trebuchet MS"/>
              </a:rPr>
              <a:t> </a:t>
            </a:r>
            <a:endParaRPr b="0" i="0" sz="1600" u="none" cap="none" strike="noStrike">
              <a:solidFill>
                <a:srgbClr val="FF0000"/>
              </a:solidFill>
              <a:latin typeface="Trebuchet MS"/>
              <a:ea typeface="Trebuchet MS"/>
              <a:cs typeface="Trebuchet MS"/>
              <a:sym typeface="Trebuchet MS"/>
            </a:endParaRPr>
          </a:p>
        </p:txBody>
      </p:sp>
      <p:sp>
        <p:nvSpPr>
          <p:cNvPr id="811" name="Google Shape;811;g36926d351d5_2_5"/>
          <p:cNvSpPr txBox="1"/>
          <p:nvPr>
            <p:ph idx="1" type="body"/>
          </p:nvPr>
        </p:nvSpPr>
        <p:spPr>
          <a:xfrm>
            <a:off x="207700" y="2828900"/>
            <a:ext cx="3641700" cy="1679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1900"/>
              <a:buNone/>
            </a:pPr>
            <a:r>
              <a:rPr b="1" lang="en-US" sz="1600">
                <a:solidFill>
                  <a:schemeClr val="dk1"/>
                </a:solidFill>
                <a:latin typeface="Trebuchet MS"/>
                <a:ea typeface="Trebuchet MS"/>
                <a:cs typeface="Trebuchet MS"/>
                <a:sym typeface="Trebuchet MS"/>
              </a:rPr>
              <a:t>S</a:t>
            </a:r>
            <a:r>
              <a:rPr b="1" lang="en-US" sz="1600">
                <a:solidFill>
                  <a:schemeClr val="dk1"/>
                </a:solidFill>
                <a:latin typeface="Trebuchet MS"/>
                <a:ea typeface="Trebuchet MS"/>
                <a:cs typeface="Trebuchet MS"/>
                <a:sym typeface="Trebuchet MS"/>
              </a:rPr>
              <a:t>ocial and community supports: </a:t>
            </a:r>
            <a:r>
              <a:rPr lang="en-US" sz="1600">
                <a:solidFill>
                  <a:schemeClr val="dk1"/>
                </a:solidFill>
                <a:latin typeface="Trebuchet MS"/>
                <a:ea typeface="Trebuchet MS"/>
                <a:cs typeface="Trebuchet MS"/>
                <a:sym typeface="Trebuchet MS"/>
                <a:extLst>
                  <a:ext uri="http://customooxmlschemas.google.com/">
                    <go:slidesCustomData xmlns:go="http://customooxmlschemas.google.com/" textRoundtripDataId="31"/>
                  </a:ext>
                </a:extLst>
              </a:rPr>
              <a:t>Services </a:t>
            </a:r>
            <a:r>
              <a:rPr lang="en-US" sz="1600">
                <a:solidFill>
                  <a:schemeClr val="dk1"/>
                </a:solidFill>
                <a:latin typeface="Trebuchet MS"/>
                <a:ea typeface="Trebuchet MS"/>
                <a:cs typeface="Trebuchet MS"/>
                <a:sym typeface="Trebuchet MS"/>
              </a:rPr>
              <a:t>or resources that </a:t>
            </a:r>
            <a:r>
              <a:rPr lang="en-US" sz="1600">
                <a:solidFill>
                  <a:schemeClr val="dk1"/>
                </a:solidFill>
                <a:latin typeface="Trebuchet MS"/>
                <a:ea typeface="Trebuchet MS"/>
                <a:cs typeface="Trebuchet MS"/>
                <a:sym typeface="Trebuchet MS"/>
              </a:rPr>
              <a:t>support a members’ connection to support systems that contribute to their physical, emotional, and mental wellbeing. </a:t>
            </a:r>
            <a:endParaRPr sz="1600">
              <a:solidFill>
                <a:schemeClr val="dk1"/>
              </a:solidFill>
              <a:latin typeface="Trebuchet MS"/>
              <a:ea typeface="Trebuchet MS"/>
              <a:cs typeface="Trebuchet MS"/>
              <a:sym typeface="Trebuchet MS"/>
            </a:endParaRPr>
          </a:p>
        </p:txBody>
      </p:sp>
      <p:sp>
        <p:nvSpPr>
          <p:cNvPr id="812" name="Google Shape;812;g36926d351d5_2_5"/>
          <p:cNvSpPr txBox="1"/>
          <p:nvPr/>
        </p:nvSpPr>
        <p:spPr>
          <a:xfrm>
            <a:off x="4508400" y="174575"/>
            <a:ext cx="4405500" cy="10989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2200"/>
              <a:buFont typeface="Arial"/>
              <a:buNone/>
            </a:pPr>
            <a:r>
              <a:rPr b="1" i="0" lang="en-US" sz="2200" u="none" cap="none" strike="noStrike">
                <a:solidFill>
                  <a:schemeClr val="dk2"/>
                </a:solidFill>
                <a:latin typeface="Trebuchet MS"/>
                <a:ea typeface="Trebuchet MS"/>
                <a:cs typeface="Trebuchet MS"/>
                <a:sym typeface="Trebuchet MS"/>
              </a:rPr>
              <a:t>Impactando a las HRSNs a través de</a:t>
            </a:r>
            <a:r>
              <a:rPr b="1" lang="en-US" sz="2200">
                <a:solidFill>
                  <a:schemeClr val="dk2"/>
                </a:solidFill>
                <a:latin typeface="Trebuchet MS"/>
                <a:ea typeface="Trebuchet MS"/>
                <a:cs typeface="Trebuchet MS"/>
                <a:sym typeface="Trebuchet MS"/>
              </a:rPr>
              <a:t> los servicios de </a:t>
            </a:r>
            <a:r>
              <a:rPr b="1" lang="en-US" sz="2200">
                <a:solidFill>
                  <a:schemeClr val="dk2"/>
                </a:solidFill>
                <a:latin typeface="Trebuchet MS"/>
                <a:ea typeface="Trebuchet MS"/>
                <a:cs typeface="Trebuchet MS"/>
                <a:sym typeface="Trebuchet MS"/>
              </a:rPr>
              <a:t>nutrición </a:t>
            </a:r>
            <a:r>
              <a:rPr b="1" lang="en-US" sz="2200">
                <a:solidFill>
                  <a:schemeClr val="dk2"/>
                </a:solidFill>
                <a:latin typeface="Trebuchet MS"/>
                <a:ea typeface="Trebuchet MS"/>
                <a:cs typeface="Trebuchet MS"/>
                <a:sym typeface="Trebuchet MS"/>
              </a:rPr>
              <a:t>y a</a:t>
            </a:r>
            <a:r>
              <a:rPr b="1" lang="en-US" sz="2200">
                <a:solidFill>
                  <a:schemeClr val="dk2"/>
                </a:solidFill>
                <a:latin typeface="Trebuchet MS"/>
                <a:ea typeface="Trebuchet MS"/>
                <a:cs typeface="Trebuchet MS"/>
                <a:sym typeface="Trebuchet MS"/>
              </a:rPr>
              <a:t>poyos sociales</a:t>
            </a:r>
            <a:endParaRPr b="1" sz="2200">
              <a:solidFill>
                <a:schemeClr val="dk2"/>
              </a:solidFill>
              <a:latin typeface="Trebuchet MS"/>
              <a:ea typeface="Trebuchet MS"/>
              <a:cs typeface="Trebuchet MS"/>
              <a:sym typeface="Trebuchet MS"/>
            </a:endParaRPr>
          </a:p>
        </p:txBody>
      </p:sp>
      <p:sp>
        <p:nvSpPr>
          <p:cNvPr id="813" name="Google Shape;813;g36926d351d5_2_5"/>
          <p:cNvSpPr txBox="1"/>
          <p:nvPr/>
        </p:nvSpPr>
        <p:spPr>
          <a:xfrm>
            <a:off x="4738500" y="1412900"/>
            <a:ext cx="44055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Trebuchet MS"/>
                <a:ea typeface="Trebuchet MS"/>
                <a:cs typeface="Trebuchet MS"/>
                <a:sym typeface="Trebuchet MS"/>
              </a:rPr>
              <a:t>L</a:t>
            </a:r>
            <a:r>
              <a:rPr b="1" i="0" lang="en-US" sz="1600" u="none" cap="none" strike="noStrike">
                <a:solidFill>
                  <a:schemeClr val="dk1"/>
                </a:solidFill>
                <a:latin typeface="Trebuchet MS"/>
                <a:ea typeface="Trebuchet MS"/>
                <a:cs typeface="Trebuchet MS"/>
                <a:sym typeface="Trebuchet MS"/>
              </a:rPr>
              <a:t>os servicios de </a:t>
            </a:r>
            <a:r>
              <a:rPr b="1" lang="en-US" sz="1600">
                <a:solidFill>
                  <a:schemeClr val="dk1"/>
                </a:solidFill>
                <a:latin typeface="Trebuchet MS"/>
                <a:ea typeface="Trebuchet MS"/>
                <a:cs typeface="Trebuchet MS"/>
                <a:sym typeface="Trebuchet MS"/>
              </a:rPr>
              <a:t>n</a:t>
            </a:r>
            <a:r>
              <a:rPr b="1" lang="en-US" sz="1600">
                <a:solidFill>
                  <a:schemeClr val="dk1"/>
                </a:solidFill>
                <a:latin typeface="Trebuchet MS"/>
                <a:ea typeface="Trebuchet MS"/>
                <a:cs typeface="Trebuchet MS"/>
                <a:sym typeface="Trebuchet MS"/>
              </a:rPr>
              <a:t>utrición:</a:t>
            </a:r>
            <a:r>
              <a:rPr b="1" i="0" lang="en-US" sz="1600" u="none" cap="none" strike="noStrike">
                <a:solidFill>
                  <a:schemeClr val="dk1"/>
                </a:solidFill>
                <a:latin typeface="Trebuchet MS"/>
                <a:ea typeface="Trebuchet MS"/>
                <a:cs typeface="Trebuchet MS"/>
                <a:sym typeface="Trebuchet MS"/>
              </a:rPr>
              <a:t> </a:t>
            </a:r>
            <a:r>
              <a:rPr lang="en-US" sz="1600">
                <a:solidFill>
                  <a:schemeClr val="dk1"/>
                </a:solidFill>
                <a:latin typeface="Trebuchet MS"/>
                <a:ea typeface="Trebuchet MS"/>
                <a:cs typeface="Trebuchet MS"/>
                <a:sym typeface="Trebuchet MS"/>
              </a:rPr>
              <a:t>Servicios o recursos que apoyan el acceso de los miembros a alimentos nutritivos y disponibles como un componente fundamental para mantener su salud y bienestar.</a:t>
            </a:r>
            <a:endParaRPr b="0" i="0" sz="1400" u="none" cap="none" strike="noStrike">
              <a:solidFill>
                <a:schemeClr val="dk1"/>
              </a:solidFill>
              <a:latin typeface="Arial"/>
              <a:ea typeface="Arial"/>
              <a:cs typeface="Arial"/>
              <a:sym typeface="Arial"/>
            </a:endParaRPr>
          </a:p>
        </p:txBody>
      </p:sp>
      <p:sp>
        <p:nvSpPr>
          <p:cNvPr id="814" name="Google Shape;814;g36926d351d5_2_5"/>
          <p:cNvSpPr txBox="1"/>
          <p:nvPr/>
        </p:nvSpPr>
        <p:spPr>
          <a:xfrm>
            <a:off x="4686150" y="2866875"/>
            <a:ext cx="43350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lang="en-US" sz="1600">
                <a:solidFill>
                  <a:schemeClr val="dk1"/>
                </a:solidFill>
                <a:latin typeface="Trebuchet MS"/>
                <a:ea typeface="Trebuchet MS"/>
                <a:cs typeface="Trebuchet MS"/>
                <a:sym typeface="Trebuchet MS"/>
              </a:rPr>
              <a:t>Apoyos sociales y comunitarios</a:t>
            </a:r>
            <a:r>
              <a:rPr lang="en-US" sz="1600">
                <a:solidFill>
                  <a:schemeClr val="dk1"/>
                </a:solidFill>
                <a:latin typeface="Trebuchet MS"/>
                <a:ea typeface="Trebuchet MS"/>
                <a:cs typeface="Trebuchet MS"/>
                <a:sym typeface="Trebuchet MS"/>
              </a:rPr>
              <a:t>: Servicios o recursos que apoyan la conexión de los miembros con sistemas de apoyo que contribuyen a su bienestar físico, emocional y mental.</a:t>
            </a:r>
            <a:endParaRPr b="0" i="0" sz="1600" u="none" cap="none" strike="noStrike">
              <a:solidFill>
                <a:schemeClr val="dk1"/>
              </a:solidFill>
              <a:latin typeface="Trebuchet MS"/>
              <a:ea typeface="Trebuchet MS"/>
              <a:cs typeface="Trebuchet MS"/>
              <a:sym typeface="Trebuchet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g36712b762ca_0_4"/>
          <p:cNvSpPr txBox="1"/>
          <p:nvPr>
            <p:ph type="title"/>
          </p:nvPr>
        </p:nvSpPr>
        <p:spPr>
          <a:xfrm>
            <a:off x="334925" y="237892"/>
            <a:ext cx="3602400" cy="7089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1200"/>
              </a:spcBef>
              <a:spcAft>
                <a:spcPts val="1200"/>
              </a:spcAft>
              <a:buSzPts val="6000"/>
              <a:buNone/>
            </a:pPr>
            <a:r>
              <a:rPr lang="en-US" sz="2900"/>
              <a:t>Instructions </a:t>
            </a:r>
            <a:endParaRPr sz="2900"/>
          </a:p>
        </p:txBody>
      </p:sp>
      <p:sp>
        <p:nvSpPr>
          <p:cNvPr id="820" name="Google Shape;820;g36712b762ca_0_4"/>
          <p:cNvSpPr txBox="1"/>
          <p:nvPr>
            <p:ph idx="1" type="body"/>
          </p:nvPr>
        </p:nvSpPr>
        <p:spPr>
          <a:xfrm>
            <a:off x="533175" y="2001825"/>
            <a:ext cx="3641700" cy="16839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750"/>
              </a:spcBef>
              <a:spcAft>
                <a:spcPts val="0"/>
              </a:spcAft>
              <a:buSzPts val="2200"/>
              <a:buChar char="•"/>
            </a:pPr>
            <a:r>
              <a:rPr lang="en-US" sz="2200"/>
              <a:t>Go to </a:t>
            </a:r>
            <a:r>
              <a:rPr lang="en-US" sz="2200" u="sng">
                <a:solidFill>
                  <a:schemeClr val="hlink"/>
                </a:solidFill>
                <a:hlinkClick r:id="rId3"/>
              </a:rPr>
              <a:t>www.menti.com</a:t>
            </a:r>
            <a:endParaRPr sz="2200"/>
          </a:p>
          <a:p>
            <a:pPr indent="-368300" lvl="0" marL="457200" rtl="0" algn="l">
              <a:lnSpc>
                <a:spcPct val="90000"/>
              </a:lnSpc>
              <a:spcBef>
                <a:spcPts val="0"/>
              </a:spcBef>
              <a:spcAft>
                <a:spcPts val="0"/>
              </a:spcAft>
              <a:buSzPts val="2200"/>
              <a:buChar char="•"/>
            </a:pPr>
            <a:r>
              <a:rPr lang="en-US" sz="2200"/>
              <a:t>Enter the code: </a:t>
            </a:r>
            <a:endParaRPr sz="2200"/>
          </a:p>
          <a:p>
            <a:pPr indent="0" lvl="0" marL="457200" rtl="0" algn="l">
              <a:lnSpc>
                <a:spcPct val="90000"/>
              </a:lnSpc>
              <a:spcBef>
                <a:spcPts val="750"/>
              </a:spcBef>
              <a:spcAft>
                <a:spcPts val="0"/>
              </a:spcAft>
              <a:buSzPts val="3600"/>
              <a:buNone/>
            </a:pPr>
            <a:r>
              <a:rPr lang="en-US" sz="2200"/>
              <a:t>2656 7418</a:t>
            </a:r>
            <a:endParaRPr sz="2200"/>
          </a:p>
        </p:txBody>
      </p:sp>
      <p:sp>
        <p:nvSpPr>
          <p:cNvPr id="821" name="Google Shape;821;g36712b762ca_0_4"/>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822" name="Google Shape;822;g36712b762ca_0_4"/>
          <p:cNvSpPr txBox="1"/>
          <p:nvPr>
            <p:ph idx="1" type="body"/>
          </p:nvPr>
        </p:nvSpPr>
        <p:spPr>
          <a:xfrm>
            <a:off x="4910200" y="1944850"/>
            <a:ext cx="4027800" cy="26241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750"/>
              </a:spcBef>
              <a:spcAft>
                <a:spcPts val="0"/>
              </a:spcAft>
              <a:buSzPts val="2200"/>
              <a:buChar char="•"/>
            </a:pPr>
            <a:r>
              <a:rPr lang="en-US" sz="2200"/>
              <a:t>Ve a</a:t>
            </a:r>
            <a:endParaRPr sz="2200"/>
          </a:p>
          <a:p>
            <a:pPr indent="0" lvl="0" marL="457200" rtl="0" algn="l">
              <a:lnSpc>
                <a:spcPct val="90000"/>
              </a:lnSpc>
              <a:spcBef>
                <a:spcPts val="750"/>
              </a:spcBef>
              <a:spcAft>
                <a:spcPts val="0"/>
              </a:spcAft>
              <a:buSzPts val="3600"/>
              <a:buNone/>
            </a:pPr>
            <a:r>
              <a:rPr lang="en-US" sz="2200">
                <a:solidFill>
                  <a:schemeClr val="accent6"/>
                </a:solidFill>
              </a:rPr>
              <a:t> </a:t>
            </a:r>
            <a:r>
              <a:rPr lang="en-US" sz="2200" u="sng">
                <a:solidFill>
                  <a:schemeClr val="hlink"/>
                </a:solidFill>
                <a:hlinkClick r:id="rId4"/>
              </a:rPr>
              <a:t>www.menti.com</a:t>
            </a:r>
            <a:endParaRPr sz="2200"/>
          </a:p>
          <a:p>
            <a:pPr indent="-368300" lvl="0" marL="457200" rtl="0" algn="l">
              <a:lnSpc>
                <a:spcPct val="90000"/>
              </a:lnSpc>
              <a:spcBef>
                <a:spcPts val="750"/>
              </a:spcBef>
              <a:spcAft>
                <a:spcPts val="0"/>
              </a:spcAft>
              <a:buSzPts val="2200"/>
              <a:buChar char="•"/>
            </a:pPr>
            <a:r>
              <a:rPr lang="en-US" sz="2200"/>
              <a:t>Introduce el c</a:t>
            </a:r>
            <a:r>
              <a:rPr lang="en-US" sz="2200">
                <a:highlight>
                  <a:srgbClr val="FFFFFF"/>
                </a:highlight>
              </a:rPr>
              <a:t>ó</a:t>
            </a:r>
            <a:r>
              <a:rPr lang="en-US" sz="2200"/>
              <a:t>digo</a:t>
            </a:r>
            <a:endParaRPr sz="2200"/>
          </a:p>
          <a:p>
            <a:pPr indent="0" lvl="0" marL="457200" rtl="0" algn="l">
              <a:lnSpc>
                <a:spcPct val="90000"/>
              </a:lnSpc>
              <a:spcBef>
                <a:spcPts val="750"/>
              </a:spcBef>
              <a:spcAft>
                <a:spcPts val="0"/>
              </a:spcAft>
              <a:buSzPts val="3600"/>
              <a:buNone/>
            </a:pPr>
            <a:r>
              <a:rPr lang="en-US" sz="2200"/>
              <a:t>2656 7418</a:t>
            </a:r>
            <a:endParaRPr sz="2200"/>
          </a:p>
        </p:txBody>
      </p:sp>
      <p:sp>
        <p:nvSpPr>
          <p:cNvPr id="823" name="Google Shape;823;g36712b762ca_0_4"/>
          <p:cNvSpPr txBox="1"/>
          <p:nvPr/>
        </p:nvSpPr>
        <p:spPr>
          <a:xfrm>
            <a:off x="5003525" y="315600"/>
            <a:ext cx="3747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US" sz="2900">
                <a:solidFill>
                  <a:schemeClr val="dk2"/>
                </a:solidFill>
                <a:latin typeface="Trebuchet MS"/>
                <a:ea typeface="Trebuchet MS"/>
                <a:cs typeface="Trebuchet MS"/>
                <a:sym typeface="Trebuchet MS"/>
              </a:rPr>
              <a:t>Instrucciones</a:t>
            </a:r>
            <a:endParaRPr sz="2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g36785f93057_0_48"/>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30" name="Google Shape;830;g36785f93057_0_48"/>
          <p:cNvSpPr txBox="1"/>
          <p:nvPr>
            <p:ph idx="12" type="sldNum"/>
          </p:nvPr>
        </p:nvSpPr>
        <p:spPr>
          <a:xfrm>
            <a:off x="8741093" y="4812910"/>
            <a:ext cx="167100" cy="155100"/>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831" name="Google Shape;831;g36785f93057_0_48"/>
          <p:cNvSpPr txBox="1"/>
          <p:nvPr>
            <p:ph type="title"/>
          </p:nvPr>
        </p:nvSpPr>
        <p:spPr>
          <a:xfrm>
            <a:off x="250748" y="216376"/>
            <a:ext cx="42831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2900"/>
              <a:t>Introduction</a:t>
            </a:r>
            <a:endParaRPr sz="4200"/>
          </a:p>
        </p:txBody>
      </p:sp>
      <p:sp>
        <p:nvSpPr>
          <p:cNvPr id="832" name="Google Shape;832;g36785f93057_0_48"/>
          <p:cNvSpPr txBox="1"/>
          <p:nvPr/>
        </p:nvSpPr>
        <p:spPr>
          <a:xfrm>
            <a:off x="4895800" y="269325"/>
            <a:ext cx="3981600" cy="5865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1970"/>
              </a:buClr>
              <a:buSzPts val="6000"/>
              <a:buFont typeface="Trebuchet MS"/>
              <a:buNone/>
            </a:pPr>
            <a:r>
              <a:rPr b="1" i="0" lang="en-US" sz="2900" u="none" cap="none" strike="noStrike">
                <a:solidFill>
                  <a:srgbClr val="001970"/>
                </a:solidFill>
                <a:latin typeface="Trebuchet MS"/>
                <a:ea typeface="Trebuchet MS"/>
                <a:cs typeface="Trebuchet MS"/>
                <a:sym typeface="Trebuchet MS"/>
              </a:rPr>
              <a:t>Introducción</a:t>
            </a:r>
            <a:endParaRPr b="1" i="0" sz="3100" u="none" cap="none" strike="noStrike">
              <a:solidFill>
                <a:schemeClr val="accent5"/>
              </a:solidFill>
              <a:latin typeface="Trebuchet MS"/>
              <a:ea typeface="Trebuchet MS"/>
              <a:cs typeface="Trebuchet MS"/>
              <a:sym typeface="Trebuchet MS"/>
            </a:endParaRPr>
          </a:p>
        </p:txBody>
      </p:sp>
      <p:sp>
        <p:nvSpPr>
          <p:cNvPr id="833" name="Google Shape;833;g36785f93057_0_48"/>
          <p:cNvSpPr txBox="1"/>
          <p:nvPr/>
        </p:nvSpPr>
        <p:spPr>
          <a:xfrm>
            <a:off x="438100" y="996126"/>
            <a:ext cx="3908400" cy="3023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750"/>
              </a:spcBef>
              <a:spcAft>
                <a:spcPts val="0"/>
              </a:spcAft>
              <a:buClr>
                <a:srgbClr val="000000"/>
              </a:buClr>
              <a:buSzPts val="1800"/>
              <a:buFont typeface="Arial"/>
              <a:buNone/>
            </a:pPr>
            <a:r>
              <a:rPr b="1" i="0" lang="en-US" sz="1800" u="none" cap="none" strike="noStrike">
                <a:solidFill>
                  <a:schemeClr val="dk1"/>
                </a:solidFill>
                <a:latin typeface="Trebuchet MS"/>
                <a:ea typeface="Trebuchet MS"/>
                <a:cs typeface="Trebuchet MS"/>
                <a:sym typeface="Trebuchet MS"/>
              </a:rPr>
              <a:t>What is the background or experience you are bringing to the conversation?</a:t>
            </a:r>
            <a:r>
              <a:rPr b="0" i="0" lang="en-US" sz="1800" u="none" cap="none" strike="noStrike">
                <a:solidFill>
                  <a:schemeClr val="dk1"/>
                </a:solidFill>
                <a:latin typeface="Trebuchet MS"/>
                <a:ea typeface="Trebuchet MS"/>
                <a:cs typeface="Trebuchet MS"/>
                <a:sym typeface="Trebuchet MS"/>
              </a:rPr>
              <a:t> </a:t>
            </a:r>
            <a:r>
              <a:rPr b="0" i="1" lang="en-US" sz="1800" u="none" cap="none" strike="noStrike">
                <a:solidFill>
                  <a:schemeClr val="dk1"/>
                </a:solidFill>
                <a:latin typeface="Trebuchet MS"/>
                <a:ea typeface="Trebuchet MS"/>
                <a:cs typeface="Trebuchet MS"/>
                <a:sym typeface="Trebuchet MS"/>
              </a:rPr>
              <a:t>Select all that apply.</a:t>
            </a:r>
            <a:endParaRPr b="0" i="1"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75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Health First Colorado Member</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Health Care Provider</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Social Service Provider</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Advocate</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Local or state government</a:t>
            </a:r>
            <a:endParaRPr sz="1800">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Subject Matter Expert</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Other</a:t>
            </a:r>
            <a:endParaRPr b="0" i="0" sz="1800" u="none" cap="none" strike="noStrike">
              <a:solidFill>
                <a:schemeClr val="dk1"/>
              </a:solidFill>
              <a:latin typeface="Trebuchet MS"/>
              <a:ea typeface="Trebuchet MS"/>
              <a:cs typeface="Trebuchet MS"/>
              <a:sym typeface="Trebuchet MS"/>
            </a:endParaRPr>
          </a:p>
        </p:txBody>
      </p:sp>
      <p:sp>
        <p:nvSpPr>
          <p:cNvPr id="834" name="Google Shape;834;g36785f93057_0_48"/>
          <p:cNvSpPr txBox="1"/>
          <p:nvPr/>
        </p:nvSpPr>
        <p:spPr>
          <a:xfrm>
            <a:off x="4932400" y="996125"/>
            <a:ext cx="3908400" cy="3273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750"/>
              </a:spcBef>
              <a:spcAft>
                <a:spcPts val="0"/>
              </a:spcAft>
              <a:buClr>
                <a:srgbClr val="000000"/>
              </a:buClr>
              <a:buSzPts val="1800"/>
              <a:buFont typeface="Arial"/>
              <a:buNone/>
            </a:pPr>
            <a:r>
              <a:rPr b="1" i="0" lang="en-US" sz="1800" u="none" cap="none" strike="noStrike">
                <a:solidFill>
                  <a:schemeClr val="dk1"/>
                </a:solidFill>
                <a:latin typeface="Trebuchet MS"/>
                <a:ea typeface="Trebuchet MS"/>
                <a:cs typeface="Trebuchet MS"/>
                <a:sym typeface="Trebuchet MS"/>
              </a:rPr>
              <a:t>Cuál es el trasfondo o la experiencia que estás aportando a la conversación?</a:t>
            </a:r>
            <a:r>
              <a:rPr b="0" i="0" lang="en-US" sz="1800" u="none" cap="none" strike="noStrike">
                <a:solidFill>
                  <a:schemeClr val="dk1"/>
                </a:solidFill>
                <a:latin typeface="Trebuchet MS"/>
                <a:ea typeface="Trebuchet MS"/>
                <a:cs typeface="Trebuchet MS"/>
                <a:sym typeface="Trebuchet MS"/>
              </a:rPr>
              <a:t> </a:t>
            </a:r>
            <a:r>
              <a:rPr b="0" i="1" lang="en-US" sz="1800" u="none" cap="none" strike="noStrike">
                <a:solidFill>
                  <a:schemeClr val="dk1"/>
                </a:solidFill>
                <a:latin typeface="Trebuchet MS"/>
                <a:ea typeface="Trebuchet MS"/>
                <a:cs typeface="Trebuchet MS"/>
                <a:sym typeface="Trebuchet MS"/>
              </a:rPr>
              <a:t>Seleccione todo lo que aplique.</a:t>
            </a:r>
            <a:endParaRPr b="0" i="1"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75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Miembro de Health First Colorado</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Proveedor de atención médica</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Proveedor de Servicios Sociales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Defensor</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Gobierno local o estatal</a:t>
            </a:r>
            <a:endParaRPr sz="1800">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Tema Experto</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Otro</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4"/>
          <p:cNvSpPr txBox="1"/>
          <p:nvPr>
            <p:ph type="title"/>
          </p:nvPr>
        </p:nvSpPr>
        <p:spPr>
          <a:xfrm>
            <a:off x="448200" y="154850"/>
            <a:ext cx="3602400" cy="623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sz="2400"/>
              <a:t>Nutrition </a:t>
            </a:r>
            <a:r>
              <a:rPr lang="en-US" sz="2400">
                <a:extLst>
                  <a:ext uri="http://customooxmlschemas.google.com/">
                    <go:slidesCustomData xmlns:go="http://customooxmlschemas.google.com/" textRoundtripDataId="32"/>
                  </a:ext>
                </a:extLst>
              </a:rPr>
              <a:t>Services</a:t>
            </a:r>
            <a:endParaRPr sz="2400"/>
          </a:p>
        </p:txBody>
      </p:sp>
      <p:sp>
        <p:nvSpPr>
          <p:cNvPr id="840" name="Google Shape;840;p14"/>
          <p:cNvSpPr txBox="1"/>
          <p:nvPr>
            <p:ph idx="1" type="body"/>
          </p:nvPr>
        </p:nvSpPr>
        <p:spPr>
          <a:xfrm>
            <a:off x="408900" y="3813075"/>
            <a:ext cx="3875400" cy="7680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1900"/>
              <a:buNone/>
            </a:pPr>
            <a:r>
              <a:rPr lang="en-US" sz="1400">
                <a:solidFill>
                  <a:schemeClr val="accent2"/>
                </a:solidFill>
                <a:latin typeface="Trebuchet MS"/>
                <a:ea typeface="Trebuchet MS"/>
                <a:cs typeface="Trebuchet MS"/>
                <a:sym typeface="Trebuchet MS"/>
              </a:rPr>
              <a:t>Note: Some Colorado Medicaid populations currently have access to a subset of these services through existing programs. </a:t>
            </a:r>
            <a:endParaRPr sz="1400"/>
          </a:p>
        </p:txBody>
      </p:sp>
      <p:sp>
        <p:nvSpPr>
          <p:cNvPr id="841" name="Google Shape;841;p14"/>
          <p:cNvSpPr txBox="1"/>
          <p:nvPr>
            <p:ph idx="12" type="sldNum"/>
          </p:nvPr>
        </p:nvSpPr>
        <p:spPr>
          <a:xfrm>
            <a:off x="6880595" y="4780265"/>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842" name="Google Shape;842;p14"/>
          <p:cNvSpPr txBox="1"/>
          <p:nvPr/>
        </p:nvSpPr>
        <p:spPr>
          <a:xfrm>
            <a:off x="499050" y="992075"/>
            <a:ext cx="38754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Pantry stocking</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Home delivered meals</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Medically tailored meals/prescription boxes</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Nutrition counseling and or meal prep guidance</a:t>
            </a:r>
            <a:endParaRPr sz="1800">
              <a:solidFill>
                <a:schemeClr val="dk1"/>
              </a:solidFill>
              <a:latin typeface="Trebuchet MS"/>
              <a:ea typeface="Trebuchet MS"/>
              <a:cs typeface="Trebuchet MS"/>
              <a:sym typeface="Trebuchet MS"/>
            </a:endParaRPr>
          </a:p>
          <a:p>
            <a:pPr indent="-342900" lvl="0" marL="457200" rtl="0" algn="l">
              <a:lnSpc>
                <a:spcPct val="115000"/>
              </a:lnSpc>
              <a:spcBef>
                <a:spcPts val="0"/>
              </a:spcBef>
              <a:spcAft>
                <a:spcPts val="0"/>
              </a:spcAft>
              <a:buClr>
                <a:schemeClr val="dk1"/>
              </a:buClr>
              <a:buSzPts val="1800"/>
              <a:buFont typeface="Trebuchet MS"/>
              <a:buAutoNum type="arabicPeriod"/>
            </a:pPr>
            <a:r>
              <a:rPr lang="en-US" sz="1800">
                <a:solidFill>
                  <a:schemeClr val="dk1"/>
                </a:solidFill>
                <a:latin typeface="Trebuchet MS"/>
                <a:ea typeface="Trebuchet MS"/>
                <a:cs typeface="Trebuchet MS"/>
                <a:sym typeface="Trebuchet MS"/>
              </a:rPr>
              <a:t>C</a:t>
            </a:r>
            <a:r>
              <a:rPr lang="en-US" sz="1800">
                <a:solidFill>
                  <a:schemeClr val="dk1"/>
                </a:solidFill>
                <a:latin typeface="Trebuchet MS"/>
                <a:ea typeface="Trebuchet MS"/>
                <a:cs typeface="Trebuchet MS"/>
                <a:sym typeface="Trebuchet MS"/>
                <a:extLst>
                  <a:ext uri="http://customooxmlschemas.google.com/">
                    <go:slidesCustomData xmlns:go="http://customooxmlschemas.google.com/" textRoundtripDataId="33"/>
                  </a:ext>
                </a:extLst>
              </a:rPr>
              <a:t>oordination</a:t>
            </a:r>
            <a:r>
              <a:rPr lang="en-US" sz="1800">
                <a:solidFill>
                  <a:schemeClr val="dk1"/>
                </a:solidFill>
                <a:latin typeface="Trebuchet MS"/>
                <a:ea typeface="Trebuchet MS"/>
                <a:cs typeface="Trebuchet MS"/>
                <a:sym typeface="Trebuchet MS"/>
              </a:rPr>
              <a:t> with other state agencies and services</a:t>
            </a:r>
            <a:endParaRPr sz="1800">
              <a:solidFill>
                <a:schemeClr val="dk1"/>
              </a:solidFill>
              <a:latin typeface="Trebuchet MS"/>
              <a:ea typeface="Trebuchet MS"/>
              <a:cs typeface="Trebuchet MS"/>
              <a:sym typeface="Trebuchet MS"/>
            </a:endParaRPr>
          </a:p>
        </p:txBody>
      </p:sp>
      <p:sp>
        <p:nvSpPr>
          <p:cNvPr id="843" name="Google Shape;843;p14"/>
          <p:cNvSpPr txBox="1"/>
          <p:nvPr>
            <p:ph idx="1" type="body"/>
          </p:nvPr>
        </p:nvSpPr>
        <p:spPr>
          <a:xfrm>
            <a:off x="4908400" y="3669400"/>
            <a:ext cx="3842400" cy="3408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SzPts val="1900"/>
              <a:buNone/>
            </a:pPr>
            <a:r>
              <a:rPr lang="en-US" sz="1425">
                <a:solidFill>
                  <a:schemeClr val="accent2"/>
                </a:solidFill>
                <a:latin typeface="Trebuchet MS"/>
                <a:ea typeface="Trebuchet MS"/>
                <a:cs typeface="Trebuchet MS"/>
                <a:sym typeface="Trebuchet MS"/>
              </a:rPr>
              <a:t>Nota: Algunas poblaciones de Medicaid de Colorado actualmente tienen acceso a un subconjunto de estos servicios a través de los programas existentes.</a:t>
            </a:r>
            <a:endParaRPr sz="1425"/>
          </a:p>
        </p:txBody>
      </p:sp>
      <p:sp>
        <p:nvSpPr>
          <p:cNvPr id="844" name="Google Shape;844;p14"/>
          <p:cNvSpPr txBox="1"/>
          <p:nvPr>
            <p:ph type="title"/>
          </p:nvPr>
        </p:nvSpPr>
        <p:spPr>
          <a:xfrm>
            <a:off x="4951150" y="180350"/>
            <a:ext cx="4070100" cy="572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lang="en-US" sz="2400"/>
              <a:t>Servicios de Nutrición</a:t>
            </a:r>
            <a:endParaRPr sz="2400"/>
          </a:p>
        </p:txBody>
      </p:sp>
      <p:sp>
        <p:nvSpPr>
          <p:cNvPr id="845" name="Google Shape;845;p14"/>
          <p:cNvSpPr txBox="1"/>
          <p:nvPr/>
        </p:nvSpPr>
        <p:spPr>
          <a:xfrm>
            <a:off x="5153200" y="992075"/>
            <a:ext cx="33528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Depósito de la despensa</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Comidas a domicilio</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Cajas de recetas/comidas a medida</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Asesoramiento nutricional y orientación para la preparación de comidas</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Coordinación con otras agencias y servicios estatales</a:t>
            </a:r>
            <a:endParaRPr sz="1800">
              <a:highlight>
                <a:schemeClr val="lt1"/>
              </a:highlight>
              <a:latin typeface="Trebuchet MS"/>
              <a:ea typeface="Trebuchet MS"/>
              <a:cs typeface="Trebuchet MS"/>
              <a:sym typeface="Trebuchet MS"/>
            </a:endParaRPr>
          </a:p>
          <a:p>
            <a:pPr indent="0" lvl="0" marL="0" rtl="0" algn="l">
              <a:spcBef>
                <a:spcPts val="0"/>
              </a:spcBef>
              <a:spcAft>
                <a:spcPts val="0"/>
              </a:spcAft>
              <a:buNone/>
            </a:pPr>
            <a:r>
              <a:t/>
            </a:r>
            <a:endParaRPr sz="1800">
              <a:latin typeface="Trebuchet MS"/>
              <a:ea typeface="Trebuchet MS"/>
              <a:cs typeface="Trebuchet MS"/>
              <a:sym typeface="Trebuchet MS"/>
            </a:endParaRPr>
          </a:p>
        </p:txBody>
      </p:sp>
      <p:pic>
        <p:nvPicPr>
          <p:cNvPr descr="image of an apple" id="846" name="Google Shape;846;p14"/>
          <p:cNvPicPr preferRelativeResize="0"/>
          <p:nvPr/>
        </p:nvPicPr>
        <p:blipFill>
          <a:blip r:embed="rId3">
            <a:alphaModFix/>
          </a:blip>
          <a:stretch>
            <a:fillRect/>
          </a:stretch>
        </p:blipFill>
        <p:spPr>
          <a:xfrm>
            <a:off x="4093325" y="-11975"/>
            <a:ext cx="957350" cy="95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36785f93057_0_23"/>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53" name="Google Shape;853;g36785f93057_0_23"/>
          <p:cNvSpPr txBox="1"/>
          <p:nvPr>
            <p:ph idx="12" type="sldNum"/>
          </p:nvPr>
        </p:nvSpPr>
        <p:spPr>
          <a:xfrm>
            <a:off x="8741093" y="4812910"/>
            <a:ext cx="167100" cy="155100"/>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854" name="Google Shape;854;g36785f93057_0_23"/>
          <p:cNvSpPr txBox="1"/>
          <p:nvPr>
            <p:ph type="title"/>
          </p:nvPr>
        </p:nvSpPr>
        <p:spPr>
          <a:xfrm>
            <a:off x="202548" y="204501"/>
            <a:ext cx="42831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2400"/>
              <a:t>Discussion: </a:t>
            </a:r>
            <a:endParaRPr sz="2400"/>
          </a:p>
          <a:p>
            <a:pPr indent="0" lvl="0" marL="0" rtl="0" algn="ctr">
              <a:lnSpc>
                <a:spcPct val="90000"/>
              </a:lnSpc>
              <a:spcBef>
                <a:spcPts val="0"/>
              </a:spcBef>
              <a:spcAft>
                <a:spcPts val="0"/>
              </a:spcAft>
              <a:buClr>
                <a:schemeClr val="dk2"/>
              </a:buClr>
              <a:buSzPts val="5400"/>
              <a:buNone/>
            </a:pPr>
            <a:r>
              <a:rPr lang="en-US" sz="2400"/>
              <a:t>Nutrition</a:t>
            </a:r>
            <a:r>
              <a:rPr lang="en-US" sz="2400"/>
              <a:t> Services</a:t>
            </a:r>
            <a:endParaRPr sz="2400"/>
          </a:p>
        </p:txBody>
      </p:sp>
      <p:sp>
        <p:nvSpPr>
          <p:cNvPr id="855" name="Google Shape;855;g36785f93057_0_23"/>
          <p:cNvSpPr txBox="1"/>
          <p:nvPr/>
        </p:nvSpPr>
        <p:spPr>
          <a:xfrm>
            <a:off x="4798650" y="125900"/>
            <a:ext cx="3981600" cy="849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dk2"/>
              </a:buClr>
              <a:buSzPts val="5400"/>
              <a:buFont typeface="Arial"/>
              <a:buNone/>
            </a:pPr>
            <a:r>
              <a:rPr b="1" i="0" lang="en-US" sz="2400" u="none" cap="none" strike="noStrike">
                <a:solidFill>
                  <a:schemeClr val="accent5"/>
                </a:solidFill>
                <a:latin typeface="Trebuchet MS"/>
                <a:ea typeface="Trebuchet MS"/>
                <a:cs typeface="Trebuchet MS"/>
                <a:sym typeface="Trebuchet MS"/>
              </a:rPr>
              <a:t>Discusión: </a:t>
            </a:r>
            <a:br>
              <a:rPr b="1" i="0" lang="en-US" sz="2400" u="none" cap="none" strike="noStrike">
                <a:solidFill>
                  <a:schemeClr val="accent5"/>
                </a:solidFill>
                <a:latin typeface="Trebuchet MS"/>
                <a:ea typeface="Trebuchet MS"/>
                <a:cs typeface="Trebuchet MS"/>
                <a:sym typeface="Trebuchet MS"/>
              </a:rPr>
            </a:br>
            <a:r>
              <a:rPr b="1" i="0" lang="en-US" sz="2400" u="none" cap="none" strike="noStrike">
                <a:solidFill>
                  <a:schemeClr val="accent5"/>
                </a:solidFill>
                <a:latin typeface="Trebuchet MS"/>
                <a:ea typeface="Trebuchet MS"/>
                <a:cs typeface="Trebuchet MS"/>
                <a:sym typeface="Trebuchet MS"/>
              </a:rPr>
              <a:t>Servicios de</a:t>
            </a:r>
            <a:r>
              <a:rPr b="1" lang="en-US" sz="2400">
                <a:solidFill>
                  <a:schemeClr val="accent5"/>
                </a:solidFill>
                <a:latin typeface="Trebuchet MS"/>
                <a:ea typeface="Trebuchet MS"/>
                <a:cs typeface="Trebuchet MS"/>
                <a:sym typeface="Trebuchet MS"/>
              </a:rPr>
              <a:t> </a:t>
            </a:r>
            <a:r>
              <a:rPr b="1" lang="en-US" sz="2400">
                <a:solidFill>
                  <a:schemeClr val="accent5"/>
                </a:solidFill>
                <a:latin typeface="Trebuchet MS"/>
                <a:ea typeface="Trebuchet MS"/>
                <a:cs typeface="Trebuchet MS"/>
                <a:sym typeface="Trebuchet MS"/>
              </a:rPr>
              <a:t>Nutrición</a:t>
            </a:r>
            <a:endParaRPr b="1" i="0" sz="2400" u="none" cap="none" strike="noStrike">
              <a:solidFill>
                <a:schemeClr val="accent5"/>
              </a:solidFill>
              <a:latin typeface="Trebuchet MS"/>
              <a:ea typeface="Trebuchet MS"/>
              <a:cs typeface="Trebuchet MS"/>
              <a:sym typeface="Trebuchet MS"/>
            </a:endParaRPr>
          </a:p>
        </p:txBody>
      </p:sp>
      <p:sp>
        <p:nvSpPr>
          <p:cNvPr id="856" name="Google Shape;856;g36785f93057_0_23"/>
          <p:cNvSpPr txBox="1"/>
          <p:nvPr/>
        </p:nvSpPr>
        <p:spPr>
          <a:xfrm>
            <a:off x="468250" y="1233463"/>
            <a:ext cx="3908400" cy="2678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34"/>
                  </a:ext>
                </a:extLst>
              </a:rPr>
              <a:t>Which of these services are highest impact? Pick </a:t>
            </a:r>
            <a:r>
              <a:rPr lang="en-US" sz="1800">
                <a:solidFill>
                  <a:schemeClr val="dk1"/>
                </a:solidFill>
                <a:latin typeface="Trebuchet MS"/>
                <a:ea typeface="Trebuchet MS"/>
                <a:cs typeface="Trebuchet MS"/>
                <a:sym typeface="Trebuchet MS"/>
                <a:extLst>
                  <a:ext uri="http://customooxmlschemas.google.com/">
                    <go:slidesCustomData xmlns:go="http://customooxmlschemas.google.com/" textRoundtripDataId="35"/>
                  </a:ext>
                </a:extLst>
              </a:rPr>
              <a:t>2</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36"/>
                  </a:ext>
                </a:extLst>
              </a:rPr>
              <a:t>.</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37"/>
                  </a:ext>
                </a:extLst>
              </a:rPr>
              <a:t>What additional </a:t>
            </a:r>
            <a:r>
              <a:rPr lang="en-US" sz="1800">
                <a:solidFill>
                  <a:schemeClr val="dk1"/>
                </a:solidFill>
                <a:latin typeface="Trebuchet MS"/>
                <a:ea typeface="Trebuchet MS"/>
                <a:cs typeface="Trebuchet MS"/>
                <a:sym typeface="Trebuchet MS"/>
                <a:extLst>
                  <a:ext uri="http://customooxmlschemas.google.com/">
                    <go:slidesCustomData xmlns:go="http://customooxmlschemas.google.com/" textRoundtripDataId="38"/>
                  </a:ext>
                </a:extLst>
              </a:rPr>
              <a:t>nutrition</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39"/>
                  </a:ext>
                </a:extLst>
              </a:rPr>
              <a:t>-related services should be considered?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40"/>
                  </a:ext>
                </a:extLst>
              </a:rPr>
              <a:t>Who needs these types of services the most</a:t>
            </a:r>
            <a:r>
              <a:rPr b="0" i="0" lang="en-US" sz="1800" u="none" cap="none" strike="noStrike">
                <a:solidFill>
                  <a:schemeClr val="dk1"/>
                </a:solidFill>
                <a:latin typeface="Trebuchet MS"/>
                <a:ea typeface="Trebuchet MS"/>
                <a:cs typeface="Trebuchet MS"/>
                <a:sym typeface="Trebuchet MS"/>
              </a:rPr>
              <a:t>?</a:t>
            </a:r>
            <a:endParaRPr b="0" i="0" sz="1800" u="none" cap="none" strike="noStrike">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What are barriers to accessing these services that would need to be addressed?</a:t>
            </a:r>
            <a:endParaRPr b="0" i="0" sz="1400" u="none" cap="none" strike="noStrike">
              <a:solidFill>
                <a:srgbClr val="000000"/>
              </a:solidFill>
              <a:latin typeface="Arial"/>
              <a:ea typeface="Arial"/>
              <a:cs typeface="Arial"/>
              <a:sym typeface="Arial"/>
            </a:endParaRPr>
          </a:p>
        </p:txBody>
      </p:sp>
      <p:sp>
        <p:nvSpPr>
          <p:cNvPr id="857" name="Google Shape;857;g36785f93057_0_23"/>
          <p:cNvSpPr txBox="1"/>
          <p:nvPr/>
        </p:nvSpPr>
        <p:spPr>
          <a:xfrm>
            <a:off x="4963675" y="1233475"/>
            <a:ext cx="3908400" cy="2678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90000"/>
              </a:lnSpc>
              <a:spcBef>
                <a:spcPts val="80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¿Cuáles de estos servicios son los de mayor impacto? Elige </a:t>
            </a:r>
            <a:r>
              <a:rPr lang="en-US" sz="1800">
                <a:solidFill>
                  <a:schemeClr val="dk1"/>
                </a:solidFill>
                <a:latin typeface="Trebuchet MS"/>
                <a:ea typeface="Trebuchet MS"/>
                <a:cs typeface="Trebuchet MS"/>
                <a:sym typeface="Trebuchet MS"/>
              </a:rPr>
              <a:t>2</a:t>
            </a:r>
            <a:r>
              <a:rPr b="0" i="0" lang="en-US" sz="1800" u="none" cap="none" strike="noStrike">
                <a:solidFill>
                  <a:schemeClr val="dk1"/>
                </a:solidFill>
                <a:latin typeface="Trebuchet MS"/>
                <a:ea typeface="Trebuchet MS"/>
                <a:cs typeface="Trebuchet MS"/>
                <a:sym typeface="Trebuchet MS"/>
              </a:rPr>
              <a:t>.</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¿Qué servicios adicionales relacionados con la </a:t>
            </a:r>
            <a:r>
              <a:rPr lang="en-US" sz="1800">
                <a:solidFill>
                  <a:schemeClr val="dk1"/>
                </a:solidFill>
                <a:latin typeface="Trebuchet MS"/>
                <a:ea typeface="Trebuchet MS"/>
                <a:cs typeface="Trebuchet MS"/>
                <a:sym typeface="Trebuchet MS"/>
              </a:rPr>
              <a:t>n</a:t>
            </a:r>
            <a:r>
              <a:rPr lang="en-US" sz="1800">
                <a:solidFill>
                  <a:schemeClr val="dk1"/>
                </a:solidFill>
                <a:latin typeface="Trebuchet MS"/>
                <a:ea typeface="Trebuchet MS"/>
                <a:cs typeface="Trebuchet MS"/>
                <a:sym typeface="Trebuchet MS"/>
              </a:rPr>
              <a:t>utrición</a:t>
            </a:r>
            <a:r>
              <a:rPr b="0" i="0" lang="en-US" sz="1800" u="none" cap="none" strike="noStrike">
                <a:solidFill>
                  <a:schemeClr val="dk1"/>
                </a:solidFill>
                <a:latin typeface="Trebuchet MS"/>
                <a:ea typeface="Trebuchet MS"/>
                <a:cs typeface="Trebuchet MS"/>
                <a:sym typeface="Trebuchet MS"/>
              </a:rPr>
              <a:t> se deben considerar?</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¿Quién necesita más este tipo de servicios?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¿Cuáles son las barreras para acceder a estos servicios que deberían abordarse?</a:t>
            </a:r>
            <a:endParaRPr b="0" i="0" sz="1400" u="none" cap="none" strike="noStrike">
              <a:solidFill>
                <a:srgbClr val="000000"/>
              </a:solidFill>
              <a:latin typeface="Arial"/>
              <a:ea typeface="Arial"/>
              <a:cs typeface="Arial"/>
              <a:sym typeface="Arial"/>
            </a:endParaRPr>
          </a:p>
        </p:txBody>
      </p:sp>
      <p:pic>
        <p:nvPicPr>
          <p:cNvPr descr="image of an apple" id="858" name="Google Shape;858;g36785f93057_0_23"/>
          <p:cNvPicPr preferRelativeResize="0"/>
          <p:nvPr/>
        </p:nvPicPr>
        <p:blipFill>
          <a:blip r:embed="rId3">
            <a:alphaModFix/>
          </a:blip>
          <a:stretch>
            <a:fillRect/>
          </a:stretch>
        </p:blipFill>
        <p:spPr>
          <a:xfrm>
            <a:off x="4093325" y="-11975"/>
            <a:ext cx="957350" cy="957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g357fddcc821_0_548"/>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65" name="Google Shape;865;g357fddcc821_0_548"/>
          <p:cNvSpPr txBox="1"/>
          <p:nvPr>
            <p:ph idx="12" type="sldNum"/>
          </p:nvPr>
        </p:nvSpPr>
        <p:spPr>
          <a:xfrm>
            <a:off x="8741093" y="4812910"/>
            <a:ext cx="167068" cy="154915"/>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866" name="Google Shape;866;g357fddcc821_0_548"/>
          <p:cNvSpPr txBox="1"/>
          <p:nvPr>
            <p:ph type="title"/>
          </p:nvPr>
        </p:nvSpPr>
        <p:spPr>
          <a:xfrm>
            <a:off x="57875" y="232250"/>
            <a:ext cx="4274100" cy="692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6000"/>
              <a:buFont typeface="Arial"/>
              <a:buNone/>
            </a:pPr>
            <a:r>
              <a:rPr lang="en-US" sz="2400">
                <a:solidFill>
                  <a:srgbClr val="001970"/>
                </a:solidFill>
              </a:rPr>
              <a:t>Social and Community Supports</a:t>
            </a:r>
            <a:endParaRPr sz="2400">
              <a:solidFill>
                <a:srgbClr val="001970"/>
              </a:solidFill>
            </a:endParaRPr>
          </a:p>
        </p:txBody>
      </p:sp>
      <p:sp>
        <p:nvSpPr>
          <p:cNvPr id="867" name="Google Shape;867;g357fddcc821_0_548"/>
          <p:cNvSpPr txBox="1"/>
          <p:nvPr/>
        </p:nvSpPr>
        <p:spPr>
          <a:xfrm>
            <a:off x="567725" y="3689400"/>
            <a:ext cx="3642000" cy="1123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25"/>
              <a:buFont typeface="Arial"/>
              <a:buNone/>
            </a:pPr>
            <a:r>
              <a:rPr b="0" i="0" lang="en-US" sz="1525" u="none" cap="none" strike="noStrike">
                <a:solidFill>
                  <a:srgbClr val="1D7E75"/>
                </a:solidFill>
                <a:latin typeface="Trebuchet MS"/>
                <a:ea typeface="Trebuchet MS"/>
                <a:cs typeface="Trebuchet MS"/>
                <a:sym typeface="Trebuchet MS"/>
              </a:rPr>
              <a:t>Note: Some Colorado Medicaid populations currently have access to a subset of these services through existing programs. </a:t>
            </a:r>
            <a:endParaRPr b="0" i="0" sz="1525" u="none" cap="none" strike="noStrike">
              <a:solidFill>
                <a:srgbClr val="1D7E75"/>
              </a:solidFill>
              <a:latin typeface="Arial"/>
              <a:ea typeface="Arial"/>
              <a:cs typeface="Arial"/>
              <a:sym typeface="Arial"/>
            </a:endParaRPr>
          </a:p>
        </p:txBody>
      </p:sp>
      <p:sp>
        <p:nvSpPr>
          <p:cNvPr id="868" name="Google Shape;868;g357fddcc821_0_548"/>
          <p:cNvSpPr txBox="1"/>
          <p:nvPr>
            <p:ph type="title"/>
          </p:nvPr>
        </p:nvSpPr>
        <p:spPr>
          <a:xfrm>
            <a:off x="4914600" y="203750"/>
            <a:ext cx="38265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6000"/>
              <a:buFont typeface="Arial"/>
              <a:buNone/>
            </a:pPr>
            <a:r>
              <a:rPr lang="en-US" sz="2400">
                <a:solidFill>
                  <a:srgbClr val="001970"/>
                </a:solidFill>
              </a:rPr>
              <a:t>Apoyos sociales y comunitarios</a:t>
            </a:r>
            <a:endParaRPr sz="2400">
              <a:solidFill>
                <a:srgbClr val="FF0000"/>
              </a:solidFill>
            </a:endParaRPr>
          </a:p>
        </p:txBody>
      </p:sp>
      <p:sp>
        <p:nvSpPr>
          <p:cNvPr id="869" name="Google Shape;869;g357fddcc821_0_548"/>
          <p:cNvSpPr txBox="1"/>
          <p:nvPr/>
        </p:nvSpPr>
        <p:spPr>
          <a:xfrm>
            <a:off x="5006850" y="3589850"/>
            <a:ext cx="36420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500" u="none" cap="none" strike="noStrike">
                <a:solidFill>
                  <a:srgbClr val="1D7E75"/>
                </a:solidFill>
                <a:latin typeface="Trebuchet MS"/>
                <a:ea typeface="Trebuchet MS"/>
                <a:cs typeface="Trebuchet MS"/>
                <a:sym typeface="Trebuchet MS"/>
              </a:rPr>
              <a:t>Nota: Algunas poblaciones de Medicaid de Colorado actualmente tienen acceso a un subconjunto de estos servicios a través de los programas existentes.</a:t>
            </a:r>
            <a:endParaRPr b="0" i="0" sz="1500" u="none" cap="none" strike="noStrike">
              <a:solidFill>
                <a:srgbClr val="1D7E75"/>
              </a:solidFill>
              <a:latin typeface="Trebuchet MS"/>
              <a:ea typeface="Trebuchet MS"/>
              <a:cs typeface="Trebuchet MS"/>
              <a:sym typeface="Trebuchet MS"/>
            </a:endParaRPr>
          </a:p>
        </p:txBody>
      </p:sp>
      <p:sp>
        <p:nvSpPr>
          <p:cNvPr id="870" name="Google Shape;870;g357fddcc821_0_548"/>
          <p:cNvSpPr txBox="1"/>
          <p:nvPr/>
        </p:nvSpPr>
        <p:spPr>
          <a:xfrm>
            <a:off x="541425" y="1325050"/>
            <a:ext cx="3042000" cy="1062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Broadband access </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Transportation to community activities </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Caregiver supports</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Home visiting</a:t>
            </a:r>
            <a:endParaRPr sz="1800">
              <a:latin typeface="Trebuchet MS"/>
              <a:ea typeface="Trebuchet MS"/>
              <a:cs typeface="Trebuchet MS"/>
              <a:sym typeface="Trebuchet MS"/>
            </a:endParaRPr>
          </a:p>
          <a:p>
            <a:pPr indent="-342900" lvl="0" marL="457200" rtl="0" algn="l">
              <a:spcBef>
                <a:spcPts val="0"/>
              </a:spcBef>
              <a:spcAft>
                <a:spcPts val="0"/>
              </a:spcAft>
              <a:buSzPts val="1800"/>
              <a:buFont typeface="Trebuchet MS"/>
              <a:buAutoNum type="arabicPeriod"/>
            </a:pPr>
            <a:r>
              <a:rPr lang="en-US" sz="1800">
                <a:latin typeface="Trebuchet MS"/>
                <a:ea typeface="Trebuchet MS"/>
                <a:cs typeface="Trebuchet MS"/>
                <a:sym typeface="Trebuchet MS"/>
              </a:rPr>
              <a:t>Medical-legal partnerships</a:t>
            </a:r>
            <a:endParaRPr sz="1800">
              <a:latin typeface="Trebuchet MS"/>
              <a:ea typeface="Trebuchet MS"/>
              <a:cs typeface="Trebuchet MS"/>
              <a:sym typeface="Trebuchet MS"/>
            </a:endParaRPr>
          </a:p>
          <a:p>
            <a:pPr indent="0" lvl="0" marL="457200" rtl="0" algn="l">
              <a:spcBef>
                <a:spcPts val="0"/>
              </a:spcBef>
              <a:spcAft>
                <a:spcPts val="0"/>
              </a:spcAft>
              <a:buNone/>
            </a:pPr>
            <a:r>
              <a:t/>
            </a:r>
            <a:endParaRPr sz="1800"/>
          </a:p>
        </p:txBody>
      </p:sp>
      <p:sp>
        <p:nvSpPr>
          <p:cNvPr id="871" name="Google Shape;871;g357fddcc821_0_548"/>
          <p:cNvSpPr txBox="1"/>
          <p:nvPr/>
        </p:nvSpPr>
        <p:spPr>
          <a:xfrm>
            <a:off x="5006850" y="1325050"/>
            <a:ext cx="3000000" cy="2154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Trebuchet MS"/>
              <a:buAutoNum type="arabicPeriod"/>
            </a:pPr>
            <a:r>
              <a:rPr lang="en-US" sz="1600">
                <a:highlight>
                  <a:schemeClr val="lt1"/>
                </a:highlight>
                <a:latin typeface="Trebuchet MS"/>
                <a:ea typeface="Trebuchet MS"/>
                <a:cs typeface="Trebuchet MS"/>
                <a:sym typeface="Trebuchet MS"/>
              </a:rPr>
              <a:t>Acceso de banda ancha</a:t>
            </a:r>
            <a:endParaRPr sz="1600">
              <a:highlight>
                <a:schemeClr val="lt1"/>
              </a:highlight>
              <a:latin typeface="Trebuchet MS"/>
              <a:ea typeface="Trebuchet MS"/>
              <a:cs typeface="Trebuchet MS"/>
              <a:sym typeface="Trebuchet MS"/>
            </a:endParaRPr>
          </a:p>
          <a:p>
            <a:pPr indent="-330200" lvl="0" marL="457200" rtl="0" algn="l">
              <a:spcBef>
                <a:spcPts val="0"/>
              </a:spcBef>
              <a:spcAft>
                <a:spcPts val="0"/>
              </a:spcAft>
              <a:buSzPts val="1600"/>
              <a:buFont typeface="Trebuchet MS"/>
              <a:buAutoNum type="arabicPeriod"/>
            </a:pPr>
            <a:r>
              <a:rPr lang="en-US" sz="1600">
                <a:highlight>
                  <a:schemeClr val="lt1"/>
                </a:highlight>
                <a:latin typeface="Trebuchet MS"/>
                <a:ea typeface="Trebuchet MS"/>
                <a:cs typeface="Trebuchet MS"/>
                <a:sym typeface="Trebuchet MS"/>
              </a:rPr>
              <a:t>Transporte a actividades comunitarias </a:t>
            </a:r>
            <a:endParaRPr sz="1600">
              <a:highlight>
                <a:schemeClr val="lt1"/>
              </a:highlight>
              <a:latin typeface="Trebuchet MS"/>
              <a:ea typeface="Trebuchet MS"/>
              <a:cs typeface="Trebuchet MS"/>
              <a:sym typeface="Trebuchet MS"/>
            </a:endParaRPr>
          </a:p>
          <a:p>
            <a:pPr indent="-330200" lvl="0" marL="457200" rtl="0" algn="l">
              <a:spcBef>
                <a:spcPts val="0"/>
              </a:spcBef>
              <a:spcAft>
                <a:spcPts val="0"/>
              </a:spcAft>
              <a:buSzPts val="1600"/>
              <a:buFont typeface="Trebuchet MS"/>
              <a:buAutoNum type="arabicPeriod"/>
            </a:pPr>
            <a:r>
              <a:rPr lang="en-US" sz="1600">
                <a:highlight>
                  <a:schemeClr val="lt1"/>
                </a:highlight>
                <a:latin typeface="Trebuchet MS"/>
                <a:ea typeface="Trebuchet MS"/>
                <a:cs typeface="Trebuchet MS"/>
                <a:sym typeface="Trebuchet MS"/>
              </a:rPr>
              <a:t>Apoyo al cuidador</a:t>
            </a:r>
            <a:endParaRPr sz="1600">
              <a:highlight>
                <a:schemeClr val="lt1"/>
              </a:highlight>
              <a:latin typeface="Trebuchet MS"/>
              <a:ea typeface="Trebuchet MS"/>
              <a:cs typeface="Trebuchet MS"/>
              <a:sym typeface="Trebuchet MS"/>
            </a:endParaRPr>
          </a:p>
          <a:p>
            <a:pPr indent="-330200" lvl="0" marL="457200" rtl="0" algn="l">
              <a:spcBef>
                <a:spcPts val="0"/>
              </a:spcBef>
              <a:spcAft>
                <a:spcPts val="0"/>
              </a:spcAft>
              <a:buSzPts val="1600"/>
              <a:buFont typeface="Trebuchet MS"/>
              <a:buAutoNum type="arabicPeriod"/>
            </a:pPr>
            <a:r>
              <a:rPr lang="en-US" sz="1600">
                <a:highlight>
                  <a:schemeClr val="lt1"/>
                </a:highlight>
                <a:latin typeface="Trebuchet MS"/>
                <a:ea typeface="Trebuchet MS"/>
                <a:cs typeface="Trebuchet MS"/>
                <a:sym typeface="Trebuchet MS"/>
              </a:rPr>
              <a:t>Visitas domiciliarias</a:t>
            </a:r>
            <a:endParaRPr sz="1600">
              <a:highlight>
                <a:schemeClr val="lt1"/>
              </a:highlight>
              <a:latin typeface="Trebuchet MS"/>
              <a:ea typeface="Trebuchet MS"/>
              <a:cs typeface="Trebuchet MS"/>
              <a:sym typeface="Trebuchet MS"/>
            </a:endParaRPr>
          </a:p>
          <a:p>
            <a:pPr indent="-330200" lvl="0" marL="457200" rtl="0" algn="l">
              <a:spcBef>
                <a:spcPts val="0"/>
              </a:spcBef>
              <a:spcAft>
                <a:spcPts val="0"/>
              </a:spcAft>
              <a:buSzPts val="1600"/>
              <a:buFont typeface="Trebuchet MS"/>
              <a:buAutoNum type="arabicPeriod"/>
            </a:pPr>
            <a:r>
              <a:rPr lang="en-US" sz="1600">
                <a:highlight>
                  <a:schemeClr val="lt1"/>
                </a:highlight>
                <a:latin typeface="Trebuchet MS"/>
                <a:ea typeface="Trebuchet MS"/>
                <a:cs typeface="Trebuchet MS"/>
                <a:sym typeface="Trebuchet MS"/>
              </a:rPr>
              <a:t>Asociaciones médico-legales</a:t>
            </a:r>
            <a:endParaRPr sz="1600">
              <a:highlight>
                <a:schemeClr val="lt1"/>
              </a:highlight>
              <a:latin typeface="Trebuchet MS"/>
              <a:ea typeface="Trebuchet MS"/>
              <a:cs typeface="Trebuchet MS"/>
              <a:sym typeface="Trebuchet MS"/>
            </a:endParaRPr>
          </a:p>
          <a:p>
            <a:pPr indent="0" lvl="0" marL="0" rtl="0" algn="l">
              <a:spcBef>
                <a:spcPts val="0"/>
              </a:spcBef>
              <a:spcAft>
                <a:spcPts val="0"/>
              </a:spcAft>
              <a:buNone/>
            </a:pPr>
            <a:r>
              <a:t/>
            </a:r>
            <a:endParaRPr sz="1600">
              <a:latin typeface="Trebuchet MS"/>
              <a:ea typeface="Trebuchet MS"/>
              <a:cs typeface="Trebuchet MS"/>
              <a:sym typeface="Trebuchet MS"/>
            </a:endParaRPr>
          </a:p>
        </p:txBody>
      </p:sp>
      <p:pic>
        <p:nvPicPr>
          <p:cNvPr descr="image of two houses side-by-side with a tree and sun" id="872" name="Google Shape;872;g357fddcc821_0_548"/>
          <p:cNvPicPr preferRelativeResize="0"/>
          <p:nvPr/>
        </p:nvPicPr>
        <p:blipFill>
          <a:blip r:embed="rId3">
            <a:alphaModFix/>
          </a:blip>
          <a:stretch>
            <a:fillRect/>
          </a:stretch>
        </p:blipFill>
        <p:spPr>
          <a:xfrm>
            <a:off x="4048650" y="0"/>
            <a:ext cx="1046700" cy="1046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g36785f93057_0_38"/>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79" name="Google Shape;879;g36785f93057_0_38"/>
          <p:cNvSpPr txBox="1"/>
          <p:nvPr>
            <p:ph idx="12" type="sldNum"/>
          </p:nvPr>
        </p:nvSpPr>
        <p:spPr>
          <a:xfrm>
            <a:off x="8741093" y="4812910"/>
            <a:ext cx="167100" cy="155100"/>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880" name="Google Shape;880;g36785f93057_0_38"/>
          <p:cNvSpPr txBox="1"/>
          <p:nvPr>
            <p:ph type="title"/>
          </p:nvPr>
        </p:nvSpPr>
        <p:spPr>
          <a:xfrm>
            <a:off x="289475" y="394375"/>
            <a:ext cx="38154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2500"/>
              <a:t>Discussion: </a:t>
            </a:r>
            <a:endParaRPr sz="2500"/>
          </a:p>
          <a:p>
            <a:pPr indent="0" lvl="0" marL="0" rtl="0" algn="ctr">
              <a:lnSpc>
                <a:spcPct val="90000"/>
              </a:lnSpc>
              <a:spcBef>
                <a:spcPts val="0"/>
              </a:spcBef>
              <a:spcAft>
                <a:spcPts val="0"/>
              </a:spcAft>
              <a:buClr>
                <a:schemeClr val="dk2"/>
              </a:buClr>
              <a:buSzPts val="5400"/>
              <a:buNone/>
            </a:pPr>
            <a:r>
              <a:rPr lang="en-US" sz="2400"/>
              <a:t>Social and community supports services</a:t>
            </a:r>
            <a:endParaRPr sz="3800"/>
          </a:p>
        </p:txBody>
      </p:sp>
      <p:sp>
        <p:nvSpPr>
          <p:cNvPr id="881" name="Google Shape;881;g36785f93057_0_38"/>
          <p:cNvSpPr txBox="1"/>
          <p:nvPr/>
        </p:nvSpPr>
        <p:spPr>
          <a:xfrm>
            <a:off x="4963675" y="123825"/>
            <a:ext cx="4064700" cy="15561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dk2"/>
              </a:buClr>
              <a:buSzPts val="5400"/>
              <a:buFont typeface="Arial"/>
              <a:buNone/>
            </a:pPr>
            <a:r>
              <a:rPr b="1" i="0" lang="en-US" sz="2400" u="none" cap="none" strike="noStrike">
                <a:solidFill>
                  <a:schemeClr val="accent5"/>
                </a:solidFill>
                <a:latin typeface="Trebuchet MS"/>
                <a:ea typeface="Trebuchet MS"/>
                <a:cs typeface="Trebuchet MS"/>
                <a:sym typeface="Trebuchet MS"/>
              </a:rPr>
              <a:t>Discusión: </a:t>
            </a:r>
            <a:br>
              <a:rPr b="1" i="0" lang="en-US" sz="2400" u="none" cap="none" strike="noStrike">
                <a:solidFill>
                  <a:schemeClr val="accent5"/>
                </a:solidFill>
                <a:latin typeface="Trebuchet MS"/>
                <a:ea typeface="Trebuchet MS"/>
                <a:cs typeface="Trebuchet MS"/>
                <a:sym typeface="Trebuchet MS"/>
              </a:rPr>
            </a:br>
            <a:r>
              <a:rPr b="1" i="0" lang="en-US" sz="2400" u="none" cap="none" strike="noStrike">
                <a:solidFill>
                  <a:srgbClr val="001970"/>
                </a:solidFill>
                <a:latin typeface="Trebuchet MS"/>
                <a:ea typeface="Trebuchet MS"/>
                <a:cs typeface="Trebuchet MS"/>
                <a:sym typeface="Trebuchet MS"/>
              </a:rPr>
              <a:t>Servicios de </a:t>
            </a:r>
            <a:r>
              <a:rPr b="1" lang="en-US" sz="2400">
                <a:solidFill>
                  <a:srgbClr val="001970"/>
                </a:solidFill>
                <a:latin typeface="Trebuchet MS"/>
                <a:ea typeface="Trebuchet MS"/>
                <a:cs typeface="Trebuchet MS"/>
                <a:sym typeface="Trebuchet MS"/>
              </a:rPr>
              <a:t>a</a:t>
            </a:r>
            <a:r>
              <a:rPr b="1" lang="en-US" sz="2400">
                <a:solidFill>
                  <a:srgbClr val="001970"/>
                </a:solidFill>
                <a:latin typeface="Trebuchet MS"/>
                <a:ea typeface="Trebuchet MS"/>
                <a:cs typeface="Trebuchet MS"/>
                <a:sym typeface="Trebuchet MS"/>
              </a:rPr>
              <a:t>poyos sociales y comunitarios</a:t>
            </a:r>
            <a:endParaRPr b="1" sz="2400">
              <a:solidFill>
                <a:srgbClr val="001970"/>
              </a:solidFill>
              <a:latin typeface="Trebuchet MS"/>
              <a:ea typeface="Trebuchet MS"/>
              <a:cs typeface="Trebuchet MS"/>
              <a:sym typeface="Trebuchet MS"/>
            </a:endParaRPr>
          </a:p>
          <a:p>
            <a:pPr indent="0" lvl="0" marL="0" marR="0" rtl="0" algn="ctr">
              <a:lnSpc>
                <a:spcPct val="90000"/>
              </a:lnSpc>
              <a:spcBef>
                <a:spcPts val="0"/>
              </a:spcBef>
              <a:spcAft>
                <a:spcPts val="0"/>
              </a:spcAft>
              <a:buClr>
                <a:srgbClr val="000000"/>
              </a:buClr>
              <a:buSzPts val="3100"/>
              <a:buFont typeface="Arial"/>
              <a:buNone/>
            </a:pPr>
            <a:r>
              <a:t/>
            </a:r>
            <a:endParaRPr b="1" i="0" sz="2700" u="none" cap="none" strike="noStrike">
              <a:solidFill>
                <a:schemeClr val="accent5"/>
              </a:solidFill>
              <a:latin typeface="Trebuchet MS"/>
              <a:ea typeface="Trebuchet MS"/>
              <a:cs typeface="Trebuchet MS"/>
              <a:sym typeface="Trebuchet MS"/>
            </a:endParaRPr>
          </a:p>
        </p:txBody>
      </p:sp>
      <p:sp>
        <p:nvSpPr>
          <p:cNvPr id="882" name="Google Shape;882;g36785f93057_0_38"/>
          <p:cNvSpPr txBox="1"/>
          <p:nvPr/>
        </p:nvSpPr>
        <p:spPr>
          <a:xfrm>
            <a:off x="476825" y="1383588"/>
            <a:ext cx="3908400" cy="29277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None/>
            </a:pPr>
            <a:r>
              <a:t/>
            </a:r>
            <a:endParaRPr b="0" i="0" sz="1800" u="none" cap="none" strike="noStrike">
              <a:solidFill>
                <a:srgbClr val="FF0000"/>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41"/>
                  </a:ext>
                </a:extLst>
              </a:rPr>
              <a:t>What additional </a:t>
            </a:r>
            <a:r>
              <a:rPr lang="en-US" sz="1800">
                <a:solidFill>
                  <a:schemeClr val="dk1"/>
                </a:solidFill>
                <a:latin typeface="Trebuchet MS"/>
                <a:ea typeface="Trebuchet MS"/>
                <a:cs typeface="Trebuchet MS"/>
                <a:sym typeface="Trebuchet MS"/>
                <a:extLst>
                  <a:ext uri="http://customooxmlschemas.google.com/">
                    <go:slidesCustomData xmlns:go="http://customooxmlschemas.google.com/" textRoundtripDataId="42"/>
                  </a:ext>
                </a:extLst>
              </a:rPr>
              <a:t>social and community support</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43"/>
                  </a:ext>
                </a:extLst>
              </a:rPr>
              <a:t> services should be considered? </a:t>
            </a:r>
            <a:r>
              <a:rPr lang="en-US" sz="1800">
                <a:solidFill>
                  <a:schemeClr val="dk1"/>
                </a:solidFill>
                <a:latin typeface="Trebuchet MS"/>
                <a:ea typeface="Trebuchet MS"/>
                <a:cs typeface="Trebuchet MS"/>
                <a:sym typeface="Trebuchet MS"/>
                <a:extLst>
                  <a:ext uri="http://customooxmlschemas.google.com/">
                    <go:slidesCustomData xmlns:go="http://customooxmlschemas.google.com/" textRoundtripDataId="44"/>
                  </a:ext>
                </a:extLst>
              </a:rPr>
              <a:t>Which of these services are highest impact?</a:t>
            </a:r>
            <a:endParaRPr sz="1800">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45"/>
                  </a:ext>
                </a:extLst>
              </a:rPr>
              <a:t>Who needs these types of services the most</a:t>
            </a:r>
            <a:r>
              <a:rPr b="0" i="0" lang="en-US" sz="1800" u="none" cap="none" strike="noStrike">
                <a:solidFill>
                  <a:schemeClr val="dk1"/>
                </a:solidFill>
                <a:latin typeface="Trebuchet MS"/>
                <a:ea typeface="Trebuchet MS"/>
                <a:cs typeface="Trebuchet MS"/>
                <a:sym typeface="Trebuchet MS"/>
              </a:rPr>
              <a:t>?</a:t>
            </a:r>
            <a:endParaRPr b="0" i="0" sz="1800" u="none" cap="none" strike="noStrike">
              <a:solidFill>
                <a:schemeClr val="dk1"/>
              </a:solidFill>
              <a:latin typeface="Arial"/>
              <a:ea typeface="Arial"/>
              <a:cs typeface="Arial"/>
              <a:sym typeface="Arial"/>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What are barriers to accessing these services that would need to be addressed?</a:t>
            </a:r>
            <a:endParaRPr b="0" i="0" sz="1400" u="none" cap="none" strike="noStrike">
              <a:solidFill>
                <a:srgbClr val="000000"/>
              </a:solidFill>
              <a:latin typeface="Arial"/>
              <a:ea typeface="Arial"/>
              <a:cs typeface="Arial"/>
              <a:sym typeface="Arial"/>
            </a:endParaRPr>
          </a:p>
        </p:txBody>
      </p:sp>
      <p:sp>
        <p:nvSpPr>
          <p:cNvPr id="883" name="Google Shape;883;g36785f93057_0_38"/>
          <p:cNvSpPr txBox="1"/>
          <p:nvPr/>
        </p:nvSpPr>
        <p:spPr>
          <a:xfrm>
            <a:off x="4963675" y="1416050"/>
            <a:ext cx="3908400" cy="3177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800"/>
              </a:spcBef>
              <a:spcAft>
                <a:spcPts val="0"/>
              </a:spcAft>
              <a:buNone/>
            </a:pPr>
            <a:r>
              <a:t/>
            </a:r>
            <a:endParaRPr b="0" i="0" sz="1800" u="none" cap="none" strike="noStrike">
              <a:solidFill>
                <a:srgbClr val="FF0000"/>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¿Qué servicios adicionales relacionados con </a:t>
            </a:r>
            <a:r>
              <a:rPr lang="en-US" sz="1800">
                <a:solidFill>
                  <a:schemeClr val="dk1"/>
                </a:solidFill>
                <a:latin typeface="Trebuchet MS"/>
                <a:ea typeface="Trebuchet MS"/>
                <a:cs typeface="Trebuchet MS"/>
                <a:sym typeface="Trebuchet MS"/>
              </a:rPr>
              <a:t>a</a:t>
            </a:r>
            <a:r>
              <a:rPr lang="en-US" sz="1800">
                <a:solidFill>
                  <a:schemeClr val="dk1"/>
                </a:solidFill>
                <a:latin typeface="Trebuchet MS"/>
                <a:ea typeface="Trebuchet MS"/>
                <a:cs typeface="Trebuchet MS"/>
                <a:sym typeface="Trebuchet MS"/>
              </a:rPr>
              <a:t>poyos sociales y comunitarios deben</a:t>
            </a:r>
            <a:r>
              <a:rPr b="0" i="0" lang="en-US" sz="1800" u="none" cap="none" strike="noStrike">
                <a:solidFill>
                  <a:schemeClr val="dk1"/>
                </a:solidFill>
                <a:latin typeface="Trebuchet MS"/>
                <a:ea typeface="Trebuchet MS"/>
                <a:cs typeface="Trebuchet MS"/>
                <a:sym typeface="Trebuchet MS"/>
              </a:rPr>
              <a:t> considerarse? </a:t>
            </a:r>
            <a:r>
              <a:rPr lang="en-US" sz="1800">
                <a:solidFill>
                  <a:schemeClr val="dk1"/>
                </a:solidFill>
                <a:latin typeface="Trebuchet MS"/>
                <a:ea typeface="Trebuchet MS"/>
                <a:cs typeface="Trebuchet MS"/>
                <a:sym typeface="Trebuchet MS"/>
              </a:rPr>
              <a:t>¿Cuáles de estos servicios son de mayor impacto?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¿Quién necesita más este tipo de servicios?</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90000"/>
              </a:lnSpc>
              <a:spcBef>
                <a:spcPts val="0"/>
              </a:spcBef>
              <a:spcAft>
                <a:spcPts val="0"/>
              </a:spcAft>
              <a:buClr>
                <a:schemeClr val="dk1"/>
              </a:buClr>
              <a:buSzPts val="1800"/>
              <a:buFont typeface="Trebuchet MS"/>
              <a:buAutoNum type="arabicPeriod"/>
            </a:pPr>
            <a:r>
              <a:rPr b="0" i="0" lang="en-US" sz="1800" u="none" cap="none" strike="noStrike">
                <a:solidFill>
                  <a:schemeClr val="dk1"/>
                </a:solidFill>
                <a:latin typeface="Trebuchet MS"/>
                <a:ea typeface="Trebuchet MS"/>
                <a:cs typeface="Trebuchet MS"/>
                <a:sym typeface="Trebuchet MS"/>
              </a:rPr>
              <a:t>¿Cuáles son las barreras para acceder a estos servicios que deberían abordarse?</a:t>
            </a:r>
            <a:endParaRPr b="0" i="0" sz="1800" u="none" cap="none" strike="noStrike">
              <a:solidFill>
                <a:schemeClr val="dk1"/>
              </a:solidFill>
              <a:latin typeface="Trebuchet MS"/>
              <a:ea typeface="Trebuchet MS"/>
              <a:cs typeface="Trebuchet MS"/>
              <a:sym typeface="Trebuchet MS"/>
            </a:endParaRPr>
          </a:p>
        </p:txBody>
      </p:sp>
      <p:pic>
        <p:nvPicPr>
          <p:cNvPr descr="image of two houses side-by-side with a tree and sun" id="884" name="Google Shape;884;g36785f93057_0_38"/>
          <p:cNvPicPr preferRelativeResize="0"/>
          <p:nvPr/>
        </p:nvPicPr>
        <p:blipFill>
          <a:blip r:embed="rId3">
            <a:alphaModFix/>
          </a:blip>
          <a:stretch>
            <a:fillRect/>
          </a:stretch>
        </p:blipFill>
        <p:spPr>
          <a:xfrm>
            <a:off x="4048650" y="0"/>
            <a:ext cx="1046700" cy="1046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g36a2b703e36_0_35"/>
          <p:cNvSpPr/>
          <p:nvPr/>
        </p:nvSpPr>
        <p:spPr>
          <a:xfrm>
            <a:off x="4572571" y="996125"/>
            <a:ext cx="0" cy="3152775"/>
          </a:xfrm>
          <a:custGeom>
            <a:rect b="b" l="l" r="r" t="t"/>
            <a:pathLst>
              <a:path extrusionOk="0" h="4203700" w="120000">
                <a:moveTo>
                  <a:pt x="0" y="0"/>
                </a:moveTo>
                <a:lnTo>
                  <a:pt x="0" y="420370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891" name="Google Shape;891;g36a2b703e36_0_35"/>
          <p:cNvSpPr txBox="1"/>
          <p:nvPr>
            <p:ph idx="12" type="sldNum"/>
          </p:nvPr>
        </p:nvSpPr>
        <p:spPr>
          <a:xfrm>
            <a:off x="8741093" y="4812910"/>
            <a:ext cx="167100" cy="155100"/>
          </a:xfrm>
          <a:prstGeom prst="rect">
            <a:avLst/>
          </a:prstGeom>
          <a:noFill/>
          <a:ln>
            <a:noFill/>
          </a:ln>
        </p:spPr>
        <p:txBody>
          <a:bodyPr anchorCtr="0" anchor="t" bIns="0" lIns="0" spcFirstLastPara="1" rIns="0" wrap="square" tIns="33325">
            <a:spAutoFit/>
          </a:bodyPr>
          <a:lstStyle/>
          <a:p>
            <a:pPr indent="0" lvl="0" marL="68580" marR="0" rtl="0" algn="l">
              <a:lnSpc>
                <a:spcPct val="100000"/>
              </a:lnSpc>
              <a:spcBef>
                <a:spcPts val="0"/>
              </a:spcBef>
              <a:spcAft>
                <a:spcPts val="0"/>
              </a:spcAft>
              <a:buClr>
                <a:srgbClr val="000000"/>
              </a:buClr>
              <a:buSzPts val="900"/>
              <a:buFont typeface="Arial"/>
              <a:buNone/>
            </a:pPr>
            <a:fld id="{00000000-1234-1234-1234-123412341234}" type="slidenum">
              <a:rPr b="0" i="0" lang="en-US" sz="788" u="none" cap="none" strike="noStrike">
                <a:solidFill>
                  <a:srgbClr val="000000"/>
                </a:solidFill>
                <a:latin typeface="Arial"/>
                <a:ea typeface="Arial"/>
                <a:cs typeface="Arial"/>
                <a:sym typeface="Arial"/>
              </a:rPr>
              <a:t>‹#›</a:t>
            </a:fld>
            <a:endParaRPr b="0" i="0" sz="788" u="none" cap="none" strike="noStrike">
              <a:solidFill>
                <a:srgbClr val="000000"/>
              </a:solidFill>
              <a:latin typeface="Arial"/>
              <a:ea typeface="Arial"/>
              <a:cs typeface="Arial"/>
              <a:sym typeface="Arial"/>
            </a:endParaRPr>
          </a:p>
        </p:txBody>
      </p:sp>
      <p:sp>
        <p:nvSpPr>
          <p:cNvPr id="892" name="Google Shape;892;g36a2b703e36_0_35"/>
          <p:cNvSpPr txBox="1"/>
          <p:nvPr/>
        </p:nvSpPr>
        <p:spPr>
          <a:xfrm>
            <a:off x="153287" y="1357044"/>
            <a:ext cx="4264200" cy="2228100"/>
          </a:xfrm>
          <a:prstGeom prst="rect">
            <a:avLst/>
          </a:prstGeom>
          <a:noFill/>
          <a:ln>
            <a:noFill/>
          </a:ln>
        </p:spPr>
        <p:txBody>
          <a:bodyPr anchorCtr="0" anchor="t" bIns="34275" lIns="68575" spcFirstLastPara="1" rIns="68575" wrap="square" tIns="34275">
            <a:noAutofit/>
          </a:bodyPr>
          <a:lstStyle/>
          <a:p>
            <a:pPr indent="-431800" lvl="0" marL="457200" marR="0" rtl="0" algn="l">
              <a:lnSpc>
                <a:spcPct val="90000"/>
              </a:lnSpc>
              <a:spcBef>
                <a:spcPts val="1500"/>
              </a:spcBef>
              <a:spcAft>
                <a:spcPts val="0"/>
              </a:spcAft>
              <a:buClr>
                <a:schemeClr val="dk1"/>
              </a:buClr>
              <a:buSzPts val="3200"/>
              <a:buFont typeface="Arial"/>
              <a:buChar char="•"/>
            </a:pPr>
            <a:r>
              <a:rPr b="0" i="0" lang="en-US" sz="2400" u="sng" cap="none" strike="noStrike">
                <a:solidFill>
                  <a:schemeClr val="hlink"/>
                </a:solidFill>
                <a:latin typeface="Trebuchet MS"/>
                <a:ea typeface="Trebuchet MS"/>
                <a:cs typeface="Trebuchet MS"/>
                <a:sym typeface="Trebuchet MS"/>
                <a:hlinkClick r:id="rId3"/>
              </a:rPr>
              <a:t>Subscribe to our newsletter</a:t>
            </a:r>
            <a:endParaRPr b="0" i="0" sz="2700" u="none" cap="none" strike="noStrike">
              <a:solidFill>
                <a:schemeClr val="dk1"/>
              </a:solidFill>
              <a:latin typeface="Trebuchet MS"/>
              <a:ea typeface="Trebuchet MS"/>
              <a:cs typeface="Trebuchet MS"/>
              <a:sym typeface="Trebuchet MS"/>
            </a:endParaRPr>
          </a:p>
          <a:p>
            <a:pPr indent="-431800" lvl="0" marL="457200" marR="0" rtl="0" algn="l">
              <a:lnSpc>
                <a:spcPct val="90000"/>
              </a:lnSpc>
              <a:spcBef>
                <a:spcPts val="1500"/>
              </a:spcBef>
              <a:spcAft>
                <a:spcPts val="0"/>
              </a:spcAft>
              <a:buClr>
                <a:schemeClr val="dk1"/>
              </a:buClr>
              <a:buSzPts val="3200"/>
              <a:buFont typeface="Arial"/>
              <a:buChar char="•"/>
            </a:pPr>
            <a:r>
              <a:rPr b="1" i="0" lang="en-US" sz="2400" u="none" cap="none" strike="noStrike">
                <a:solidFill>
                  <a:schemeClr val="dk1"/>
                </a:solidFill>
                <a:latin typeface="Trebuchet MS"/>
                <a:ea typeface="Trebuchet MS"/>
                <a:cs typeface="Trebuchet MS"/>
                <a:sym typeface="Trebuchet MS"/>
              </a:rPr>
              <a:t>Next Meeting: </a:t>
            </a:r>
            <a:br>
              <a:rPr b="1" lang="en-US" sz="2700">
                <a:solidFill>
                  <a:schemeClr val="dk1"/>
                </a:solidFill>
                <a:latin typeface="Trebuchet MS"/>
                <a:ea typeface="Trebuchet MS"/>
                <a:cs typeface="Trebuchet MS"/>
                <a:sym typeface="Trebuchet MS"/>
              </a:rPr>
            </a:br>
            <a:r>
              <a:rPr lang="en-US" sz="2450">
                <a:solidFill>
                  <a:schemeClr val="dk1"/>
                </a:solidFill>
                <a:latin typeface="Trebuchet MS"/>
                <a:ea typeface="Trebuchet MS"/>
                <a:cs typeface="Trebuchet MS"/>
                <a:sym typeface="Trebuchet MS"/>
              </a:rPr>
              <a:t>August 26, 2025,    </a:t>
            </a:r>
            <a:endParaRPr sz="2450">
              <a:solidFill>
                <a:schemeClr val="dk1"/>
              </a:solidFill>
              <a:latin typeface="Trebuchet MS"/>
              <a:ea typeface="Trebuchet MS"/>
              <a:cs typeface="Trebuchet MS"/>
              <a:sym typeface="Trebuchet MS"/>
            </a:endParaRPr>
          </a:p>
          <a:p>
            <a:pPr indent="0" lvl="0" marL="457200" marR="0" rtl="0" algn="l">
              <a:lnSpc>
                <a:spcPct val="90000"/>
              </a:lnSpc>
              <a:spcBef>
                <a:spcPts val="1500"/>
              </a:spcBef>
              <a:spcAft>
                <a:spcPts val="0"/>
              </a:spcAft>
              <a:buNone/>
            </a:pPr>
            <a:r>
              <a:rPr lang="en-US" sz="2450">
                <a:solidFill>
                  <a:schemeClr val="dk1"/>
                </a:solidFill>
                <a:latin typeface="Trebuchet MS"/>
                <a:ea typeface="Trebuchet MS"/>
                <a:cs typeface="Trebuchet MS"/>
                <a:sym typeface="Trebuchet MS"/>
              </a:rPr>
              <a:t>1 pm and 6 pm</a:t>
            </a:r>
            <a:endParaRPr b="0" i="0" sz="2400" u="none" cap="none" strike="noStrike">
              <a:solidFill>
                <a:schemeClr val="dk1"/>
              </a:solidFill>
              <a:latin typeface="Trebuchet MS"/>
              <a:ea typeface="Trebuchet MS"/>
              <a:cs typeface="Trebuchet MS"/>
              <a:sym typeface="Trebuchet MS"/>
            </a:endParaRPr>
          </a:p>
          <a:p>
            <a:pPr indent="-228600" lvl="0" marL="457200" marR="0" rtl="0" algn="l">
              <a:lnSpc>
                <a:spcPct val="90000"/>
              </a:lnSpc>
              <a:spcBef>
                <a:spcPts val="1500"/>
              </a:spcBef>
              <a:spcAft>
                <a:spcPts val="0"/>
              </a:spcAft>
              <a:buClr>
                <a:srgbClr val="000000"/>
              </a:buClr>
              <a:buSzPts val="2700"/>
              <a:buFont typeface="Arial"/>
              <a:buNone/>
            </a:pPr>
            <a:r>
              <a:t/>
            </a:r>
            <a:endParaRPr b="0" i="0" sz="2700" u="none" cap="none" strike="noStrike">
              <a:solidFill>
                <a:srgbClr val="FF0000"/>
              </a:solidFill>
              <a:latin typeface="Trebuchet MS"/>
              <a:ea typeface="Trebuchet MS"/>
              <a:cs typeface="Trebuchet MS"/>
              <a:sym typeface="Trebuchet MS"/>
            </a:endParaRPr>
          </a:p>
        </p:txBody>
      </p:sp>
      <p:sp>
        <p:nvSpPr>
          <p:cNvPr id="893" name="Google Shape;893;g36a2b703e36_0_35"/>
          <p:cNvSpPr txBox="1"/>
          <p:nvPr/>
        </p:nvSpPr>
        <p:spPr>
          <a:xfrm>
            <a:off x="4857425" y="1354600"/>
            <a:ext cx="3844200" cy="2228100"/>
          </a:xfrm>
          <a:prstGeom prst="rect">
            <a:avLst/>
          </a:prstGeom>
          <a:noFill/>
          <a:ln>
            <a:noFill/>
          </a:ln>
        </p:spPr>
        <p:txBody>
          <a:bodyPr anchorCtr="0" anchor="t" bIns="34275" lIns="68575" spcFirstLastPara="1" rIns="68575" wrap="square" tIns="34275">
            <a:noAutofit/>
          </a:bodyPr>
          <a:lstStyle/>
          <a:p>
            <a:pPr indent="-431800" lvl="0" marL="457200" marR="0" rtl="0" algn="l">
              <a:lnSpc>
                <a:spcPct val="90000"/>
              </a:lnSpc>
              <a:spcBef>
                <a:spcPts val="1500"/>
              </a:spcBef>
              <a:spcAft>
                <a:spcPts val="0"/>
              </a:spcAft>
              <a:buClr>
                <a:schemeClr val="dk1"/>
              </a:buClr>
              <a:buSzPts val="3200"/>
              <a:buFont typeface="Arial"/>
              <a:buChar char="•"/>
            </a:pPr>
            <a:r>
              <a:rPr b="0" i="0" lang="en-US" sz="2400" u="sng" cap="none" strike="noStrike">
                <a:solidFill>
                  <a:schemeClr val="hlink"/>
                </a:solidFill>
                <a:latin typeface="Trebuchet MS"/>
                <a:ea typeface="Trebuchet MS"/>
                <a:cs typeface="Trebuchet MS"/>
                <a:sym typeface="Trebuchet MS"/>
                <a:hlinkClick r:id="rId4"/>
              </a:rPr>
              <a:t>Suscríbete a nuestro boletín</a:t>
            </a:r>
            <a:endParaRPr b="0" i="0" sz="2700" u="none" cap="none" strike="noStrike">
              <a:solidFill>
                <a:schemeClr val="dk1"/>
              </a:solidFill>
              <a:latin typeface="Trebuchet MS"/>
              <a:ea typeface="Trebuchet MS"/>
              <a:cs typeface="Trebuchet MS"/>
              <a:sym typeface="Trebuchet MS"/>
            </a:endParaRPr>
          </a:p>
          <a:p>
            <a:pPr indent="-431800" lvl="0" marL="457200" marR="0" rtl="0" algn="l">
              <a:lnSpc>
                <a:spcPct val="90000"/>
              </a:lnSpc>
              <a:spcBef>
                <a:spcPts val="1500"/>
              </a:spcBef>
              <a:spcAft>
                <a:spcPts val="0"/>
              </a:spcAft>
              <a:buClr>
                <a:schemeClr val="dk1"/>
              </a:buClr>
              <a:buSzPts val="3200"/>
              <a:buFont typeface="Arial"/>
              <a:buChar char="•"/>
            </a:pPr>
            <a:r>
              <a:rPr b="1" i="0" lang="en-US" sz="2400" u="none" cap="none" strike="noStrike">
                <a:solidFill>
                  <a:schemeClr val="dk1"/>
                </a:solidFill>
                <a:latin typeface="Trebuchet MS"/>
                <a:ea typeface="Trebuchet MS"/>
                <a:cs typeface="Trebuchet MS"/>
                <a:sym typeface="Trebuchet MS"/>
              </a:rPr>
              <a:t>Próxima Reunión:</a:t>
            </a:r>
            <a:endParaRPr b="1" sz="2400">
              <a:solidFill>
                <a:schemeClr val="dk1"/>
              </a:solidFill>
              <a:latin typeface="Trebuchet MS"/>
              <a:ea typeface="Trebuchet MS"/>
              <a:cs typeface="Trebuchet MS"/>
              <a:sym typeface="Trebuchet MS"/>
            </a:endParaRPr>
          </a:p>
          <a:p>
            <a:pPr indent="0" lvl="0" marL="457200" marR="0" rtl="0" algn="l">
              <a:lnSpc>
                <a:spcPct val="90000"/>
              </a:lnSpc>
              <a:spcBef>
                <a:spcPts val="1500"/>
              </a:spcBef>
              <a:spcAft>
                <a:spcPts val="0"/>
              </a:spcAft>
              <a:buNone/>
            </a:pPr>
            <a:r>
              <a:rPr lang="en-US" sz="2400">
                <a:solidFill>
                  <a:schemeClr val="dk1"/>
                </a:solidFill>
                <a:latin typeface="Trebuchet MS"/>
                <a:ea typeface="Trebuchet MS"/>
                <a:cs typeface="Trebuchet MS"/>
                <a:sym typeface="Trebuchet MS"/>
              </a:rPr>
              <a:t>26 de agosto de 2025,</a:t>
            </a:r>
            <a:endParaRPr sz="2400">
              <a:solidFill>
                <a:schemeClr val="dk1"/>
              </a:solidFill>
              <a:latin typeface="Trebuchet MS"/>
              <a:ea typeface="Trebuchet MS"/>
              <a:cs typeface="Trebuchet MS"/>
              <a:sym typeface="Trebuchet MS"/>
            </a:endParaRPr>
          </a:p>
          <a:p>
            <a:pPr indent="0" lvl="0" marL="457200" marR="0" rtl="0" algn="l">
              <a:lnSpc>
                <a:spcPct val="90000"/>
              </a:lnSpc>
              <a:spcBef>
                <a:spcPts val="1500"/>
              </a:spcBef>
              <a:spcAft>
                <a:spcPts val="0"/>
              </a:spcAft>
              <a:buNone/>
            </a:pPr>
            <a:r>
              <a:rPr lang="en-US" sz="2400">
                <a:solidFill>
                  <a:schemeClr val="dk1"/>
                </a:solidFill>
                <a:latin typeface="Trebuchet MS"/>
                <a:ea typeface="Trebuchet MS"/>
                <a:cs typeface="Trebuchet MS"/>
                <a:sym typeface="Trebuchet MS"/>
              </a:rPr>
              <a:t>13:00 y 18:00</a:t>
            </a:r>
            <a:endParaRPr sz="2400">
              <a:solidFill>
                <a:schemeClr val="dk1"/>
              </a:solidFill>
              <a:latin typeface="Trebuchet MS"/>
              <a:ea typeface="Trebuchet MS"/>
              <a:cs typeface="Trebuchet MS"/>
              <a:sym typeface="Trebuchet MS"/>
            </a:endParaRPr>
          </a:p>
        </p:txBody>
      </p:sp>
      <p:sp>
        <p:nvSpPr>
          <p:cNvPr id="894" name="Google Shape;894;g36a2b703e36_0_35"/>
          <p:cNvSpPr txBox="1"/>
          <p:nvPr>
            <p:ph type="title"/>
          </p:nvPr>
        </p:nvSpPr>
        <p:spPr>
          <a:xfrm>
            <a:off x="292698" y="307876"/>
            <a:ext cx="42831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None/>
            </a:pPr>
            <a:r>
              <a:rPr lang="en-US" sz="3100"/>
              <a:t>Stay Engaged</a:t>
            </a:r>
            <a:endParaRPr/>
          </a:p>
        </p:txBody>
      </p:sp>
      <p:sp>
        <p:nvSpPr>
          <p:cNvPr id="895" name="Google Shape;895;g36a2b703e36_0_35"/>
          <p:cNvSpPr txBox="1"/>
          <p:nvPr/>
        </p:nvSpPr>
        <p:spPr>
          <a:xfrm>
            <a:off x="4798650" y="81725"/>
            <a:ext cx="3981600" cy="14730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chemeClr val="dk2"/>
              </a:buClr>
              <a:buSzPts val="5400"/>
              <a:buFont typeface="Arial"/>
              <a:buNone/>
            </a:pPr>
            <a:r>
              <a:rPr b="1" i="0" lang="en-US" sz="3100" u="none" cap="none" strike="noStrike">
                <a:solidFill>
                  <a:schemeClr val="accent5"/>
                </a:solidFill>
                <a:latin typeface="Trebuchet MS"/>
                <a:ea typeface="Trebuchet MS"/>
                <a:cs typeface="Trebuchet MS"/>
                <a:sym typeface="Trebuchet MS"/>
              </a:rPr>
              <a:t>Manténgase comprometido</a:t>
            </a:r>
            <a:endParaRPr b="1" i="0" sz="4500" u="none" cap="none" strike="noStrike">
              <a:solidFill>
                <a:schemeClr val="accent5"/>
              </a:solidFill>
              <a:latin typeface="Trebuchet MS"/>
              <a:ea typeface="Trebuchet MS"/>
              <a:cs typeface="Trebuchet MS"/>
              <a:sym typeface="Trebuchet MS"/>
            </a:endParaRPr>
          </a:p>
          <a:p>
            <a:pPr indent="0" lvl="0" marL="0" marR="0" rtl="0" algn="ctr">
              <a:lnSpc>
                <a:spcPct val="90000"/>
              </a:lnSpc>
              <a:spcBef>
                <a:spcPts val="0"/>
              </a:spcBef>
              <a:spcAft>
                <a:spcPts val="0"/>
              </a:spcAft>
              <a:buClr>
                <a:srgbClr val="000000"/>
              </a:buClr>
              <a:buSzPts val="3100"/>
              <a:buFont typeface="Arial"/>
              <a:buNone/>
            </a:pPr>
            <a:r>
              <a:t/>
            </a:r>
            <a:endParaRPr b="1" i="0" sz="3100" u="none" cap="none" strike="noStrike">
              <a:solidFill>
                <a:schemeClr val="accent5"/>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24"/>
          <p:cNvSpPr txBox="1"/>
          <p:nvPr>
            <p:ph type="title"/>
          </p:nvPr>
        </p:nvSpPr>
        <p:spPr>
          <a:xfrm>
            <a:off x="628650" y="499958"/>
            <a:ext cx="7886700" cy="720000"/>
          </a:xfrm>
          <a:prstGeom prst="rect">
            <a:avLst/>
          </a:prstGeom>
          <a:noFill/>
          <a:ln>
            <a:noFill/>
          </a:ln>
        </p:spPr>
        <p:txBody>
          <a:bodyPr anchorCtr="0" anchor="b" bIns="34275" lIns="68550" spcFirstLastPara="1" rIns="68550" wrap="square" tIns="34275">
            <a:noAutofit/>
          </a:bodyPr>
          <a:lstStyle/>
          <a:p>
            <a:pPr indent="0" lvl="0" marL="0" rtl="0" algn="ctr">
              <a:lnSpc>
                <a:spcPct val="90000"/>
              </a:lnSpc>
              <a:spcBef>
                <a:spcPts val="0"/>
              </a:spcBef>
              <a:spcAft>
                <a:spcPts val="0"/>
              </a:spcAft>
              <a:buClr>
                <a:schemeClr val="lt1"/>
              </a:buClr>
              <a:buSzPts val="6000"/>
              <a:buFont typeface="Trebuchet MS"/>
              <a:buNone/>
            </a:pPr>
            <a:r>
              <a:rPr lang="en-US" sz="3000"/>
              <a:t>Thank you! | ¡Gracias!</a:t>
            </a:r>
            <a:endParaRPr sz="3000"/>
          </a:p>
        </p:txBody>
      </p:sp>
      <p:sp>
        <p:nvSpPr>
          <p:cNvPr id="902" name="Google Shape;902;p24"/>
          <p:cNvSpPr txBox="1"/>
          <p:nvPr>
            <p:ph idx="12" type="sldNum"/>
          </p:nvPr>
        </p:nvSpPr>
        <p:spPr>
          <a:xfrm>
            <a:off x="6880595" y="4778066"/>
            <a:ext cx="2057400" cy="273844"/>
          </a:xfrm>
          <a:prstGeom prst="rect">
            <a:avLst/>
          </a:prstGeom>
          <a:noFill/>
          <a:ln>
            <a:noFill/>
          </a:ln>
        </p:spPr>
        <p:txBody>
          <a:bodyPr anchorCtr="0" anchor="ctr" bIns="34275" lIns="68550" spcFirstLastPara="1" rIns="68550" wrap="square" tIns="34275">
            <a:noAutofit/>
          </a:bodyPr>
          <a:lstStyle/>
          <a:p>
            <a:pPr indent="0" lvl="0" marL="0" rtl="0" algn="r">
              <a:lnSpc>
                <a:spcPct val="100000"/>
              </a:lnSpc>
              <a:spcBef>
                <a:spcPts val="0"/>
              </a:spcBef>
              <a:spcAft>
                <a:spcPts val="0"/>
              </a:spcAft>
              <a:buSzPts val="1200"/>
              <a:buNone/>
            </a:pPr>
            <a:fld id="{00000000-1234-1234-1234-123412341234}" type="slidenum">
              <a:rPr lang="en-US">
                <a:solidFill>
                  <a:srgbClr val="000000"/>
                </a:solidFill>
              </a:rPr>
              <a:t>‹#›</a:t>
            </a:fld>
            <a:endParaRPr>
              <a:solidFill>
                <a:srgbClr val="000000"/>
              </a:solidFill>
            </a:endParaRPr>
          </a:p>
        </p:txBody>
      </p:sp>
      <p:sp>
        <p:nvSpPr>
          <p:cNvPr id="903" name="Google Shape;903;p24"/>
          <p:cNvSpPr/>
          <p:nvPr/>
        </p:nvSpPr>
        <p:spPr>
          <a:xfrm>
            <a:off x="628651" y="1711894"/>
            <a:ext cx="7886700" cy="2402775"/>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Trebuchet MS"/>
                <a:ea typeface="Trebuchet MS"/>
                <a:cs typeface="Trebuchet MS"/>
                <a:sym typeface="Trebuchet MS"/>
              </a:rPr>
              <a:t>Suman Mathur</a:t>
            </a:r>
            <a:r>
              <a:rPr b="1" i="0" lang="en-US" sz="2400" u="none" cap="none" strike="noStrike">
                <a:solidFill>
                  <a:schemeClr val="lt1"/>
                </a:solidFill>
                <a:latin typeface="Trebuchet MS"/>
                <a:ea typeface="Trebuchet MS"/>
                <a:cs typeface="Trebuchet MS"/>
                <a:sym typeface="Trebuchet MS"/>
              </a:rPr>
              <a:t>, CHI​</a:t>
            </a:r>
            <a:endParaRPr b="1" i="0" sz="24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Trebuchet MS"/>
                <a:ea typeface="Trebuchet MS"/>
                <a:cs typeface="Trebuchet MS"/>
                <a:sym typeface="Trebuchet MS"/>
              </a:rPr>
              <a:t>MathurS</a:t>
            </a:r>
            <a:r>
              <a:rPr b="0" i="0" lang="en-US" sz="2400" u="none" cap="none" strike="noStrike">
                <a:solidFill>
                  <a:schemeClr val="lt1"/>
                </a:solidFill>
                <a:latin typeface="Trebuchet MS"/>
                <a:ea typeface="Trebuchet MS"/>
                <a:cs typeface="Trebuchet MS"/>
                <a:sym typeface="Trebuchet MS"/>
              </a:rPr>
              <a:t>@coloradohealthinstitute.org</a:t>
            </a:r>
            <a:endParaRPr b="0" i="0" sz="24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Trebuchet MS"/>
                <a:ea typeface="Trebuchet MS"/>
                <a:cs typeface="Trebuchet MS"/>
                <a:sym typeface="Trebuchet MS"/>
              </a:rPr>
              <a:t>HCPF</a:t>
            </a:r>
            <a:endParaRPr b="1" i="0" sz="24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r>
              <a:rPr b="0" i="0" lang="en-US" sz="2400" u="sng" cap="none" strike="noStrike">
                <a:solidFill>
                  <a:srgbClr val="FFFFFF"/>
                </a:solidFill>
                <a:latin typeface="Trebuchet MS"/>
                <a:ea typeface="Trebuchet MS"/>
                <a:cs typeface="Trebuchet MS"/>
                <a:sym typeface="Trebuchet MS"/>
                <a:hlinkClick r:id="rId3">
                  <a:extLst>
                    <a:ext uri="{A12FA001-AC4F-418D-AE19-62706E023703}">
                      <ahyp:hlinkClr val="tx"/>
                    </a:ext>
                  </a:extLst>
                </a:hlinkClick>
              </a:rPr>
              <a:t>hcpf_hrsn@state.co.us</a:t>
            </a:r>
            <a:endParaRPr b="0" i="0" sz="2400" u="none" cap="none" strike="noStrike">
              <a:solidFill>
                <a:srgbClr val="00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357fddcc821_0_76"/>
          <p:cNvSpPr txBox="1"/>
          <p:nvPr>
            <p:ph type="title"/>
          </p:nvPr>
        </p:nvSpPr>
        <p:spPr>
          <a:xfrm>
            <a:off x="1138465" y="288774"/>
            <a:ext cx="2805854"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Font typeface="Trebuchet MS"/>
              <a:buNone/>
            </a:pPr>
            <a:r>
              <a:rPr lang="en-US" sz="3100">
                <a:extLst>
                  <a:ext uri="http://customooxmlschemas.google.com/">
                    <go:slidesCustomData xmlns:go="http://customooxmlschemas.google.com/" textRoundtripDataId="6"/>
                  </a:ext>
                </a:extLst>
              </a:rPr>
              <a:t>Language Interpretation</a:t>
            </a:r>
            <a:endParaRPr sz="3500"/>
          </a:p>
        </p:txBody>
      </p:sp>
      <p:sp>
        <p:nvSpPr>
          <p:cNvPr id="588" name="Google Shape;588;g357fddcc821_0_76"/>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589" name="Google Shape;589;g357fddcc821_0_76"/>
          <p:cNvSpPr txBox="1"/>
          <p:nvPr/>
        </p:nvSpPr>
        <p:spPr>
          <a:xfrm>
            <a:off x="330500" y="1354600"/>
            <a:ext cx="4100700" cy="2228100"/>
          </a:xfrm>
          <a:prstGeom prst="rect">
            <a:avLst/>
          </a:prstGeom>
          <a:noFill/>
          <a:ln>
            <a:noFill/>
          </a:ln>
        </p:spPr>
        <p:txBody>
          <a:bodyPr anchorCtr="0" anchor="t" bIns="34275" lIns="68575" spcFirstLastPara="1" rIns="68575" wrap="square" tIns="34275">
            <a:noAutofit/>
          </a:bodyPr>
          <a:lstStyle/>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To access language interpretation, click interpretation in your meeting/webinar controls.</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228600" lvl="0" marL="45720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If you do not see the Interpretation button, click “More…”, then Interpretation.</a:t>
            </a:r>
            <a:endParaRPr b="0" i="0" sz="1400" u="none" cap="none" strike="noStrike">
              <a:solidFill>
                <a:srgbClr val="000000"/>
              </a:solidFill>
              <a:latin typeface="Arial"/>
              <a:ea typeface="Arial"/>
              <a:cs typeface="Arial"/>
              <a:sym typeface="Arial"/>
            </a:endParaRPr>
          </a:p>
          <a:p>
            <a:pPr indent="0" lvl="0" marL="5715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228600" lvl="0" marL="45720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Click the language that you would like to hear.</a:t>
            </a:r>
            <a:endParaRPr b="0" i="0" sz="1400" u="none" cap="none" strike="noStrike">
              <a:solidFill>
                <a:srgbClr val="000000"/>
              </a:solidFill>
              <a:latin typeface="Arial"/>
              <a:ea typeface="Arial"/>
              <a:cs typeface="Arial"/>
              <a:sym typeface="Arial"/>
            </a:endParaRPr>
          </a:p>
        </p:txBody>
      </p:sp>
      <p:sp>
        <p:nvSpPr>
          <p:cNvPr id="590" name="Google Shape;590;g357fddcc821_0_76"/>
          <p:cNvSpPr txBox="1"/>
          <p:nvPr/>
        </p:nvSpPr>
        <p:spPr>
          <a:xfrm>
            <a:off x="4857422" y="1354602"/>
            <a:ext cx="3642000" cy="2228100"/>
          </a:xfrm>
          <a:prstGeom prst="rect">
            <a:avLst/>
          </a:prstGeom>
          <a:noFill/>
          <a:ln>
            <a:noFill/>
          </a:ln>
        </p:spPr>
        <p:txBody>
          <a:bodyPr anchorCtr="0" anchor="t" bIns="34275" lIns="68575" spcFirstLastPara="1" rIns="68575" wrap="square" tIns="34275">
            <a:noAutofit/>
          </a:bodyPr>
          <a:lstStyle/>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Para acceder a la interpretación de idioma, haga clic en Interpretación en los controles de su reunión o seminario web.</a:t>
            </a:r>
            <a:endParaRPr b="0" i="0" sz="1400" u="none" cap="none" strike="noStrike">
              <a:solidFill>
                <a:schemeClr val="dk1"/>
              </a:solidFill>
              <a:latin typeface="Trebuchet MS"/>
              <a:ea typeface="Trebuchet MS"/>
              <a:cs typeface="Trebuchet MS"/>
              <a:sym typeface="Trebuchet MS"/>
            </a:endParaRPr>
          </a:p>
          <a:p>
            <a:pPr indent="0" lvl="0" marL="457200" marR="0" rtl="0" algn="l">
              <a:lnSpc>
                <a:spcPct val="90000"/>
              </a:lnSpc>
              <a:spcBef>
                <a:spcPts val="80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457200" marR="0" rtl="0" algn="l">
              <a:lnSpc>
                <a:spcPct val="90000"/>
              </a:lnSpc>
              <a:spcBef>
                <a:spcPts val="80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Si usted no ve el botón Interpretación, haga clic en “Más...”, y a continuación, en Interpretación.</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400"/>
              <a:buFont typeface="Arial"/>
              <a:buNone/>
            </a:pPr>
            <a:r>
              <a:t/>
            </a:r>
            <a:endParaRPr b="0" i="0" sz="1400" u="none" cap="none" strike="noStrike">
              <a:solidFill>
                <a:schemeClr val="dk1"/>
              </a:solidFill>
              <a:latin typeface="Trebuchet MS"/>
              <a:ea typeface="Trebuchet MS"/>
              <a:cs typeface="Trebuchet MS"/>
              <a:sym typeface="Trebuchet MS"/>
            </a:endParaRPr>
          </a:p>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Haga clic en el idioma que desea escuchar.</a:t>
            </a:r>
            <a:endParaRPr b="0" i="0" sz="1400" u="none" cap="none" strike="noStrike">
              <a:solidFill>
                <a:schemeClr val="dk1"/>
              </a:solidFill>
              <a:latin typeface="Trebuchet MS"/>
              <a:ea typeface="Trebuchet MS"/>
              <a:cs typeface="Trebuchet MS"/>
              <a:sym typeface="Trebuchet MS"/>
            </a:endParaRPr>
          </a:p>
        </p:txBody>
      </p:sp>
      <p:sp>
        <p:nvSpPr>
          <p:cNvPr id="591" name="Google Shape;591;g357fddcc821_0_76"/>
          <p:cNvSpPr txBox="1"/>
          <p:nvPr/>
        </p:nvSpPr>
        <p:spPr>
          <a:xfrm>
            <a:off x="5199680" y="288774"/>
            <a:ext cx="3122909" cy="692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2"/>
              </a:buClr>
              <a:buSzPts val="5400"/>
              <a:buFont typeface="Trebuchet MS"/>
              <a:buNone/>
            </a:pPr>
            <a:r>
              <a:rPr b="1" i="0" lang="en-US" sz="3100" u="none" cap="none" strike="noStrike">
                <a:solidFill>
                  <a:schemeClr val="dk2"/>
                </a:solidFill>
                <a:latin typeface="Trebuchet MS"/>
                <a:ea typeface="Trebuchet MS"/>
                <a:cs typeface="Trebuchet MS"/>
                <a:sym typeface="Trebuchet MS"/>
              </a:rPr>
              <a:t>Interpretación de idiomas</a:t>
            </a:r>
            <a:endParaRPr b="1" i="0" sz="3100" u="none" cap="none" strike="noStrike">
              <a:solidFill>
                <a:schemeClr val="dk2"/>
              </a:solidFill>
              <a:latin typeface="Trebuchet MS"/>
              <a:ea typeface="Trebuchet MS"/>
              <a:cs typeface="Trebuchet MS"/>
              <a:sym typeface="Trebuchet MS"/>
            </a:endParaRPr>
          </a:p>
        </p:txBody>
      </p:sp>
      <p:pic>
        <p:nvPicPr>
          <p:cNvPr id="592" name="Google Shape;592;g357fddcc821_0_76"/>
          <p:cNvPicPr preferRelativeResize="0"/>
          <p:nvPr/>
        </p:nvPicPr>
        <p:blipFill rotWithShape="1">
          <a:blip r:embed="rId3">
            <a:alphaModFix/>
          </a:blip>
          <a:srcRect b="0" l="0" r="45048" t="0"/>
          <a:stretch/>
        </p:blipFill>
        <p:spPr>
          <a:xfrm>
            <a:off x="1678824" y="1845575"/>
            <a:ext cx="998343" cy="515085"/>
          </a:xfrm>
          <a:prstGeom prst="rect">
            <a:avLst/>
          </a:prstGeom>
          <a:noFill/>
          <a:ln>
            <a:noFill/>
          </a:ln>
        </p:spPr>
      </p:pic>
      <p:pic>
        <p:nvPicPr>
          <p:cNvPr id="593" name="Google Shape;593;g357fddcc821_0_76"/>
          <p:cNvPicPr preferRelativeResize="0"/>
          <p:nvPr/>
        </p:nvPicPr>
        <p:blipFill rotWithShape="1">
          <a:blip r:embed="rId3">
            <a:alphaModFix/>
          </a:blip>
          <a:srcRect b="0" l="65018" r="0" t="0"/>
          <a:stretch/>
        </p:blipFill>
        <p:spPr>
          <a:xfrm>
            <a:off x="1881673" y="3138233"/>
            <a:ext cx="592647" cy="444374"/>
          </a:xfrm>
          <a:prstGeom prst="rect">
            <a:avLst/>
          </a:prstGeom>
          <a:noFill/>
          <a:ln>
            <a:noFill/>
          </a:ln>
        </p:spPr>
      </p:pic>
      <p:pic>
        <p:nvPicPr>
          <p:cNvPr id="594" name="Google Shape;594;g357fddcc821_0_76"/>
          <p:cNvPicPr preferRelativeResize="0"/>
          <p:nvPr/>
        </p:nvPicPr>
        <p:blipFill rotWithShape="1">
          <a:blip r:embed="rId3">
            <a:alphaModFix/>
          </a:blip>
          <a:srcRect b="0" l="0" r="45048" t="0"/>
          <a:stretch/>
        </p:blipFill>
        <p:spPr>
          <a:xfrm>
            <a:off x="6294212" y="2211100"/>
            <a:ext cx="998343" cy="515085"/>
          </a:xfrm>
          <a:prstGeom prst="rect">
            <a:avLst/>
          </a:prstGeom>
          <a:noFill/>
          <a:ln>
            <a:noFill/>
          </a:ln>
        </p:spPr>
      </p:pic>
      <p:pic>
        <p:nvPicPr>
          <p:cNvPr id="595" name="Google Shape;595;g357fddcc821_0_76"/>
          <p:cNvPicPr preferRelativeResize="0"/>
          <p:nvPr/>
        </p:nvPicPr>
        <p:blipFill rotWithShape="1">
          <a:blip r:embed="rId3">
            <a:alphaModFix/>
          </a:blip>
          <a:srcRect b="0" l="65019" r="0" t="0"/>
          <a:stretch/>
        </p:blipFill>
        <p:spPr>
          <a:xfrm>
            <a:off x="6497048" y="3582596"/>
            <a:ext cx="592647" cy="444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357fddcc821_0_86"/>
          <p:cNvSpPr txBox="1"/>
          <p:nvPr>
            <p:ph type="title"/>
          </p:nvPr>
        </p:nvSpPr>
        <p:spPr>
          <a:xfrm>
            <a:off x="473715" y="304273"/>
            <a:ext cx="3983725"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Font typeface="Trebuchet MS"/>
              <a:buNone/>
            </a:pPr>
            <a:r>
              <a:rPr lang="en-US" sz="3100"/>
              <a:t>Closed Captions</a:t>
            </a:r>
            <a:endParaRPr sz="3500"/>
          </a:p>
        </p:txBody>
      </p:sp>
      <p:sp>
        <p:nvSpPr>
          <p:cNvPr id="602" name="Google Shape;602;g357fddcc821_0_86"/>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03" name="Google Shape;603;g357fddcc821_0_86"/>
          <p:cNvSpPr txBox="1"/>
          <p:nvPr/>
        </p:nvSpPr>
        <p:spPr>
          <a:xfrm>
            <a:off x="644578" y="1354602"/>
            <a:ext cx="3642000" cy="2228100"/>
          </a:xfrm>
          <a:prstGeom prst="rect">
            <a:avLst/>
          </a:prstGeom>
          <a:noFill/>
          <a:ln>
            <a:noFill/>
          </a:ln>
        </p:spPr>
        <p:txBody>
          <a:bodyPr anchorCtr="0" anchor="t" bIns="34275" lIns="68575" spcFirstLastPara="1" rIns="68575" wrap="square" tIns="34275">
            <a:noAutofit/>
          </a:bodyPr>
          <a:lstStyle/>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Closed Captions are available in the meeting controls toolbar at the bottom of your screen. To turn them on, click the Show Captions icon. </a:t>
            </a:r>
            <a:endParaRPr b="0" i="0" sz="1400" u="none" cap="none" strike="noStrike">
              <a:solidFill>
                <a:srgbClr val="000000"/>
              </a:solidFill>
              <a:latin typeface="Arial"/>
              <a:ea typeface="Arial"/>
              <a:cs typeface="Arial"/>
              <a:sym typeface="Arial"/>
            </a:endParaRPr>
          </a:p>
          <a:p>
            <a:pPr indent="0" lvl="0" marL="5715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5715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5715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57150" marR="0" rtl="0" algn="l">
              <a:lnSpc>
                <a:spcPct val="90000"/>
              </a:lnSpc>
              <a:spcBef>
                <a:spcPts val="800"/>
              </a:spcBef>
              <a:spcAft>
                <a:spcPts val="0"/>
              </a:spcAft>
              <a:buClr>
                <a:schemeClr val="dk1"/>
              </a:buClr>
              <a:buSzPts val="2700"/>
              <a:buFont typeface="Arial"/>
              <a:buNone/>
            </a:pPr>
            <a:r>
              <a:t/>
            </a:r>
            <a:endParaRPr b="0" i="0" sz="1400" u="none" cap="none" strike="noStrike">
              <a:solidFill>
                <a:schemeClr val="dk1"/>
              </a:solidFill>
              <a:latin typeface="Trebuchet MS"/>
              <a:ea typeface="Trebuchet MS"/>
              <a:cs typeface="Trebuchet MS"/>
              <a:sym typeface="Trebuchet MS"/>
            </a:endParaRPr>
          </a:p>
          <a:p>
            <a:pPr indent="-317500" lvl="0" marL="457200" marR="0" rtl="0" algn="l">
              <a:lnSpc>
                <a:spcPct val="90000"/>
              </a:lnSpc>
              <a:spcBef>
                <a:spcPts val="800"/>
              </a:spcBef>
              <a:spcAft>
                <a:spcPts val="0"/>
              </a:spcAft>
              <a:buClr>
                <a:schemeClr val="dk1"/>
              </a:buClr>
              <a:buSzPts val="1400"/>
              <a:buFont typeface="Trebuchet MS"/>
              <a:buChar char="●"/>
            </a:pPr>
            <a:r>
              <a:rPr b="0" i="0" lang="en-US" sz="1400" u="none" cap="none" strike="noStrike">
                <a:solidFill>
                  <a:schemeClr val="dk1"/>
                </a:solidFill>
                <a:latin typeface="Trebuchet MS"/>
                <a:ea typeface="Trebuchet MS"/>
                <a:cs typeface="Trebuchet MS"/>
                <a:sym typeface="Trebuchet MS"/>
              </a:rPr>
              <a:t>Captions can be translated into different languages by clicking on the up arrow next to the Closed Captions button and then selecting your preferred language.</a:t>
            </a:r>
            <a:endParaRPr b="0" i="0" sz="1400" u="none" cap="none" strike="noStrike">
              <a:solidFill>
                <a:srgbClr val="000000"/>
              </a:solidFill>
              <a:latin typeface="Arial"/>
              <a:ea typeface="Arial"/>
              <a:cs typeface="Arial"/>
              <a:sym typeface="Arial"/>
            </a:endParaRPr>
          </a:p>
        </p:txBody>
      </p:sp>
      <p:sp>
        <p:nvSpPr>
          <p:cNvPr id="604" name="Google Shape;604;g357fddcc821_0_86"/>
          <p:cNvSpPr txBox="1"/>
          <p:nvPr/>
        </p:nvSpPr>
        <p:spPr>
          <a:xfrm>
            <a:off x="4857400" y="1316825"/>
            <a:ext cx="4080600" cy="2228100"/>
          </a:xfrm>
          <a:prstGeom prst="rect">
            <a:avLst/>
          </a:prstGeom>
          <a:noFill/>
          <a:ln>
            <a:noFill/>
          </a:ln>
        </p:spPr>
        <p:txBody>
          <a:bodyPr anchorCtr="0" anchor="t" bIns="34275" lIns="68575" spcFirstLastPara="1" rIns="68575" wrap="square" tIns="34275">
            <a:noAutofit/>
          </a:bodyPr>
          <a:lstStyle/>
          <a:p>
            <a:pPr indent="-323850" lvl="0" marL="457200" marR="0" rtl="0" algn="l">
              <a:lnSpc>
                <a:spcPct val="90000"/>
              </a:lnSpc>
              <a:spcBef>
                <a:spcPts val="800"/>
              </a:spcBef>
              <a:spcAft>
                <a:spcPts val="0"/>
              </a:spcAft>
              <a:buClr>
                <a:schemeClr val="dk1"/>
              </a:buClr>
              <a:buSzPts val="1500"/>
              <a:buFont typeface="Trebuchet MS"/>
              <a:buChar char="●"/>
            </a:pPr>
            <a:r>
              <a:rPr b="0" i="0" lang="en-US" sz="1500" u="none" cap="none" strike="noStrike">
                <a:solidFill>
                  <a:schemeClr val="dk1"/>
                </a:solidFill>
                <a:latin typeface="Trebuchet MS"/>
                <a:ea typeface="Trebuchet MS"/>
                <a:cs typeface="Trebuchet MS"/>
                <a:sym typeface="Trebuchet MS"/>
              </a:rPr>
              <a:t>Los subtítulos cerrados están disponibles en la barra de herramientas de los controles de la reunión, en la parte inferior de la pantalla. Para activarlos, haga clic en el icono Mostrar subtítulos.</a:t>
            </a:r>
            <a:endParaRPr b="0" i="0" sz="15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500"/>
              <a:buFont typeface="Arial"/>
              <a:buNone/>
            </a:pPr>
            <a:r>
              <a:t/>
            </a:r>
            <a:endParaRPr b="0" i="0" sz="15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500"/>
              <a:buFont typeface="Arial"/>
              <a:buNone/>
            </a:pPr>
            <a:r>
              <a:t/>
            </a:r>
            <a:endParaRPr b="0" i="0" sz="15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500"/>
              <a:buFont typeface="Arial"/>
              <a:buNone/>
            </a:pPr>
            <a:r>
              <a:t/>
            </a:r>
            <a:endParaRPr b="0" i="0" sz="1500" u="none" cap="none" strike="noStrike">
              <a:solidFill>
                <a:schemeClr val="dk1"/>
              </a:solidFill>
              <a:latin typeface="Trebuchet MS"/>
              <a:ea typeface="Trebuchet MS"/>
              <a:cs typeface="Trebuchet MS"/>
              <a:sym typeface="Trebuchet MS"/>
            </a:endParaRPr>
          </a:p>
          <a:p>
            <a:pPr indent="-323850" lvl="0" marL="457200" marR="0" rtl="0" algn="l">
              <a:lnSpc>
                <a:spcPct val="90000"/>
              </a:lnSpc>
              <a:spcBef>
                <a:spcPts val="800"/>
              </a:spcBef>
              <a:spcAft>
                <a:spcPts val="0"/>
              </a:spcAft>
              <a:buClr>
                <a:schemeClr val="dk1"/>
              </a:buClr>
              <a:buSzPts val="1500"/>
              <a:buFont typeface="Trebuchet MS"/>
              <a:buChar char="●"/>
            </a:pPr>
            <a:r>
              <a:rPr b="0" i="0" lang="en-US" sz="1500" u="none" cap="none" strike="noStrike">
                <a:solidFill>
                  <a:schemeClr val="dk1"/>
                </a:solidFill>
                <a:latin typeface="Trebuchet MS"/>
                <a:ea typeface="Trebuchet MS"/>
                <a:cs typeface="Trebuchet MS"/>
                <a:sym typeface="Trebuchet MS"/>
              </a:rPr>
              <a:t>Los subtítulos pueden ser traducidos a diferentes idiomas haciendo clic en la flecha hacia arriba situada junto al botón Subtítulos y seleccionando el idioma que prefiera.</a:t>
            </a:r>
            <a:endParaRPr b="0" i="0" sz="1500" u="none" cap="none" strike="noStrike">
              <a:solidFill>
                <a:schemeClr val="dk1"/>
              </a:solidFill>
              <a:latin typeface="Trebuchet MS"/>
              <a:ea typeface="Trebuchet MS"/>
              <a:cs typeface="Trebuchet MS"/>
              <a:sym typeface="Trebuchet MS"/>
            </a:endParaRPr>
          </a:p>
        </p:txBody>
      </p:sp>
      <p:sp>
        <p:nvSpPr>
          <p:cNvPr id="605" name="Google Shape;605;g357fddcc821_0_86"/>
          <p:cNvSpPr txBox="1"/>
          <p:nvPr/>
        </p:nvSpPr>
        <p:spPr>
          <a:xfrm>
            <a:off x="4686562" y="304273"/>
            <a:ext cx="3983725" cy="692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2"/>
              </a:buClr>
              <a:buSzPts val="5400"/>
              <a:buFont typeface="Trebuchet MS"/>
              <a:buNone/>
            </a:pPr>
            <a:r>
              <a:rPr b="1" i="0" lang="en-US" sz="3100" u="none" cap="none" strike="noStrike">
                <a:solidFill>
                  <a:schemeClr val="dk2"/>
                </a:solidFill>
                <a:latin typeface="Trebuchet MS"/>
                <a:ea typeface="Trebuchet MS"/>
                <a:cs typeface="Trebuchet MS"/>
                <a:sym typeface="Trebuchet MS"/>
              </a:rPr>
              <a:t>Subtítulos cerrados</a:t>
            </a:r>
            <a:endParaRPr b="1" i="0" sz="3100" u="none" cap="none" strike="noStrike">
              <a:solidFill>
                <a:schemeClr val="dk2"/>
              </a:solidFill>
              <a:latin typeface="Trebuchet MS"/>
              <a:ea typeface="Trebuchet MS"/>
              <a:cs typeface="Trebuchet MS"/>
              <a:sym typeface="Trebuchet MS"/>
            </a:endParaRPr>
          </a:p>
        </p:txBody>
      </p:sp>
      <p:pic>
        <p:nvPicPr>
          <p:cNvPr descr="Screenshot of Zoom toolbar showing the " id="606" name="Google Shape;606;g357fddcc821_0_86"/>
          <p:cNvPicPr preferRelativeResize="0"/>
          <p:nvPr/>
        </p:nvPicPr>
        <p:blipFill rotWithShape="1">
          <a:blip r:embed="rId3">
            <a:alphaModFix/>
          </a:blip>
          <a:srcRect b="0" l="0" r="0" t="0"/>
          <a:stretch/>
        </p:blipFill>
        <p:spPr>
          <a:xfrm>
            <a:off x="1775404" y="2571742"/>
            <a:ext cx="1380345" cy="622577"/>
          </a:xfrm>
          <a:prstGeom prst="rect">
            <a:avLst/>
          </a:prstGeom>
          <a:noFill/>
          <a:ln>
            <a:noFill/>
          </a:ln>
        </p:spPr>
      </p:pic>
      <p:pic>
        <p:nvPicPr>
          <p:cNvPr descr="Screenshot of Zoom toolbar showing the " id="607" name="Google Shape;607;g357fddcc821_0_86"/>
          <p:cNvPicPr preferRelativeResize="0"/>
          <p:nvPr/>
        </p:nvPicPr>
        <p:blipFill rotWithShape="1">
          <a:blip r:embed="rId3">
            <a:alphaModFix/>
          </a:blip>
          <a:srcRect b="0" l="0" r="0" t="0"/>
          <a:stretch/>
        </p:blipFill>
        <p:spPr>
          <a:xfrm>
            <a:off x="6154617" y="2577180"/>
            <a:ext cx="1380345" cy="622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357fddcc821_0_152"/>
          <p:cNvSpPr txBox="1"/>
          <p:nvPr>
            <p:ph type="title"/>
          </p:nvPr>
        </p:nvSpPr>
        <p:spPr>
          <a:xfrm>
            <a:off x="825437" y="80280"/>
            <a:ext cx="32802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Font typeface="Trebuchet MS"/>
              <a:buNone/>
            </a:pPr>
            <a:r>
              <a:rPr lang="en-US" sz="3000"/>
              <a:t>Meeting Logistics</a:t>
            </a:r>
            <a:endParaRPr sz="3400"/>
          </a:p>
        </p:txBody>
      </p:sp>
      <p:sp>
        <p:nvSpPr>
          <p:cNvPr id="614" name="Google Shape;614;g357fddcc821_0_152"/>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15" name="Google Shape;615;g357fddcc821_0_152"/>
          <p:cNvSpPr txBox="1"/>
          <p:nvPr/>
        </p:nvSpPr>
        <p:spPr>
          <a:xfrm>
            <a:off x="644528" y="869502"/>
            <a:ext cx="3642000" cy="22281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We are recording: avoid specific details about medical history or insurance/membership status in any way as this is considered Protected Health Information (PHI) and/or personally identifiable information (PII).</a:t>
            </a:r>
            <a:endParaRPr b="0" i="0" sz="1600" u="none" cap="none" strike="noStrike">
              <a:solidFill>
                <a:schemeClr val="dk1"/>
              </a:solidFill>
              <a:latin typeface="Trebuchet MS"/>
              <a:ea typeface="Trebuchet MS"/>
              <a:cs typeface="Trebuchet MS"/>
              <a:sym typeface="Trebuchet MS"/>
            </a:endParaRPr>
          </a:p>
          <a:p>
            <a:pPr indent="0" lvl="0" marL="457200" marR="0" rtl="0" algn="l">
              <a:lnSpc>
                <a:spcPct val="90000"/>
              </a:lnSpc>
              <a:spcBef>
                <a:spcPts val="800"/>
              </a:spcBef>
              <a:spcAft>
                <a:spcPts val="0"/>
              </a:spcAft>
              <a:buClr>
                <a:srgbClr val="000000"/>
              </a:buClr>
              <a:buSzPts val="1600"/>
              <a:buFont typeface="Arial"/>
              <a:buNone/>
            </a:pPr>
            <a:r>
              <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Attendees will be muted during the presentation.</a:t>
            </a:r>
            <a:endParaRPr b="0" i="0" sz="16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600"/>
              <a:buFont typeface="Arial"/>
              <a:buNone/>
            </a:pPr>
            <a:r>
              <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800"/>
              </a:spcBef>
              <a:spcAft>
                <a:spcPts val="0"/>
              </a:spcAft>
              <a:buClr>
                <a:schemeClr val="dk1"/>
              </a:buClr>
              <a:buSzPts val="1600"/>
              <a:buFont typeface="Trebuchet MS"/>
              <a:buChar char="●"/>
            </a:pPr>
            <a:r>
              <a:rPr b="1" i="0" lang="en-US" sz="1600" u="none" cap="none" strike="noStrike">
                <a:solidFill>
                  <a:srgbClr val="000000"/>
                </a:solidFill>
                <a:latin typeface="Trebuchet MS"/>
                <a:ea typeface="Trebuchet MS"/>
                <a:cs typeface="Trebuchet MS"/>
                <a:sym typeface="Trebuchet MS"/>
              </a:rPr>
              <a:t>Health First Colorado members:</a:t>
            </a:r>
            <a:r>
              <a:rPr b="0" i="0" lang="en-US" sz="1600" u="none" cap="none" strike="noStrike">
                <a:solidFill>
                  <a:srgbClr val="000000"/>
                </a:solidFill>
                <a:latin typeface="Trebuchet MS"/>
                <a:ea typeface="Trebuchet MS"/>
                <a:cs typeface="Trebuchet MS"/>
                <a:sym typeface="Trebuchet MS"/>
              </a:rPr>
              <a:t> We will share </a:t>
            </a:r>
            <a:r>
              <a:rPr b="0" i="0" lang="en-US" sz="1600" u="sng" cap="none" strike="noStrike">
                <a:solidFill>
                  <a:schemeClr val="hlink"/>
                </a:solidFill>
                <a:latin typeface="Trebuchet MS"/>
                <a:ea typeface="Trebuchet MS"/>
                <a:cs typeface="Trebuchet MS"/>
                <a:sym typeface="Trebuchet MS"/>
                <a:hlinkClick r:id="rId3"/>
              </a:rPr>
              <a:t>a link in the chat </a:t>
            </a:r>
            <a:r>
              <a:rPr b="0" i="0" lang="en-US" sz="1600" u="none" cap="none" strike="noStrike">
                <a:solidFill>
                  <a:srgbClr val="000000"/>
                </a:solidFill>
                <a:latin typeface="Trebuchet MS"/>
                <a:ea typeface="Trebuchet MS"/>
                <a:cs typeface="Trebuchet MS"/>
                <a:sym typeface="Trebuchet MS"/>
              </a:rPr>
              <a:t>to receive compensation for your time today.</a:t>
            </a:r>
            <a:endParaRPr b="0" i="0" sz="1600" u="none" cap="none" strike="noStrike">
              <a:solidFill>
                <a:srgbClr val="000000"/>
              </a:solidFill>
              <a:latin typeface="Trebuchet MS"/>
              <a:ea typeface="Trebuchet MS"/>
              <a:cs typeface="Trebuchet MS"/>
              <a:sym typeface="Trebuchet MS"/>
            </a:endParaRPr>
          </a:p>
        </p:txBody>
      </p:sp>
      <p:sp>
        <p:nvSpPr>
          <p:cNvPr id="616" name="Google Shape;616;g357fddcc821_0_152"/>
          <p:cNvSpPr txBox="1"/>
          <p:nvPr/>
        </p:nvSpPr>
        <p:spPr>
          <a:xfrm>
            <a:off x="4684400" y="830925"/>
            <a:ext cx="4080600" cy="22281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Estamos grabando: evite detalles específicos sobre el historial médico o el estatus de seguro/membresía en cualquier manera ya que esto se considera información sanitaria protegida (PHI) y/o información de personal identificable (PII).</a:t>
            </a:r>
            <a:endParaRPr b="0" i="0" sz="16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600"/>
              <a:buFont typeface="Arial"/>
              <a:buNone/>
            </a:pPr>
            <a:r>
              <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800"/>
              </a:spcBef>
              <a:spcAft>
                <a:spcPts val="0"/>
              </a:spcAft>
              <a:buClr>
                <a:schemeClr val="dk1"/>
              </a:buClr>
              <a:buSzPts val="1600"/>
              <a:buFont typeface="Trebuchet MS"/>
              <a:buChar char="●"/>
            </a:pPr>
            <a:r>
              <a:rPr b="0" i="0" lang="en-US" sz="1600" u="none" cap="none" strike="noStrike">
                <a:solidFill>
                  <a:schemeClr val="dk1"/>
                </a:solidFill>
                <a:latin typeface="Trebuchet MS"/>
                <a:ea typeface="Trebuchet MS"/>
                <a:cs typeface="Trebuchet MS"/>
                <a:sym typeface="Trebuchet MS"/>
              </a:rPr>
              <a:t>Los asistentes serán silenciados durante la presentación.</a:t>
            </a:r>
            <a:endParaRPr b="0" i="0" sz="1600" u="none" cap="none" strike="noStrike">
              <a:solidFill>
                <a:schemeClr val="dk1"/>
              </a:solidFill>
              <a:latin typeface="Trebuchet MS"/>
              <a:ea typeface="Trebuchet MS"/>
              <a:cs typeface="Trebuchet MS"/>
              <a:sym typeface="Trebuchet MS"/>
            </a:endParaRPr>
          </a:p>
          <a:p>
            <a:pPr indent="0" lvl="0" marL="0" marR="0" rtl="0" algn="l">
              <a:lnSpc>
                <a:spcPct val="90000"/>
              </a:lnSpc>
              <a:spcBef>
                <a:spcPts val="800"/>
              </a:spcBef>
              <a:spcAft>
                <a:spcPts val="0"/>
              </a:spcAft>
              <a:buClr>
                <a:srgbClr val="000000"/>
              </a:buClr>
              <a:buSzPts val="1600"/>
              <a:buFont typeface="Arial"/>
              <a:buNone/>
            </a:pPr>
            <a:r>
              <a:t/>
            </a:r>
            <a:endParaRPr b="0" i="0" sz="1600" u="none" cap="none" strike="noStrike">
              <a:solidFill>
                <a:schemeClr val="dk1"/>
              </a:solidFill>
              <a:latin typeface="Trebuchet MS"/>
              <a:ea typeface="Trebuchet MS"/>
              <a:cs typeface="Trebuchet MS"/>
              <a:sym typeface="Trebuchet MS"/>
            </a:endParaRPr>
          </a:p>
          <a:p>
            <a:pPr indent="-330200" lvl="0" marL="457200" marR="0" rtl="0" algn="l">
              <a:lnSpc>
                <a:spcPct val="90000"/>
              </a:lnSpc>
              <a:spcBef>
                <a:spcPts val="800"/>
              </a:spcBef>
              <a:spcAft>
                <a:spcPts val="0"/>
              </a:spcAft>
              <a:buClr>
                <a:schemeClr val="dk1"/>
              </a:buClr>
              <a:buSzPts val="1600"/>
              <a:buFont typeface="Trebuchet MS"/>
              <a:buChar char="●"/>
            </a:pPr>
            <a:r>
              <a:rPr b="1" i="0" lang="en-US" sz="1600" u="none" cap="none" strike="noStrike">
                <a:solidFill>
                  <a:schemeClr val="dk1"/>
                </a:solidFill>
                <a:latin typeface="Trebuchet MS"/>
                <a:ea typeface="Trebuchet MS"/>
                <a:cs typeface="Trebuchet MS"/>
                <a:sym typeface="Trebuchet MS"/>
              </a:rPr>
              <a:t>Miembros de Health First Colorado: </a:t>
            </a:r>
            <a:r>
              <a:rPr b="0" i="0" lang="en-US" sz="1600" u="none" cap="none" strike="noStrike">
                <a:solidFill>
                  <a:schemeClr val="dk1"/>
                </a:solidFill>
                <a:latin typeface="Trebuchet MS"/>
                <a:ea typeface="Trebuchet MS"/>
                <a:cs typeface="Trebuchet MS"/>
                <a:sym typeface="Trebuchet MS"/>
              </a:rPr>
              <a:t>compartiremos </a:t>
            </a:r>
            <a:r>
              <a:rPr b="0" i="0" lang="en-US" sz="1600" u="sng" cap="none" strike="noStrike">
                <a:solidFill>
                  <a:schemeClr val="hlink"/>
                </a:solidFill>
                <a:latin typeface="Trebuchet MS"/>
                <a:ea typeface="Trebuchet MS"/>
                <a:cs typeface="Trebuchet MS"/>
                <a:sym typeface="Trebuchet MS"/>
                <a:hlinkClick r:id="rId4"/>
              </a:rPr>
              <a:t>un enlace en el chat </a:t>
            </a:r>
            <a:r>
              <a:rPr b="0" i="0" lang="en-US" sz="1600" u="none" cap="none" strike="noStrike">
                <a:solidFill>
                  <a:schemeClr val="dk1"/>
                </a:solidFill>
                <a:latin typeface="Trebuchet MS"/>
                <a:ea typeface="Trebuchet MS"/>
                <a:cs typeface="Trebuchet MS"/>
                <a:sym typeface="Trebuchet MS"/>
              </a:rPr>
              <a:t>para recibir una compensación por su tiempo hoy.</a:t>
            </a:r>
            <a:endParaRPr b="0" i="0" sz="1600" u="none" cap="none" strike="noStrike">
              <a:solidFill>
                <a:schemeClr val="dk1"/>
              </a:solidFill>
              <a:latin typeface="Trebuchet MS"/>
              <a:ea typeface="Trebuchet MS"/>
              <a:cs typeface="Trebuchet MS"/>
              <a:sym typeface="Trebuchet MS"/>
            </a:endParaRPr>
          </a:p>
        </p:txBody>
      </p:sp>
      <p:sp>
        <p:nvSpPr>
          <p:cNvPr id="617" name="Google Shape;617;g357fddcc821_0_152"/>
          <p:cNvSpPr txBox="1"/>
          <p:nvPr/>
        </p:nvSpPr>
        <p:spPr>
          <a:xfrm>
            <a:off x="4684401" y="80275"/>
            <a:ext cx="4304700" cy="692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2"/>
              </a:buClr>
              <a:buSzPts val="5400"/>
              <a:buFont typeface="Trebuchet MS"/>
              <a:buNone/>
            </a:pPr>
            <a:r>
              <a:rPr b="1" i="0" lang="en-US" sz="3000" u="none" cap="none" strike="noStrike">
                <a:solidFill>
                  <a:schemeClr val="dk2"/>
                </a:solidFill>
                <a:latin typeface="Trebuchet MS"/>
                <a:ea typeface="Trebuchet MS"/>
                <a:cs typeface="Trebuchet MS"/>
                <a:sym typeface="Trebuchet MS"/>
              </a:rPr>
              <a:t>Logística de la reunión</a:t>
            </a:r>
            <a:endParaRPr b="1" i="0" sz="3000" u="none" cap="none" strike="noStrike">
              <a:solidFill>
                <a:schemeClr val="dk2"/>
              </a:solidFill>
              <a:latin typeface="Trebuchet MS"/>
              <a:ea typeface="Trebuchet MS"/>
              <a:cs typeface="Trebuchet MS"/>
              <a:sym typeface="Trebuchet MS"/>
            </a:endParaRPr>
          </a:p>
        </p:txBody>
      </p:sp>
      <p:sp>
        <p:nvSpPr>
          <p:cNvPr id="618" name="Google Shape;618;g357fddcc821_0_152"/>
          <p:cNvSpPr txBox="1"/>
          <p:nvPr/>
        </p:nvSpPr>
        <p:spPr>
          <a:xfrm>
            <a:off x="-677425" y="4792225"/>
            <a:ext cx="9183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2" name="Shape 622"/>
        <p:cNvGrpSpPr/>
        <p:nvPr/>
      </p:nvGrpSpPr>
      <p:grpSpPr>
        <a:xfrm>
          <a:off x="0" y="0"/>
          <a:ext cx="0" cy="0"/>
          <a:chOff x="0" y="0"/>
          <a:chExt cx="0" cy="0"/>
        </a:xfrm>
      </p:grpSpPr>
      <p:sp>
        <p:nvSpPr>
          <p:cNvPr id="623" name="Google Shape;623;g36ef101068b_7_2"/>
          <p:cNvSpPr/>
          <p:nvPr/>
        </p:nvSpPr>
        <p:spPr>
          <a:xfrm>
            <a:off x="0" y="2431875"/>
            <a:ext cx="9144000" cy="2297700"/>
          </a:xfrm>
          <a:prstGeom prst="rect">
            <a:avLst/>
          </a:prstGeom>
          <a:solidFill>
            <a:srgbClr val="001970">
              <a:alpha val="80000"/>
            </a:srgbClr>
          </a:solidFill>
          <a:ln>
            <a:noFill/>
          </a:ln>
        </p:spPr>
        <p:txBody>
          <a:bodyPr anchorCtr="0" anchor="ctr" bIns="182875" lIns="130025" spcFirstLastPara="1" rIns="130025" wrap="square" tIns="65000">
            <a:noAutofit/>
          </a:bodyPr>
          <a:lstStyle/>
          <a:p>
            <a:pPr indent="127000" lvl="0" marL="0" rtl="0" algn="l">
              <a:spcBef>
                <a:spcPts val="0"/>
              </a:spcBef>
              <a:spcAft>
                <a:spcPts val="0"/>
              </a:spcAft>
              <a:buClr>
                <a:schemeClr val="lt1"/>
              </a:buClr>
              <a:buSzPts val="2600"/>
              <a:buFont typeface="Trebuchet MS"/>
              <a:buNone/>
            </a:pPr>
            <a:r>
              <a:rPr b="1" lang="en-US" sz="2600">
                <a:solidFill>
                  <a:schemeClr val="lt1"/>
                </a:solidFill>
                <a:latin typeface="Trebuchet MS"/>
                <a:ea typeface="Trebuchet MS"/>
                <a:cs typeface="Trebuchet MS"/>
                <a:sym typeface="Trebuchet MS"/>
              </a:rPr>
              <a:t> </a:t>
            </a:r>
            <a:endParaRPr sz="1100">
              <a:solidFill>
                <a:schemeClr val="dk1"/>
              </a:solidFill>
            </a:endParaRPr>
          </a:p>
          <a:p>
            <a:pPr indent="0" lvl="0" marL="161925" rtl="0" algn="l">
              <a:spcBef>
                <a:spcPts val="0"/>
              </a:spcBef>
              <a:spcAft>
                <a:spcPts val="0"/>
              </a:spcAft>
              <a:buClr>
                <a:srgbClr val="000000"/>
              </a:buClr>
              <a:buSzPts val="2000"/>
              <a:buFont typeface="Arial"/>
              <a:buNone/>
            </a:pPr>
            <a:r>
              <a:t/>
            </a:r>
            <a:endParaRPr sz="1800">
              <a:solidFill>
                <a:srgbClr val="FFFFFF"/>
              </a:solidFill>
              <a:latin typeface="Trebuchet MS"/>
              <a:ea typeface="Trebuchet MS"/>
              <a:cs typeface="Trebuchet MS"/>
              <a:sym typeface="Trebuchet MS"/>
            </a:endParaRPr>
          </a:p>
          <a:p>
            <a:pPr indent="0" lvl="0" marL="161925" rtl="0" algn="l">
              <a:spcBef>
                <a:spcPts val="0"/>
              </a:spcBef>
              <a:spcAft>
                <a:spcPts val="0"/>
              </a:spcAft>
              <a:buClr>
                <a:srgbClr val="000000"/>
              </a:buClr>
              <a:buSzPts val="2000"/>
              <a:buFont typeface="Arial"/>
              <a:buNone/>
            </a:pPr>
            <a:r>
              <a:t/>
            </a:r>
            <a:endParaRPr b="1" sz="1800">
              <a:solidFill>
                <a:srgbClr val="FFFFFF"/>
              </a:solidFill>
              <a:latin typeface="Trebuchet MS"/>
              <a:ea typeface="Trebuchet MS"/>
              <a:cs typeface="Trebuchet MS"/>
              <a:sym typeface="Trebuchet MS"/>
            </a:endParaRPr>
          </a:p>
        </p:txBody>
      </p:sp>
      <p:sp>
        <p:nvSpPr>
          <p:cNvPr id="624" name="Google Shape;624;g36ef101068b_7_2"/>
          <p:cNvSpPr txBox="1"/>
          <p:nvPr/>
        </p:nvSpPr>
        <p:spPr>
          <a:xfrm>
            <a:off x="24300" y="2388372"/>
            <a:ext cx="4474500" cy="2010600"/>
          </a:xfrm>
          <a:prstGeom prst="rect">
            <a:avLst/>
          </a:prstGeom>
          <a:noFill/>
          <a:ln>
            <a:noFill/>
          </a:ln>
        </p:spPr>
        <p:txBody>
          <a:bodyPr anchorCtr="0" anchor="ctr" bIns="50525" lIns="50525" spcFirstLastPara="1" rIns="50525" wrap="square" tIns="50525">
            <a:spAutoFit/>
          </a:bodyPr>
          <a:lstStyle/>
          <a:p>
            <a:pPr indent="0" lvl="0" marL="0" marR="0" rtl="0" algn="l">
              <a:lnSpc>
                <a:spcPct val="100000"/>
              </a:lnSpc>
              <a:spcBef>
                <a:spcPts val="0"/>
              </a:spcBef>
              <a:spcAft>
                <a:spcPts val="0"/>
              </a:spcAft>
              <a:buClr>
                <a:srgbClr val="FFFFFF"/>
              </a:buClr>
              <a:buSzPts val="2700"/>
              <a:buFont typeface="Trebuchet MS"/>
              <a:buNone/>
            </a:pPr>
            <a:r>
              <a:rPr b="1" lang="en-US" sz="2600">
                <a:solidFill>
                  <a:schemeClr val="lt1"/>
                </a:solidFill>
                <a:latin typeface="Trebuchet MS"/>
                <a:ea typeface="Trebuchet MS"/>
                <a:cs typeface="Trebuchet MS"/>
                <a:sym typeface="Trebuchet MS"/>
                <a:extLst>
                  <a:ext uri="http://customooxmlschemas.google.com/">
                    <go:slidesCustomData xmlns:go="http://customooxmlschemas.google.com/" textRoundtripDataId="7"/>
                  </a:ext>
                </a:extLst>
              </a:rPr>
              <a:t>Our Mission</a:t>
            </a:r>
            <a:endParaRPr b="1" sz="2600">
              <a:solidFill>
                <a:schemeClr val="lt1"/>
              </a:solidFill>
              <a:latin typeface="Trebuchet MS"/>
              <a:ea typeface="Trebuchet MS"/>
              <a:cs typeface="Trebuchet MS"/>
              <a:sym typeface="Trebuchet MS"/>
              <a:extLst>
                <a:ext uri="http://customooxmlschemas.google.com/">
                  <go:slidesCustomData xmlns:go="http://customooxmlschemas.google.com/" textRoundtripDataId="8"/>
                </a:ext>
              </a:extLst>
            </a:endParaRPr>
          </a:p>
          <a:p>
            <a:pPr indent="0" lvl="0" marL="0" marR="0" rtl="0" algn="l">
              <a:lnSpc>
                <a:spcPct val="100000"/>
              </a:lnSpc>
              <a:spcBef>
                <a:spcPts val="0"/>
              </a:spcBef>
              <a:spcAft>
                <a:spcPts val="0"/>
              </a:spcAft>
              <a:buClr>
                <a:srgbClr val="FFFFFF"/>
              </a:buClr>
              <a:buSzPts val="2700"/>
              <a:buFont typeface="Trebuchet MS"/>
              <a:buNone/>
            </a:pPr>
            <a:r>
              <a:rPr b="0" i="0" lang="en-US" sz="1800" u="none" cap="none" strike="noStrike">
                <a:solidFill>
                  <a:srgbClr val="FFFFFF"/>
                </a:solidFill>
                <a:latin typeface="Trebuchet MS"/>
                <a:ea typeface="Trebuchet MS"/>
                <a:cs typeface="Trebuchet MS"/>
                <a:sym typeface="Trebuchet MS"/>
              </a:rPr>
              <a:t>Improving health care equity, access and outcomes for the people we serve while saving Coloradans money on health care and driving value for Colorado.</a:t>
            </a:r>
            <a:endParaRPr b="0" i="0" sz="1300" u="none" cap="none" strike="noStrike">
              <a:solidFill>
                <a:srgbClr val="000000"/>
              </a:solidFill>
              <a:latin typeface="Arial"/>
              <a:ea typeface="Arial"/>
              <a:cs typeface="Arial"/>
              <a:sym typeface="Arial"/>
            </a:endParaRPr>
          </a:p>
          <a:p>
            <a:pPr indent="127000" lvl="0" marL="0" marR="0" rtl="0" algn="l">
              <a:lnSpc>
                <a:spcPct val="100000"/>
              </a:lnSpc>
              <a:spcBef>
                <a:spcPts val="0"/>
              </a:spcBef>
              <a:spcAft>
                <a:spcPts val="0"/>
              </a:spcAft>
              <a:buClr>
                <a:srgbClr val="FFFFFF"/>
              </a:buClr>
              <a:buSzPts val="2600"/>
              <a:buFont typeface="Trebuchet MS"/>
              <a:buNone/>
            </a:pPr>
            <a:r>
              <a:rPr b="0" i="0" lang="en-US" sz="2600" u="none" cap="none" strike="noStrike">
                <a:solidFill>
                  <a:srgbClr val="FFFFFF"/>
                </a:solidFill>
                <a:latin typeface="Trebuchet MS"/>
                <a:ea typeface="Trebuchet MS"/>
                <a:cs typeface="Trebuchet MS"/>
                <a:sym typeface="Trebuchet MS"/>
              </a:rPr>
              <a:t> </a:t>
            </a:r>
            <a:r>
              <a:rPr b="1" i="0" lang="en-US" sz="2600" u="none" cap="none" strike="noStrike">
                <a:solidFill>
                  <a:srgbClr val="FFFFFF"/>
                </a:solidFill>
                <a:latin typeface="Trebuchet MS"/>
                <a:ea typeface="Trebuchet MS"/>
                <a:cs typeface="Trebuchet MS"/>
                <a:sym typeface="Trebuchet MS"/>
              </a:rPr>
              <a:t> </a:t>
            </a:r>
            <a:endParaRPr b="0" i="0" sz="1100" u="none" cap="none" strike="noStrike">
              <a:solidFill>
                <a:srgbClr val="000000"/>
              </a:solidFill>
              <a:latin typeface="Arial"/>
              <a:ea typeface="Arial"/>
              <a:cs typeface="Arial"/>
              <a:sym typeface="Arial"/>
            </a:endParaRPr>
          </a:p>
        </p:txBody>
      </p:sp>
      <p:sp>
        <p:nvSpPr>
          <p:cNvPr id="625" name="Google Shape;625;g36ef101068b_7_2"/>
          <p:cNvSpPr txBox="1"/>
          <p:nvPr>
            <p:ph idx="12" type="sldNum"/>
          </p:nvPr>
        </p:nvSpPr>
        <p:spPr>
          <a:xfrm>
            <a:off x="8814950" y="4833075"/>
            <a:ext cx="123000" cy="210300"/>
          </a:xfrm>
          <a:prstGeom prst="rect">
            <a:avLst/>
          </a:prstGeom>
          <a:noFill/>
          <a:ln>
            <a:noFill/>
          </a:ln>
        </p:spPr>
        <p:txBody>
          <a:bodyPr anchorCtr="0" anchor="ctr" bIns="35525" lIns="35525" spcFirstLastPara="1" rIns="35525" wrap="square" tIns="35525">
            <a:spAutoFit/>
          </a:bodyPr>
          <a:lstStyle/>
          <a:p>
            <a:pPr indent="0" lvl="0" marL="0" rtl="0" algn="r">
              <a:spcBef>
                <a:spcPts val="0"/>
              </a:spcBef>
              <a:spcAft>
                <a:spcPts val="0"/>
              </a:spcAft>
              <a:buClr>
                <a:srgbClr val="000000"/>
              </a:buClr>
              <a:buSzPts val="900"/>
              <a:buFont typeface="Trebuchet MS"/>
              <a:buNone/>
            </a:pPr>
            <a:fld id="{00000000-1234-1234-1234-123412341234}" type="slidenum">
              <a:rPr lang="en-US"/>
              <a:t>‹#›</a:t>
            </a:fld>
            <a:endParaRPr sz="1200">
              <a:solidFill>
                <a:schemeClr val="lt1"/>
              </a:solidFill>
            </a:endParaRPr>
          </a:p>
        </p:txBody>
      </p:sp>
      <p:sp>
        <p:nvSpPr>
          <p:cNvPr id="626" name="Google Shape;626;g36ef101068b_7_2"/>
          <p:cNvSpPr txBox="1"/>
          <p:nvPr/>
        </p:nvSpPr>
        <p:spPr>
          <a:xfrm>
            <a:off x="4555800" y="2359875"/>
            <a:ext cx="4512000" cy="2441700"/>
          </a:xfrm>
          <a:prstGeom prst="rect">
            <a:avLst/>
          </a:prstGeom>
          <a:noFill/>
          <a:ln>
            <a:noFill/>
          </a:ln>
        </p:spPr>
        <p:txBody>
          <a:bodyPr anchorCtr="0" anchor="ctr" bIns="50525" lIns="50525" spcFirstLastPara="1" rIns="50525" wrap="square" tIns="50525">
            <a:spAutoFit/>
          </a:bodyPr>
          <a:lstStyle/>
          <a:p>
            <a:pPr indent="0" lvl="0" marL="0" marR="0" rtl="0" algn="l">
              <a:lnSpc>
                <a:spcPct val="100000"/>
              </a:lnSpc>
              <a:spcBef>
                <a:spcPts val="0"/>
              </a:spcBef>
              <a:spcAft>
                <a:spcPts val="0"/>
              </a:spcAft>
              <a:buClr>
                <a:srgbClr val="FFFFFF"/>
              </a:buClr>
              <a:buSzPts val="1600"/>
              <a:buFont typeface="Trebuchet MS"/>
              <a:buNone/>
            </a:pPr>
            <a:r>
              <a:rPr b="1" lang="en-US" sz="2600">
                <a:solidFill>
                  <a:schemeClr val="lt1"/>
                </a:solidFill>
                <a:latin typeface="Trebuchet MS"/>
                <a:ea typeface="Trebuchet MS"/>
                <a:cs typeface="Trebuchet MS"/>
                <a:sym typeface="Trebuchet MS"/>
              </a:rPr>
              <a:t>Nuestra misión</a:t>
            </a:r>
            <a:endParaRPr b="1" sz="2600">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FFFFFF"/>
              </a:buClr>
              <a:buSzPts val="1600"/>
              <a:buFont typeface="Trebuchet MS"/>
              <a:buNone/>
            </a:pPr>
            <a:r>
              <a:rPr b="0" i="0" lang="en-US" sz="1800" u="none" cap="none" strike="noStrike">
                <a:solidFill>
                  <a:srgbClr val="FFFFFF"/>
                </a:solidFill>
                <a:latin typeface="Trebuchet MS"/>
                <a:ea typeface="Trebuchet MS"/>
                <a:cs typeface="Trebuchet MS"/>
                <a:sym typeface="Trebuchet MS"/>
              </a:rPr>
              <a:t>Mejorar la equidad de la asistencia sanitaria, el acceso y los resultados para las personas a las que prestamos servicio, y al mismo tiempo ahorrar dinero a los habitantes de Colorado en materia de atención sanitaria e impulsar el valor de Colorado.</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34a22d55e8e_0_592"/>
          <p:cNvSpPr txBox="1"/>
          <p:nvPr>
            <p:ph type="title"/>
          </p:nvPr>
        </p:nvSpPr>
        <p:spPr>
          <a:xfrm>
            <a:off x="3256088" y="116232"/>
            <a:ext cx="2631900" cy="6924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2"/>
              </a:buClr>
              <a:buSzPts val="5400"/>
              <a:buFont typeface="Trebuchet MS"/>
              <a:buNone/>
            </a:pPr>
            <a:r>
              <a:rPr lang="en-US" sz="3100"/>
              <a:t>Agenda</a:t>
            </a:r>
            <a:endParaRPr sz="3500"/>
          </a:p>
        </p:txBody>
      </p:sp>
      <p:sp>
        <p:nvSpPr>
          <p:cNvPr id="633" name="Google Shape;633;g34a22d55e8e_0_592"/>
          <p:cNvSpPr txBox="1"/>
          <p:nvPr>
            <p:ph idx="12" type="sldNum"/>
          </p:nvPr>
        </p:nvSpPr>
        <p:spPr>
          <a:xfrm>
            <a:off x="6880595" y="4780265"/>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34" name="Google Shape;634;g34a22d55e8e_0_592"/>
          <p:cNvSpPr txBox="1"/>
          <p:nvPr/>
        </p:nvSpPr>
        <p:spPr>
          <a:xfrm>
            <a:off x="209450" y="1237700"/>
            <a:ext cx="4194000" cy="22281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90000"/>
              </a:lnSpc>
              <a:spcBef>
                <a:spcPts val="80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Current State: </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9"/>
                  </a:ext>
                </a:extLst>
              </a:rPr>
              <a:t>HRSNs</a:t>
            </a:r>
            <a:r>
              <a:rPr b="0" i="0" lang="en-US" sz="18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10"/>
                  </a:ext>
                </a:extLst>
              </a:rPr>
              <a:t> </a:t>
            </a:r>
            <a:r>
              <a:rPr b="0" i="0" lang="en-US" sz="1800" u="none" cap="none" strike="noStrike">
                <a:solidFill>
                  <a:schemeClr val="dk1"/>
                </a:solidFill>
                <a:latin typeface="Trebuchet MS"/>
                <a:ea typeface="Trebuchet MS"/>
                <a:cs typeface="Trebuchet MS"/>
                <a:sym typeface="Trebuchet MS"/>
              </a:rPr>
              <a:t>Provided Under Existing Medicaid State Plan and Waivers</a:t>
            </a:r>
            <a:endParaRPr b="0" i="0" sz="1600" u="none" cap="none" strike="noStrike">
              <a:solidFill>
                <a:srgbClr val="000000"/>
              </a:solidFill>
              <a:latin typeface="Arial"/>
              <a:ea typeface="Arial"/>
              <a:cs typeface="Arial"/>
              <a:sym typeface="Arial"/>
            </a:endParaRPr>
          </a:p>
          <a:p>
            <a:pPr indent="-342900" lvl="0" marL="457200" marR="0" rtl="0" algn="l">
              <a:lnSpc>
                <a:spcPct val="90000"/>
              </a:lnSpc>
              <a:spcBef>
                <a:spcPts val="80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Overview of Ongoing HRSNs Expansion/Implementation Work at HCPF</a:t>
            </a:r>
            <a:endParaRPr b="0" i="0" sz="1600" u="none" cap="none" strike="noStrike">
              <a:solidFill>
                <a:srgbClr val="000000"/>
              </a:solidFill>
              <a:latin typeface="Arial"/>
              <a:ea typeface="Arial"/>
              <a:cs typeface="Arial"/>
              <a:sym typeface="Arial"/>
            </a:endParaRPr>
          </a:p>
          <a:p>
            <a:pPr indent="-342900" lvl="0" marL="457200" marR="0" rtl="0" algn="l">
              <a:lnSpc>
                <a:spcPct val="90000"/>
              </a:lnSpc>
              <a:spcBef>
                <a:spcPts val="80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1300 Feasibility Study Overview</a:t>
            </a:r>
            <a:endParaRPr b="0" i="0" sz="1600" u="none" cap="none" strike="noStrike">
              <a:solidFill>
                <a:srgbClr val="000000"/>
              </a:solidFill>
              <a:latin typeface="Arial"/>
              <a:ea typeface="Arial"/>
              <a:cs typeface="Arial"/>
              <a:sym typeface="Arial"/>
            </a:endParaRPr>
          </a:p>
          <a:p>
            <a:pPr indent="-342900" lvl="0" marL="457200" marR="0" rtl="0" algn="l">
              <a:lnSpc>
                <a:spcPct val="90000"/>
              </a:lnSpc>
              <a:spcBef>
                <a:spcPts val="80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Today’s Discussion</a:t>
            </a:r>
            <a:endParaRPr b="0" i="0" sz="1600" u="none" cap="none" strike="noStrike">
              <a:solidFill>
                <a:srgbClr val="000000"/>
              </a:solidFill>
              <a:latin typeface="Arial"/>
              <a:ea typeface="Arial"/>
              <a:cs typeface="Arial"/>
              <a:sym typeface="Arial"/>
            </a:endParaRPr>
          </a:p>
        </p:txBody>
      </p:sp>
      <p:sp>
        <p:nvSpPr>
          <p:cNvPr id="635" name="Google Shape;635;g34a22d55e8e_0_592"/>
          <p:cNvSpPr txBox="1"/>
          <p:nvPr/>
        </p:nvSpPr>
        <p:spPr>
          <a:xfrm>
            <a:off x="4716925" y="1184825"/>
            <a:ext cx="4291200" cy="22281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90000"/>
              </a:lnSpc>
              <a:spcBef>
                <a:spcPts val="800"/>
              </a:spcBef>
              <a:spcAft>
                <a:spcPts val="0"/>
              </a:spcAft>
              <a:buClr>
                <a:schemeClr val="dk1"/>
              </a:buClr>
              <a:buSzPts val="1800"/>
              <a:buFont typeface="Trebuchet MS"/>
              <a:buChar char="•"/>
            </a:pPr>
            <a:r>
              <a:rPr b="0" i="0" lang="en-US" sz="1800" u="none" cap="none" strike="noStrike">
                <a:solidFill>
                  <a:schemeClr val="dk1"/>
                </a:solidFill>
                <a:highlight>
                  <a:srgbClr val="FFFFFF"/>
                </a:highlight>
                <a:latin typeface="Trebuchet MS"/>
                <a:ea typeface="Trebuchet MS"/>
                <a:cs typeface="Trebuchet MS"/>
                <a:sym typeface="Trebuchet MS"/>
              </a:rPr>
              <a:t>Estado actual: HRSNs proporcionadas bajo el plan estatal existente de Medicaid y exenciones</a:t>
            </a:r>
            <a:endParaRPr b="0" i="0" sz="1800" u="none" cap="none" strike="noStrike">
              <a:solidFill>
                <a:schemeClr val="dk1"/>
              </a:solidFill>
              <a:highlight>
                <a:srgbClr val="FFFFFF"/>
              </a:highlight>
              <a:latin typeface="Trebuchet MS"/>
              <a:ea typeface="Trebuchet MS"/>
              <a:cs typeface="Trebuchet MS"/>
              <a:sym typeface="Trebuchet MS"/>
            </a:endParaRPr>
          </a:p>
          <a:p>
            <a:pPr indent="-342900" lvl="0" marL="457200" marR="0" rtl="0" algn="l">
              <a:lnSpc>
                <a:spcPct val="90000"/>
              </a:lnSpc>
              <a:spcBef>
                <a:spcPts val="800"/>
              </a:spcBef>
              <a:spcAft>
                <a:spcPts val="0"/>
              </a:spcAft>
              <a:buClr>
                <a:schemeClr val="dk1"/>
              </a:buClr>
              <a:buSzPts val="1800"/>
              <a:buFont typeface="Trebuchet MS"/>
              <a:buChar char="•"/>
            </a:pPr>
            <a:r>
              <a:rPr b="0" i="0" lang="en-US" sz="1800" u="none" cap="none" strike="noStrike">
                <a:solidFill>
                  <a:schemeClr val="dk1"/>
                </a:solidFill>
                <a:highlight>
                  <a:srgbClr val="FFFFFF"/>
                </a:highlight>
                <a:latin typeface="Trebuchet MS"/>
                <a:ea typeface="Trebuchet MS"/>
                <a:cs typeface="Trebuchet MS"/>
                <a:sym typeface="Trebuchet MS"/>
              </a:rPr>
              <a:t>Descripción general del trabajo continuo de expansión/ implementación de HRSNs en HCPF</a:t>
            </a:r>
            <a:endParaRPr b="0" i="0" sz="1800" u="none" cap="none" strike="noStrike">
              <a:solidFill>
                <a:schemeClr val="dk1"/>
              </a:solidFill>
              <a:highlight>
                <a:srgbClr val="FFFFFF"/>
              </a:highlight>
              <a:latin typeface="Trebuchet MS"/>
              <a:ea typeface="Trebuchet MS"/>
              <a:cs typeface="Trebuchet MS"/>
              <a:sym typeface="Trebuchet MS"/>
            </a:endParaRPr>
          </a:p>
          <a:p>
            <a:pPr indent="-342900" lvl="0" marL="457200" marR="0" rtl="0" algn="l">
              <a:lnSpc>
                <a:spcPct val="90000"/>
              </a:lnSpc>
              <a:spcBef>
                <a:spcPts val="800"/>
              </a:spcBef>
              <a:spcAft>
                <a:spcPts val="0"/>
              </a:spcAft>
              <a:buClr>
                <a:schemeClr val="dk1"/>
              </a:buClr>
              <a:buSzPts val="1800"/>
              <a:buFont typeface="Trebuchet MS"/>
              <a:buChar char="•"/>
            </a:pPr>
            <a:r>
              <a:rPr b="0" i="0" lang="en-US" sz="1800" u="none" cap="none" strike="noStrike">
                <a:solidFill>
                  <a:schemeClr val="dk1"/>
                </a:solidFill>
                <a:highlight>
                  <a:srgbClr val="FFFFFF"/>
                </a:highlight>
                <a:latin typeface="Trebuchet MS"/>
                <a:ea typeface="Trebuchet MS"/>
                <a:cs typeface="Trebuchet MS"/>
                <a:sym typeface="Trebuchet MS"/>
              </a:rPr>
              <a:t>1300 Descripción general del estudio de factibilidad</a:t>
            </a:r>
            <a:endParaRPr b="0" i="0" sz="1800" u="none" cap="none" strike="noStrike">
              <a:solidFill>
                <a:schemeClr val="dk1"/>
              </a:solidFill>
              <a:highlight>
                <a:srgbClr val="FFFFFF"/>
              </a:highlight>
              <a:latin typeface="Trebuchet MS"/>
              <a:ea typeface="Trebuchet MS"/>
              <a:cs typeface="Trebuchet MS"/>
              <a:sym typeface="Trebuchet MS"/>
            </a:endParaRPr>
          </a:p>
          <a:p>
            <a:pPr indent="-342900" lvl="0" marL="457200" marR="0" rtl="0" algn="l">
              <a:lnSpc>
                <a:spcPct val="90000"/>
              </a:lnSpc>
              <a:spcBef>
                <a:spcPts val="800"/>
              </a:spcBef>
              <a:spcAft>
                <a:spcPts val="0"/>
              </a:spcAft>
              <a:buClr>
                <a:schemeClr val="dk1"/>
              </a:buClr>
              <a:buSzPts val="1800"/>
              <a:buFont typeface="Trebuchet MS"/>
              <a:buChar char="•"/>
            </a:pPr>
            <a:r>
              <a:rPr b="0" i="0" lang="en-US" sz="1800" u="none" cap="none" strike="noStrike">
                <a:solidFill>
                  <a:schemeClr val="dk1"/>
                </a:solidFill>
                <a:highlight>
                  <a:srgbClr val="FFFFFF"/>
                </a:highlight>
                <a:latin typeface="Trebuchet MS"/>
                <a:ea typeface="Trebuchet MS"/>
                <a:cs typeface="Trebuchet MS"/>
                <a:sym typeface="Trebuchet MS"/>
              </a:rPr>
              <a:t>La discusión de hoy</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g34a22d55e8e_0_424"/>
          <p:cNvSpPr txBox="1"/>
          <p:nvPr>
            <p:ph type="title"/>
          </p:nvPr>
        </p:nvSpPr>
        <p:spPr>
          <a:xfrm>
            <a:off x="613231" y="1387606"/>
            <a:ext cx="3602400" cy="1138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5400"/>
              <a:buFont typeface="Trebuchet MS"/>
              <a:buNone/>
            </a:pPr>
            <a:r>
              <a:rPr b="0" lang="en-US" sz="3300">
                <a:extLst>
                  <a:ext uri="http://customooxmlschemas.google.com/">
                    <go:slidesCustomData xmlns:go="http://customooxmlschemas.google.com/" textRoundtripDataId="11"/>
                  </a:ext>
                </a:extLst>
              </a:rPr>
              <a:t>Background on Health-Related Social Needs (HRSNs)</a:t>
            </a:r>
            <a:endParaRPr/>
          </a:p>
        </p:txBody>
      </p:sp>
      <p:sp>
        <p:nvSpPr>
          <p:cNvPr id="642" name="Google Shape;642;g34a22d55e8e_0_424"/>
          <p:cNvSpPr txBox="1"/>
          <p:nvPr>
            <p:ph idx="12" type="sldNum"/>
          </p:nvPr>
        </p:nvSpPr>
        <p:spPr>
          <a:xfrm>
            <a:off x="6880595" y="4778066"/>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US"/>
              <a:t>‹#›</a:t>
            </a:fld>
            <a:endParaRPr/>
          </a:p>
        </p:txBody>
      </p:sp>
      <p:sp>
        <p:nvSpPr>
          <p:cNvPr id="643" name="Google Shape;643;g34a22d55e8e_0_424"/>
          <p:cNvSpPr txBox="1"/>
          <p:nvPr>
            <p:ph type="title"/>
          </p:nvPr>
        </p:nvSpPr>
        <p:spPr>
          <a:xfrm>
            <a:off x="4924475" y="1611050"/>
            <a:ext cx="3855000" cy="1138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lt1"/>
              </a:buClr>
              <a:buSzPts val="5400"/>
              <a:buFont typeface="Trebuchet MS"/>
              <a:buNone/>
            </a:pPr>
            <a:r>
              <a:rPr b="0" lang="en-US" sz="3300"/>
              <a:t>Antecedentes sobre las Necesidades Sociales Relacionadas con la Salud (HRSNs)</a:t>
            </a:r>
            <a:endParaRPr b="0" sz="3300"/>
          </a:p>
        </p:txBody>
      </p:sp>
    </p:spTree>
  </p:cSld>
  <p:clrMapOvr>
    <a:masterClrMapping/>
  </p:clrMapOvr>
</p:sld>
</file>

<file path=ppt/theme/theme1.xml><?xml version="1.0" encoding="utf-8"?>
<a:theme xmlns:a="http://schemas.openxmlformats.org/drawingml/2006/main" xmlns:r="http://schemas.openxmlformats.org/officeDocument/2006/relationships" name="3_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2_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HI Colors">
      <a:dk1>
        <a:srgbClr val="000000"/>
      </a:dk1>
      <a:lt1>
        <a:srgbClr val="FFFFFF"/>
      </a:lt1>
      <a:dk2>
        <a:srgbClr val="2E6380"/>
      </a:dk2>
      <a:lt2>
        <a:srgbClr val="E7E6E6"/>
      </a:lt2>
      <a:accent1>
        <a:srgbClr val="7AA6B9"/>
      </a:accent1>
      <a:accent2>
        <a:srgbClr val="FDB91B"/>
      </a:accent2>
      <a:accent3>
        <a:srgbClr val="7A962B"/>
      </a:accent3>
      <a:accent4>
        <a:srgbClr val="5F3D61"/>
      </a:accent4>
      <a:accent5>
        <a:srgbClr val="B42E12"/>
      </a:accent5>
      <a:accent6>
        <a:srgbClr val="D7682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Blu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White Theme">
  <a:themeElements>
    <a:clrScheme name="HCPF">
      <a:dk1>
        <a:srgbClr val="000000"/>
      </a:dk1>
      <a:lt1>
        <a:srgbClr val="FFFFFF"/>
      </a:lt1>
      <a:dk2>
        <a:srgbClr val="001970"/>
      </a:dk2>
      <a:lt2>
        <a:srgbClr val="FFD100"/>
      </a:lt2>
      <a:accent1>
        <a:srgbClr val="001970"/>
      </a:accent1>
      <a:accent2>
        <a:srgbClr val="245D38"/>
      </a:accent2>
      <a:accent3>
        <a:srgbClr val="6D3A5D"/>
      </a:accent3>
      <a:accent4>
        <a:srgbClr val="7A853B"/>
      </a:accent4>
      <a:accent5>
        <a:srgbClr val="35647E"/>
      </a:accent5>
      <a:accent6>
        <a:srgbClr val="C3002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White Theme">
  <a:themeElements>
    <a:clrScheme name="HCPF 2019 Colors">
      <a:dk1>
        <a:srgbClr val="000000"/>
      </a:dk1>
      <a:lt1>
        <a:srgbClr val="FFFFFF"/>
      </a:lt1>
      <a:dk2>
        <a:srgbClr val="4E5758"/>
      </a:dk2>
      <a:lt2>
        <a:srgbClr val="F2F2F2"/>
      </a:lt2>
      <a:accent1>
        <a:srgbClr val="00A6CE"/>
      </a:accent1>
      <a:accent2>
        <a:srgbClr val="C32032"/>
      </a:accent2>
      <a:accent3>
        <a:srgbClr val="37657F"/>
      </a:accent3>
      <a:accent4>
        <a:srgbClr val="225D39"/>
      </a:accent4>
      <a:accent5>
        <a:srgbClr val="232C68"/>
      </a:accent5>
      <a:accent6>
        <a:srgbClr val="814C9E"/>
      </a:accent6>
      <a:hlink>
        <a:srgbClr val="7B853A"/>
      </a:hlink>
      <a:folHlink>
        <a:srgbClr val="FFD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Goodside, Brittany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0x010100476B59620C91F84990090C017BE4580E</vt:lpwstr>
  </property>
  <property fmtid="{D5CDD505-2E9C-101B-9397-08002B2CF9AE}" pid="3" name="MediaServiceImageTags">
    <vt:lpwstr/>
  </property>
</Properties>
</file>