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8" roundtripDataSignature="AMtx7mjl9loc3D9v1SWUWdZvBjS8tkIw4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18" Type="http://customschemas.google.com/relationships/presentationmetadata" Target="meta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410817" y="279953"/>
            <a:ext cx="6042992" cy="4532244"/>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 name="Google Shape;4;n"/>
          <p:cNvSpPr txBox="1"/>
          <p:nvPr>
            <p:ph idx="1" type="body"/>
          </p:nvPr>
        </p:nvSpPr>
        <p:spPr>
          <a:xfrm>
            <a:off x="410817" y="4904133"/>
            <a:ext cx="6042992" cy="2901398"/>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1" i="0" sz="1200" u="none" cap="none" strike="noStrike">
                <a:solidFill>
                  <a:schemeClr val="dk1"/>
                </a:solidFill>
                <a:latin typeface="Trebuchet MS"/>
                <a:ea typeface="Trebuchet MS"/>
                <a:cs typeface="Trebuchet MS"/>
                <a:sym typeface="Trebuchet MS"/>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rebuchet MS"/>
                <a:ea typeface="Trebuchet MS"/>
                <a:cs typeface="Trebuchet MS"/>
                <a:sym typeface="Trebuchet MS"/>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rebuchet MS"/>
                <a:ea typeface="Trebuchet MS"/>
                <a:cs typeface="Trebuchet MS"/>
                <a:sym typeface="Trebuchet MS"/>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rebuchet MS"/>
                <a:ea typeface="Trebuchet MS"/>
                <a:cs typeface="Trebuchet MS"/>
                <a:sym typeface="Trebuchet MS"/>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rebuchet MS"/>
                <a:ea typeface="Trebuchet MS"/>
                <a:cs typeface="Trebuchet MS"/>
                <a:sym typeface="Trebuchet MS"/>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5" name="Google Shape;5;n"/>
          <p:cNvSpPr txBox="1"/>
          <p:nvPr>
            <p:ph idx="12" type="sldNum"/>
          </p:nvPr>
        </p:nvSpPr>
        <p:spPr>
          <a:xfrm>
            <a:off x="3482009" y="8053180"/>
            <a:ext cx="2971800" cy="458787"/>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Trebuchet MS"/>
                <a:ea typeface="Trebuchet MS"/>
                <a:cs typeface="Trebuchet MS"/>
                <a:sym typeface="Trebuchet MS"/>
              </a:rPr>
              <a:t>‹#›</a:t>
            </a:fld>
            <a:endParaRPr b="0" i="0" sz="1200" u="none" cap="none" strike="noStrike">
              <a:solidFill>
                <a:schemeClr val="dk1"/>
              </a:solidFill>
              <a:latin typeface="Trebuchet MS"/>
              <a:ea typeface="Trebuchet MS"/>
              <a:cs typeface="Trebuchet MS"/>
              <a:sym typeface="Trebuchet MS"/>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3" name="Google Shape;73;p1:notes"/>
          <p:cNvSpPr txBox="1"/>
          <p:nvPr>
            <p:ph idx="1" type="body"/>
          </p:nvPr>
        </p:nvSpPr>
        <p:spPr>
          <a:xfrm>
            <a:off x="410817" y="4904133"/>
            <a:ext cx="6042992" cy="2901398"/>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4" name="Google Shape;74;p1:notes"/>
          <p:cNvSpPr txBox="1"/>
          <p:nvPr>
            <p:ph idx="12" type="sldNum"/>
          </p:nvPr>
        </p:nvSpPr>
        <p:spPr>
          <a:xfrm>
            <a:off x="3482009" y="8053180"/>
            <a:ext cx="2971800" cy="458787"/>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ea59f7c470_0_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2" name="Google Shape;142;gea59f7c470_0_10:notes"/>
          <p:cNvSpPr txBox="1"/>
          <p:nvPr>
            <p:ph idx="1" type="body"/>
          </p:nvPr>
        </p:nvSpPr>
        <p:spPr>
          <a:xfrm>
            <a:off x="410817" y="4904133"/>
            <a:ext cx="6042900" cy="2901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Ask for a volunteer to create an action plan for their Site. </a:t>
            </a:r>
            <a:endParaRPr/>
          </a:p>
        </p:txBody>
      </p:sp>
      <p:sp>
        <p:nvSpPr>
          <p:cNvPr id="143" name="Google Shape;143;gea59f7c470_0_10:notes"/>
          <p:cNvSpPr txBox="1"/>
          <p:nvPr>
            <p:ph idx="12" type="sldNum"/>
          </p:nvPr>
        </p:nvSpPr>
        <p:spPr>
          <a:xfrm>
            <a:off x="3482009" y="8053180"/>
            <a:ext cx="2971800" cy="4587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2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0" name="Google Shape;150;p28:notes"/>
          <p:cNvSpPr txBox="1"/>
          <p:nvPr>
            <p:ph idx="1" type="body"/>
          </p:nvPr>
        </p:nvSpPr>
        <p:spPr>
          <a:xfrm>
            <a:off x="410817" y="4904133"/>
            <a:ext cx="6042992" cy="2901398"/>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1" name="Google Shape;151;p28:notes"/>
          <p:cNvSpPr txBox="1"/>
          <p:nvPr>
            <p:ph idx="12" type="sldNum"/>
          </p:nvPr>
        </p:nvSpPr>
        <p:spPr>
          <a:xfrm>
            <a:off x="3482009" y="8053180"/>
            <a:ext cx="2971800" cy="458787"/>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3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7" name="Google Shape;157;p30:notes"/>
          <p:cNvSpPr txBox="1"/>
          <p:nvPr>
            <p:ph idx="1" type="body"/>
          </p:nvPr>
        </p:nvSpPr>
        <p:spPr>
          <a:xfrm>
            <a:off x="410817" y="4904133"/>
            <a:ext cx="6042992" cy="2901398"/>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8" name="Google Shape;158;p30:notes"/>
          <p:cNvSpPr txBox="1"/>
          <p:nvPr>
            <p:ph idx="12" type="sldNum"/>
          </p:nvPr>
        </p:nvSpPr>
        <p:spPr>
          <a:xfrm>
            <a:off x="3482009" y="8053180"/>
            <a:ext cx="2971800" cy="458787"/>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3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5" name="Google Shape;165;p31:notes"/>
          <p:cNvSpPr txBox="1"/>
          <p:nvPr>
            <p:ph idx="1" type="body"/>
          </p:nvPr>
        </p:nvSpPr>
        <p:spPr>
          <a:xfrm>
            <a:off x="410817" y="4904133"/>
            <a:ext cx="6042992" cy="2901398"/>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You should </a:t>
            </a:r>
            <a:r>
              <a:rPr lang="en-US"/>
              <a:t>receive</a:t>
            </a:r>
            <a:r>
              <a:rPr lang="en-US"/>
              <a:t> a survey once the session closes. We’d really appreciate if you can give us some feedback on how you think today’s workshop went. </a:t>
            </a:r>
            <a:endParaRPr/>
          </a:p>
        </p:txBody>
      </p:sp>
      <p:sp>
        <p:nvSpPr>
          <p:cNvPr id="166" name="Google Shape;166;p31:notes"/>
          <p:cNvSpPr txBox="1"/>
          <p:nvPr>
            <p:ph idx="12" type="sldNum"/>
          </p:nvPr>
        </p:nvSpPr>
        <p:spPr>
          <a:xfrm>
            <a:off x="3482009" y="8053180"/>
            <a:ext cx="2971800" cy="458787"/>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0" name="Google Shape;80;p2:notes"/>
          <p:cNvSpPr txBox="1"/>
          <p:nvPr>
            <p:ph idx="1" type="body"/>
          </p:nvPr>
        </p:nvSpPr>
        <p:spPr>
          <a:xfrm>
            <a:off x="410817" y="4904133"/>
            <a:ext cx="6042992" cy="2901398"/>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1" name="Google Shape;81;p2:notes"/>
          <p:cNvSpPr txBox="1"/>
          <p:nvPr>
            <p:ph idx="12" type="sldNum"/>
          </p:nvPr>
        </p:nvSpPr>
        <p:spPr>
          <a:xfrm>
            <a:off x="3482009" y="8053180"/>
            <a:ext cx="2971800" cy="458787"/>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8" name="Google Shape;88;p3:notes"/>
          <p:cNvSpPr txBox="1"/>
          <p:nvPr>
            <p:ph idx="1" type="body"/>
          </p:nvPr>
        </p:nvSpPr>
        <p:spPr>
          <a:xfrm>
            <a:off x="410817" y="4904133"/>
            <a:ext cx="6042992" cy="2901398"/>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9" name="Google Shape;89;p3:notes"/>
          <p:cNvSpPr txBox="1"/>
          <p:nvPr>
            <p:ph idx="12" type="sldNum"/>
          </p:nvPr>
        </p:nvSpPr>
        <p:spPr>
          <a:xfrm>
            <a:off x="3482009" y="8053180"/>
            <a:ext cx="2971800" cy="458787"/>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6" name="Google Shape;96;p4:notes"/>
          <p:cNvSpPr txBox="1"/>
          <p:nvPr>
            <p:ph idx="1" type="body"/>
          </p:nvPr>
        </p:nvSpPr>
        <p:spPr>
          <a:xfrm>
            <a:off x="410817" y="4904133"/>
            <a:ext cx="6042992" cy="2901398"/>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7" name="Google Shape;97;p4:notes"/>
          <p:cNvSpPr txBox="1"/>
          <p:nvPr>
            <p:ph idx="12" type="sldNum"/>
          </p:nvPr>
        </p:nvSpPr>
        <p:spPr>
          <a:xfrm>
            <a:off x="3482009" y="8053180"/>
            <a:ext cx="2971800" cy="458787"/>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4" name="Google Shape;104;p6:notes"/>
          <p:cNvSpPr txBox="1"/>
          <p:nvPr>
            <p:ph idx="1" type="body"/>
          </p:nvPr>
        </p:nvSpPr>
        <p:spPr>
          <a:xfrm>
            <a:off x="410817" y="4904133"/>
            <a:ext cx="6042992" cy="2901398"/>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5" name="Google Shape;105;p6:notes"/>
          <p:cNvSpPr txBox="1"/>
          <p:nvPr>
            <p:ph idx="12" type="sldNum"/>
          </p:nvPr>
        </p:nvSpPr>
        <p:spPr>
          <a:xfrm>
            <a:off x="3482009" y="8053180"/>
            <a:ext cx="2971800" cy="458787"/>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1" name="Google Shape;111;p11:notes"/>
          <p:cNvSpPr txBox="1"/>
          <p:nvPr>
            <p:ph idx="1" type="body"/>
          </p:nvPr>
        </p:nvSpPr>
        <p:spPr>
          <a:xfrm>
            <a:off x="410817" y="4904133"/>
            <a:ext cx="6042992" cy="2901398"/>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2" name="Google Shape;112;p11:notes"/>
          <p:cNvSpPr txBox="1"/>
          <p:nvPr>
            <p:ph idx="12" type="sldNum"/>
          </p:nvPr>
        </p:nvSpPr>
        <p:spPr>
          <a:xfrm>
            <a:off x="3482009" y="8053180"/>
            <a:ext cx="2971800" cy="458787"/>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ea59f7c470_0_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9" name="Google Shape;119;gea59f7c470_0_3:notes"/>
          <p:cNvSpPr txBox="1"/>
          <p:nvPr>
            <p:ph idx="1" type="body"/>
          </p:nvPr>
        </p:nvSpPr>
        <p:spPr>
          <a:xfrm>
            <a:off x="410817" y="4904133"/>
            <a:ext cx="6042900" cy="29013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400"/>
              <a:buFont typeface="Arial"/>
              <a:buNone/>
            </a:pPr>
            <a:r>
              <a:rPr lang="en-US"/>
              <a:t>Fishbone tool template and how to guide. Add the information to the link and give them instructions how to access. </a:t>
            </a:r>
            <a:endParaRPr/>
          </a:p>
        </p:txBody>
      </p:sp>
      <p:sp>
        <p:nvSpPr>
          <p:cNvPr id="120" name="Google Shape;120;gea59f7c470_0_3:notes"/>
          <p:cNvSpPr txBox="1"/>
          <p:nvPr>
            <p:ph idx="12" type="sldNum"/>
          </p:nvPr>
        </p:nvSpPr>
        <p:spPr>
          <a:xfrm>
            <a:off x="3482009" y="8053180"/>
            <a:ext cx="2971800" cy="4587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2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6" name="Google Shape;126;p25:notes"/>
          <p:cNvSpPr txBox="1"/>
          <p:nvPr>
            <p:ph idx="1" type="body"/>
          </p:nvPr>
        </p:nvSpPr>
        <p:spPr>
          <a:xfrm>
            <a:off x="410817" y="4904133"/>
            <a:ext cx="6042900" cy="2901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Reasons why the Memo’s are important. 1. These usually tend to include information around State and/or Federal mandates (for example Asset Verification Program (AVP)). 2. You don’t want your sites accuracy rate to be impacted due to missing information. 3. Doing the work ahead will help your site when it’s chosen for an ME review. Many of the Memo’s can end up being an ME finding and then your site may have a lot of findings to cure. If these findings are not cured that can lead to an Improvement Action Plan (IAP) and/or Corrective Action Plan (CAP) and CAP can lead to fiscal sanctions. Your business process will need to be updated regardless so it’s more beneficial to do it at the front end. </a:t>
            </a:r>
            <a:endParaRPr/>
          </a:p>
        </p:txBody>
      </p:sp>
      <p:sp>
        <p:nvSpPr>
          <p:cNvPr id="127" name="Google Shape;127;p25:notes"/>
          <p:cNvSpPr txBox="1"/>
          <p:nvPr>
            <p:ph idx="12" type="sldNum"/>
          </p:nvPr>
        </p:nvSpPr>
        <p:spPr>
          <a:xfrm>
            <a:off x="3482009" y="8053180"/>
            <a:ext cx="2971800" cy="4587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ea59f7c470_0_2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4" name="Google Shape;134;gea59f7c470_0_24:notes"/>
          <p:cNvSpPr txBox="1"/>
          <p:nvPr>
            <p:ph idx="1" type="body"/>
          </p:nvPr>
        </p:nvSpPr>
        <p:spPr>
          <a:xfrm>
            <a:off x="410817" y="4904133"/>
            <a:ext cx="6042900" cy="29013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750"/>
              </a:spcBef>
              <a:spcAft>
                <a:spcPts val="0"/>
              </a:spcAft>
              <a:buNone/>
            </a:pPr>
            <a:r>
              <a:rPr b="0" lang="en-US" sz="1100"/>
              <a:t>Problem Statement: HCPF Memo series are not being read and trained on within Eligibility Sites. </a:t>
            </a:r>
            <a:endParaRPr b="0" sz="1100"/>
          </a:p>
          <a:p>
            <a:pPr indent="0" lvl="0" marL="0" rtl="0" algn="l">
              <a:lnSpc>
                <a:spcPct val="90000"/>
              </a:lnSpc>
              <a:spcBef>
                <a:spcPts val="750"/>
              </a:spcBef>
              <a:spcAft>
                <a:spcPts val="0"/>
              </a:spcAft>
              <a:buNone/>
            </a:pPr>
            <a:r>
              <a:rPr b="0" lang="en-US" sz="1100"/>
              <a:t>Note: Here we would then go to Lucid Chart and conduct </a:t>
            </a:r>
            <a:r>
              <a:rPr b="0" lang="en-US" sz="1100"/>
              <a:t>Fishbone</a:t>
            </a:r>
            <a:r>
              <a:rPr b="0" lang="en-US" sz="1100"/>
              <a:t> exercise</a:t>
            </a:r>
            <a:endParaRPr b="0" sz="1100"/>
          </a:p>
          <a:p>
            <a:pPr indent="0" lvl="0" marL="0" rtl="0" algn="l">
              <a:lnSpc>
                <a:spcPct val="90000"/>
              </a:lnSpc>
              <a:spcBef>
                <a:spcPts val="750"/>
              </a:spcBef>
              <a:spcAft>
                <a:spcPts val="0"/>
              </a:spcAft>
              <a:buNone/>
            </a:pPr>
            <a:r>
              <a:t/>
            </a:r>
            <a:endParaRPr sz="1100"/>
          </a:p>
        </p:txBody>
      </p:sp>
      <p:sp>
        <p:nvSpPr>
          <p:cNvPr id="135" name="Google Shape;135;gea59f7c470_0_24:notes"/>
          <p:cNvSpPr txBox="1"/>
          <p:nvPr>
            <p:ph idx="12" type="sldNum"/>
          </p:nvPr>
        </p:nvSpPr>
        <p:spPr>
          <a:xfrm>
            <a:off x="3482009" y="8053180"/>
            <a:ext cx="2971800" cy="4587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2" name="Shape 12"/>
        <p:cNvGrpSpPr/>
        <p:nvPr/>
      </p:nvGrpSpPr>
      <p:grpSpPr>
        <a:xfrm>
          <a:off x="0" y="0"/>
          <a:ext cx="0" cy="0"/>
          <a:chOff x="0" y="0"/>
          <a:chExt cx="0" cy="0"/>
        </a:xfrm>
      </p:grpSpPr>
      <p:sp>
        <p:nvSpPr>
          <p:cNvPr id="13" name="Google Shape;13;p33"/>
          <p:cNvSpPr txBox="1"/>
          <p:nvPr>
            <p:ph type="ctrTitle"/>
          </p:nvPr>
        </p:nvSpPr>
        <p:spPr>
          <a:xfrm>
            <a:off x="780393" y="1001496"/>
            <a:ext cx="7583214" cy="990216"/>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lt1"/>
              </a:buClr>
              <a:buSzPts val="5400"/>
              <a:buFont typeface="Trebuchet MS"/>
              <a:buNone/>
              <a:defRPr sz="5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33"/>
          <p:cNvSpPr txBox="1"/>
          <p:nvPr>
            <p:ph idx="1" type="subTitle"/>
          </p:nvPr>
        </p:nvSpPr>
        <p:spPr>
          <a:xfrm>
            <a:off x="1143000" y="2214672"/>
            <a:ext cx="6858000" cy="738734"/>
          </a:xfrm>
          <a:prstGeom prst="rect">
            <a:avLst/>
          </a:prstGeom>
          <a:noFill/>
          <a:ln>
            <a:noFill/>
          </a:ln>
        </p:spPr>
        <p:txBody>
          <a:bodyPr anchorCtr="0" anchor="ctr" bIns="45700" lIns="91425" spcFirstLastPara="1" rIns="91425" wrap="square" tIns="45700">
            <a:noAutofit/>
          </a:bodyPr>
          <a:lstStyle>
            <a:lvl1pPr lvl="0" marR="0" rtl="0" algn="ctr">
              <a:lnSpc>
                <a:spcPct val="90000"/>
              </a:lnSpc>
              <a:spcBef>
                <a:spcPts val="750"/>
              </a:spcBef>
              <a:spcAft>
                <a:spcPts val="0"/>
              </a:spcAft>
              <a:buClr>
                <a:schemeClr val="lt1"/>
              </a:buClr>
              <a:buSzPts val="3713"/>
              <a:buFont typeface="Arial"/>
              <a:buNone/>
              <a:defRPr b="1" i="0" sz="3713" u="none" cap="none" strike="noStrike">
                <a:solidFill>
                  <a:schemeClr val="lt1"/>
                </a:solidFill>
                <a:latin typeface="Trebuchet MS"/>
                <a:ea typeface="Trebuchet MS"/>
                <a:cs typeface="Trebuchet MS"/>
                <a:sym typeface="Trebuchet MS"/>
              </a:defRPr>
            </a:lvl1pPr>
            <a:lvl2pPr lvl="1" marR="0" rtl="0" algn="ctr">
              <a:lnSpc>
                <a:spcPct val="90000"/>
              </a:lnSpc>
              <a:spcBef>
                <a:spcPts val="375"/>
              </a:spcBef>
              <a:spcAft>
                <a:spcPts val="0"/>
              </a:spcAft>
              <a:buClr>
                <a:schemeClr val="lt1"/>
              </a:buClr>
              <a:buSzPts val="1500"/>
              <a:buFont typeface="Arial"/>
              <a:buNone/>
              <a:defRPr b="0" i="0" sz="1500" u="none" cap="none" strike="noStrike">
                <a:solidFill>
                  <a:schemeClr val="lt1"/>
                </a:solidFill>
                <a:latin typeface="Calibri"/>
                <a:ea typeface="Calibri"/>
                <a:cs typeface="Calibri"/>
                <a:sym typeface="Calibri"/>
              </a:defRPr>
            </a:lvl2pPr>
            <a:lvl3pPr lvl="2" marR="0" rtl="0" algn="ctr">
              <a:lnSpc>
                <a:spcPct val="90000"/>
              </a:lnSpc>
              <a:spcBef>
                <a:spcPts val="375"/>
              </a:spcBef>
              <a:spcAft>
                <a:spcPts val="0"/>
              </a:spcAft>
              <a:buClr>
                <a:schemeClr val="lt1"/>
              </a:buClr>
              <a:buSzPts val="1350"/>
              <a:buFont typeface="Arial"/>
              <a:buNone/>
              <a:defRPr b="0" i="0" sz="1350" u="none" cap="none" strike="noStrike">
                <a:solidFill>
                  <a:schemeClr val="lt1"/>
                </a:solidFill>
                <a:latin typeface="Calibri"/>
                <a:ea typeface="Calibri"/>
                <a:cs typeface="Calibri"/>
                <a:sym typeface="Calibri"/>
              </a:defRPr>
            </a:lvl3pPr>
            <a:lvl4pPr lvl="3" marR="0" rtl="0" algn="ctr">
              <a:lnSpc>
                <a:spcPct val="90000"/>
              </a:lnSpc>
              <a:spcBef>
                <a:spcPts val="375"/>
              </a:spcBef>
              <a:spcAft>
                <a:spcPts val="0"/>
              </a:spcAft>
              <a:buClr>
                <a:schemeClr val="lt1"/>
              </a:buClr>
              <a:buSzPts val="1200"/>
              <a:buFont typeface="Arial"/>
              <a:buNone/>
              <a:defRPr b="0" i="0" sz="1200" u="none" cap="none" strike="noStrike">
                <a:solidFill>
                  <a:schemeClr val="lt1"/>
                </a:solidFill>
                <a:latin typeface="Calibri"/>
                <a:ea typeface="Calibri"/>
                <a:cs typeface="Calibri"/>
                <a:sym typeface="Calibri"/>
              </a:defRPr>
            </a:lvl4pPr>
            <a:lvl5pPr lvl="4" marR="0" rtl="0" algn="ctr">
              <a:lnSpc>
                <a:spcPct val="90000"/>
              </a:lnSpc>
              <a:spcBef>
                <a:spcPts val="375"/>
              </a:spcBef>
              <a:spcAft>
                <a:spcPts val="0"/>
              </a:spcAft>
              <a:buClr>
                <a:schemeClr val="lt1"/>
              </a:buClr>
              <a:buSzPts val="1200"/>
              <a:buFont typeface="Arial"/>
              <a:buNone/>
              <a:defRPr b="0" i="0" sz="1200" u="none" cap="none" strike="noStrike">
                <a:solidFill>
                  <a:schemeClr val="lt1"/>
                </a:solidFill>
                <a:latin typeface="Calibri"/>
                <a:ea typeface="Calibri"/>
                <a:cs typeface="Calibri"/>
                <a:sym typeface="Calibri"/>
              </a:defRPr>
            </a:lvl5pPr>
            <a:lvl6pPr lvl="5" marR="0" rtl="0" algn="ctr">
              <a:lnSpc>
                <a:spcPct val="90000"/>
              </a:lnSpc>
              <a:spcBef>
                <a:spcPts val="375"/>
              </a:spcBef>
              <a:spcAft>
                <a:spcPts val="0"/>
              </a:spcAft>
              <a:buClr>
                <a:schemeClr val="lt1"/>
              </a:buClr>
              <a:buSzPts val="1200"/>
              <a:buFont typeface="Arial"/>
              <a:buNone/>
              <a:defRPr b="0" i="0" sz="1200" u="none" cap="none" strike="noStrike">
                <a:solidFill>
                  <a:schemeClr val="lt1"/>
                </a:solidFill>
                <a:latin typeface="Calibri"/>
                <a:ea typeface="Calibri"/>
                <a:cs typeface="Calibri"/>
                <a:sym typeface="Calibri"/>
              </a:defRPr>
            </a:lvl6pPr>
            <a:lvl7pPr lvl="6" marR="0" rtl="0" algn="ctr">
              <a:lnSpc>
                <a:spcPct val="90000"/>
              </a:lnSpc>
              <a:spcBef>
                <a:spcPts val="375"/>
              </a:spcBef>
              <a:spcAft>
                <a:spcPts val="0"/>
              </a:spcAft>
              <a:buClr>
                <a:schemeClr val="lt1"/>
              </a:buClr>
              <a:buSzPts val="1200"/>
              <a:buFont typeface="Arial"/>
              <a:buNone/>
              <a:defRPr b="0" i="0" sz="1200" u="none" cap="none" strike="noStrike">
                <a:solidFill>
                  <a:schemeClr val="lt1"/>
                </a:solidFill>
                <a:latin typeface="Calibri"/>
                <a:ea typeface="Calibri"/>
                <a:cs typeface="Calibri"/>
                <a:sym typeface="Calibri"/>
              </a:defRPr>
            </a:lvl7pPr>
            <a:lvl8pPr lvl="7" marR="0" rtl="0" algn="ctr">
              <a:lnSpc>
                <a:spcPct val="90000"/>
              </a:lnSpc>
              <a:spcBef>
                <a:spcPts val="375"/>
              </a:spcBef>
              <a:spcAft>
                <a:spcPts val="0"/>
              </a:spcAft>
              <a:buClr>
                <a:schemeClr val="lt1"/>
              </a:buClr>
              <a:buSzPts val="1200"/>
              <a:buFont typeface="Arial"/>
              <a:buNone/>
              <a:defRPr b="0" i="0" sz="1200" u="none" cap="none" strike="noStrike">
                <a:solidFill>
                  <a:schemeClr val="lt1"/>
                </a:solidFill>
                <a:latin typeface="Calibri"/>
                <a:ea typeface="Calibri"/>
                <a:cs typeface="Calibri"/>
                <a:sym typeface="Calibri"/>
              </a:defRPr>
            </a:lvl8pPr>
            <a:lvl9pPr lvl="8" marR="0" rtl="0" algn="ctr">
              <a:lnSpc>
                <a:spcPct val="90000"/>
              </a:lnSpc>
              <a:spcBef>
                <a:spcPts val="375"/>
              </a:spcBef>
              <a:spcAft>
                <a:spcPts val="0"/>
              </a:spcAft>
              <a:buClr>
                <a:schemeClr val="lt1"/>
              </a:buClr>
              <a:buSzPts val="1200"/>
              <a:buFont typeface="Arial"/>
              <a:buNone/>
              <a:defRPr b="0" i="0" sz="1200" u="none" cap="none" strike="noStrike">
                <a:solidFill>
                  <a:schemeClr val="lt1"/>
                </a:solidFill>
                <a:latin typeface="Calibri"/>
                <a:ea typeface="Calibri"/>
                <a:cs typeface="Calibri"/>
                <a:sym typeface="Calibri"/>
              </a:defRPr>
            </a:lvl9pPr>
          </a:lstStyle>
          <a:p/>
        </p:txBody>
      </p:sp>
      <p:sp>
        <p:nvSpPr>
          <p:cNvPr id="15" name="Google Shape;15;p33"/>
          <p:cNvSpPr txBox="1"/>
          <p:nvPr>
            <p:ph idx="10" type="dt"/>
          </p:nvPr>
        </p:nvSpPr>
        <p:spPr>
          <a:xfrm>
            <a:off x="3543300" y="4917557"/>
            <a:ext cx="20574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33"/>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
        <p:nvSpPr>
          <p:cNvPr id="17" name="Google Shape;17;p33"/>
          <p:cNvSpPr txBox="1"/>
          <p:nvPr>
            <p:ph idx="2" type="body"/>
          </p:nvPr>
        </p:nvSpPr>
        <p:spPr>
          <a:xfrm>
            <a:off x="1435396" y="3176366"/>
            <a:ext cx="6273209" cy="914400"/>
          </a:xfrm>
          <a:prstGeom prst="rect">
            <a:avLst/>
          </a:prstGeom>
          <a:noFill/>
          <a:ln>
            <a:noFill/>
          </a:ln>
        </p:spPr>
        <p:txBody>
          <a:bodyPr anchorCtr="0" anchor="ctr" bIns="45700" lIns="91425" spcFirstLastPara="1" rIns="91425" wrap="square" tIns="45700">
            <a:noAutofit/>
          </a:bodyPr>
          <a:lstStyle>
            <a:lvl1pPr indent="-228600" lvl="0" marL="457200" marR="0" rtl="0" algn="ctr">
              <a:lnSpc>
                <a:spcPct val="90000"/>
              </a:lnSpc>
              <a:spcBef>
                <a:spcPts val="750"/>
              </a:spcBef>
              <a:spcAft>
                <a:spcPts val="0"/>
              </a:spcAft>
              <a:buClr>
                <a:schemeClr val="lt1"/>
              </a:buClr>
              <a:buSzPts val="2475"/>
              <a:buFont typeface="Arial"/>
              <a:buNone/>
              <a:defRPr b="0" i="0" sz="2475" u="none" cap="none" strike="noStrike">
                <a:solidFill>
                  <a:schemeClr val="lt1"/>
                </a:solidFill>
                <a:latin typeface="Trebuchet MS"/>
                <a:ea typeface="Trebuchet MS"/>
                <a:cs typeface="Trebuchet MS"/>
                <a:sym typeface="Trebuchet MS"/>
              </a:defRPr>
            </a:lvl1pPr>
            <a:lvl2pPr indent="-228600" lvl="1" marL="914400" marR="0" rtl="0" algn="ctr">
              <a:lnSpc>
                <a:spcPct val="90000"/>
              </a:lnSpc>
              <a:spcBef>
                <a:spcPts val="375"/>
              </a:spcBef>
              <a:spcAft>
                <a:spcPts val="0"/>
              </a:spcAft>
              <a:buClr>
                <a:schemeClr val="lt1"/>
              </a:buClr>
              <a:buSzPts val="1500"/>
              <a:buFont typeface="Arial"/>
              <a:buNone/>
              <a:defRPr b="0" i="0" sz="1500" u="none" cap="none" strike="noStrike">
                <a:solidFill>
                  <a:schemeClr val="lt1"/>
                </a:solidFill>
                <a:latin typeface="Trebuchet MS"/>
                <a:ea typeface="Trebuchet MS"/>
                <a:cs typeface="Trebuchet MS"/>
                <a:sym typeface="Trebuchet MS"/>
              </a:defRPr>
            </a:lvl2pPr>
            <a:lvl3pPr indent="-228600" lvl="2" marL="1371600" marR="0" rtl="0" algn="ctr">
              <a:lnSpc>
                <a:spcPct val="90000"/>
              </a:lnSpc>
              <a:spcBef>
                <a:spcPts val="375"/>
              </a:spcBef>
              <a:spcAft>
                <a:spcPts val="0"/>
              </a:spcAft>
              <a:buClr>
                <a:schemeClr val="lt1"/>
              </a:buClr>
              <a:buSzPts val="1500"/>
              <a:buFont typeface="Arial"/>
              <a:buNone/>
              <a:defRPr b="0" i="0" sz="1500" u="none" cap="none" strike="noStrike">
                <a:solidFill>
                  <a:schemeClr val="lt1"/>
                </a:solidFill>
                <a:latin typeface="Trebuchet MS"/>
                <a:ea typeface="Trebuchet MS"/>
                <a:cs typeface="Trebuchet MS"/>
                <a:sym typeface="Trebuchet MS"/>
              </a:defRPr>
            </a:lvl3pPr>
            <a:lvl4pPr indent="-228600" lvl="3" marL="1828800" marR="0" rtl="0" algn="ctr">
              <a:lnSpc>
                <a:spcPct val="90000"/>
              </a:lnSpc>
              <a:spcBef>
                <a:spcPts val="375"/>
              </a:spcBef>
              <a:spcAft>
                <a:spcPts val="0"/>
              </a:spcAft>
              <a:buClr>
                <a:schemeClr val="lt1"/>
              </a:buClr>
              <a:buSzPts val="1500"/>
              <a:buFont typeface="Arial"/>
              <a:buNone/>
              <a:defRPr b="0" i="0" sz="1500" u="none" cap="none" strike="noStrike">
                <a:solidFill>
                  <a:schemeClr val="lt1"/>
                </a:solidFill>
                <a:latin typeface="Trebuchet MS"/>
                <a:ea typeface="Trebuchet MS"/>
                <a:cs typeface="Trebuchet MS"/>
                <a:sym typeface="Trebuchet MS"/>
              </a:defRPr>
            </a:lvl4pPr>
            <a:lvl5pPr indent="-228600" lvl="4" marL="2286000" marR="0" rtl="0" algn="ctr">
              <a:lnSpc>
                <a:spcPct val="90000"/>
              </a:lnSpc>
              <a:spcBef>
                <a:spcPts val="375"/>
              </a:spcBef>
              <a:spcAft>
                <a:spcPts val="0"/>
              </a:spcAft>
              <a:buClr>
                <a:schemeClr val="lt1"/>
              </a:buClr>
              <a:buSzPts val="1500"/>
              <a:buFont typeface="Arial"/>
              <a:buNone/>
              <a:defRPr b="0" i="0" sz="1500" u="none" cap="none" strike="noStrike">
                <a:solidFill>
                  <a:schemeClr val="lt1"/>
                </a:solidFill>
                <a:latin typeface="Trebuchet MS"/>
                <a:ea typeface="Trebuchet MS"/>
                <a:cs typeface="Trebuchet MS"/>
                <a:sym typeface="Trebuchet MS"/>
              </a:defRPr>
            </a:lvl5pPr>
            <a:lvl6pPr indent="-314325" lvl="5" marL="27432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5" name="Shape 65"/>
        <p:cNvGrpSpPr/>
        <p:nvPr/>
      </p:nvGrpSpPr>
      <p:grpSpPr>
        <a:xfrm>
          <a:off x="0" y="0"/>
          <a:ext cx="0" cy="0"/>
          <a:chOff x="0" y="0"/>
          <a:chExt cx="0" cy="0"/>
        </a:xfrm>
      </p:grpSpPr>
      <p:sp>
        <p:nvSpPr>
          <p:cNvPr id="66" name="Google Shape;66;p42"/>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at Slide">
  <p:cSld name="Chat Slide">
    <p:spTree>
      <p:nvGrpSpPr>
        <p:cNvPr id="67" name="Shape 67"/>
        <p:cNvGrpSpPr/>
        <p:nvPr/>
      </p:nvGrpSpPr>
      <p:grpSpPr>
        <a:xfrm>
          <a:off x="0" y="0"/>
          <a:ext cx="0" cy="0"/>
          <a:chOff x="0" y="0"/>
          <a:chExt cx="0" cy="0"/>
        </a:xfrm>
      </p:grpSpPr>
      <p:sp>
        <p:nvSpPr>
          <p:cNvPr id="68" name="Google Shape;68;p43"/>
          <p:cNvSpPr txBox="1"/>
          <p:nvPr>
            <p:ph type="title"/>
          </p:nvPr>
        </p:nvSpPr>
        <p:spPr>
          <a:xfrm>
            <a:off x="4592091" y="2253854"/>
            <a:ext cx="4319605" cy="2350294"/>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lt1"/>
              </a:buClr>
              <a:buSzPts val="6065"/>
              <a:buFont typeface="Trebuchet MS"/>
              <a:buNone/>
              <a:defRPr sz="6065"/>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43"/>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pic>
        <p:nvPicPr>
          <p:cNvPr descr="Chat" id="70" name="Google Shape;70;p43"/>
          <p:cNvPicPr preferRelativeResize="0"/>
          <p:nvPr/>
        </p:nvPicPr>
        <p:blipFill rotWithShape="1">
          <a:blip r:embed="rId2">
            <a:alphaModFix/>
          </a:blip>
          <a:srcRect b="0" l="0" r="0" t="0"/>
          <a:stretch/>
        </p:blipFill>
        <p:spPr>
          <a:xfrm>
            <a:off x="-159245" y="848361"/>
            <a:ext cx="4942432" cy="4942432"/>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type="secHead">
  <p:cSld name="SECTION_HEADER">
    <p:spTree>
      <p:nvGrpSpPr>
        <p:cNvPr id="18" name="Shape 18"/>
        <p:cNvGrpSpPr/>
        <p:nvPr/>
      </p:nvGrpSpPr>
      <p:grpSpPr>
        <a:xfrm>
          <a:off x="0" y="0"/>
          <a:ext cx="0" cy="0"/>
          <a:chOff x="0" y="0"/>
          <a:chExt cx="0" cy="0"/>
        </a:xfrm>
      </p:grpSpPr>
      <p:sp>
        <p:nvSpPr>
          <p:cNvPr id="19" name="Google Shape;19;p34"/>
          <p:cNvSpPr txBox="1"/>
          <p:nvPr>
            <p:ph type="title"/>
          </p:nvPr>
        </p:nvSpPr>
        <p:spPr>
          <a:xfrm>
            <a:off x="628650" y="437985"/>
            <a:ext cx="7886700" cy="959890"/>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lt1"/>
              </a:buClr>
              <a:buSzPts val="4500"/>
              <a:buFont typeface="Trebuchet MS"/>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34"/>
          <p:cNvSpPr txBox="1"/>
          <p:nvPr>
            <p:ph idx="1" type="body"/>
          </p:nvPr>
        </p:nvSpPr>
        <p:spPr>
          <a:xfrm>
            <a:off x="628650" y="1852302"/>
            <a:ext cx="7886700" cy="4205598"/>
          </a:xfrm>
          <a:prstGeom prst="rect">
            <a:avLst/>
          </a:prstGeom>
          <a:noFill/>
          <a:ln>
            <a:noFill/>
          </a:ln>
        </p:spPr>
        <p:txBody>
          <a:bodyPr anchorCtr="0" anchor="t" bIns="45700" lIns="91425" spcFirstLastPara="1" rIns="91425" wrap="square" tIns="45700">
            <a:noAutofit/>
          </a:bodyPr>
          <a:lstStyle>
            <a:lvl1pPr indent="-400050" lvl="0" marL="457200" marR="0" rtl="0" algn="l">
              <a:lnSpc>
                <a:spcPct val="90000"/>
              </a:lnSpc>
              <a:spcBef>
                <a:spcPts val="750"/>
              </a:spcBef>
              <a:spcAft>
                <a:spcPts val="0"/>
              </a:spcAft>
              <a:buClr>
                <a:schemeClr val="lt1"/>
              </a:buClr>
              <a:buSzPts val="2700"/>
              <a:buFont typeface="Arial"/>
              <a:buChar char="•"/>
              <a:defRPr b="0" i="0" sz="2700" u="none" cap="none" strike="noStrike">
                <a:solidFill>
                  <a:schemeClr val="lt1"/>
                </a:solidFill>
                <a:latin typeface="Trebuchet MS"/>
                <a:ea typeface="Trebuchet MS"/>
                <a:cs typeface="Trebuchet MS"/>
                <a:sym typeface="Trebuchet MS"/>
              </a:defRPr>
            </a:lvl1pPr>
            <a:lvl2pPr indent="-338645" lvl="1" marL="914400" marR="0" rtl="0" algn="l">
              <a:lnSpc>
                <a:spcPct val="90000"/>
              </a:lnSpc>
              <a:spcBef>
                <a:spcPts val="375"/>
              </a:spcBef>
              <a:spcAft>
                <a:spcPts val="0"/>
              </a:spcAft>
              <a:buClr>
                <a:schemeClr val="lt1"/>
              </a:buClr>
              <a:buSzPts val="1733"/>
              <a:buFont typeface="Noto Sans Symbols"/>
              <a:buChar char="⮚"/>
              <a:defRPr b="0" i="0" sz="2475" u="none" cap="none" strike="noStrike">
                <a:solidFill>
                  <a:schemeClr val="lt1"/>
                </a:solidFill>
                <a:latin typeface="Trebuchet MS"/>
                <a:ea typeface="Trebuchet MS"/>
                <a:cs typeface="Trebuchet MS"/>
                <a:sym typeface="Trebuchet MS"/>
              </a:defRPr>
            </a:lvl2pPr>
            <a:lvl3pPr indent="-357187" lvl="2" marL="1371600" marR="0" rtl="0" algn="l">
              <a:lnSpc>
                <a:spcPct val="90000"/>
              </a:lnSpc>
              <a:spcBef>
                <a:spcPts val="375"/>
              </a:spcBef>
              <a:spcAft>
                <a:spcPts val="0"/>
              </a:spcAft>
              <a:buClr>
                <a:schemeClr val="lt1"/>
              </a:buClr>
              <a:buSzPts val="2025"/>
              <a:buFont typeface="Noto Sans Symbols"/>
              <a:buChar char="▪"/>
              <a:defRPr b="0" i="0" sz="2025" u="none" cap="none" strike="noStrike">
                <a:solidFill>
                  <a:schemeClr val="lt1"/>
                </a:solidFill>
                <a:latin typeface="Calibri"/>
                <a:ea typeface="Calibri"/>
                <a:cs typeface="Calibri"/>
                <a:sym typeface="Calibri"/>
              </a:defRPr>
            </a:lvl3pPr>
            <a:lvl4pPr indent="-342900" lvl="3" marL="1828800" marR="0" rtl="0" algn="l">
              <a:lnSpc>
                <a:spcPct val="90000"/>
              </a:lnSpc>
              <a:spcBef>
                <a:spcPts val="375"/>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228600" lvl="4" marL="2286000" marR="0" rtl="0" algn="l">
              <a:lnSpc>
                <a:spcPct val="90000"/>
              </a:lnSpc>
              <a:spcBef>
                <a:spcPts val="375"/>
              </a:spcBef>
              <a:spcAft>
                <a:spcPts val="0"/>
              </a:spcAft>
              <a:buClr>
                <a:schemeClr val="lt1"/>
              </a:buClr>
              <a:buSzPts val="1200"/>
              <a:buFont typeface="Arial"/>
              <a:buNone/>
              <a:defRPr b="0" i="0" sz="1200" u="none" cap="none" strike="noStrike">
                <a:solidFill>
                  <a:schemeClr val="lt1"/>
                </a:solidFill>
                <a:latin typeface="Calibri"/>
                <a:ea typeface="Calibri"/>
                <a:cs typeface="Calibri"/>
                <a:sym typeface="Calibri"/>
              </a:defRPr>
            </a:lvl5pPr>
            <a:lvl6pPr indent="-228600" lvl="5" marL="2743200" marR="0" rtl="0" algn="l">
              <a:lnSpc>
                <a:spcPct val="90000"/>
              </a:lnSpc>
              <a:spcBef>
                <a:spcPts val="375"/>
              </a:spcBef>
              <a:spcAft>
                <a:spcPts val="0"/>
              </a:spcAft>
              <a:buClr>
                <a:schemeClr val="lt1"/>
              </a:buClr>
              <a:buSzPts val="1200"/>
              <a:buFont typeface="Arial"/>
              <a:buNone/>
              <a:defRPr b="0" i="0" sz="1200" u="none" cap="none" strike="noStrike">
                <a:solidFill>
                  <a:schemeClr val="lt1"/>
                </a:solidFill>
                <a:latin typeface="Calibri"/>
                <a:ea typeface="Calibri"/>
                <a:cs typeface="Calibri"/>
                <a:sym typeface="Calibri"/>
              </a:defRPr>
            </a:lvl6pPr>
            <a:lvl7pPr indent="-228600" lvl="6" marL="3200400" marR="0" rtl="0" algn="l">
              <a:lnSpc>
                <a:spcPct val="90000"/>
              </a:lnSpc>
              <a:spcBef>
                <a:spcPts val="375"/>
              </a:spcBef>
              <a:spcAft>
                <a:spcPts val="0"/>
              </a:spcAft>
              <a:buClr>
                <a:schemeClr val="lt1"/>
              </a:buClr>
              <a:buSzPts val="1200"/>
              <a:buFont typeface="Arial"/>
              <a:buNone/>
              <a:defRPr b="0" i="0" sz="1200" u="none" cap="none" strike="noStrike">
                <a:solidFill>
                  <a:schemeClr val="lt1"/>
                </a:solidFill>
                <a:latin typeface="Calibri"/>
                <a:ea typeface="Calibri"/>
                <a:cs typeface="Calibri"/>
                <a:sym typeface="Calibri"/>
              </a:defRPr>
            </a:lvl7pPr>
            <a:lvl8pPr indent="-228600" lvl="7" marL="3657600" marR="0" rtl="0" algn="l">
              <a:lnSpc>
                <a:spcPct val="90000"/>
              </a:lnSpc>
              <a:spcBef>
                <a:spcPts val="375"/>
              </a:spcBef>
              <a:spcAft>
                <a:spcPts val="0"/>
              </a:spcAft>
              <a:buClr>
                <a:schemeClr val="lt1"/>
              </a:buClr>
              <a:buSzPts val="1200"/>
              <a:buFont typeface="Arial"/>
              <a:buNone/>
              <a:defRPr b="0" i="0" sz="1200" u="none" cap="none" strike="noStrike">
                <a:solidFill>
                  <a:schemeClr val="lt1"/>
                </a:solidFill>
                <a:latin typeface="Calibri"/>
                <a:ea typeface="Calibri"/>
                <a:cs typeface="Calibri"/>
                <a:sym typeface="Calibri"/>
              </a:defRPr>
            </a:lvl8pPr>
            <a:lvl9pPr indent="-228600" lvl="8" marL="4114800" marR="0" rtl="0" algn="l">
              <a:lnSpc>
                <a:spcPct val="90000"/>
              </a:lnSpc>
              <a:spcBef>
                <a:spcPts val="375"/>
              </a:spcBef>
              <a:spcAft>
                <a:spcPts val="0"/>
              </a:spcAft>
              <a:buClr>
                <a:schemeClr val="lt1"/>
              </a:buClr>
              <a:buSzPts val="1200"/>
              <a:buFont typeface="Arial"/>
              <a:buNone/>
              <a:defRPr b="0" i="0" sz="1200" u="none" cap="none" strike="noStrike">
                <a:solidFill>
                  <a:schemeClr val="lt1"/>
                </a:solidFill>
                <a:latin typeface="Calibri"/>
                <a:ea typeface="Calibri"/>
                <a:cs typeface="Calibri"/>
                <a:sym typeface="Calibri"/>
              </a:defRPr>
            </a:lvl9pPr>
          </a:lstStyle>
          <a:p/>
        </p:txBody>
      </p:sp>
      <p:sp>
        <p:nvSpPr>
          <p:cNvPr id="21" name="Google Shape;21;p34"/>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estions Slide 1">
  <p:cSld name="Questions Slide 1">
    <p:spTree>
      <p:nvGrpSpPr>
        <p:cNvPr id="22" name="Shape 22"/>
        <p:cNvGrpSpPr/>
        <p:nvPr/>
      </p:nvGrpSpPr>
      <p:grpSpPr>
        <a:xfrm>
          <a:off x="0" y="0"/>
          <a:ext cx="0" cy="0"/>
          <a:chOff x="0" y="0"/>
          <a:chExt cx="0" cy="0"/>
        </a:xfrm>
      </p:grpSpPr>
      <p:sp>
        <p:nvSpPr>
          <p:cNvPr id="23" name="Google Shape;23;p35"/>
          <p:cNvSpPr txBox="1"/>
          <p:nvPr>
            <p:ph type="title"/>
          </p:nvPr>
        </p:nvSpPr>
        <p:spPr>
          <a:xfrm>
            <a:off x="4592092" y="2625328"/>
            <a:ext cx="4036073" cy="2313816"/>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lt1"/>
              </a:buClr>
              <a:buSzPts val="6065"/>
              <a:buFont typeface="Trebuchet MS"/>
              <a:buNone/>
              <a:defRPr sz="6065"/>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35"/>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pic>
        <p:nvPicPr>
          <p:cNvPr descr="Questions" id="25" name="Google Shape;25;p35"/>
          <p:cNvPicPr preferRelativeResize="0"/>
          <p:nvPr/>
        </p:nvPicPr>
        <p:blipFill rotWithShape="1">
          <a:blip r:embed="rId2">
            <a:alphaModFix/>
          </a:blip>
          <a:srcRect b="0" l="0" r="0" t="0"/>
          <a:stretch/>
        </p:blipFill>
        <p:spPr>
          <a:xfrm>
            <a:off x="-498616" y="1148206"/>
            <a:ext cx="5572125" cy="5572125"/>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showMasterSp="0" type="title">
  <p:cSld name="TITLE">
    <p:spTree>
      <p:nvGrpSpPr>
        <p:cNvPr id="26" name="Shape 26"/>
        <p:cNvGrpSpPr/>
        <p:nvPr/>
      </p:nvGrpSpPr>
      <p:grpSpPr>
        <a:xfrm>
          <a:off x="0" y="0"/>
          <a:ext cx="0" cy="0"/>
          <a:chOff x="0" y="0"/>
          <a:chExt cx="0" cy="0"/>
        </a:xfrm>
      </p:grpSpPr>
      <p:grpSp>
        <p:nvGrpSpPr>
          <p:cNvPr id="27" name="Google Shape;27;p36"/>
          <p:cNvGrpSpPr/>
          <p:nvPr/>
        </p:nvGrpSpPr>
        <p:grpSpPr>
          <a:xfrm>
            <a:off x="0" y="-8467"/>
            <a:ext cx="9144000" cy="6866467"/>
            <a:chOff x="0" y="-8467"/>
            <a:chExt cx="12192000" cy="6866467"/>
          </a:xfrm>
        </p:grpSpPr>
        <p:sp>
          <p:nvSpPr>
            <p:cNvPr id="28" name="Google Shape;28;p36"/>
            <p:cNvSpPr/>
            <p:nvPr/>
          </p:nvSpPr>
          <p:spPr>
            <a:xfrm>
              <a:off x="0" y="-7862"/>
              <a:ext cx="863600" cy="5698067"/>
            </a:xfrm>
            <a:custGeom>
              <a:rect b="b" l="l" r="r" t="t"/>
              <a:pathLst>
                <a:path extrusionOk="0" h="5698067" w="863600">
                  <a:moveTo>
                    <a:pt x="0" y="8467"/>
                  </a:moveTo>
                  <a:lnTo>
                    <a:pt x="863600" y="0"/>
                  </a:lnTo>
                  <a:lnTo>
                    <a:pt x="863600" y="16934"/>
                  </a:lnTo>
                  <a:lnTo>
                    <a:pt x="0" y="5698067"/>
                  </a:lnTo>
                  <a:lnTo>
                    <a:pt x="0" y="8467"/>
                  </a:lnTo>
                  <a:close/>
                </a:path>
              </a:pathLst>
            </a:custGeom>
            <a:solidFill>
              <a:schemeClr val="accent1">
                <a:alpha val="69411"/>
              </a:schemeClr>
            </a:solidFill>
            <a:ln>
              <a:noFill/>
            </a:ln>
          </p:spPr>
        </p:sp>
        <p:cxnSp>
          <p:nvCxnSpPr>
            <p:cNvPr id="29" name="Google Shape;29;p36"/>
            <p:cNvCxnSpPr/>
            <p:nvPr/>
          </p:nvCxnSpPr>
          <p:spPr>
            <a:xfrm>
              <a:off x="9371012" y="0"/>
              <a:ext cx="1219200" cy="6858000"/>
            </a:xfrm>
            <a:prstGeom prst="straightConnector1">
              <a:avLst/>
            </a:prstGeom>
            <a:noFill/>
            <a:ln cap="flat" cmpd="sng" w="9525">
              <a:solidFill>
                <a:schemeClr val="accent1">
                  <a:alpha val="69411"/>
                </a:schemeClr>
              </a:solidFill>
              <a:prstDash val="solid"/>
              <a:miter lim="800000"/>
              <a:headEnd len="sm" w="sm" type="none"/>
              <a:tailEnd len="sm" w="sm" type="none"/>
            </a:ln>
          </p:spPr>
        </p:cxnSp>
        <p:cxnSp>
          <p:nvCxnSpPr>
            <p:cNvPr id="30" name="Google Shape;30;p36"/>
            <p:cNvCxnSpPr/>
            <p:nvPr/>
          </p:nvCxnSpPr>
          <p:spPr>
            <a:xfrm flipH="1">
              <a:off x="7425267" y="3681413"/>
              <a:ext cx="4763558" cy="3176587"/>
            </a:xfrm>
            <a:prstGeom prst="straightConnector1">
              <a:avLst/>
            </a:prstGeom>
            <a:noFill/>
            <a:ln cap="flat" cmpd="sng" w="9525">
              <a:solidFill>
                <a:schemeClr val="accent1">
                  <a:alpha val="69411"/>
                </a:schemeClr>
              </a:solidFill>
              <a:prstDash val="solid"/>
              <a:miter lim="800000"/>
              <a:headEnd len="sm" w="sm" type="none"/>
              <a:tailEnd len="sm" w="sm" type="none"/>
            </a:ln>
          </p:spPr>
        </p:cxnSp>
        <p:sp>
          <p:nvSpPr>
            <p:cNvPr id="31" name="Google Shape;31;p36"/>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35294"/>
              </a:schemeClr>
            </a:solidFill>
            <a:ln>
              <a:noFill/>
            </a:ln>
          </p:spPr>
        </p:sp>
        <p:sp>
          <p:nvSpPr>
            <p:cNvPr id="32" name="Google Shape;32;p36"/>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33" name="Google Shape;33;p36"/>
            <p:cNvSpPr/>
            <p:nvPr/>
          </p:nvSpPr>
          <p:spPr>
            <a:xfrm>
              <a:off x="8932333" y="3048000"/>
              <a:ext cx="3259667" cy="3810000"/>
            </a:xfrm>
            <a:prstGeom prst="triangle">
              <a:avLst>
                <a:gd fmla="val 100000" name="adj"/>
              </a:avLst>
            </a:prstGeom>
            <a:solidFill>
              <a:srgbClr val="007C9A">
                <a:alpha val="654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 name="Google Shape;34;p36"/>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007C9A">
                <a:alpha val="49411"/>
              </a:srgbClr>
            </a:solidFill>
            <a:ln>
              <a:noFill/>
            </a:ln>
          </p:spPr>
        </p:sp>
        <p:sp>
          <p:nvSpPr>
            <p:cNvPr id="35" name="Google Shape;35;p36"/>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chemeClr val="accent2">
                <a:alpha val="69411"/>
              </a:schemeClr>
            </a:solidFill>
            <a:ln>
              <a:noFill/>
            </a:ln>
          </p:spPr>
        </p:sp>
        <p:sp>
          <p:nvSpPr>
            <p:cNvPr id="36" name="Google Shape;36;p36"/>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rgbClr val="921725">
                <a:alpha val="80000"/>
              </a:srgbClr>
            </a:solidFill>
            <a:ln>
              <a:noFill/>
            </a:ln>
          </p:spPr>
        </p:sp>
        <p:sp>
          <p:nvSpPr>
            <p:cNvPr id="37" name="Google Shape;37;p36"/>
            <p:cNvSpPr/>
            <p:nvPr/>
          </p:nvSpPr>
          <p:spPr>
            <a:xfrm>
              <a:off x="10371666" y="3589867"/>
              <a:ext cx="1817159" cy="3268133"/>
            </a:xfrm>
            <a:prstGeom prst="triangle">
              <a:avLst>
                <a:gd fmla="val 100000" name="adj"/>
              </a:avLst>
            </a:prstGeom>
            <a:solidFill>
              <a:srgbClr val="007C9A">
                <a:alpha val="654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8" name="Google Shape;38;p36"/>
          <p:cNvSpPr txBox="1"/>
          <p:nvPr>
            <p:ph type="ctrTitle"/>
          </p:nvPr>
        </p:nvSpPr>
        <p:spPr>
          <a:xfrm>
            <a:off x="1130300" y="2404534"/>
            <a:ext cx="5825202" cy="1646302"/>
          </a:xfrm>
          <a:prstGeom prst="rect">
            <a:avLst/>
          </a:prstGeom>
          <a:noFill/>
          <a:ln>
            <a:noFill/>
          </a:ln>
        </p:spPr>
        <p:txBody>
          <a:bodyPr anchorCtr="0" anchor="b" bIns="45700" lIns="91425" spcFirstLastPara="1" rIns="91425" wrap="square" tIns="45700">
            <a:noAutofit/>
          </a:bodyPr>
          <a:lstStyle>
            <a:lvl1pPr lvl="0" algn="r">
              <a:lnSpc>
                <a:spcPct val="90000"/>
              </a:lnSpc>
              <a:spcBef>
                <a:spcPts val="0"/>
              </a:spcBef>
              <a:spcAft>
                <a:spcPts val="0"/>
              </a:spcAft>
              <a:buClr>
                <a:schemeClr val="accent1"/>
              </a:buClr>
              <a:buSzPts val="4050"/>
              <a:buFont typeface="Trebuchet MS"/>
              <a:buNone/>
              <a:defRPr sz="405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36"/>
          <p:cNvSpPr txBox="1"/>
          <p:nvPr>
            <p:ph idx="1" type="subTitle"/>
          </p:nvPr>
        </p:nvSpPr>
        <p:spPr>
          <a:xfrm>
            <a:off x="1130300" y="4050834"/>
            <a:ext cx="5825202" cy="1096899"/>
          </a:xfrm>
          <a:prstGeom prst="rect">
            <a:avLst/>
          </a:prstGeom>
          <a:noFill/>
          <a:ln>
            <a:noFill/>
          </a:ln>
        </p:spPr>
        <p:txBody>
          <a:bodyPr anchorCtr="0" anchor="t" bIns="45700" lIns="91425" spcFirstLastPara="1" rIns="91425" wrap="square" tIns="45700">
            <a:noAutofit/>
          </a:bodyPr>
          <a:lstStyle>
            <a:lvl1pPr lvl="0" marR="0" rtl="0" algn="r">
              <a:lnSpc>
                <a:spcPct val="90000"/>
              </a:lnSpc>
              <a:spcBef>
                <a:spcPts val="750"/>
              </a:spcBef>
              <a:spcAft>
                <a:spcPts val="0"/>
              </a:spcAft>
              <a:buClr>
                <a:srgbClr val="FEFEFE"/>
              </a:buClr>
              <a:buSzPts val="2100"/>
              <a:buFont typeface="Arial"/>
              <a:buNone/>
              <a:defRPr b="0" i="0" sz="2100" u="none" cap="none" strike="noStrike">
                <a:solidFill>
                  <a:srgbClr val="FEFEFE"/>
                </a:solidFill>
                <a:latin typeface="Calibri"/>
                <a:ea typeface="Calibri"/>
                <a:cs typeface="Calibri"/>
                <a:sym typeface="Calibri"/>
              </a:defRPr>
            </a:lvl1pPr>
            <a:lvl2pPr lvl="1" marR="0" rtl="0" algn="ctr">
              <a:lnSpc>
                <a:spcPct val="90000"/>
              </a:lnSpc>
              <a:spcBef>
                <a:spcPts val="375"/>
              </a:spcBef>
              <a:spcAft>
                <a:spcPts val="0"/>
              </a:spcAft>
              <a:buClr>
                <a:schemeClr val="lt1"/>
              </a:buClr>
              <a:buSzPts val="1800"/>
              <a:buFont typeface="Arial"/>
              <a:buNone/>
              <a:defRPr b="0" i="0" sz="1800" u="none" cap="none" strike="noStrike">
                <a:solidFill>
                  <a:schemeClr val="lt1"/>
                </a:solidFill>
                <a:latin typeface="Calibri"/>
                <a:ea typeface="Calibri"/>
                <a:cs typeface="Calibri"/>
                <a:sym typeface="Calibri"/>
              </a:defRPr>
            </a:lvl2pPr>
            <a:lvl3pPr lvl="2" marR="0" rtl="0" algn="ctr">
              <a:lnSpc>
                <a:spcPct val="90000"/>
              </a:lnSpc>
              <a:spcBef>
                <a:spcPts val="375"/>
              </a:spcBef>
              <a:spcAft>
                <a:spcPts val="0"/>
              </a:spcAft>
              <a:buClr>
                <a:schemeClr val="lt1"/>
              </a:buClr>
              <a:buSzPts val="1500"/>
              <a:buFont typeface="Arial"/>
              <a:buNone/>
              <a:defRPr b="0" i="0" sz="1500" u="none" cap="none" strike="noStrike">
                <a:solidFill>
                  <a:schemeClr val="lt1"/>
                </a:solidFill>
                <a:latin typeface="Calibri"/>
                <a:ea typeface="Calibri"/>
                <a:cs typeface="Calibri"/>
                <a:sym typeface="Calibri"/>
              </a:defRPr>
            </a:lvl3pPr>
            <a:lvl4pPr lvl="3" marR="0" rtl="0" algn="ctr">
              <a:lnSpc>
                <a:spcPct val="90000"/>
              </a:lnSpc>
              <a:spcBef>
                <a:spcPts val="375"/>
              </a:spcBef>
              <a:spcAft>
                <a:spcPts val="0"/>
              </a:spcAft>
              <a:buClr>
                <a:schemeClr val="lt1"/>
              </a:buClr>
              <a:buSzPts val="1350"/>
              <a:buFont typeface="Arial"/>
              <a:buNone/>
              <a:defRPr b="0" i="0" sz="1350" u="none" cap="none" strike="noStrike">
                <a:solidFill>
                  <a:schemeClr val="lt1"/>
                </a:solidFill>
                <a:latin typeface="Calibri"/>
                <a:ea typeface="Calibri"/>
                <a:cs typeface="Calibri"/>
                <a:sym typeface="Calibri"/>
              </a:defRPr>
            </a:lvl4pPr>
            <a:lvl5pPr lvl="4" marR="0" rtl="0" algn="ctr">
              <a:lnSpc>
                <a:spcPct val="90000"/>
              </a:lnSpc>
              <a:spcBef>
                <a:spcPts val="375"/>
              </a:spcBef>
              <a:spcAft>
                <a:spcPts val="0"/>
              </a:spcAft>
              <a:buClr>
                <a:schemeClr val="lt1"/>
              </a:buClr>
              <a:buSzPts val="1350"/>
              <a:buFont typeface="Arial"/>
              <a:buNone/>
              <a:defRPr b="0" i="0" sz="1350" u="none" cap="none" strike="noStrike">
                <a:solidFill>
                  <a:schemeClr val="lt1"/>
                </a:solidFill>
                <a:latin typeface="Calibri"/>
                <a:ea typeface="Calibri"/>
                <a:cs typeface="Calibri"/>
                <a:sym typeface="Calibri"/>
              </a:defRPr>
            </a:lvl5pPr>
            <a:lvl6pPr lvl="5" marR="0" rtl="0" algn="ctr">
              <a:lnSpc>
                <a:spcPct val="90000"/>
              </a:lnSpc>
              <a:spcBef>
                <a:spcPts val="375"/>
              </a:spcBef>
              <a:spcAft>
                <a:spcPts val="0"/>
              </a:spcAft>
              <a:buClr>
                <a:schemeClr val="lt1"/>
              </a:buClr>
              <a:buSzPts val="1350"/>
              <a:buFont typeface="Arial"/>
              <a:buNone/>
              <a:defRPr b="0" i="0" sz="1350" u="none" cap="none" strike="noStrike">
                <a:solidFill>
                  <a:schemeClr val="lt1"/>
                </a:solidFill>
                <a:latin typeface="Calibri"/>
                <a:ea typeface="Calibri"/>
                <a:cs typeface="Calibri"/>
                <a:sym typeface="Calibri"/>
              </a:defRPr>
            </a:lvl6pPr>
            <a:lvl7pPr lvl="6" marR="0" rtl="0" algn="ctr">
              <a:lnSpc>
                <a:spcPct val="90000"/>
              </a:lnSpc>
              <a:spcBef>
                <a:spcPts val="375"/>
              </a:spcBef>
              <a:spcAft>
                <a:spcPts val="0"/>
              </a:spcAft>
              <a:buClr>
                <a:schemeClr val="lt1"/>
              </a:buClr>
              <a:buSzPts val="1350"/>
              <a:buFont typeface="Arial"/>
              <a:buNone/>
              <a:defRPr b="0" i="0" sz="1350" u="none" cap="none" strike="noStrike">
                <a:solidFill>
                  <a:schemeClr val="lt1"/>
                </a:solidFill>
                <a:latin typeface="Calibri"/>
                <a:ea typeface="Calibri"/>
                <a:cs typeface="Calibri"/>
                <a:sym typeface="Calibri"/>
              </a:defRPr>
            </a:lvl7pPr>
            <a:lvl8pPr lvl="7" marR="0" rtl="0" algn="ctr">
              <a:lnSpc>
                <a:spcPct val="90000"/>
              </a:lnSpc>
              <a:spcBef>
                <a:spcPts val="375"/>
              </a:spcBef>
              <a:spcAft>
                <a:spcPts val="0"/>
              </a:spcAft>
              <a:buClr>
                <a:schemeClr val="lt1"/>
              </a:buClr>
              <a:buSzPts val="1350"/>
              <a:buFont typeface="Arial"/>
              <a:buNone/>
              <a:defRPr b="0" i="0" sz="1350" u="none" cap="none" strike="noStrike">
                <a:solidFill>
                  <a:schemeClr val="lt1"/>
                </a:solidFill>
                <a:latin typeface="Calibri"/>
                <a:ea typeface="Calibri"/>
                <a:cs typeface="Calibri"/>
                <a:sym typeface="Calibri"/>
              </a:defRPr>
            </a:lvl8pPr>
            <a:lvl9pPr lvl="8" marR="0" rtl="0" algn="ctr">
              <a:lnSpc>
                <a:spcPct val="90000"/>
              </a:lnSpc>
              <a:spcBef>
                <a:spcPts val="375"/>
              </a:spcBef>
              <a:spcAft>
                <a:spcPts val="0"/>
              </a:spcAft>
              <a:buClr>
                <a:schemeClr val="lt1"/>
              </a:buClr>
              <a:buSzPts val="1350"/>
              <a:buFont typeface="Arial"/>
              <a:buNone/>
              <a:defRPr b="0" i="0" sz="1350" u="none" cap="none" strike="noStrike">
                <a:solidFill>
                  <a:schemeClr val="lt1"/>
                </a:solidFill>
                <a:latin typeface="Calibri"/>
                <a:ea typeface="Calibri"/>
                <a:cs typeface="Calibri"/>
                <a:sym typeface="Calibri"/>
              </a:defRPr>
            </a:lvl9pPr>
          </a:lstStyle>
          <a:p/>
        </p:txBody>
      </p:sp>
      <p:sp>
        <p:nvSpPr>
          <p:cNvPr id="40" name="Google Shape;40;p36"/>
          <p:cNvSpPr txBox="1"/>
          <p:nvPr>
            <p:ph idx="10" type="dt"/>
          </p:nvPr>
        </p:nvSpPr>
        <p:spPr>
          <a:xfrm>
            <a:off x="3543300" y="4907536"/>
            <a:ext cx="20574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36"/>
          <p:cNvSpPr txBox="1"/>
          <p:nvPr>
            <p:ph idx="11" type="ftr"/>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42" name="Google Shape;42;p36"/>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act Info Slide">
  <p:cSld name="Contact Info Slide">
    <p:spTree>
      <p:nvGrpSpPr>
        <p:cNvPr id="43" name="Shape 43"/>
        <p:cNvGrpSpPr/>
        <p:nvPr/>
      </p:nvGrpSpPr>
      <p:grpSpPr>
        <a:xfrm>
          <a:off x="0" y="0"/>
          <a:ext cx="0" cy="0"/>
          <a:chOff x="0" y="0"/>
          <a:chExt cx="0" cy="0"/>
        </a:xfrm>
      </p:grpSpPr>
      <p:sp>
        <p:nvSpPr>
          <p:cNvPr id="44" name="Google Shape;44;p37"/>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
        <p:nvSpPr>
          <p:cNvPr id="45" name="Google Shape;45;p37"/>
          <p:cNvSpPr txBox="1"/>
          <p:nvPr>
            <p:ph idx="1" type="body"/>
          </p:nvPr>
        </p:nvSpPr>
        <p:spPr>
          <a:xfrm>
            <a:off x="628650" y="1955502"/>
            <a:ext cx="7886700" cy="3857624"/>
          </a:xfrm>
          <a:prstGeom prst="rect">
            <a:avLst/>
          </a:prstGeom>
          <a:noFill/>
          <a:ln>
            <a:noFill/>
          </a:ln>
        </p:spPr>
        <p:txBody>
          <a:bodyPr anchorCtr="0" anchor="t" bIns="45700" lIns="91425" spcFirstLastPara="1" rIns="91425" wrap="square" tIns="45700">
            <a:noAutofit/>
          </a:bodyPr>
          <a:lstStyle>
            <a:lvl1pPr indent="-228600" lvl="0" marL="457200" marR="0" rtl="0" algn="ctr">
              <a:lnSpc>
                <a:spcPct val="90000"/>
              </a:lnSpc>
              <a:spcBef>
                <a:spcPts val="0"/>
              </a:spcBef>
              <a:spcAft>
                <a:spcPts val="0"/>
              </a:spcAft>
              <a:buClr>
                <a:schemeClr val="lt1"/>
              </a:buClr>
              <a:buSzPts val="2531"/>
              <a:buFont typeface="Arial"/>
              <a:buNone/>
              <a:defRPr b="0" i="0" sz="2531" u="none" cap="none" strike="noStrike">
                <a:solidFill>
                  <a:schemeClr val="lt1"/>
                </a:solidFill>
                <a:latin typeface="Trebuchet MS"/>
                <a:ea typeface="Trebuchet MS"/>
                <a:cs typeface="Trebuchet MS"/>
                <a:sym typeface="Trebuchet MS"/>
              </a:defRPr>
            </a:lvl1pPr>
            <a:lvl2pPr indent="-342900" lvl="1" marL="914400" marR="0" rtl="0" algn="l">
              <a:lnSpc>
                <a:spcPct val="90000"/>
              </a:lnSpc>
              <a:spcBef>
                <a:spcPts val="375"/>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lt1"/>
              </a:buClr>
              <a:buSzPts val="1500"/>
              <a:buFont typeface="Arial"/>
              <a:buChar char="•"/>
              <a:defRPr b="0" i="0" sz="1500" u="none" cap="none" strike="noStrike">
                <a:solidFill>
                  <a:schemeClr val="lt1"/>
                </a:solidFill>
                <a:latin typeface="Calibri"/>
                <a:ea typeface="Calibri"/>
                <a:cs typeface="Calibri"/>
                <a:sym typeface="Calibri"/>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9pPr>
          </a:lstStyle>
          <a:p/>
        </p:txBody>
      </p:sp>
      <p:sp>
        <p:nvSpPr>
          <p:cNvPr id="46" name="Google Shape;46;p37"/>
          <p:cNvSpPr txBox="1"/>
          <p:nvPr>
            <p:ph type="title"/>
          </p:nvPr>
        </p:nvSpPr>
        <p:spPr>
          <a:xfrm>
            <a:off x="628650" y="437985"/>
            <a:ext cx="7886700" cy="95989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lt1"/>
              </a:buClr>
              <a:buSzPts val="4500"/>
              <a:buFont typeface="Trebuchet MS"/>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 You Slide">
  <p:cSld name="Thank You Slide">
    <p:spTree>
      <p:nvGrpSpPr>
        <p:cNvPr id="47" name="Shape 47"/>
        <p:cNvGrpSpPr/>
        <p:nvPr/>
      </p:nvGrpSpPr>
      <p:grpSpPr>
        <a:xfrm>
          <a:off x="0" y="0"/>
          <a:ext cx="0" cy="0"/>
          <a:chOff x="0" y="0"/>
          <a:chExt cx="0" cy="0"/>
        </a:xfrm>
      </p:grpSpPr>
      <p:sp>
        <p:nvSpPr>
          <p:cNvPr id="48" name="Google Shape;48;p38"/>
          <p:cNvSpPr txBox="1"/>
          <p:nvPr>
            <p:ph type="title"/>
          </p:nvPr>
        </p:nvSpPr>
        <p:spPr>
          <a:xfrm>
            <a:off x="446485" y="2615842"/>
            <a:ext cx="8251031" cy="1626319"/>
          </a:xfrm>
          <a:prstGeom prst="rect">
            <a:avLst/>
          </a:prstGeom>
          <a:noFill/>
          <a:ln>
            <a:noFill/>
          </a:ln>
        </p:spPr>
        <p:txBody>
          <a:bodyPr anchorCtr="0" anchor="ctr" bIns="0" lIns="0" spcFirstLastPara="1" rIns="0" wrap="square" tIns="0">
            <a:noAutofit/>
          </a:bodyPr>
          <a:lstStyle>
            <a:lvl1pPr lvl="0" algn="ctr">
              <a:lnSpc>
                <a:spcPct val="90000"/>
              </a:lnSpc>
              <a:spcBef>
                <a:spcPts val="0"/>
              </a:spcBef>
              <a:spcAft>
                <a:spcPts val="0"/>
              </a:spcAft>
              <a:buClr>
                <a:schemeClr val="lt1"/>
              </a:buClr>
              <a:buSzPts val="5063"/>
              <a:buFont typeface="Trebuchet MS"/>
              <a:buNone/>
              <a:defRPr sz="5063"/>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38"/>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Content">
  <p:cSld name="Multi-Content">
    <p:spTree>
      <p:nvGrpSpPr>
        <p:cNvPr id="50" name="Shape 50"/>
        <p:cNvGrpSpPr/>
        <p:nvPr/>
      </p:nvGrpSpPr>
      <p:grpSpPr>
        <a:xfrm>
          <a:off x="0" y="0"/>
          <a:ext cx="0" cy="0"/>
          <a:chOff x="0" y="0"/>
          <a:chExt cx="0" cy="0"/>
        </a:xfrm>
      </p:grpSpPr>
      <p:sp>
        <p:nvSpPr>
          <p:cNvPr id="51" name="Google Shape;51;p39"/>
          <p:cNvSpPr txBox="1"/>
          <p:nvPr>
            <p:ph idx="1" type="body"/>
          </p:nvPr>
        </p:nvSpPr>
        <p:spPr>
          <a:xfrm>
            <a:off x="6120337" y="1668379"/>
            <a:ext cx="2781373" cy="4443386"/>
          </a:xfrm>
          <a:prstGeom prst="rect">
            <a:avLst/>
          </a:prstGeom>
          <a:noFill/>
          <a:ln cap="flat" cmpd="sng" w="25400">
            <a:solidFill>
              <a:schemeClr val="lt2"/>
            </a:solidFill>
            <a:prstDash val="solid"/>
            <a:round/>
            <a:headEnd len="sm" w="sm" type="none"/>
            <a:tailEnd len="sm" w="sm" type="none"/>
          </a:ln>
        </p:spPr>
        <p:txBody>
          <a:bodyPr anchorCtr="0" anchor="t" bIns="45700" lIns="91425" spcFirstLastPara="1" rIns="91425" wrap="square" tIns="45700">
            <a:noAutofit/>
          </a:bodyPr>
          <a:lstStyle>
            <a:lvl1pPr indent="-228600" lvl="0" marL="457200" marR="0" rtl="0" algn="l">
              <a:lnSpc>
                <a:spcPct val="90000"/>
              </a:lnSpc>
              <a:spcBef>
                <a:spcPts val="750"/>
              </a:spcBef>
              <a:spcAft>
                <a:spcPts val="0"/>
              </a:spcAft>
              <a:buClr>
                <a:schemeClr val="lt1"/>
              </a:buClr>
              <a:buSzPts val="2250"/>
              <a:buFont typeface="Arial"/>
              <a:buNone/>
              <a:defRPr b="0" i="1" sz="2250" u="none" cap="none" strike="noStrike">
                <a:solidFill>
                  <a:schemeClr val="lt1"/>
                </a:solidFill>
                <a:latin typeface="Trebuchet MS"/>
                <a:ea typeface="Trebuchet MS"/>
                <a:cs typeface="Trebuchet MS"/>
                <a:sym typeface="Trebuchet MS"/>
              </a:defRPr>
            </a:lvl1pPr>
            <a:lvl2pPr indent="-342900" lvl="1" marL="914400" marR="0" rtl="0" algn="l">
              <a:lnSpc>
                <a:spcPct val="90000"/>
              </a:lnSpc>
              <a:spcBef>
                <a:spcPts val="375"/>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lt1"/>
              </a:buClr>
              <a:buSzPts val="1500"/>
              <a:buFont typeface="Arial"/>
              <a:buChar char="•"/>
              <a:defRPr b="0" i="0" sz="1500" u="none" cap="none" strike="noStrike">
                <a:solidFill>
                  <a:schemeClr val="lt1"/>
                </a:solidFill>
                <a:latin typeface="Calibri"/>
                <a:ea typeface="Calibri"/>
                <a:cs typeface="Calibri"/>
                <a:sym typeface="Calibri"/>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9pPr>
          </a:lstStyle>
          <a:p/>
        </p:txBody>
      </p:sp>
      <p:sp>
        <p:nvSpPr>
          <p:cNvPr id="52" name="Google Shape;52;p39"/>
          <p:cNvSpPr txBox="1"/>
          <p:nvPr>
            <p:ph idx="2" type="body"/>
          </p:nvPr>
        </p:nvSpPr>
        <p:spPr>
          <a:xfrm>
            <a:off x="3383317" y="1668379"/>
            <a:ext cx="2377364" cy="2041578"/>
          </a:xfrm>
          <a:prstGeom prst="rect">
            <a:avLst/>
          </a:prstGeom>
          <a:noFill/>
          <a:ln cap="flat" cmpd="sng" w="25400">
            <a:solidFill>
              <a:schemeClr val="lt1"/>
            </a:solidFill>
            <a:prstDash val="solid"/>
            <a:round/>
            <a:headEnd len="sm" w="sm" type="none"/>
            <a:tailEnd len="sm" w="sm" type="none"/>
          </a:ln>
        </p:spPr>
        <p:txBody>
          <a:bodyPr anchorCtr="0" anchor="t" bIns="45700" lIns="91425" spcFirstLastPara="1" rIns="91425" wrap="square" tIns="45700">
            <a:noAutofit/>
          </a:bodyPr>
          <a:lstStyle>
            <a:lvl1pPr indent="-228600" lvl="0" marL="457200" marR="0" rtl="0" algn="l">
              <a:lnSpc>
                <a:spcPct val="90000"/>
              </a:lnSpc>
              <a:spcBef>
                <a:spcPts val="750"/>
              </a:spcBef>
              <a:spcAft>
                <a:spcPts val="0"/>
              </a:spcAft>
              <a:buClr>
                <a:schemeClr val="lt1"/>
              </a:buClr>
              <a:buSzPts val="2250"/>
              <a:buFont typeface="Arial"/>
              <a:buNone/>
              <a:defRPr b="0" i="1" sz="2250" u="none" cap="none" strike="noStrike">
                <a:solidFill>
                  <a:schemeClr val="lt1"/>
                </a:solidFill>
                <a:latin typeface="Trebuchet MS"/>
                <a:ea typeface="Trebuchet MS"/>
                <a:cs typeface="Trebuchet MS"/>
                <a:sym typeface="Trebuchet MS"/>
              </a:defRPr>
            </a:lvl1pPr>
            <a:lvl2pPr indent="-342900" lvl="1" marL="914400" marR="0" rtl="0" algn="l">
              <a:lnSpc>
                <a:spcPct val="90000"/>
              </a:lnSpc>
              <a:spcBef>
                <a:spcPts val="375"/>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lt1"/>
              </a:buClr>
              <a:buSzPts val="1500"/>
              <a:buFont typeface="Arial"/>
              <a:buChar char="•"/>
              <a:defRPr b="0" i="0" sz="1500" u="none" cap="none" strike="noStrike">
                <a:solidFill>
                  <a:schemeClr val="lt1"/>
                </a:solidFill>
                <a:latin typeface="Calibri"/>
                <a:ea typeface="Calibri"/>
                <a:cs typeface="Calibri"/>
                <a:sym typeface="Calibri"/>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9pPr>
          </a:lstStyle>
          <a:p/>
        </p:txBody>
      </p:sp>
      <p:sp>
        <p:nvSpPr>
          <p:cNvPr id="53" name="Google Shape;53;p39"/>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
        <p:nvSpPr>
          <p:cNvPr id="54" name="Google Shape;54;p39"/>
          <p:cNvSpPr txBox="1"/>
          <p:nvPr>
            <p:ph idx="3" type="body"/>
          </p:nvPr>
        </p:nvSpPr>
        <p:spPr>
          <a:xfrm>
            <a:off x="247682" y="1668379"/>
            <a:ext cx="2781373" cy="4443386"/>
          </a:xfrm>
          <a:prstGeom prst="rect">
            <a:avLst/>
          </a:prstGeom>
          <a:noFill/>
          <a:ln cap="flat" cmpd="sng" w="25400">
            <a:solidFill>
              <a:schemeClr val="lt2"/>
            </a:solidFill>
            <a:prstDash val="solid"/>
            <a:round/>
            <a:headEnd len="sm" w="sm" type="none"/>
            <a:tailEnd len="sm" w="sm" type="none"/>
          </a:ln>
        </p:spPr>
        <p:txBody>
          <a:bodyPr anchorCtr="0" anchor="t" bIns="45700" lIns="91425" spcFirstLastPara="1" rIns="91425" wrap="square" tIns="45700">
            <a:noAutofit/>
          </a:bodyPr>
          <a:lstStyle>
            <a:lvl1pPr indent="-228600" lvl="0" marL="457200" marR="0" rtl="0" algn="l">
              <a:lnSpc>
                <a:spcPct val="90000"/>
              </a:lnSpc>
              <a:spcBef>
                <a:spcPts val="750"/>
              </a:spcBef>
              <a:spcAft>
                <a:spcPts val="0"/>
              </a:spcAft>
              <a:buClr>
                <a:schemeClr val="lt1"/>
              </a:buClr>
              <a:buSzPts val="2250"/>
              <a:buFont typeface="Arial"/>
              <a:buNone/>
              <a:defRPr b="0" i="1" sz="2250" u="none" cap="none" strike="noStrike">
                <a:solidFill>
                  <a:schemeClr val="lt1"/>
                </a:solidFill>
                <a:latin typeface="Trebuchet MS"/>
                <a:ea typeface="Trebuchet MS"/>
                <a:cs typeface="Trebuchet MS"/>
                <a:sym typeface="Trebuchet MS"/>
              </a:defRPr>
            </a:lvl1pPr>
            <a:lvl2pPr indent="-342900" lvl="1" marL="914400" marR="0" rtl="0" algn="l">
              <a:lnSpc>
                <a:spcPct val="90000"/>
              </a:lnSpc>
              <a:spcBef>
                <a:spcPts val="375"/>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lt1"/>
              </a:buClr>
              <a:buSzPts val="1500"/>
              <a:buFont typeface="Arial"/>
              <a:buChar char="•"/>
              <a:defRPr b="0" i="0" sz="1500" u="none" cap="none" strike="noStrike">
                <a:solidFill>
                  <a:schemeClr val="lt1"/>
                </a:solidFill>
                <a:latin typeface="Calibri"/>
                <a:ea typeface="Calibri"/>
                <a:cs typeface="Calibri"/>
                <a:sym typeface="Calibri"/>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9pPr>
          </a:lstStyle>
          <a:p/>
        </p:txBody>
      </p:sp>
      <p:sp>
        <p:nvSpPr>
          <p:cNvPr id="55" name="Google Shape;55;p39"/>
          <p:cNvSpPr txBox="1"/>
          <p:nvPr>
            <p:ph idx="4" type="body"/>
          </p:nvPr>
        </p:nvSpPr>
        <p:spPr>
          <a:xfrm>
            <a:off x="3383318" y="4018797"/>
            <a:ext cx="2377364" cy="2092968"/>
          </a:xfrm>
          <a:prstGeom prst="rect">
            <a:avLst/>
          </a:prstGeom>
          <a:noFill/>
          <a:ln cap="flat" cmpd="sng" w="25400">
            <a:solidFill>
              <a:schemeClr val="lt1"/>
            </a:solidFill>
            <a:prstDash val="solid"/>
            <a:round/>
            <a:headEnd len="sm" w="sm" type="none"/>
            <a:tailEnd len="sm" w="sm" type="none"/>
          </a:ln>
        </p:spPr>
        <p:txBody>
          <a:bodyPr anchorCtr="0" anchor="t" bIns="45700" lIns="91425" spcFirstLastPara="1" rIns="91425" wrap="square" tIns="45700">
            <a:noAutofit/>
          </a:bodyPr>
          <a:lstStyle>
            <a:lvl1pPr indent="-228600" lvl="0" marL="457200" marR="0" rtl="0" algn="l">
              <a:lnSpc>
                <a:spcPct val="90000"/>
              </a:lnSpc>
              <a:spcBef>
                <a:spcPts val="750"/>
              </a:spcBef>
              <a:spcAft>
                <a:spcPts val="0"/>
              </a:spcAft>
              <a:buClr>
                <a:schemeClr val="lt1"/>
              </a:buClr>
              <a:buSzPts val="2250"/>
              <a:buFont typeface="Arial"/>
              <a:buNone/>
              <a:defRPr b="0" i="1" sz="2250" u="none" cap="none" strike="noStrike">
                <a:solidFill>
                  <a:schemeClr val="lt1"/>
                </a:solidFill>
                <a:latin typeface="Trebuchet MS"/>
                <a:ea typeface="Trebuchet MS"/>
                <a:cs typeface="Trebuchet MS"/>
                <a:sym typeface="Trebuchet MS"/>
              </a:defRPr>
            </a:lvl1pPr>
            <a:lvl2pPr indent="-342900" lvl="1" marL="914400" marR="0" rtl="0" algn="l">
              <a:lnSpc>
                <a:spcPct val="90000"/>
              </a:lnSpc>
              <a:spcBef>
                <a:spcPts val="375"/>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lt1"/>
              </a:buClr>
              <a:buSzPts val="1500"/>
              <a:buFont typeface="Arial"/>
              <a:buChar char="•"/>
              <a:defRPr b="0" i="0" sz="1500" u="none" cap="none" strike="noStrike">
                <a:solidFill>
                  <a:schemeClr val="lt1"/>
                </a:solidFill>
                <a:latin typeface="Calibri"/>
                <a:ea typeface="Calibri"/>
                <a:cs typeface="Calibri"/>
                <a:sym typeface="Calibri"/>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9pPr>
          </a:lstStyle>
          <a:p/>
        </p:txBody>
      </p:sp>
      <p:sp>
        <p:nvSpPr>
          <p:cNvPr id="56" name="Google Shape;56;p39"/>
          <p:cNvSpPr txBox="1"/>
          <p:nvPr>
            <p:ph type="title"/>
          </p:nvPr>
        </p:nvSpPr>
        <p:spPr>
          <a:xfrm>
            <a:off x="628650" y="437985"/>
            <a:ext cx="7886700" cy="959890"/>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lt1"/>
              </a:buClr>
              <a:buSzPts val="4500"/>
              <a:buFont typeface="Trebuchet MS"/>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57" name="Shape 57"/>
        <p:cNvGrpSpPr/>
        <p:nvPr/>
      </p:nvGrpSpPr>
      <p:grpSpPr>
        <a:xfrm>
          <a:off x="0" y="0"/>
          <a:ext cx="0" cy="0"/>
          <a:chOff x="0" y="0"/>
          <a:chExt cx="0" cy="0"/>
        </a:xfrm>
      </p:grpSpPr>
      <p:sp>
        <p:nvSpPr>
          <p:cNvPr id="58" name="Google Shape;58;p40"/>
          <p:cNvSpPr txBox="1"/>
          <p:nvPr>
            <p:ph type="title"/>
          </p:nvPr>
        </p:nvSpPr>
        <p:spPr>
          <a:xfrm>
            <a:off x="605659" y="1806138"/>
            <a:ext cx="3602420" cy="297081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5400"/>
              <a:buFont typeface="Trebuchet MS"/>
              <a:buNone/>
              <a:defRPr sz="5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40"/>
          <p:cNvSpPr txBox="1"/>
          <p:nvPr>
            <p:ph idx="1" type="body"/>
          </p:nvPr>
        </p:nvSpPr>
        <p:spPr>
          <a:xfrm>
            <a:off x="4857421" y="1806136"/>
            <a:ext cx="3641834" cy="2970816"/>
          </a:xfrm>
          <a:prstGeom prst="rect">
            <a:avLst/>
          </a:prstGeom>
          <a:noFill/>
          <a:ln>
            <a:noFill/>
          </a:ln>
        </p:spPr>
        <p:txBody>
          <a:bodyPr anchorCtr="0" anchor="t" bIns="45700" lIns="91425" spcFirstLastPara="1" rIns="91425" wrap="square" tIns="45700">
            <a:noAutofit/>
          </a:bodyPr>
          <a:lstStyle>
            <a:lvl1pPr indent="-400050" lvl="0" marL="457200" marR="0" rtl="0" algn="l">
              <a:lnSpc>
                <a:spcPct val="90000"/>
              </a:lnSpc>
              <a:spcBef>
                <a:spcPts val="750"/>
              </a:spcBef>
              <a:spcAft>
                <a:spcPts val="0"/>
              </a:spcAft>
              <a:buClr>
                <a:schemeClr val="lt1"/>
              </a:buClr>
              <a:buSzPts val="2700"/>
              <a:buFont typeface="Arial"/>
              <a:buChar char="•"/>
              <a:defRPr b="0" i="0" sz="2700" u="none" cap="none" strike="noStrike">
                <a:solidFill>
                  <a:schemeClr val="lt1"/>
                </a:solidFill>
                <a:latin typeface="Trebuchet MS"/>
                <a:ea typeface="Trebuchet MS"/>
                <a:cs typeface="Trebuchet MS"/>
                <a:sym typeface="Trebuchet MS"/>
              </a:defRPr>
            </a:lvl1pPr>
            <a:lvl2pPr indent="-335280" lvl="1" marL="914400" marR="0" rtl="0" algn="l">
              <a:lnSpc>
                <a:spcPct val="90000"/>
              </a:lnSpc>
              <a:spcBef>
                <a:spcPts val="375"/>
              </a:spcBef>
              <a:spcAft>
                <a:spcPts val="0"/>
              </a:spcAft>
              <a:buClr>
                <a:schemeClr val="lt1"/>
              </a:buClr>
              <a:buSzPts val="1680"/>
              <a:buFont typeface="Noto Sans Symbols"/>
              <a:buChar char="⮚"/>
              <a:defRPr b="0" i="0" sz="2400" u="none" cap="none" strike="noStrike">
                <a:solidFill>
                  <a:schemeClr val="lt1"/>
                </a:solidFill>
                <a:latin typeface="Trebuchet MS"/>
                <a:ea typeface="Trebuchet MS"/>
                <a:cs typeface="Trebuchet MS"/>
                <a:sym typeface="Trebuchet MS"/>
              </a:defRPr>
            </a:lvl2pPr>
            <a:lvl3pPr indent="-361950" lvl="2" marL="1371600" marR="0" rtl="0" algn="l">
              <a:lnSpc>
                <a:spcPct val="90000"/>
              </a:lnSpc>
              <a:spcBef>
                <a:spcPts val="375"/>
              </a:spcBef>
              <a:spcAft>
                <a:spcPts val="0"/>
              </a:spcAft>
              <a:buClr>
                <a:schemeClr val="lt1"/>
              </a:buClr>
              <a:buSzPts val="2100"/>
              <a:buFont typeface="Noto Sans Symbols"/>
              <a:buChar char="▪"/>
              <a:defRPr b="0" i="0" sz="2100" u="none" cap="none" strike="noStrike">
                <a:solidFill>
                  <a:schemeClr val="lt1"/>
                </a:solidFill>
                <a:latin typeface="Trebuchet MS"/>
                <a:ea typeface="Trebuchet MS"/>
                <a:cs typeface="Trebuchet MS"/>
                <a:sym typeface="Trebuchet MS"/>
              </a:defRPr>
            </a:lvl3pPr>
            <a:lvl4pPr indent="-342900" lvl="3" marL="1828800" marR="0" rtl="0" algn="l">
              <a:lnSpc>
                <a:spcPct val="90000"/>
              </a:lnSpc>
              <a:spcBef>
                <a:spcPts val="375"/>
              </a:spcBef>
              <a:spcAft>
                <a:spcPts val="0"/>
              </a:spcAft>
              <a:buClr>
                <a:schemeClr val="lt1"/>
              </a:buClr>
              <a:buSzPts val="1800"/>
              <a:buFont typeface="Arial"/>
              <a:buChar char="•"/>
              <a:defRPr b="0" i="0" sz="1800" u="none" cap="none" strike="noStrike">
                <a:solidFill>
                  <a:schemeClr val="lt1"/>
                </a:solidFill>
                <a:latin typeface="Trebuchet MS"/>
                <a:ea typeface="Trebuchet MS"/>
                <a:cs typeface="Trebuchet MS"/>
                <a:sym typeface="Trebuchet MS"/>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9pPr>
          </a:lstStyle>
          <a:p/>
        </p:txBody>
      </p:sp>
      <p:sp>
        <p:nvSpPr>
          <p:cNvPr id="60" name="Google Shape;60;p40"/>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cxnSp>
        <p:nvCxnSpPr>
          <p:cNvPr id="61" name="Google Shape;61;p40"/>
          <p:cNvCxnSpPr/>
          <p:nvPr/>
        </p:nvCxnSpPr>
        <p:spPr>
          <a:xfrm>
            <a:off x="4572000" y="1327150"/>
            <a:ext cx="0" cy="4203700"/>
          </a:xfrm>
          <a:prstGeom prst="straightConnector1">
            <a:avLst/>
          </a:prstGeom>
          <a:noFill/>
          <a:ln cap="flat" cmpd="sng" w="38100">
            <a:solidFill>
              <a:schemeClr val="lt1"/>
            </a:solidFill>
            <a:prstDash val="solid"/>
            <a:miter lim="800000"/>
            <a:headEnd len="sm" w="sm" type="none"/>
            <a:tailEnd len="sm" w="sm" type="none"/>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2" name="Shape 62"/>
        <p:cNvGrpSpPr/>
        <p:nvPr/>
      </p:nvGrpSpPr>
      <p:grpSpPr>
        <a:xfrm>
          <a:off x="0" y="0"/>
          <a:ext cx="0" cy="0"/>
          <a:chOff x="0" y="0"/>
          <a:chExt cx="0" cy="0"/>
        </a:xfrm>
      </p:grpSpPr>
      <p:sp>
        <p:nvSpPr>
          <p:cNvPr id="63" name="Google Shape;63;p41"/>
          <p:cNvSpPr txBox="1"/>
          <p:nvPr>
            <p:ph type="title"/>
          </p:nvPr>
        </p:nvSpPr>
        <p:spPr>
          <a:xfrm>
            <a:off x="74431" y="365126"/>
            <a:ext cx="9006052" cy="1325563"/>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41"/>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5"/>
        </a:solidFill>
      </p:bgPr>
    </p:bg>
    <p:spTree>
      <p:nvGrpSpPr>
        <p:cNvPr id="6" name="Shape 6"/>
        <p:cNvGrpSpPr/>
        <p:nvPr/>
      </p:nvGrpSpPr>
      <p:grpSpPr>
        <a:xfrm>
          <a:off x="0" y="0"/>
          <a:ext cx="0" cy="0"/>
          <a:chOff x="0" y="0"/>
          <a:chExt cx="0" cy="0"/>
        </a:xfrm>
      </p:grpSpPr>
      <p:sp>
        <p:nvSpPr>
          <p:cNvPr id="7" name="Google Shape;7;p32"/>
          <p:cNvSpPr txBox="1"/>
          <p:nvPr>
            <p:ph type="title"/>
          </p:nvPr>
        </p:nvSpPr>
        <p:spPr>
          <a:xfrm>
            <a:off x="74431" y="365126"/>
            <a:ext cx="9006052" cy="1325563"/>
          </a:xfrm>
          <a:prstGeom prst="rect">
            <a:avLst/>
          </a:prstGeom>
          <a:noFill/>
          <a:ln>
            <a:noFill/>
          </a:ln>
        </p:spPr>
        <p:txBody>
          <a:bodyPr anchorCtr="0" anchor="ctr" bIns="45700" lIns="91425" spcFirstLastPara="1" rIns="91425" wrap="square" tIns="45700">
            <a:noAutofit/>
          </a:bodyPr>
          <a:lstStyle>
            <a:lvl1pPr lvl="0" marR="0" rtl="0" algn="ctr">
              <a:lnSpc>
                <a:spcPct val="90000"/>
              </a:lnSpc>
              <a:spcBef>
                <a:spcPts val="0"/>
              </a:spcBef>
              <a:spcAft>
                <a:spcPts val="0"/>
              </a:spcAft>
              <a:buClr>
                <a:schemeClr val="lt1"/>
              </a:buClr>
              <a:buSzPts val="4950"/>
              <a:buFont typeface="Trebuchet MS"/>
              <a:buNone/>
              <a:defRPr b="1" i="0" sz="4950" u="none" cap="none" strike="noStrike">
                <a:solidFill>
                  <a:schemeClr val="lt1"/>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p32"/>
          <p:cNvSpPr txBox="1"/>
          <p:nvPr>
            <p:ph idx="10" type="dt"/>
          </p:nvPr>
        </p:nvSpPr>
        <p:spPr>
          <a:xfrm>
            <a:off x="3543300" y="4907536"/>
            <a:ext cx="20574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500" u="none" cap="none" strike="noStrike">
                <a:solidFill>
                  <a:schemeClr val="lt1"/>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9" name="Google Shape;9;p32"/>
          <p:cNvSpPr/>
          <p:nvPr/>
        </p:nvSpPr>
        <p:spPr>
          <a:xfrm>
            <a:off x="0" y="6256612"/>
            <a:ext cx="9144000" cy="6096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50"/>
              <a:buFont typeface="Arial"/>
              <a:buNone/>
            </a:pPr>
            <a:r>
              <a:t/>
            </a:r>
            <a:endParaRPr b="0" i="0" sz="1350" u="none" cap="none" strike="noStrike">
              <a:solidFill>
                <a:schemeClr val="lt1"/>
              </a:solidFill>
              <a:latin typeface="Calibri"/>
              <a:ea typeface="Calibri"/>
              <a:cs typeface="Calibri"/>
              <a:sym typeface="Calibri"/>
            </a:endParaRPr>
          </a:p>
        </p:txBody>
      </p:sp>
      <p:sp>
        <p:nvSpPr>
          <p:cNvPr id="10" name="Google Shape;10;p32"/>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pic>
        <p:nvPicPr>
          <p:cNvPr id="11" name="Google Shape;11;p32"/>
          <p:cNvPicPr preferRelativeResize="0"/>
          <p:nvPr/>
        </p:nvPicPr>
        <p:blipFill rotWithShape="1">
          <a:blip r:embed="rId1">
            <a:alphaModFix/>
          </a:blip>
          <a:srcRect b="0" l="0" r="0" t="0"/>
          <a:stretch/>
        </p:blipFill>
        <p:spPr>
          <a:xfrm>
            <a:off x="206005" y="6346758"/>
            <a:ext cx="2596396" cy="436193"/>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hyperlink" Target="mailto:Hcpf_Performance.Improvement@state.co.us" TargetMode="External"/><Relationship Id="rId4" Type="http://schemas.openxmlformats.org/officeDocument/2006/relationships/hyperlink" Target="https://hcpf.colorado.gov/compliance-tea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
          <p:cNvSpPr txBox="1"/>
          <p:nvPr>
            <p:ph type="ctrTitle"/>
          </p:nvPr>
        </p:nvSpPr>
        <p:spPr>
          <a:xfrm>
            <a:off x="780393" y="960546"/>
            <a:ext cx="7583100" cy="990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5400"/>
              <a:buFont typeface="Trebuchet MS"/>
              <a:buNone/>
            </a:pPr>
            <a:r>
              <a:t/>
            </a:r>
            <a:endParaRPr/>
          </a:p>
          <a:p>
            <a:pPr indent="0" lvl="0" marL="0" rtl="0" algn="ctr">
              <a:lnSpc>
                <a:spcPct val="90000"/>
              </a:lnSpc>
              <a:spcBef>
                <a:spcPts val="0"/>
              </a:spcBef>
              <a:spcAft>
                <a:spcPts val="0"/>
              </a:spcAft>
              <a:buClr>
                <a:schemeClr val="lt1"/>
              </a:buClr>
              <a:buSzPts val="5400"/>
              <a:buFont typeface="Trebuchet MS"/>
              <a:buNone/>
            </a:pPr>
            <a:r>
              <a:t/>
            </a:r>
            <a:endParaRPr/>
          </a:p>
          <a:p>
            <a:pPr indent="0" lvl="0" marL="0" rtl="0" algn="ctr">
              <a:lnSpc>
                <a:spcPct val="90000"/>
              </a:lnSpc>
              <a:spcBef>
                <a:spcPts val="0"/>
              </a:spcBef>
              <a:spcAft>
                <a:spcPts val="0"/>
              </a:spcAft>
              <a:buClr>
                <a:schemeClr val="lt1"/>
              </a:buClr>
              <a:buSzPts val="5400"/>
              <a:buFont typeface="Trebuchet MS"/>
              <a:buNone/>
            </a:pPr>
            <a:r>
              <a:rPr b="0" lang="en-US" sz="4800"/>
              <a:t>HCPF </a:t>
            </a:r>
            <a:r>
              <a:rPr b="0" lang="en-US" sz="4800">
                <a:extLst>
                  <a:ext uri="http://customooxmlschemas.google.com/">
                    <go:slidesCustomData xmlns:go="http://customooxmlschemas.google.com/" textRoundtripDataId="0"/>
                  </a:ext>
                </a:extLst>
              </a:rPr>
              <a:t>Continuous Improvement </a:t>
            </a:r>
            <a:endParaRPr b="0" sz="4800">
              <a:extLst>
                <a:ext uri="http://customooxmlschemas.google.com/">
                  <go:slidesCustomData xmlns:go="http://customooxmlschemas.google.com/" textRoundtripDataId="1"/>
                </a:ext>
              </a:extLst>
            </a:endParaRPr>
          </a:p>
          <a:p>
            <a:pPr indent="0" lvl="0" marL="0" rtl="0" algn="ctr">
              <a:lnSpc>
                <a:spcPct val="90000"/>
              </a:lnSpc>
              <a:spcBef>
                <a:spcPts val="0"/>
              </a:spcBef>
              <a:spcAft>
                <a:spcPts val="0"/>
              </a:spcAft>
              <a:buClr>
                <a:schemeClr val="lt1"/>
              </a:buClr>
              <a:buSzPts val="5400"/>
              <a:buFont typeface="Trebuchet MS"/>
              <a:buNone/>
            </a:pPr>
            <a:r>
              <a:rPr b="0" lang="en-US" sz="4800">
                <a:extLst>
                  <a:ext uri="http://customooxmlschemas.google.com/">
                    <go:slidesCustomData xmlns:go="http://customooxmlschemas.google.com/" textRoundtripDataId="2"/>
                  </a:ext>
                </a:extLst>
              </a:rPr>
              <a:t>Learning Session </a:t>
            </a:r>
            <a:endParaRPr b="0" sz="4800"/>
          </a:p>
          <a:p>
            <a:pPr indent="0" lvl="0" marL="0" rtl="0" algn="ctr">
              <a:lnSpc>
                <a:spcPct val="90000"/>
              </a:lnSpc>
              <a:spcBef>
                <a:spcPts val="0"/>
              </a:spcBef>
              <a:spcAft>
                <a:spcPts val="0"/>
              </a:spcAft>
              <a:buClr>
                <a:schemeClr val="lt1"/>
              </a:buClr>
              <a:buSzPts val="5400"/>
              <a:buFont typeface="Trebuchet MS"/>
              <a:buNone/>
            </a:pPr>
            <a:r>
              <a:t/>
            </a:r>
            <a:endParaRPr b="0" sz="4800"/>
          </a:p>
        </p:txBody>
      </p:sp>
      <p:sp>
        <p:nvSpPr>
          <p:cNvPr id="77" name="Google Shape;77;p1"/>
          <p:cNvSpPr txBox="1"/>
          <p:nvPr>
            <p:ph idx="2" type="body"/>
          </p:nvPr>
        </p:nvSpPr>
        <p:spPr>
          <a:xfrm>
            <a:off x="1435395" y="4537806"/>
            <a:ext cx="6273209" cy="9144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2400"/>
              <a:buNone/>
            </a:pPr>
            <a:r>
              <a:rPr lang="en-US"/>
              <a:t>Presented </a:t>
            </a:r>
            <a:r>
              <a:rPr lang="en-US"/>
              <a:t>by: </a:t>
            </a:r>
            <a:endParaRPr/>
          </a:p>
          <a:p>
            <a:pPr indent="0" lvl="0" marL="0" rtl="0" algn="ctr">
              <a:lnSpc>
                <a:spcPct val="90000"/>
              </a:lnSpc>
              <a:spcBef>
                <a:spcPts val="750"/>
              </a:spcBef>
              <a:spcAft>
                <a:spcPts val="0"/>
              </a:spcAft>
              <a:buClr>
                <a:schemeClr val="lt1"/>
              </a:buClr>
              <a:buSzPts val="2400"/>
              <a:buNone/>
            </a:pPr>
            <a:r>
              <a:rPr lang="en-US"/>
              <a:t>Vanessa Garcia </a:t>
            </a:r>
            <a:endParaRPr/>
          </a:p>
          <a:p>
            <a:pPr indent="0" lvl="0" marL="0" rtl="0" algn="ctr">
              <a:lnSpc>
                <a:spcPct val="90000"/>
              </a:lnSpc>
              <a:spcBef>
                <a:spcPts val="750"/>
              </a:spcBef>
              <a:spcAft>
                <a:spcPts val="0"/>
              </a:spcAft>
              <a:buClr>
                <a:schemeClr val="lt1"/>
              </a:buClr>
              <a:buSzPts val="2400"/>
              <a:buNone/>
            </a:pPr>
            <a:r>
              <a:rPr lang="en-US"/>
              <a:t>Arturo Serrano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gea59f7c470_0_10"/>
          <p:cNvSpPr txBox="1"/>
          <p:nvPr>
            <p:ph type="title"/>
          </p:nvPr>
        </p:nvSpPr>
        <p:spPr>
          <a:xfrm>
            <a:off x="628650" y="437985"/>
            <a:ext cx="7886700" cy="9600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500"/>
              <a:buFont typeface="Trebuchet MS"/>
              <a:buNone/>
            </a:pPr>
            <a:r>
              <a:rPr lang="en-US"/>
              <a:t>Countermeasure Action Plans </a:t>
            </a:r>
            <a:endParaRPr/>
          </a:p>
        </p:txBody>
      </p:sp>
      <p:sp>
        <p:nvSpPr>
          <p:cNvPr id="146" name="Google Shape;146;gea59f7c470_0_10"/>
          <p:cNvSpPr txBox="1"/>
          <p:nvPr>
            <p:ph idx="1" type="body"/>
          </p:nvPr>
        </p:nvSpPr>
        <p:spPr>
          <a:xfrm>
            <a:off x="628650" y="1397975"/>
            <a:ext cx="7676100" cy="4205700"/>
          </a:xfrm>
          <a:prstGeom prst="rect">
            <a:avLst/>
          </a:prstGeom>
          <a:noFill/>
          <a:ln>
            <a:noFill/>
          </a:ln>
        </p:spPr>
        <p:txBody>
          <a:bodyPr anchorCtr="0" anchor="t" bIns="45700" lIns="91425" spcFirstLastPara="1" rIns="91425" wrap="square" tIns="45700">
            <a:noAutofit/>
          </a:bodyPr>
          <a:lstStyle/>
          <a:p>
            <a:pPr indent="-85725" lvl="0" marL="257175" rtl="0" algn="l">
              <a:lnSpc>
                <a:spcPct val="90000"/>
              </a:lnSpc>
              <a:spcBef>
                <a:spcPts val="0"/>
              </a:spcBef>
              <a:spcAft>
                <a:spcPts val="0"/>
              </a:spcAft>
              <a:buClr>
                <a:schemeClr val="lt1"/>
              </a:buClr>
              <a:buSzPts val="2700"/>
              <a:buFont typeface="Arial"/>
              <a:buNone/>
            </a:pPr>
            <a:r>
              <a:t/>
            </a:r>
            <a:endParaRPr/>
          </a:p>
          <a:p>
            <a:pPr indent="-85725" lvl="0" marL="257175" rtl="0" algn="l">
              <a:lnSpc>
                <a:spcPct val="90000"/>
              </a:lnSpc>
              <a:spcBef>
                <a:spcPts val="750"/>
              </a:spcBef>
              <a:spcAft>
                <a:spcPts val="0"/>
              </a:spcAft>
              <a:buClr>
                <a:schemeClr val="lt1"/>
              </a:buClr>
              <a:buSzPts val="2700"/>
              <a:buFont typeface="Arial"/>
              <a:buNone/>
            </a:pPr>
            <a:r>
              <a:t/>
            </a:r>
            <a:endParaRPr/>
          </a:p>
          <a:p>
            <a:pPr indent="-206375" lvl="0" marL="257175" rtl="0" algn="l">
              <a:lnSpc>
                <a:spcPct val="90000"/>
              </a:lnSpc>
              <a:spcBef>
                <a:spcPts val="750"/>
              </a:spcBef>
              <a:spcAft>
                <a:spcPts val="0"/>
              </a:spcAft>
              <a:buClr>
                <a:schemeClr val="lt1"/>
              </a:buClr>
              <a:buSzPts val="3100"/>
              <a:buFont typeface="Trebuchet MS"/>
              <a:buChar char="•"/>
            </a:pPr>
            <a:r>
              <a:rPr lang="en-US" sz="3100"/>
              <a:t>Please complete Action Plans based off the countermeasures provided.</a:t>
            </a:r>
            <a:endParaRPr sz="3100"/>
          </a:p>
          <a:p>
            <a:pPr indent="0" lvl="0" marL="257175" rtl="0" algn="l">
              <a:lnSpc>
                <a:spcPct val="90000"/>
              </a:lnSpc>
              <a:spcBef>
                <a:spcPts val="750"/>
              </a:spcBef>
              <a:spcAft>
                <a:spcPts val="0"/>
              </a:spcAft>
              <a:buSzPts val="2700"/>
              <a:buNone/>
            </a:pPr>
            <a:r>
              <a:t/>
            </a:r>
            <a:endParaRPr sz="3100"/>
          </a:p>
          <a:p>
            <a:pPr indent="-257175" lvl="0" marL="257175" rtl="0" algn="l">
              <a:lnSpc>
                <a:spcPct val="90000"/>
              </a:lnSpc>
              <a:spcBef>
                <a:spcPts val="750"/>
              </a:spcBef>
              <a:spcAft>
                <a:spcPts val="0"/>
              </a:spcAft>
              <a:buSzPts val="3600"/>
              <a:buChar char="•"/>
            </a:pPr>
            <a:r>
              <a:rPr lang="en-US" sz="3100"/>
              <a:t>How to complete an Action Plan?</a:t>
            </a:r>
            <a:r>
              <a:rPr lang="en-US" sz="4400"/>
              <a:t> </a:t>
            </a:r>
            <a:endParaRPr sz="3600"/>
          </a:p>
          <a:p>
            <a:pPr indent="-85725" lvl="0" marL="257175" rtl="0" algn="l">
              <a:lnSpc>
                <a:spcPct val="90000"/>
              </a:lnSpc>
              <a:spcBef>
                <a:spcPts val="750"/>
              </a:spcBef>
              <a:spcAft>
                <a:spcPts val="0"/>
              </a:spcAft>
              <a:buClr>
                <a:schemeClr val="lt1"/>
              </a:buClr>
              <a:buSzPts val="2700"/>
              <a:buFont typeface="Arial"/>
              <a:buNone/>
            </a:pPr>
            <a:r>
              <a:t/>
            </a:r>
            <a:endParaRPr/>
          </a:p>
        </p:txBody>
      </p:sp>
      <p:sp>
        <p:nvSpPr>
          <p:cNvPr id="147" name="Google Shape;147;gea59f7c470_0_10"/>
          <p:cNvSpPr txBox="1"/>
          <p:nvPr>
            <p:ph idx="12" type="sldNum"/>
          </p:nvPr>
        </p:nvSpPr>
        <p:spPr>
          <a:xfrm>
            <a:off x="6880595" y="6370755"/>
            <a:ext cx="20574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900"/>
              <a:buNone/>
            </a:pPr>
            <a:fld id="{00000000-1234-1234-1234-123412341234}" type="slidenum">
              <a:rPr lang="en-US"/>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8"/>
          <p:cNvSpPr txBox="1"/>
          <p:nvPr>
            <p:ph type="title"/>
          </p:nvPr>
        </p:nvSpPr>
        <p:spPr>
          <a:xfrm>
            <a:off x="4592092" y="2625328"/>
            <a:ext cx="4036073" cy="2313816"/>
          </a:xfrm>
          <a:prstGeom prst="rect">
            <a:avLst/>
          </a:prstGeom>
          <a:noFill/>
          <a:ln>
            <a:noFill/>
          </a:ln>
        </p:spPr>
        <p:txBody>
          <a:bodyPr anchorCtr="0" anchor="ctr" bIns="0" lIns="0" spcFirstLastPara="1" rIns="0" wrap="square" tIns="0">
            <a:noAutofit/>
          </a:bodyPr>
          <a:lstStyle/>
          <a:p>
            <a:pPr indent="0" lvl="0" marL="0" rtl="0" algn="l">
              <a:lnSpc>
                <a:spcPct val="90000"/>
              </a:lnSpc>
              <a:spcBef>
                <a:spcPts val="0"/>
              </a:spcBef>
              <a:spcAft>
                <a:spcPts val="0"/>
              </a:spcAft>
              <a:buClr>
                <a:schemeClr val="lt1"/>
              </a:buClr>
              <a:buSzPts val="6000"/>
              <a:buFont typeface="Trebuchet MS"/>
              <a:buNone/>
            </a:pPr>
            <a:r>
              <a:rPr lang="en-US"/>
              <a:t>Questions?</a:t>
            </a:r>
            <a:endParaRPr/>
          </a:p>
        </p:txBody>
      </p:sp>
      <p:sp>
        <p:nvSpPr>
          <p:cNvPr id="154" name="Google Shape;154;p28"/>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900"/>
              <a:buNone/>
            </a:pPr>
            <a:fld id="{00000000-1234-1234-1234-123412341234}" type="slidenum">
              <a:rPr lang="en-US"/>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30"/>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900"/>
              <a:buNone/>
            </a:pPr>
            <a:fld id="{00000000-1234-1234-1234-123412341234}" type="slidenum">
              <a:rPr lang="en-US"/>
              <a:t>‹#›</a:t>
            </a:fld>
            <a:endParaRPr/>
          </a:p>
        </p:txBody>
      </p:sp>
      <p:sp>
        <p:nvSpPr>
          <p:cNvPr id="161" name="Google Shape;161;p30"/>
          <p:cNvSpPr txBox="1"/>
          <p:nvPr>
            <p:ph idx="1" type="body"/>
          </p:nvPr>
        </p:nvSpPr>
        <p:spPr>
          <a:xfrm>
            <a:off x="628650" y="1169263"/>
            <a:ext cx="7886700" cy="38577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lt1"/>
              </a:buClr>
              <a:buSzPts val="2500"/>
              <a:buNone/>
            </a:pPr>
            <a:r>
              <a:t/>
            </a:r>
            <a:endParaRPr/>
          </a:p>
          <a:p>
            <a:pPr indent="0" lvl="0" marL="0" rtl="0" algn="ctr">
              <a:lnSpc>
                <a:spcPct val="90000"/>
              </a:lnSpc>
              <a:spcBef>
                <a:spcPts val="0"/>
              </a:spcBef>
              <a:spcAft>
                <a:spcPts val="0"/>
              </a:spcAft>
              <a:buClr>
                <a:schemeClr val="lt1"/>
              </a:buClr>
              <a:buSzPts val="2500"/>
              <a:buNone/>
            </a:pPr>
            <a:r>
              <a:rPr lang="en-US"/>
              <a:t>Performance Improvement Team</a:t>
            </a:r>
            <a:endParaRPr/>
          </a:p>
          <a:p>
            <a:pPr indent="0" lvl="0" marL="0" rtl="0" algn="ctr">
              <a:lnSpc>
                <a:spcPct val="90000"/>
              </a:lnSpc>
              <a:spcBef>
                <a:spcPts val="0"/>
              </a:spcBef>
              <a:spcAft>
                <a:spcPts val="0"/>
              </a:spcAft>
              <a:buClr>
                <a:schemeClr val="lt1"/>
              </a:buClr>
              <a:buSzPts val="2500"/>
              <a:buNone/>
            </a:pPr>
            <a:r>
              <a:rPr lang="en-US" u="sng">
                <a:solidFill>
                  <a:schemeClr val="hlink"/>
                </a:solidFill>
                <a:hlinkClick r:id="rId3"/>
              </a:rPr>
              <a:t>Hcpf_Performance.Improvement@state.co.us</a:t>
            </a:r>
            <a:endParaRPr/>
          </a:p>
          <a:p>
            <a:pPr indent="0" lvl="0" marL="0" rtl="0" algn="ctr">
              <a:lnSpc>
                <a:spcPct val="90000"/>
              </a:lnSpc>
              <a:spcBef>
                <a:spcPts val="0"/>
              </a:spcBef>
              <a:spcAft>
                <a:spcPts val="0"/>
              </a:spcAft>
              <a:buClr>
                <a:schemeClr val="lt1"/>
              </a:buClr>
              <a:buSzPts val="2500"/>
              <a:buNone/>
            </a:pPr>
            <a:r>
              <a:t/>
            </a:r>
            <a:endParaRPr/>
          </a:p>
          <a:p>
            <a:pPr indent="0" lvl="0" marL="0" rtl="0" algn="ctr">
              <a:lnSpc>
                <a:spcPct val="90000"/>
              </a:lnSpc>
              <a:spcBef>
                <a:spcPts val="0"/>
              </a:spcBef>
              <a:spcAft>
                <a:spcPts val="0"/>
              </a:spcAft>
              <a:buClr>
                <a:schemeClr val="lt1"/>
              </a:buClr>
              <a:buSzPts val="2500"/>
              <a:buNone/>
            </a:pPr>
            <a:r>
              <a:t/>
            </a:r>
            <a:endParaRPr/>
          </a:p>
          <a:p>
            <a:pPr indent="0" lvl="0" marL="0" rtl="0" algn="ctr">
              <a:lnSpc>
                <a:spcPct val="90000"/>
              </a:lnSpc>
              <a:spcBef>
                <a:spcPts val="0"/>
              </a:spcBef>
              <a:spcAft>
                <a:spcPts val="0"/>
              </a:spcAft>
              <a:buClr>
                <a:schemeClr val="lt1"/>
              </a:buClr>
              <a:buSzPts val="2500"/>
              <a:buNone/>
            </a:pPr>
            <a:r>
              <a:rPr lang="en-US"/>
              <a:t>HCPF - PIT Website</a:t>
            </a:r>
            <a:endParaRPr/>
          </a:p>
          <a:p>
            <a:pPr indent="0" lvl="0" marL="0" rtl="0" algn="ctr">
              <a:lnSpc>
                <a:spcPct val="100000"/>
              </a:lnSpc>
              <a:spcBef>
                <a:spcPts val="0"/>
              </a:spcBef>
              <a:spcAft>
                <a:spcPts val="0"/>
              </a:spcAft>
              <a:buClr>
                <a:schemeClr val="dk1"/>
              </a:buClr>
              <a:buSzPts val="1400"/>
              <a:buFont typeface="Arial"/>
              <a:buNone/>
            </a:pPr>
            <a:r>
              <a:rPr b="1" lang="en-US" sz="2500" u="sng">
                <a:solidFill>
                  <a:schemeClr val="hlink"/>
                </a:solidFill>
                <a:hlinkClick r:id="rId4"/>
              </a:rPr>
              <a:t>https://hcpf.colorado.gov/compliance-team</a:t>
            </a:r>
            <a:endParaRPr sz="3831"/>
          </a:p>
          <a:p>
            <a:pPr indent="0" lvl="0" marL="0" rtl="0" algn="ctr">
              <a:lnSpc>
                <a:spcPct val="90000"/>
              </a:lnSpc>
              <a:spcBef>
                <a:spcPts val="0"/>
              </a:spcBef>
              <a:spcAft>
                <a:spcPts val="0"/>
              </a:spcAft>
              <a:buClr>
                <a:schemeClr val="lt1"/>
              </a:buClr>
              <a:buSzPts val="2531"/>
              <a:buNone/>
            </a:pPr>
            <a:r>
              <a:t/>
            </a:r>
            <a:endParaRPr/>
          </a:p>
          <a:p>
            <a:pPr indent="0" lvl="0" marL="0" rtl="0" algn="ctr">
              <a:lnSpc>
                <a:spcPct val="90000"/>
              </a:lnSpc>
              <a:spcBef>
                <a:spcPts val="0"/>
              </a:spcBef>
              <a:spcAft>
                <a:spcPts val="0"/>
              </a:spcAft>
              <a:buClr>
                <a:schemeClr val="lt1"/>
              </a:buClr>
              <a:buSzPts val="2531"/>
              <a:buNone/>
            </a:pPr>
            <a:r>
              <a:t/>
            </a:r>
            <a:endParaRPr/>
          </a:p>
        </p:txBody>
      </p:sp>
      <p:sp>
        <p:nvSpPr>
          <p:cNvPr id="162" name="Google Shape;162;p30"/>
          <p:cNvSpPr txBox="1"/>
          <p:nvPr>
            <p:ph type="title"/>
          </p:nvPr>
        </p:nvSpPr>
        <p:spPr>
          <a:xfrm>
            <a:off x="628650" y="209385"/>
            <a:ext cx="7886700" cy="95989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lt1"/>
              </a:buClr>
              <a:buSzPts val="4500"/>
              <a:buFont typeface="Trebuchet MS"/>
              <a:buNone/>
            </a:pPr>
            <a:r>
              <a:rPr lang="en-US"/>
              <a:t>Contact Info</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1"/>
          <p:cNvSpPr txBox="1"/>
          <p:nvPr>
            <p:ph type="title"/>
          </p:nvPr>
        </p:nvSpPr>
        <p:spPr>
          <a:xfrm>
            <a:off x="446485" y="2615842"/>
            <a:ext cx="8251031" cy="1626319"/>
          </a:xfrm>
          <a:prstGeom prst="rect">
            <a:avLst/>
          </a:prstGeom>
          <a:noFill/>
          <a:ln>
            <a:noFill/>
          </a:ln>
        </p:spPr>
        <p:txBody>
          <a:bodyPr anchorCtr="0" anchor="ctr" bIns="0" lIns="0" spcFirstLastPara="1" rIns="0" wrap="square" tIns="0">
            <a:noAutofit/>
          </a:bodyPr>
          <a:lstStyle/>
          <a:p>
            <a:pPr indent="0" lvl="0" marL="0" rtl="0" algn="ctr">
              <a:lnSpc>
                <a:spcPct val="90000"/>
              </a:lnSpc>
              <a:spcBef>
                <a:spcPts val="0"/>
              </a:spcBef>
              <a:spcAft>
                <a:spcPts val="0"/>
              </a:spcAft>
              <a:buClr>
                <a:schemeClr val="lt1"/>
              </a:buClr>
              <a:buSzPts val="5000"/>
              <a:buFont typeface="Trebuchet MS"/>
              <a:buNone/>
            </a:pPr>
            <a:r>
              <a:rPr lang="en-US"/>
              <a:t>Thank you!</a:t>
            </a:r>
            <a:endParaRPr/>
          </a:p>
        </p:txBody>
      </p:sp>
      <p:sp>
        <p:nvSpPr>
          <p:cNvPr id="169" name="Google Shape;169;p31"/>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900"/>
              <a:buNone/>
            </a:pPr>
            <a:fld id="{00000000-1234-1234-1234-123412341234}" type="slidenum">
              <a:rPr lang="en-U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2"/>
          <p:cNvSpPr txBox="1"/>
          <p:nvPr>
            <p:ph type="title"/>
          </p:nvPr>
        </p:nvSpPr>
        <p:spPr>
          <a:xfrm>
            <a:off x="628650" y="437985"/>
            <a:ext cx="7886700" cy="95989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500"/>
              <a:buFont typeface="Trebuchet MS"/>
              <a:buNone/>
            </a:pPr>
            <a:r>
              <a:rPr lang="en-US"/>
              <a:t>Overview</a:t>
            </a:r>
            <a:endParaRPr/>
          </a:p>
        </p:txBody>
      </p:sp>
      <p:sp>
        <p:nvSpPr>
          <p:cNvPr id="84" name="Google Shape;84;p2"/>
          <p:cNvSpPr txBox="1"/>
          <p:nvPr>
            <p:ph idx="1" type="body"/>
          </p:nvPr>
        </p:nvSpPr>
        <p:spPr>
          <a:xfrm>
            <a:off x="628650" y="1781516"/>
            <a:ext cx="7886700" cy="4205598"/>
          </a:xfrm>
          <a:prstGeom prst="rect">
            <a:avLst/>
          </a:prstGeom>
          <a:noFill/>
          <a:ln>
            <a:noFill/>
          </a:ln>
        </p:spPr>
        <p:txBody>
          <a:bodyPr anchorCtr="0" anchor="t" bIns="45700" lIns="91425" spcFirstLastPara="1" rIns="91425" wrap="square" tIns="45700">
            <a:noAutofit/>
          </a:bodyPr>
          <a:lstStyle/>
          <a:p>
            <a:pPr indent="-257175" lvl="0" marL="257175" rtl="0" algn="l">
              <a:lnSpc>
                <a:spcPct val="90000"/>
              </a:lnSpc>
              <a:spcBef>
                <a:spcPts val="0"/>
              </a:spcBef>
              <a:spcAft>
                <a:spcPts val="0"/>
              </a:spcAft>
              <a:buClr>
                <a:schemeClr val="lt1"/>
              </a:buClr>
              <a:buSzPts val="2700"/>
              <a:buFont typeface="Arial"/>
              <a:buChar char="•"/>
            </a:pPr>
            <a:r>
              <a:rPr b="1" lang="en-US"/>
              <a:t>Introductions </a:t>
            </a:r>
            <a:endParaRPr b="1"/>
          </a:p>
          <a:p>
            <a:pPr indent="-257175" lvl="0" marL="257175" rtl="0" algn="l">
              <a:lnSpc>
                <a:spcPct val="90000"/>
              </a:lnSpc>
              <a:spcBef>
                <a:spcPts val="750"/>
              </a:spcBef>
              <a:spcAft>
                <a:spcPts val="0"/>
              </a:spcAft>
              <a:buClr>
                <a:schemeClr val="lt1"/>
              </a:buClr>
              <a:buSzPts val="2700"/>
              <a:buFont typeface="Arial"/>
              <a:buChar char="•"/>
            </a:pPr>
            <a:r>
              <a:rPr b="1" lang="en-US"/>
              <a:t>Ground Rules </a:t>
            </a:r>
            <a:endParaRPr b="1"/>
          </a:p>
          <a:p>
            <a:pPr indent="-257175" lvl="0" marL="257175" rtl="0" algn="l">
              <a:lnSpc>
                <a:spcPct val="90000"/>
              </a:lnSpc>
              <a:spcBef>
                <a:spcPts val="750"/>
              </a:spcBef>
              <a:spcAft>
                <a:spcPts val="0"/>
              </a:spcAft>
              <a:buClr>
                <a:schemeClr val="lt1"/>
              </a:buClr>
              <a:buSzPts val="2700"/>
              <a:buFont typeface="Arial"/>
              <a:buChar char="•"/>
            </a:pPr>
            <a:r>
              <a:rPr b="1" lang="en-US"/>
              <a:t>Overview of The Fishbone Tool </a:t>
            </a:r>
            <a:endParaRPr b="1"/>
          </a:p>
          <a:p>
            <a:pPr indent="-257175" lvl="0" marL="257175" rtl="0" algn="l">
              <a:lnSpc>
                <a:spcPct val="90000"/>
              </a:lnSpc>
              <a:spcBef>
                <a:spcPts val="750"/>
              </a:spcBef>
              <a:spcAft>
                <a:spcPts val="0"/>
              </a:spcAft>
              <a:buSzPts val="2700"/>
              <a:buChar char="•"/>
            </a:pPr>
            <a:r>
              <a:rPr b="1" lang="en-US"/>
              <a:t>Discuss the Problem </a:t>
            </a:r>
            <a:endParaRPr b="1"/>
          </a:p>
          <a:p>
            <a:pPr indent="-257175" lvl="0" marL="257175" rtl="0" algn="l">
              <a:lnSpc>
                <a:spcPct val="90000"/>
              </a:lnSpc>
              <a:spcBef>
                <a:spcPts val="750"/>
              </a:spcBef>
              <a:spcAft>
                <a:spcPts val="0"/>
              </a:spcAft>
              <a:buSzPts val="2700"/>
              <a:buChar char="•"/>
            </a:pPr>
            <a:r>
              <a:rPr b="1" lang="en-US"/>
              <a:t>Practical Application of the Fishbone Tool </a:t>
            </a:r>
            <a:endParaRPr b="1"/>
          </a:p>
          <a:p>
            <a:pPr indent="-257175" lvl="0" marL="257175" rtl="0" algn="l">
              <a:lnSpc>
                <a:spcPct val="90000"/>
              </a:lnSpc>
              <a:spcBef>
                <a:spcPts val="750"/>
              </a:spcBef>
              <a:spcAft>
                <a:spcPts val="0"/>
              </a:spcAft>
              <a:buClr>
                <a:schemeClr val="lt1"/>
              </a:buClr>
              <a:buSzPts val="2700"/>
              <a:buFont typeface="Arial"/>
              <a:buChar char="•"/>
            </a:pPr>
            <a:r>
              <a:rPr b="1" lang="en-US"/>
              <a:t>Overview Countermeasure Action Plan </a:t>
            </a:r>
            <a:endParaRPr b="1"/>
          </a:p>
          <a:p>
            <a:pPr indent="0" lvl="0" marL="0" rtl="0" algn="l">
              <a:lnSpc>
                <a:spcPct val="90000"/>
              </a:lnSpc>
              <a:spcBef>
                <a:spcPts val="750"/>
              </a:spcBef>
              <a:spcAft>
                <a:spcPts val="0"/>
              </a:spcAft>
              <a:buClr>
                <a:schemeClr val="lt1"/>
              </a:buClr>
              <a:buSzPts val="2700"/>
              <a:buNone/>
            </a:pPr>
            <a:r>
              <a:t/>
            </a:r>
            <a:endParaRPr b="1"/>
          </a:p>
        </p:txBody>
      </p:sp>
      <p:sp>
        <p:nvSpPr>
          <p:cNvPr id="85" name="Google Shape;85;p2"/>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900"/>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3"/>
          <p:cNvSpPr txBox="1"/>
          <p:nvPr>
            <p:ph type="title"/>
          </p:nvPr>
        </p:nvSpPr>
        <p:spPr>
          <a:xfrm>
            <a:off x="628650" y="437985"/>
            <a:ext cx="7886700" cy="95989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500"/>
              <a:buFont typeface="Trebuchet MS"/>
              <a:buNone/>
            </a:pPr>
            <a:r>
              <a:rPr lang="en-US"/>
              <a:t>Introductions</a:t>
            </a:r>
            <a:endParaRPr/>
          </a:p>
        </p:txBody>
      </p:sp>
      <p:sp>
        <p:nvSpPr>
          <p:cNvPr id="92" name="Google Shape;92;p3"/>
          <p:cNvSpPr txBox="1"/>
          <p:nvPr>
            <p:ph idx="1" type="body"/>
          </p:nvPr>
        </p:nvSpPr>
        <p:spPr>
          <a:xfrm>
            <a:off x="628650" y="1486542"/>
            <a:ext cx="7886700" cy="4205598"/>
          </a:xfrm>
          <a:prstGeom prst="rect">
            <a:avLst/>
          </a:prstGeom>
          <a:noFill/>
          <a:ln>
            <a:noFill/>
          </a:ln>
        </p:spPr>
        <p:txBody>
          <a:bodyPr anchorCtr="0" anchor="t" bIns="45700" lIns="91425" spcFirstLastPara="1" rIns="91425" wrap="square" tIns="45700">
            <a:noAutofit/>
          </a:bodyPr>
          <a:lstStyle/>
          <a:p>
            <a:pPr indent="-257175" lvl="0" marL="257175" rtl="0" algn="l">
              <a:lnSpc>
                <a:spcPct val="90000"/>
              </a:lnSpc>
              <a:spcBef>
                <a:spcPts val="0"/>
              </a:spcBef>
              <a:spcAft>
                <a:spcPts val="0"/>
              </a:spcAft>
              <a:buClr>
                <a:schemeClr val="lt1"/>
              </a:buClr>
              <a:buSzPts val="2700"/>
              <a:buFont typeface="Arial"/>
              <a:buChar char="•"/>
            </a:pPr>
            <a:r>
              <a:rPr b="1" lang="en-US"/>
              <a:t>Vanessa Garcia – Continuous Improvement Specialist </a:t>
            </a:r>
            <a:endParaRPr/>
          </a:p>
          <a:p>
            <a:pPr indent="-257175" lvl="0" marL="257175" rtl="0" algn="l">
              <a:lnSpc>
                <a:spcPct val="90000"/>
              </a:lnSpc>
              <a:spcBef>
                <a:spcPts val="750"/>
              </a:spcBef>
              <a:spcAft>
                <a:spcPts val="0"/>
              </a:spcAft>
              <a:buClr>
                <a:schemeClr val="lt1"/>
              </a:buClr>
              <a:buSzPts val="2700"/>
              <a:buFont typeface="Arial"/>
              <a:buChar char="•"/>
            </a:pPr>
            <a:r>
              <a:rPr b="1" lang="en-US"/>
              <a:t>Arturo Serrano – Continuous Improvement Specialist </a:t>
            </a:r>
            <a:endParaRPr b="1"/>
          </a:p>
          <a:p>
            <a:pPr indent="-85725" lvl="0" marL="257175" rtl="0" algn="l">
              <a:lnSpc>
                <a:spcPct val="90000"/>
              </a:lnSpc>
              <a:spcBef>
                <a:spcPts val="750"/>
              </a:spcBef>
              <a:spcAft>
                <a:spcPts val="0"/>
              </a:spcAft>
              <a:buClr>
                <a:schemeClr val="lt1"/>
              </a:buClr>
              <a:buSzPts val="2700"/>
              <a:buFont typeface="Arial"/>
              <a:buNone/>
            </a:pPr>
            <a:r>
              <a:t/>
            </a:r>
            <a:endParaRPr b="1"/>
          </a:p>
        </p:txBody>
      </p:sp>
      <p:sp>
        <p:nvSpPr>
          <p:cNvPr id="93" name="Google Shape;93;p3"/>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900"/>
              <a:buNone/>
            </a:pPr>
            <a:fld id="{00000000-1234-1234-1234-123412341234}" type="slidenum">
              <a:rPr lang="en-U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4"/>
          <p:cNvSpPr txBox="1"/>
          <p:nvPr>
            <p:ph type="title"/>
          </p:nvPr>
        </p:nvSpPr>
        <p:spPr>
          <a:xfrm>
            <a:off x="628650" y="320155"/>
            <a:ext cx="7886700" cy="95989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500"/>
              <a:buFont typeface="Trebuchet MS"/>
              <a:buNone/>
            </a:pPr>
            <a:r>
              <a:rPr lang="en-US"/>
              <a:t>Ground Rules </a:t>
            </a:r>
            <a:endParaRPr/>
          </a:p>
        </p:txBody>
      </p:sp>
      <p:sp>
        <p:nvSpPr>
          <p:cNvPr id="100" name="Google Shape;100;p4"/>
          <p:cNvSpPr txBox="1"/>
          <p:nvPr>
            <p:ph idx="1" type="body"/>
          </p:nvPr>
        </p:nvSpPr>
        <p:spPr>
          <a:xfrm>
            <a:off x="628650" y="1060076"/>
            <a:ext cx="7886700" cy="4205700"/>
          </a:xfrm>
          <a:prstGeom prst="rect">
            <a:avLst/>
          </a:prstGeom>
          <a:noFill/>
          <a:ln>
            <a:noFill/>
          </a:ln>
        </p:spPr>
        <p:txBody>
          <a:bodyPr anchorCtr="0" anchor="t" bIns="45700" lIns="91425" spcFirstLastPara="1" rIns="91425" wrap="square" tIns="45700">
            <a:noAutofit/>
          </a:bodyPr>
          <a:lstStyle/>
          <a:p>
            <a:pPr indent="0" lvl="0" marL="457200" rtl="0" algn="l">
              <a:lnSpc>
                <a:spcPct val="90000"/>
              </a:lnSpc>
              <a:spcBef>
                <a:spcPts val="0"/>
              </a:spcBef>
              <a:spcAft>
                <a:spcPts val="0"/>
              </a:spcAft>
              <a:buNone/>
            </a:pPr>
            <a:r>
              <a:rPr b="1" lang="en-US"/>
              <a:t> </a:t>
            </a:r>
            <a:endParaRPr/>
          </a:p>
          <a:p>
            <a:pPr indent="-257175" lvl="0" marL="257175" rtl="0" algn="l">
              <a:lnSpc>
                <a:spcPct val="90000"/>
              </a:lnSpc>
              <a:spcBef>
                <a:spcPts val="750"/>
              </a:spcBef>
              <a:spcAft>
                <a:spcPts val="0"/>
              </a:spcAft>
              <a:buClr>
                <a:schemeClr val="lt1"/>
              </a:buClr>
              <a:buSzPts val="2700"/>
              <a:buChar char="•"/>
            </a:pPr>
            <a:r>
              <a:rPr b="1" lang="en-US"/>
              <a:t>Keep your microphone muted. </a:t>
            </a:r>
            <a:endParaRPr/>
          </a:p>
          <a:p>
            <a:pPr indent="-257175" lvl="0" marL="257175" rtl="0" algn="l">
              <a:lnSpc>
                <a:spcPct val="90000"/>
              </a:lnSpc>
              <a:spcBef>
                <a:spcPts val="750"/>
              </a:spcBef>
              <a:spcAft>
                <a:spcPts val="0"/>
              </a:spcAft>
              <a:buClr>
                <a:schemeClr val="lt1"/>
              </a:buClr>
              <a:buSzPts val="2700"/>
              <a:buChar char="•"/>
            </a:pPr>
            <a:r>
              <a:rPr b="1" lang="en-US"/>
              <a:t>If possible remain on video at all times. </a:t>
            </a:r>
            <a:endParaRPr/>
          </a:p>
          <a:p>
            <a:pPr indent="-257175" lvl="0" marL="257175" rtl="0" algn="l">
              <a:lnSpc>
                <a:spcPct val="90000"/>
              </a:lnSpc>
              <a:spcBef>
                <a:spcPts val="750"/>
              </a:spcBef>
              <a:spcAft>
                <a:spcPts val="0"/>
              </a:spcAft>
              <a:buClr>
                <a:schemeClr val="lt1"/>
              </a:buClr>
              <a:buSzPts val="2700"/>
              <a:buChar char="•"/>
            </a:pPr>
            <a:r>
              <a:rPr b="1" lang="en-US"/>
              <a:t>Please do your best to stay engaged during the duration of this Session. </a:t>
            </a:r>
            <a:endParaRPr/>
          </a:p>
          <a:p>
            <a:pPr indent="-257175" lvl="0" marL="257175" rtl="0" algn="l">
              <a:lnSpc>
                <a:spcPct val="90000"/>
              </a:lnSpc>
              <a:spcBef>
                <a:spcPts val="750"/>
              </a:spcBef>
              <a:spcAft>
                <a:spcPts val="0"/>
              </a:spcAft>
              <a:buClr>
                <a:schemeClr val="lt1"/>
              </a:buClr>
              <a:buSzPts val="2700"/>
              <a:buChar char="•"/>
            </a:pPr>
            <a:r>
              <a:rPr b="1" lang="en-US"/>
              <a:t>In Continuous Improvement everyone’s voice matters. Please ask questions or share any thoughts/ideas that might come up. We will do our best to address all questions during the Session. </a:t>
            </a:r>
            <a:endParaRPr/>
          </a:p>
          <a:p>
            <a:pPr indent="-85725" lvl="0" marL="257175" rtl="0" algn="l">
              <a:lnSpc>
                <a:spcPct val="90000"/>
              </a:lnSpc>
              <a:spcBef>
                <a:spcPts val="750"/>
              </a:spcBef>
              <a:spcAft>
                <a:spcPts val="0"/>
              </a:spcAft>
              <a:buClr>
                <a:schemeClr val="lt1"/>
              </a:buClr>
              <a:buSzPts val="2700"/>
              <a:buFont typeface="Arial"/>
              <a:buNone/>
            </a:pPr>
            <a:r>
              <a:t/>
            </a:r>
            <a:endParaRPr b="1"/>
          </a:p>
          <a:p>
            <a:pPr indent="-85725" lvl="0" marL="257175" rtl="0" algn="l">
              <a:lnSpc>
                <a:spcPct val="90000"/>
              </a:lnSpc>
              <a:spcBef>
                <a:spcPts val="750"/>
              </a:spcBef>
              <a:spcAft>
                <a:spcPts val="0"/>
              </a:spcAft>
              <a:buClr>
                <a:schemeClr val="lt1"/>
              </a:buClr>
              <a:buSzPts val="2700"/>
              <a:buFont typeface="Arial"/>
              <a:buNone/>
            </a:pPr>
            <a:r>
              <a:t/>
            </a:r>
            <a:endParaRPr b="1"/>
          </a:p>
          <a:p>
            <a:pPr indent="-85725" lvl="0" marL="257175" rtl="0" algn="l">
              <a:lnSpc>
                <a:spcPct val="90000"/>
              </a:lnSpc>
              <a:spcBef>
                <a:spcPts val="750"/>
              </a:spcBef>
              <a:spcAft>
                <a:spcPts val="0"/>
              </a:spcAft>
              <a:buClr>
                <a:schemeClr val="lt1"/>
              </a:buClr>
              <a:buSzPts val="2700"/>
              <a:buFont typeface="Arial"/>
              <a:buNone/>
            </a:pPr>
            <a:r>
              <a:t/>
            </a:r>
            <a:endParaRPr b="1"/>
          </a:p>
        </p:txBody>
      </p:sp>
      <p:sp>
        <p:nvSpPr>
          <p:cNvPr id="101" name="Google Shape;101;p4"/>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900"/>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6"/>
          <p:cNvSpPr txBox="1"/>
          <p:nvPr>
            <p:ph type="title"/>
          </p:nvPr>
        </p:nvSpPr>
        <p:spPr>
          <a:xfrm>
            <a:off x="4592092" y="2625328"/>
            <a:ext cx="4036073" cy="2313816"/>
          </a:xfrm>
          <a:prstGeom prst="rect">
            <a:avLst/>
          </a:prstGeom>
          <a:noFill/>
          <a:ln>
            <a:noFill/>
          </a:ln>
        </p:spPr>
        <p:txBody>
          <a:bodyPr anchorCtr="0" anchor="ctr" bIns="0" lIns="0" spcFirstLastPara="1" rIns="0" wrap="square" tIns="0">
            <a:noAutofit/>
          </a:bodyPr>
          <a:lstStyle/>
          <a:p>
            <a:pPr indent="0" lvl="0" marL="0" rtl="0" algn="l">
              <a:lnSpc>
                <a:spcPct val="90000"/>
              </a:lnSpc>
              <a:spcBef>
                <a:spcPts val="0"/>
              </a:spcBef>
              <a:spcAft>
                <a:spcPts val="0"/>
              </a:spcAft>
              <a:buClr>
                <a:schemeClr val="lt1"/>
              </a:buClr>
              <a:buSzPts val="6000"/>
              <a:buFont typeface="Trebuchet MS"/>
              <a:buNone/>
            </a:pPr>
            <a:r>
              <a:rPr lang="en-US"/>
              <a:t>Questions?</a:t>
            </a:r>
            <a:endParaRPr/>
          </a:p>
        </p:txBody>
      </p:sp>
      <p:sp>
        <p:nvSpPr>
          <p:cNvPr id="108" name="Google Shape;108;p6"/>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900"/>
              <a:buNone/>
            </a:pPr>
            <a:fld id="{00000000-1234-1234-1234-123412341234}" type="slidenum">
              <a:rPr lang="en-U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1"/>
          <p:cNvSpPr txBox="1"/>
          <p:nvPr>
            <p:ph type="title"/>
          </p:nvPr>
        </p:nvSpPr>
        <p:spPr>
          <a:xfrm>
            <a:off x="628650" y="437985"/>
            <a:ext cx="7886700" cy="95989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500"/>
              <a:buFont typeface="Trebuchet MS"/>
              <a:buNone/>
            </a:pPr>
            <a:r>
              <a:rPr lang="en-US"/>
              <a:t>What is the Fishbone Tool?  </a:t>
            </a:r>
            <a:endParaRPr/>
          </a:p>
        </p:txBody>
      </p:sp>
      <p:sp>
        <p:nvSpPr>
          <p:cNvPr id="115" name="Google Shape;115;p11"/>
          <p:cNvSpPr txBox="1"/>
          <p:nvPr>
            <p:ph idx="1" type="body"/>
          </p:nvPr>
        </p:nvSpPr>
        <p:spPr>
          <a:xfrm>
            <a:off x="505825" y="1326202"/>
            <a:ext cx="7886700" cy="4205700"/>
          </a:xfrm>
          <a:prstGeom prst="rect">
            <a:avLst/>
          </a:prstGeom>
          <a:noFill/>
          <a:ln>
            <a:noFill/>
          </a:ln>
        </p:spPr>
        <p:txBody>
          <a:bodyPr anchorCtr="0" anchor="t" bIns="45700" lIns="91425" spcFirstLastPara="1" rIns="91425" wrap="square" tIns="45700">
            <a:noAutofit/>
          </a:bodyPr>
          <a:lstStyle/>
          <a:p>
            <a:pPr indent="-85725" lvl="0" marL="257175" rtl="0" algn="l">
              <a:lnSpc>
                <a:spcPct val="90000"/>
              </a:lnSpc>
              <a:spcBef>
                <a:spcPts val="0"/>
              </a:spcBef>
              <a:spcAft>
                <a:spcPts val="0"/>
              </a:spcAft>
              <a:buClr>
                <a:schemeClr val="lt1"/>
              </a:buClr>
              <a:buSzPts val="2700"/>
              <a:buFont typeface="Arial"/>
              <a:buNone/>
            </a:pPr>
            <a:r>
              <a:t/>
            </a:r>
            <a:endParaRPr b="1"/>
          </a:p>
          <a:p>
            <a:pPr indent="-381000" lvl="0" marL="457200" rtl="0" algn="l">
              <a:lnSpc>
                <a:spcPct val="120000"/>
              </a:lnSpc>
              <a:spcBef>
                <a:spcPts val="1000"/>
              </a:spcBef>
              <a:spcAft>
                <a:spcPts val="0"/>
              </a:spcAft>
              <a:buSzPts val="2400"/>
              <a:buFont typeface="Trebuchet MS"/>
              <a:buChar char="•"/>
            </a:pPr>
            <a:r>
              <a:rPr b="1" lang="en-US" sz="2400">
                <a:solidFill>
                  <a:srgbClr val="FFFFFF"/>
                </a:solidFill>
              </a:rPr>
              <a:t>The Fishbone is a tool used in Lean or Lean six sigma to discover the root cause of a problem. </a:t>
            </a:r>
            <a:endParaRPr b="1" sz="2400">
              <a:solidFill>
                <a:srgbClr val="FFFFFF"/>
              </a:solidFill>
            </a:endParaRPr>
          </a:p>
          <a:p>
            <a:pPr indent="0" lvl="0" marL="457200" rtl="0" algn="l">
              <a:lnSpc>
                <a:spcPct val="120000"/>
              </a:lnSpc>
              <a:spcBef>
                <a:spcPts val="1000"/>
              </a:spcBef>
              <a:spcAft>
                <a:spcPts val="0"/>
              </a:spcAft>
              <a:buNone/>
            </a:pPr>
            <a:r>
              <a:t/>
            </a:r>
            <a:endParaRPr b="1" sz="2400">
              <a:solidFill>
                <a:srgbClr val="FFFFFF"/>
              </a:solidFill>
            </a:endParaRPr>
          </a:p>
          <a:p>
            <a:pPr indent="-381000" lvl="0" marL="457200" rtl="0" algn="l">
              <a:lnSpc>
                <a:spcPct val="120000"/>
              </a:lnSpc>
              <a:spcBef>
                <a:spcPts val="1000"/>
              </a:spcBef>
              <a:spcAft>
                <a:spcPts val="0"/>
              </a:spcAft>
              <a:buSzPts val="2400"/>
              <a:buFont typeface="Trebuchet MS"/>
              <a:buChar char="•"/>
            </a:pPr>
            <a:r>
              <a:rPr b="1" lang="en-US" sz="2400">
                <a:solidFill>
                  <a:srgbClr val="FFFFFF"/>
                </a:solidFill>
              </a:rPr>
              <a:t>The Fishbone is a visual diagram to search, seek,  and discover “causes” of a problem that lead to countermeasures. These </a:t>
            </a:r>
            <a:r>
              <a:rPr b="1" lang="en-US" sz="2400">
                <a:solidFill>
                  <a:srgbClr val="FFFFFF"/>
                </a:solidFill>
              </a:rPr>
              <a:t>countermeasures</a:t>
            </a:r>
            <a:r>
              <a:rPr b="1" lang="en-US" sz="2400">
                <a:solidFill>
                  <a:srgbClr val="FFFFFF"/>
                </a:solidFill>
              </a:rPr>
              <a:t> can be acted on in a plan such as a Plan, Do, Check, Act (PDCA). </a:t>
            </a:r>
            <a:endParaRPr b="1" sz="2400">
              <a:solidFill>
                <a:srgbClr val="FFFFFF"/>
              </a:solidFill>
            </a:endParaRPr>
          </a:p>
          <a:p>
            <a:pPr indent="0" lvl="0" marL="457200" rtl="0" algn="l">
              <a:lnSpc>
                <a:spcPct val="90000"/>
              </a:lnSpc>
              <a:spcBef>
                <a:spcPts val="750"/>
              </a:spcBef>
              <a:spcAft>
                <a:spcPts val="0"/>
              </a:spcAft>
              <a:buNone/>
            </a:pPr>
            <a:r>
              <a:t/>
            </a:r>
            <a:endParaRPr b="1" sz="2400">
              <a:latin typeface="Arial"/>
              <a:ea typeface="Arial"/>
              <a:cs typeface="Arial"/>
              <a:sym typeface="Arial"/>
            </a:endParaRPr>
          </a:p>
          <a:p>
            <a:pPr indent="0" lvl="0" marL="0" rtl="0" algn="l">
              <a:lnSpc>
                <a:spcPct val="90000"/>
              </a:lnSpc>
              <a:spcBef>
                <a:spcPts val="750"/>
              </a:spcBef>
              <a:spcAft>
                <a:spcPts val="0"/>
              </a:spcAft>
              <a:buClr>
                <a:schemeClr val="lt1"/>
              </a:buClr>
              <a:buSzPts val="2700"/>
              <a:buNone/>
            </a:pPr>
            <a:r>
              <a:t/>
            </a:r>
            <a:endParaRPr b="1" sz="2400">
              <a:latin typeface="Arial"/>
              <a:ea typeface="Arial"/>
              <a:cs typeface="Arial"/>
              <a:sym typeface="Arial"/>
            </a:endParaRPr>
          </a:p>
        </p:txBody>
      </p:sp>
      <p:sp>
        <p:nvSpPr>
          <p:cNvPr id="116" name="Google Shape;116;p11"/>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900"/>
              <a:buNone/>
            </a:pPr>
            <a:fld id="{00000000-1234-1234-1234-123412341234}" type="slidenum">
              <a:rPr lang="en-U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gea59f7c470_0_3"/>
          <p:cNvSpPr txBox="1"/>
          <p:nvPr>
            <p:ph idx="12" type="sldNum"/>
          </p:nvPr>
        </p:nvSpPr>
        <p:spPr>
          <a:xfrm>
            <a:off x="6880595" y="6370755"/>
            <a:ext cx="20574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900"/>
              <a:buNone/>
            </a:pPr>
            <a:fld id="{00000000-1234-1234-1234-123412341234}" type="slidenum">
              <a:rPr lang="en-US"/>
              <a:t>‹#›</a:t>
            </a:fld>
            <a:endParaRPr/>
          </a:p>
        </p:txBody>
      </p:sp>
      <p:pic>
        <p:nvPicPr>
          <p:cNvPr id="123" name="Google Shape;123;gea59f7c470_0_3"/>
          <p:cNvPicPr preferRelativeResize="0"/>
          <p:nvPr/>
        </p:nvPicPr>
        <p:blipFill>
          <a:blip r:embed="rId3">
            <a:alphaModFix/>
          </a:blip>
          <a:stretch>
            <a:fillRect/>
          </a:stretch>
        </p:blipFill>
        <p:spPr>
          <a:xfrm>
            <a:off x="0" y="0"/>
            <a:ext cx="9143999" cy="6858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5"/>
          <p:cNvSpPr txBox="1"/>
          <p:nvPr>
            <p:ph type="title"/>
          </p:nvPr>
        </p:nvSpPr>
        <p:spPr>
          <a:xfrm>
            <a:off x="628650" y="110335"/>
            <a:ext cx="7886700" cy="9600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500"/>
              <a:buFont typeface="Trebuchet MS"/>
              <a:buNone/>
            </a:pPr>
            <a:r>
              <a:rPr lang="en-US"/>
              <a:t>Discuss the Problem</a:t>
            </a:r>
            <a:endParaRPr/>
          </a:p>
        </p:txBody>
      </p:sp>
      <p:sp>
        <p:nvSpPr>
          <p:cNvPr id="130" name="Google Shape;130;p25"/>
          <p:cNvSpPr txBox="1"/>
          <p:nvPr>
            <p:ph idx="1" type="body"/>
          </p:nvPr>
        </p:nvSpPr>
        <p:spPr>
          <a:xfrm>
            <a:off x="444400" y="1070327"/>
            <a:ext cx="7886700" cy="4205700"/>
          </a:xfrm>
          <a:prstGeom prst="rect">
            <a:avLst/>
          </a:prstGeom>
          <a:noFill/>
          <a:ln>
            <a:noFill/>
          </a:ln>
        </p:spPr>
        <p:txBody>
          <a:bodyPr anchorCtr="0" anchor="t" bIns="45700" lIns="91425" spcFirstLastPara="1" rIns="91425" wrap="square" tIns="45700">
            <a:noAutofit/>
          </a:bodyPr>
          <a:lstStyle/>
          <a:p>
            <a:pPr indent="-419100" lvl="0" marL="457200" rtl="0" algn="l">
              <a:lnSpc>
                <a:spcPct val="90000"/>
              </a:lnSpc>
              <a:spcBef>
                <a:spcPts val="750"/>
              </a:spcBef>
              <a:spcAft>
                <a:spcPts val="0"/>
              </a:spcAft>
              <a:buSzPts val="3000"/>
              <a:buChar char="•"/>
            </a:pPr>
            <a:r>
              <a:rPr lang="en-US" sz="3000"/>
              <a:t>The HCPF Management Evaluation (ME) Program has identified a trend during ME evaluations pertaining to the HCPF Memo Series. </a:t>
            </a:r>
            <a:endParaRPr sz="3000"/>
          </a:p>
          <a:p>
            <a:pPr indent="-419100" lvl="1" marL="914400" rtl="0" algn="l">
              <a:lnSpc>
                <a:spcPct val="90000"/>
              </a:lnSpc>
              <a:spcBef>
                <a:spcPts val="0"/>
              </a:spcBef>
              <a:spcAft>
                <a:spcPts val="0"/>
              </a:spcAft>
              <a:buSzPts val="3000"/>
              <a:buChar char="⮚"/>
            </a:pPr>
            <a:r>
              <a:rPr lang="en-US" sz="3000"/>
              <a:t>Eligibility Sites do not know where to access the Memo Series. </a:t>
            </a:r>
            <a:endParaRPr sz="3000"/>
          </a:p>
          <a:p>
            <a:pPr indent="-419100" lvl="1" marL="914400" rtl="0" algn="l">
              <a:lnSpc>
                <a:spcPct val="90000"/>
              </a:lnSpc>
              <a:spcBef>
                <a:spcPts val="0"/>
              </a:spcBef>
              <a:spcAft>
                <a:spcPts val="0"/>
              </a:spcAft>
              <a:buSzPts val="3000"/>
              <a:buChar char="⮚"/>
            </a:pPr>
            <a:r>
              <a:rPr lang="en-US" sz="3000"/>
              <a:t>Eligibility Sites do not have clear process in disseminating Memo Series information. </a:t>
            </a:r>
            <a:endParaRPr sz="3000"/>
          </a:p>
          <a:p>
            <a:pPr indent="-419100" lvl="1" marL="914400" rtl="0" algn="l">
              <a:spcBef>
                <a:spcPts val="0"/>
              </a:spcBef>
              <a:spcAft>
                <a:spcPts val="0"/>
              </a:spcAft>
              <a:buSzPts val="3000"/>
              <a:buChar char="⮚"/>
            </a:pPr>
            <a:r>
              <a:rPr lang="en-US" sz="3000"/>
              <a:t>Eligibility Sites do not have a clear training plan for Memo Series information. </a:t>
            </a:r>
            <a:endParaRPr sz="3000"/>
          </a:p>
        </p:txBody>
      </p:sp>
      <p:sp>
        <p:nvSpPr>
          <p:cNvPr id="131" name="Google Shape;131;p25"/>
          <p:cNvSpPr txBox="1"/>
          <p:nvPr>
            <p:ph idx="12" type="sldNum"/>
          </p:nvPr>
        </p:nvSpPr>
        <p:spPr>
          <a:xfrm>
            <a:off x="6880595" y="6370755"/>
            <a:ext cx="20574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900"/>
              <a:buNone/>
            </a:pPr>
            <a:fld id="{00000000-1234-1234-1234-123412341234}" type="slidenum">
              <a:rPr lang="en-U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gea59f7c470_0_24"/>
          <p:cNvSpPr txBox="1"/>
          <p:nvPr>
            <p:ph type="title"/>
          </p:nvPr>
        </p:nvSpPr>
        <p:spPr>
          <a:xfrm>
            <a:off x="751500" y="540235"/>
            <a:ext cx="7886700" cy="9600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500"/>
              <a:buFont typeface="Trebuchet MS"/>
              <a:buNone/>
            </a:pPr>
            <a:r>
              <a:rPr lang="en-US"/>
              <a:t>Fishbone Tool Activity</a:t>
            </a:r>
            <a:endParaRPr/>
          </a:p>
        </p:txBody>
      </p:sp>
      <p:sp>
        <p:nvSpPr>
          <p:cNvPr id="138" name="Google Shape;138;gea59f7c470_0_24"/>
          <p:cNvSpPr txBox="1"/>
          <p:nvPr>
            <p:ph idx="1" type="body"/>
          </p:nvPr>
        </p:nvSpPr>
        <p:spPr>
          <a:xfrm>
            <a:off x="464875" y="1326152"/>
            <a:ext cx="7886700" cy="42057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750"/>
              </a:spcBef>
              <a:spcAft>
                <a:spcPts val="0"/>
              </a:spcAft>
              <a:buNone/>
            </a:pPr>
            <a:r>
              <a:t/>
            </a:r>
            <a:endParaRPr sz="3000"/>
          </a:p>
          <a:p>
            <a:pPr indent="0" lvl="0" marL="0" rtl="0" algn="l">
              <a:lnSpc>
                <a:spcPct val="90000"/>
              </a:lnSpc>
              <a:spcBef>
                <a:spcPts val="750"/>
              </a:spcBef>
              <a:spcAft>
                <a:spcPts val="0"/>
              </a:spcAft>
              <a:buNone/>
            </a:pPr>
            <a:r>
              <a:t/>
            </a:r>
            <a:endParaRPr sz="3000"/>
          </a:p>
          <a:p>
            <a:pPr indent="0" lvl="0" marL="0" rtl="0" algn="l">
              <a:lnSpc>
                <a:spcPct val="90000"/>
              </a:lnSpc>
              <a:spcBef>
                <a:spcPts val="750"/>
              </a:spcBef>
              <a:spcAft>
                <a:spcPts val="0"/>
              </a:spcAft>
              <a:buNone/>
            </a:pPr>
            <a:r>
              <a:t/>
            </a:r>
            <a:endParaRPr sz="3000">
              <a:latin typeface="Arial"/>
              <a:ea typeface="Arial"/>
              <a:cs typeface="Arial"/>
              <a:sym typeface="Arial"/>
            </a:endParaRPr>
          </a:p>
        </p:txBody>
      </p:sp>
      <p:sp>
        <p:nvSpPr>
          <p:cNvPr id="139" name="Google Shape;139;gea59f7c470_0_24"/>
          <p:cNvSpPr txBox="1"/>
          <p:nvPr>
            <p:ph idx="12" type="sldNum"/>
          </p:nvPr>
        </p:nvSpPr>
        <p:spPr>
          <a:xfrm>
            <a:off x="6880595" y="6370755"/>
            <a:ext cx="20574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900"/>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lue Theme">
  <a:themeElements>
    <a:clrScheme name="HCPF 2019 Colors">
      <a:dk1>
        <a:srgbClr val="000000"/>
      </a:dk1>
      <a:lt1>
        <a:srgbClr val="FFFFFF"/>
      </a:lt1>
      <a:dk2>
        <a:srgbClr val="4E5758"/>
      </a:dk2>
      <a:lt2>
        <a:srgbClr val="F2F2F2"/>
      </a:lt2>
      <a:accent1>
        <a:srgbClr val="00A6CE"/>
      </a:accent1>
      <a:accent2>
        <a:srgbClr val="C32032"/>
      </a:accent2>
      <a:accent3>
        <a:srgbClr val="37657F"/>
      </a:accent3>
      <a:accent4>
        <a:srgbClr val="225D39"/>
      </a:accent4>
      <a:accent5>
        <a:srgbClr val="232C68"/>
      </a:accent5>
      <a:accent6>
        <a:srgbClr val="814C9E"/>
      </a:accent6>
      <a:hlink>
        <a:srgbClr val="7B853A"/>
      </a:hlink>
      <a:folHlink>
        <a:srgbClr val="FFD2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2021-01-05T21:23:47Z</dcterms:created>
  <dc:creator>Serrano, Arturo</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FFE0E7CC-BC95-465A-B686-30FDBEF952E9</vt:lpwstr>
  </property>
  <property fmtid="{D5CDD505-2E9C-101B-9397-08002B2CF9AE}" pid="3" name="ArticulatePath">
    <vt:lpwstr>HCPF-Widescreen_v03-YK</vt:lpwstr>
  </property>
  <property fmtid="{D5CDD505-2E9C-101B-9397-08002B2CF9AE}" pid="4" name="ContentTypeId">
    <vt:lpwstr>0x010100BE69C82552416F4D9E145593EF3D7295</vt:lpwstr>
  </property>
</Properties>
</file>