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Lst>
  <p:notesMasterIdLst>
    <p:notesMasterId r:id="rId9"/>
  </p:notesMasterIdLst>
  <p:sldIdLst>
    <p:sldId id="256" r:id="rId3"/>
    <p:sldId id="257" r:id="rId4"/>
    <p:sldId id="258" r:id="rId5"/>
    <p:sldId id="259" r:id="rId6"/>
    <p:sldId id="260" r:id="rId7"/>
    <p:sldId id="261"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86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46d4a613ea_0_2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46d4a613ea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003694aff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003694aff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marR="0" lvl="0" indent="0" algn="l" rtl="0">
              <a:lnSpc>
                <a:spcPct val="115000"/>
              </a:lnSpc>
              <a:spcBef>
                <a:spcPts val="0"/>
              </a:spcBef>
              <a:spcAft>
                <a:spcPts val="0"/>
              </a:spcAft>
              <a:buNone/>
            </a:pPr>
            <a:r>
              <a:rPr lang="en" sz="1050">
                <a:solidFill>
                  <a:schemeClr val="dk1"/>
                </a:solidFill>
              </a:rPr>
              <a:t>Good morning Mister President and Board Members my name is Matt Bohanan and I am the Access Unit Manager for the Department. I am here to present the Targeted Case Management - Transition Coordination, Rule 10 CCR 2505-10, Section 8.736.</a:t>
            </a:r>
            <a:endParaRPr sz="1050">
              <a:solidFill>
                <a:schemeClr val="dk1"/>
              </a:solidFill>
            </a:endParaRPr>
          </a:p>
          <a:p>
            <a:pPr marL="228600" marR="0" lvl="0" indent="0" algn="l" rtl="0">
              <a:lnSpc>
                <a:spcPct val="115000"/>
              </a:lnSpc>
              <a:spcBef>
                <a:spcPts val="1200"/>
              </a:spcBef>
              <a:spcAft>
                <a:spcPts val="1200"/>
              </a:spcAft>
              <a:buNone/>
            </a:pPr>
            <a:r>
              <a:rPr lang="en" sz="1050">
                <a:solidFill>
                  <a:schemeClr val="dk1"/>
                </a:solidFill>
                <a:latin typeface="Calibri"/>
                <a:ea typeface="Calibri"/>
                <a:cs typeface="Calibri"/>
                <a:sym typeface="Calibri"/>
              </a:rPr>
              <a:t>I’ll begin with the governing legislation and walk us through the history of the program, the rule change, impact of the rule change, and be able to respond to any questions at the end of the presentation.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acc5dee86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acc5dee8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Briefly describe MFP and how services were designated for implementation via HB 18-1326. Why did we set eligibility and limits as we did.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acc5dee86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acc5dee86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
                <a:solidFill>
                  <a:schemeClr val="dk1"/>
                </a:solidFill>
              </a:rPr>
              <a:t>Describe how this work in practice through explanation of the program timelines before and after transition, and what this will allow as far as support following discharge</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acd55e945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acd55e945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Talk about the why and the impact of the change. Discuss issues involving workforce, availability of care, and the need for longer and familiar support that truly works with the member to help them find independence</a:t>
            </a:r>
            <a:endParaRPr/>
          </a:p>
          <a:p>
            <a:pPr marL="457200" lvl="0" indent="-298450" algn="l" rtl="0">
              <a:spcBef>
                <a:spcPts val="0"/>
              </a:spcBef>
              <a:spcAft>
                <a:spcPts val="0"/>
              </a:spcAft>
              <a:buSzPts val="1100"/>
              <a:buChar char="●"/>
            </a:pPr>
            <a:r>
              <a:rPr lang="en"/>
              <a:t>Describe stakeholders impacted and relate to some of the stakeholder work that we’ve done with DOJ and TSAC</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feafb04636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feafb04636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4"/>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58"/>
        <p:cNvGrpSpPr/>
        <p:nvPr/>
      </p:nvGrpSpPr>
      <p:grpSpPr>
        <a:xfrm>
          <a:off x="0" y="0"/>
          <a:ext cx="0" cy="0"/>
          <a:chOff x="0" y="0"/>
          <a:chExt cx="0" cy="0"/>
        </a:xfrm>
      </p:grpSpPr>
      <p:sp>
        <p:nvSpPr>
          <p:cNvPr id="59" name="Google Shape;59;p15"/>
          <p:cNvSpPr txBox="1">
            <a:spLocks noGrp="1"/>
          </p:cNvSpPr>
          <p:nvPr>
            <p:ph type="ctrTitle"/>
          </p:nvPr>
        </p:nvSpPr>
        <p:spPr>
          <a:xfrm>
            <a:off x="780393" y="1052361"/>
            <a:ext cx="7583100" cy="742800"/>
          </a:xfrm>
          <a:prstGeom prst="rect">
            <a:avLst/>
          </a:prstGeom>
          <a:noFill/>
          <a:ln>
            <a:noFill/>
          </a:ln>
        </p:spPr>
        <p:txBody>
          <a:bodyPr spcFirstLastPara="1" wrap="square" lIns="91425" tIns="45700" rIns="91425" bIns="45700" anchor="ctr" anchorCtr="0">
            <a:noAutofit/>
          </a:bodyPr>
          <a:lstStyle>
            <a:lvl1pPr lvl="0" algn="ctr" rtl="0">
              <a:lnSpc>
                <a:spcPct val="90000"/>
              </a:lnSpc>
              <a:spcBef>
                <a:spcPts val="0"/>
              </a:spcBef>
              <a:spcAft>
                <a:spcPts val="0"/>
              </a:spcAft>
              <a:buClr>
                <a:schemeClr val="dk2"/>
              </a:buClr>
              <a:buSzPts val="4800"/>
              <a:buFont typeface="Trebuchet MS"/>
              <a:buNone/>
              <a:defRPr sz="48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0" name="Google Shape;60;p15"/>
          <p:cNvSpPr txBox="1">
            <a:spLocks noGrp="1"/>
          </p:cNvSpPr>
          <p:nvPr>
            <p:ph type="subTitle" idx="1"/>
          </p:nvPr>
        </p:nvSpPr>
        <p:spPr>
          <a:xfrm>
            <a:off x="1143000" y="1836412"/>
            <a:ext cx="6858000" cy="554100"/>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750"/>
              </a:spcBef>
              <a:spcAft>
                <a:spcPts val="0"/>
              </a:spcAft>
              <a:buClr>
                <a:schemeClr val="dk1"/>
              </a:buClr>
              <a:buSzPts val="3713"/>
              <a:buFont typeface="Arial"/>
              <a:buNone/>
              <a:defRPr sz="3713" b="1" i="0" u="none" strike="noStrike" cap="none">
                <a:solidFill>
                  <a:schemeClr val="dk1"/>
                </a:solidFill>
                <a:latin typeface="Trebuchet MS"/>
                <a:ea typeface="Trebuchet MS"/>
                <a:cs typeface="Trebuchet MS"/>
                <a:sym typeface="Trebuchet MS"/>
              </a:defRPr>
            </a:lvl1pPr>
            <a:lvl2pPr marR="0" lvl="1"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375"/>
              </a:spcBef>
              <a:spcAft>
                <a:spcPts val="0"/>
              </a:spcAft>
              <a:buClr>
                <a:schemeClr val="dk1"/>
              </a:buClr>
              <a:buSzPts val="1350"/>
              <a:buFont typeface="Arial"/>
              <a:buNone/>
              <a:defRPr sz="1350" b="0" i="0" u="none" strike="noStrike" cap="none">
                <a:solidFill>
                  <a:schemeClr val="dk1"/>
                </a:solidFill>
                <a:latin typeface="Calibri"/>
                <a:ea typeface="Calibri"/>
                <a:cs typeface="Calibri"/>
                <a:sym typeface="Calibri"/>
              </a:defRPr>
            </a:lvl3pPr>
            <a:lvl4pPr marR="0" lvl="3"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61" name="Google Shape;61;p15"/>
          <p:cNvSpPr txBox="1">
            <a:spLocks noGrp="1"/>
          </p:cNvSpPr>
          <p:nvPr>
            <p:ph type="dt" idx="10"/>
          </p:nvPr>
        </p:nvSpPr>
        <p:spPr>
          <a:xfrm>
            <a:off x="3543300" y="3688168"/>
            <a:ext cx="20574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solidFill>
                  <a:schemeClr val="dk1"/>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2" name="Google Shape;62;p15"/>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63" name="Google Shape;63;p15"/>
          <p:cNvSpPr txBox="1">
            <a:spLocks noGrp="1"/>
          </p:cNvSpPr>
          <p:nvPr>
            <p:ph type="body" idx="2"/>
          </p:nvPr>
        </p:nvSpPr>
        <p:spPr>
          <a:xfrm>
            <a:off x="1435396" y="2683513"/>
            <a:ext cx="6273300" cy="685800"/>
          </a:xfrm>
          <a:prstGeom prst="rect">
            <a:avLst/>
          </a:prstGeom>
          <a:noFill/>
          <a:ln>
            <a:noFill/>
          </a:ln>
        </p:spPr>
        <p:txBody>
          <a:bodyPr spcFirstLastPara="1" wrap="square" lIns="91425" tIns="45700" rIns="91425" bIns="45700" anchor="ctr" anchorCtr="0">
            <a:noAutofit/>
          </a:bodyPr>
          <a:lstStyle>
            <a:lvl1pPr marL="457200" marR="0" lvl="0" indent="-228600" algn="ctr" rtl="0">
              <a:lnSpc>
                <a:spcPct val="90000"/>
              </a:lnSpc>
              <a:spcBef>
                <a:spcPts val="750"/>
              </a:spcBef>
              <a:spcAft>
                <a:spcPts val="0"/>
              </a:spcAft>
              <a:buClr>
                <a:schemeClr val="dk1"/>
              </a:buClr>
              <a:buSzPts val="2475"/>
              <a:buFont typeface="Arial"/>
              <a:buNone/>
              <a:defRPr sz="2475" b="0" i="0" u="none" strike="noStrike" cap="none">
                <a:solidFill>
                  <a:schemeClr val="dk1"/>
                </a:solidFill>
                <a:latin typeface="Trebuchet MS"/>
                <a:ea typeface="Trebuchet MS"/>
                <a:cs typeface="Trebuchet MS"/>
                <a:sym typeface="Trebuchet MS"/>
              </a:defRPr>
            </a:lvl1pPr>
            <a:lvl2pPr marL="914400" marR="0" lvl="1" indent="-228600"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2pPr>
            <a:lvl3pPr marL="1371600" marR="0" lvl="2" indent="-228600"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3pPr>
            <a:lvl4pPr marL="1828800" marR="0" lvl="3" indent="-228600"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4pPr>
            <a:lvl5pPr marL="2286000" marR="0" lvl="4" indent="-228600"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Trebuchet MS"/>
                <a:ea typeface="Trebuchet MS"/>
                <a:cs typeface="Trebuchet MS"/>
                <a:sym typeface="Trebuchet MS"/>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ext" type="secHead">
  <p:cSld name="SECTION_HEADER">
    <p:spTree>
      <p:nvGrpSpPr>
        <p:cNvPr id="1" name="Shape 64"/>
        <p:cNvGrpSpPr/>
        <p:nvPr/>
      </p:nvGrpSpPr>
      <p:grpSpPr>
        <a:xfrm>
          <a:off x="0" y="0"/>
          <a:ext cx="0" cy="0"/>
          <a:chOff x="0" y="0"/>
          <a:chExt cx="0" cy="0"/>
        </a:xfrm>
      </p:grpSpPr>
      <p:sp>
        <p:nvSpPr>
          <p:cNvPr id="65" name="Google Shape;65;p16"/>
          <p:cNvSpPr txBox="1">
            <a:spLocks noGrp="1"/>
          </p:cNvSpPr>
          <p:nvPr>
            <p:ph type="title"/>
          </p:nvPr>
        </p:nvSpPr>
        <p:spPr>
          <a:xfrm>
            <a:off x="628650" y="328489"/>
            <a:ext cx="7886700" cy="720000"/>
          </a:xfrm>
          <a:prstGeom prst="rect">
            <a:avLst/>
          </a:prstGeom>
          <a:noFill/>
          <a:ln>
            <a:noFill/>
          </a:ln>
        </p:spPr>
        <p:txBody>
          <a:bodyPr spcFirstLastPara="1" wrap="square" lIns="91425" tIns="45700" rIns="91425" bIns="45700" anchor="ctr" anchorCtr="0">
            <a:noAutofit/>
          </a:bodyPr>
          <a:lstStyle>
            <a:lvl1pPr lvl="0" algn="ctr" rtl="0">
              <a:lnSpc>
                <a:spcPct val="90000"/>
              </a:lnSpc>
              <a:spcBef>
                <a:spcPts val="0"/>
              </a:spcBef>
              <a:spcAft>
                <a:spcPts val="0"/>
              </a:spcAft>
              <a:buClr>
                <a:schemeClr val="dk2"/>
              </a:buClr>
              <a:buSzPts val="4500"/>
              <a:buFont typeface="Trebuchet MS"/>
              <a:buNone/>
              <a:defRPr sz="4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16"/>
          <p:cNvSpPr txBox="1">
            <a:spLocks noGrp="1"/>
          </p:cNvSpPr>
          <p:nvPr>
            <p:ph type="body" idx="1"/>
          </p:nvPr>
        </p:nvSpPr>
        <p:spPr>
          <a:xfrm>
            <a:off x="628650" y="1389226"/>
            <a:ext cx="7886700" cy="3154200"/>
          </a:xfrm>
          <a:prstGeom prst="rect">
            <a:avLst/>
          </a:prstGeom>
          <a:noFill/>
          <a:ln>
            <a:noFill/>
          </a:ln>
        </p:spPr>
        <p:txBody>
          <a:bodyPr spcFirstLastPara="1" wrap="square" lIns="91425" tIns="45700" rIns="91425" bIns="45700" anchor="t" anchorCtr="0">
            <a:noAutofit/>
          </a:bodyPr>
          <a:lstStyle>
            <a:lvl1pPr marL="457200" marR="0" lvl="0"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Trebuchet MS"/>
                <a:ea typeface="Trebuchet MS"/>
                <a:cs typeface="Trebuchet MS"/>
                <a:sym typeface="Trebuchet MS"/>
              </a:defRPr>
            </a:lvl1pPr>
            <a:lvl2pPr marL="914400" marR="0" lvl="1" indent="-338613" algn="l" rtl="0">
              <a:lnSpc>
                <a:spcPct val="90000"/>
              </a:lnSpc>
              <a:spcBef>
                <a:spcPts val="375"/>
              </a:spcBef>
              <a:spcAft>
                <a:spcPts val="0"/>
              </a:spcAft>
              <a:buClr>
                <a:schemeClr val="dk1"/>
              </a:buClr>
              <a:buSzPts val="1733"/>
              <a:buFont typeface="Noto Sans Symbols"/>
              <a:buChar char="⮚"/>
              <a:defRPr sz="2475" b="0" i="0" u="none" strike="noStrike" cap="none">
                <a:solidFill>
                  <a:schemeClr val="dk1"/>
                </a:solidFill>
                <a:latin typeface="Trebuchet MS"/>
                <a:ea typeface="Trebuchet MS"/>
                <a:cs typeface="Trebuchet MS"/>
                <a:sym typeface="Trebuchet MS"/>
              </a:defRPr>
            </a:lvl2pPr>
            <a:lvl3pPr marL="1371600" marR="0" lvl="2" indent="-357187" algn="l" rtl="0">
              <a:lnSpc>
                <a:spcPct val="90000"/>
              </a:lnSpc>
              <a:spcBef>
                <a:spcPts val="375"/>
              </a:spcBef>
              <a:spcAft>
                <a:spcPts val="0"/>
              </a:spcAft>
              <a:buClr>
                <a:schemeClr val="dk1"/>
              </a:buClr>
              <a:buSzPts val="2025"/>
              <a:buFont typeface="Noto Sans Symbols"/>
              <a:buChar char="▪"/>
              <a:defRPr sz="2025"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67" name="Google Shape;67;p16"/>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Mission Text">
  <p:cSld name="Mission Text">
    <p:spTree>
      <p:nvGrpSpPr>
        <p:cNvPr id="1" name="Shape 68"/>
        <p:cNvGrpSpPr/>
        <p:nvPr/>
      </p:nvGrpSpPr>
      <p:grpSpPr>
        <a:xfrm>
          <a:off x="0" y="0"/>
          <a:ext cx="0" cy="0"/>
          <a:chOff x="0" y="0"/>
          <a:chExt cx="0" cy="0"/>
        </a:xfrm>
      </p:grpSpPr>
      <p:sp>
        <p:nvSpPr>
          <p:cNvPr id="69" name="Google Shape;69;p17"/>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0" name="Google Shape;70;p17"/>
          <p:cNvSpPr txBox="1"/>
          <p:nvPr/>
        </p:nvSpPr>
        <p:spPr>
          <a:xfrm>
            <a:off x="628650" y="1494026"/>
            <a:ext cx="7945200" cy="17547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 sz="2700">
                <a:solidFill>
                  <a:schemeClr val="dk1"/>
                </a:solidFill>
                <a:latin typeface="Trebuchet MS"/>
                <a:ea typeface="Trebuchet MS"/>
                <a:cs typeface="Trebuchet MS"/>
                <a:sym typeface="Trebuchet MS"/>
              </a:rPr>
              <a:t>Improving health care equity, access and outcomes for the people we serve while saving Coloradans money on health care and driving value for Colorado.</a:t>
            </a:r>
            <a:endParaRPr/>
          </a:p>
        </p:txBody>
      </p:sp>
      <p:sp>
        <p:nvSpPr>
          <p:cNvPr id="71" name="Google Shape;71;p17"/>
          <p:cNvSpPr/>
          <p:nvPr/>
        </p:nvSpPr>
        <p:spPr>
          <a:xfrm>
            <a:off x="648746" y="358633"/>
            <a:ext cx="7886700" cy="588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4500" b="1" i="0" u="none" strike="noStrike" cap="none">
                <a:solidFill>
                  <a:schemeClr val="dk2"/>
                </a:solidFill>
                <a:latin typeface="Trebuchet MS"/>
                <a:ea typeface="Trebuchet MS"/>
                <a:cs typeface="Trebuchet MS"/>
                <a:sym typeface="Trebuchet MS"/>
              </a:rPr>
              <a:t>Our Mission</a:t>
            </a:r>
            <a:endParaRPr sz="4500">
              <a:solidFill>
                <a:schemeClr val="dk2"/>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ission Photo">
  <p:cSld name="Mission Photo">
    <p:spTree>
      <p:nvGrpSpPr>
        <p:cNvPr id="1" name="Shape 72"/>
        <p:cNvGrpSpPr/>
        <p:nvPr/>
      </p:nvGrpSpPr>
      <p:grpSpPr>
        <a:xfrm>
          <a:off x="0" y="0"/>
          <a:ext cx="0" cy="0"/>
          <a:chOff x="0" y="0"/>
          <a:chExt cx="0" cy="0"/>
        </a:xfrm>
      </p:grpSpPr>
      <p:sp>
        <p:nvSpPr>
          <p:cNvPr id="73" name="Google Shape;73;p18"/>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4" name="Google Shape;74;p18"/>
          <p:cNvSpPr txBox="1"/>
          <p:nvPr/>
        </p:nvSpPr>
        <p:spPr>
          <a:xfrm>
            <a:off x="13628419" y="6553015"/>
            <a:ext cx="2172000" cy="2955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 sz="1801" b="1">
                <a:solidFill>
                  <a:srgbClr val="000000"/>
                </a:solidFill>
                <a:latin typeface="Trebuchet MS"/>
                <a:ea typeface="Trebuchet MS"/>
                <a:cs typeface="Trebuchet MS"/>
                <a:sym typeface="Trebuchet MS"/>
              </a:rPr>
              <a:t>‹#›</a:t>
            </a:fld>
            <a:endParaRPr sz="1801" b="1">
              <a:solidFill>
                <a:srgbClr val="000000"/>
              </a:solidFill>
              <a:latin typeface="Trebuchet MS"/>
              <a:ea typeface="Trebuchet MS"/>
              <a:cs typeface="Trebuchet MS"/>
              <a:sym typeface="Trebuchet MS"/>
            </a:endParaRPr>
          </a:p>
        </p:txBody>
      </p:sp>
      <p:pic>
        <p:nvPicPr>
          <p:cNvPr id="75" name="Google Shape;75;p18"/>
          <p:cNvPicPr preferRelativeResize="0"/>
          <p:nvPr/>
        </p:nvPicPr>
        <p:blipFill rotWithShape="1">
          <a:blip r:embed="rId2">
            <a:alphaModFix/>
          </a:blip>
          <a:srcRect l="19755" t="14813" r="3937"/>
          <a:stretch/>
        </p:blipFill>
        <p:spPr>
          <a:xfrm>
            <a:off x="0" y="-1"/>
            <a:ext cx="9143996" cy="4701688"/>
          </a:xfrm>
          <a:prstGeom prst="rect">
            <a:avLst/>
          </a:prstGeom>
          <a:noFill/>
          <a:ln>
            <a:noFill/>
          </a:ln>
        </p:spPr>
      </p:pic>
      <p:sp>
        <p:nvSpPr>
          <p:cNvPr id="76" name="Google Shape;76;p18"/>
          <p:cNvSpPr/>
          <p:nvPr/>
        </p:nvSpPr>
        <p:spPr>
          <a:xfrm>
            <a:off x="0" y="2779468"/>
            <a:ext cx="9144000" cy="1618800"/>
          </a:xfrm>
          <a:prstGeom prst="rect">
            <a:avLst/>
          </a:prstGeom>
          <a:solidFill>
            <a:srgbClr val="001970">
              <a:alpha val="80000"/>
            </a:srgbClr>
          </a:solidFill>
          <a:ln>
            <a:noFill/>
          </a:ln>
        </p:spPr>
        <p:txBody>
          <a:bodyPr spcFirstLastPara="1" wrap="square" lIns="130025" tIns="65000" rIns="130025" bIns="182875" anchor="ctr" anchorCtr="0">
            <a:noAutofit/>
          </a:bodyPr>
          <a:lstStyle/>
          <a:p>
            <a:pPr marL="161925" marR="0" lvl="0" indent="0" algn="l" rtl="0">
              <a:lnSpc>
                <a:spcPct val="100000"/>
              </a:lnSpc>
              <a:spcBef>
                <a:spcPts val="0"/>
              </a:spcBef>
              <a:spcAft>
                <a:spcPts val="0"/>
              </a:spcAft>
              <a:buClr>
                <a:srgbClr val="FFFFFF"/>
              </a:buClr>
              <a:buSzPts val="4000"/>
              <a:buFont typeface="Trebuchet MS"/>
              <a:buNone/>
            </a:pPr>
            <a:r>
              <a:rPr lang="en" sz="4000" b="1" i="0" u="none" strike="noStrike" cap="none">
                <a:solidFill>
                  <a:srgbClr val="FFFFFF"/>
                </a:solidFill>
                <a:latin typeface="Trebuchet MS"/>
                <a:ea typeface="Trebuchet MS"/>
                <a:cs typeface="Trebuchet MS"/>
                <a:sym typeface="Trebuchet MS"/>
              </a:rPr>
              <a:t>Our Mission: </a:t>
            </a:r>
            <a:endParaRPr sz="4000" b="0" i="0" u="none" strike="noStrike" cap="none">
              <a:solidFill>
                <a:srgbClr val="5C6670"/>
              </a:solidFill>
              <a:latin typeface="Trebuchet MS"/>
              <a:ea typeface="Trebuchet MS"/>
              <a:cs typeface="Trebuchet MS"/>
              <a:sym typeface="Trebuchet MS"/>
            </a:endParaRPr>
          </a:p>
          <a:p>
            <a:pPr marL="161925" marR="0" lvl="0" indent="0" algn="l" rtl="0">
              <a:lnSpc>
                <a:spcPct val="100000"/>
              </a:lnSpc>
              <a:spcBef>
                <a:spcPts val="0"/>
              </a:spcBef>
              <a:spcAft>
                <a:spcPts val="0"/>
              </a:spcAft>
              <a:buClr>
                <a:srgbClr val="FFFFFF"/>
              </a:buClr>
              <a:buSzPts val="2800"/>
              <a:buFont typeface="Trebuchet MS"/>
              <a:buNone/>
            </a:pPr>
            <a:r>
              <a:rPr lang="en" sz="2800" b="0" u="none" strike="noStrike" cap="none">
                <a:solidFill>
                  <a:srgbClr val="FFFFFF"/>
                </a:solidFill>
                <a:latin typeface="Trebuchet MS"/>
                <a:ea typeface="Trebuchet MS"/>
                <a:cs typeface="Trebuchet MS"/>
                <a:sym typeface="Trebuchet MS"/>
              </a:rPr>
              <a:t>Improving health care equity, access and outcomes for the people we serve while saving Coloradans money on health care and driving value for Colorado.</a:t>
            </a:r>
            <a:endParaRPr sz="2800" b="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What We Do">
  <p:cSld name="What We Do">
    <p:spTree>
      <p:nvGrpSpPr>
        <p:cNvPr id="1" name="Shape 77"/>
        <p:cNvGrpSpPr/>
        <p:nvPr/>
      </p:nvGrpSpPr>
      <p:grpSpPr>
        <a:xfrm>
          <a:off x="0" y="0"/>
          <a:ext cx="0" cy="0"/>
          <a:chOff x="0" y="0"/>
          <a:chExt cx="0" cy="0"/>
        </a:xfrm>
      </p:grpSpPr>
      <p:sp>
        <p:nvSpPr>
          <p:cNvPr id="78" name="Google Shape;78;p19"/>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9" name="Google Shape;79;p19"/>
          <p:cNvSpPr txBox="1"/>
          <p:nvPr/>
        </p:nvSpPr>
        <p:spPr>
          <a:xfrm>
            <a:off x="628650" y="1361297"/>
            <a:ext cx="7945200" cy="2170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2700"/>
              <a:buFont typeface="Trebuchet MS"/>
              <a:buNone/>
            </a:pPr>
            <a:r>
              <a:rPr lang="en" sz="2700" b="0" i="0" u="none" strike="noStrike">
                <a:solidFill>
                  <a:schemeClr val="dk1"/>
                </a:solidFill>
                <a:latin typeface="Trebuchet MS"/>
                <a:ea typeface="Trebuchet MS"/>
                <a:cs typeface="Trebuchet MS"/>
                <a:sym typeface="Trebuchet MS"/>
              </a:rPr>
              <a:t>The Department of Health Care Policy &amp; Financing administers Health First Colorado (Colorado’s Medicaid program), Child Health Plan </a:t>
            </a:r>
            <a:r>
              <a:rPr lang="en" sz="2700" b="0" i="1" u="none" strike="noStrike">
                <a:solidFill>
                  <a:schemeClr val="dk1"/>
                </a:solidFill>
                <a:latin typeface="Trebuchet MS"/>
                <a:ea typeface="Trebuchet MS"/>
                <a:cs typeface="Trebuchet MS"/>
                <a:sym typeface="Trebuchet MS"/>
              </a:rPr>
              <a:t>Plus </a:t>
            </a:r>
            <a:r>
              <a:rPr lang="en" sz="2700" b="0" i="0" u="none" strike="noStrike">
                <a:solidFill>
                  <a:schemeClr val="dk1"/>
                </a:solidFill>
                <a:latin typeface="Trebuchet MS"/>
                <a:ea typeface="Trebuchet MS"/>
                <a:cs typeface="Trebuchet MS"/>
                <a:sym typeface="Trebuchet MS"/>
              </a:rPr>
              <a:t>(CHP+) and other health care programs for Coloradans who qualify. </a:t>
            </a:r>
            <a:endParaRPr sz="2700" b="1">
              <a:solidFill>
                <a:schemeClr val="dk1"/>
              </a:solidFill>
              <a:latin typeface="Trebuchet MS"/>
              <a:ea typeface="Trebuchet MS"/>
              <a:cs typeface="Trebuchet MS"/>
              <a:sym typeface="Trebuchet MS"/>
            </a:endParaRPr>
          </a:p>
        </p:txBody>
      </p:sp>
      <p:sp>
        <p:nvSpPr>
          <p:cNvPr id="80" name="Google Shape;80;p19"/>
          <p:cNvSpPr/>
          <p:nvPr/>
        </p:nvSpPr>
        <p:spPr>
          <a:xfrm>
            <a:off x="628650" y="394136"/>
            <a:ext cx="7945200" cy="588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4500" b="1" i="0" u="none" strike="noStrike" cap="none">
                <a:solidFill>
                  <a:schemeClr val="dk2"/>
                </a:solidFill>
                <a:latin typeface="Trebuchet MS"/>
                <a:ea typeface="Trebuchet MS"/>
                <a:cs typeface="Trebuchet MS"/>
                <a:sym typeface="Trebuchet MS"/>
              </a:rPr>
              <a:t>What We Do</a:t>
            </a:r>
            <a:endParaRPr sz="4500">
              <a:solidFill>
                <a:schemeClr val="dk2"/>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81"/>
        <p:cNvGrpSpPr/>
        <p:nvPr/>
      </p:nvGrpSpPr>
      <p:grpSpPr>
        <a:xfrm>
          <a:off x="0" y="0"/>
          <a:ext cx="0" cy="0"/>
          <a:chOff x="0" y="0"/>
          <a:chExt cx="0" cy="0"/>
        </a:xfrm>
      </p:grpSpPr>
      <p:sp>
        <p:nvSpPr>
          <p:cNvPr id="82" name="Google Shape;82;p20"/>
          <p:cNvSpPr txBox="1">
            <a:spLocks noGrp="1"/>
          </p:cNvSpPr>
          <p:nvPr>
            <p:ph type="title"/>
          </p:nvPr>
        </p:nvSpPr>
        <p:spPr>
          <a:xfrm>
            <a:off x="605659" y="1354604"/>
            <a:ext cx="3602400" cy="22281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dk2"/>
              </a:buClr>
              <a:buSzPts val="5400"/>
              <a:buFont typeface="Trebuchet MS"/>
              <a:buNone/>
              <a:defRPr sz="5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20"/>
          <p:cNvSpPr txBox="1">
            <a:spLocks noGrp="1"/>
          </p:cNvSpPr>
          <p:nvPr>
            <p:ph type="body" idx="1"/>
          </p:nvPr>
        </p:nvSpPr>
        <p:spPr>
          <a:xfrm>
            <a:off x="4857421" y="1354602"/>
            <a:ext cx="3641700" cy="2228100"/>
          </a:xfrm>
          <a:prstGeom prst="rect">
            <a:avLst/>
          </a:prstGeom>
          <a:noFill/>
          <a:ln>
            <a:noFill/>
          </a:ln>
        </p:spPr>
        <p:txBody>
          <a:bodyPr spcFirstLastPara="1" wrap="square" lIns="91425" tIns="45700" rIns="91425" bIns="45700" anchor="t" anchorCtr="0">
            <a:noAutofit/>
          </a:bodyPr>
          <a:lstStyle>
            <a:lvl1pPr marL="457200" marR="0" lvl="0" indent="-400050" algn="l" rtl="0">
              <a:lnSpc>
                <a:spcPct val="90000"/>
              </a:lnSpc>
              <a:spcBef>
                <a:spcPts val="750"/>
              </a:spcBef>
              <a:spcAft>
                <a:spcPts val="0"/>
              </a:spcAft>
              <a:buClr>
                <a:schemeClr val="dk1"/>
              </a:buClr>
              <a:buSzPts val="2700"/>
              <a:buFont typeface="Arial"/>
              <a:buChar char="•"/>
              <a:defRPr sz="2700" b="0" i="0" u="none" strike="noStrike" cap="none">
                <a:solidFill>
                  <a:schemeClr val="dk1"/>
                </a:solidFill>
                <a:latin typeface="Trebuchet MS"/>
                <a:ea typeface="Trebuchet MS"/>
                <a:cs typeface="Trebuchet MS"/>
                <a:sym typeface="Trebuchet MS"/>
              </a:defRPr>
            </a:lvl1pPr>
            <a:lvl2pPr marL="914400" marR="0" lvl="1" indent="-335280" algn="l" rtl="0">
              <a:lnSpc>
                <a:spcPct val="90000"/>
              </a:lnSpc>
              <a:spcBef>
                <a:spcPts val="375"/>
              </a:spcBef>
              <a:spcAft>
                <a:spcPts val="0"/>
              </a:spcAft>
              <a:buClr>
                <a:schemeClr val="dk1"/>
              </a:buClr>
              <a:buSzPts val="168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61950" algn="l" rtl="0">
              <a:lnSpc>
                <a:spcPct val="90000"/>
              </a:lnSpc>
              <a:spcBef>
                <a:spcPts val="375"/>
              </a:spcBef>
              <a:spcAft>
                <a:spcPts val="0"/>
              </a:spcAft>
              <a:buClr>
                <a:schemeClr val="dk1"/>
              </a:buClr>
              <a:buSzPts val="2100"/>
              <a:buFont typeface="Noto Sans Symbols"/>
              <a:buChar char="▪"/>
              <a:defRPr sz="21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4" name="Google Shape;84;p20"/>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cxnSp>
        <p:nvCxnSpPr>
          <p:cNvPr id="85" name="Google Shape;85;p20"/>
          <p:cNvCxnSpPr/>
          <p:nvPr/>
        </p:nvCxnSpPr>
        <p:spPr>
          <a:xfrm>
            <a:off x="4572000" y="995363"/>
            <a:ext cx="0" cy="3152700"/>
          </a:xfrm>
          <a:prstGeom prst="straightConnector1">
            <a:avLst/>
          </a:prstGeom>
          <a:noFill/>
          <a:ln w="38100" cap="flat" cmpd="sng">
            <a:solidFill>
              <a:schemeClr val="dk1"/>
            </a:solidFill>
            <a:prstDash val="solid"/>
            <a:miter lim="800000"/>
            <a:headEnd type="none" w="sm" len="sm"/>
            <a:tailEnd type="none" w="sm" len="sm"/>
          </a:ln>
        </p:spPr>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21"/>
          <p:cNvSpPr txBox="1">
            <a:spLocks noGrp="1"/>
          </p:cNvSpPr>
          <p:nvPr>
            <p:ph type="title"/>
          </p:nvPr>
        </p:nvSpPr>
        <p:spPr>
          <a:xfrm>
            <a:off x="68974" y="1582230"/>
            <a:ext cx="9006000" cy="994200"/>
          </a:xfrm>
          <a:prstGeom prst="rect">
            <a:avLst/>
          </a:prstGeom>
          <a:noFill/>
          <a:ln>
            <a:noFill/>
          </a:ln>
        </p:spPr>
        <p:txBody>
          <a:bodyPr spcFirstLastPara="1" wrap="square" lIns="91425" tIns="45700" rIns="91425" bIns="45700" anchor="ctr" anchorCtr="0">
            <a:noAutofit/>
          </a:bodyPr>
          <a:lstStyle>
            <a:lvl1pPr lvl="0" algn="ctr" rtl="0">
              <a:lnSpc>
                <a:spcPct val="90000"/>
              </a:lnSpc>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8" name="Google Shape;88;p21"/>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Questions Slide 1">
  <p:cSld name="Questions Slide 1">
    <p:spTree>
      <p:nvGrpSpPr>
        <p:cNvPr id="1" name="Shape 89"/>
        <p:cNvGrpSpPr/>
        <p:nvPr/>
      </p:nvGrpSpPr>
      <p:grpSpPr>
        <a:xfrm>
          <a:off x="0" y="0"/>
          <a:ext cx="0" cy="0"/>
          <a:chOff x="0" y="0"/>
          <a:chExt cx="0" cy="0"/>
        </a:xfrm>
      </p:grpSpPr>
      <p:sp>
        <p:nvSpPr>
          <p:cNvPr id="90" name="Google Shape;90;p22"/>
          <p:cNvSpPr txBox="1">
            <a:spLocks noGrp="1"/>
          </p:cNvSpPr>
          <p:nvPr>
            <p:ph type="title"/>
          </p:nvPr>
        </p:nvSpPr>
        <p:spPr>
          <a:xfrm>
            <a:off x="4592092" y="1968996"/>
            <a:ext cx="4036200" cy="17355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chemeClr val="dk2"/>
              </a:buClr>
              <a:buSzPts val="6065"/>
              <a:buFont typeface="Trebuchet MS"/>
              <a:buNone/>
              <a:defRPr sz="6065"/>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1" name="Google Shape;91;p22"/>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92" name="Google Shape;92;p22" descr="Questions"/>
          <p:cNvPicPr preferRelativeResize="0"/>
          <p:nvPr/>
        </p:nvPicPr>
        <p:blipFill rotWithShape="1">
          <a:blip r:embed="rId2">
            <a:alphaModFix/>
          </a:blip>
          <a:srcRect/>
          <a:stretch/>
        </p:blipFill>
        <p:spPr>
          <a:xfrm>
            <a:off x="-498616" y="861154"/>
            <a:ext cx="4179094" cy="4179094"/>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hat Slide">
  <p:cSld name="Chat Slide">
    <p:spTree>
      <p:nvGrpSpPr>
        <p:cNvPr id="1" name="Shape 93"/>
        <p:cNvGrpSpPr/>
        <p:nvPr/>
      </p:nvGrpSpPr>
      <p:grpSpPr>
        <a:xfrm>
          <a:off x="0" y="0"/>
          <a:ext cx="0" cy="0"/>
          <a:chOff x="0" y="0"/>
          <a:chExt cx="0" cy="0"/>
        </a:xfrm>
      </p:grpSpPr>
      <p:sp>
        <p:nvSpPr>
          <p:cNvPr id="94" name="Google Shape;94;p23"/>
          <p:cNvSpPr txBox="1">
            <a:spLocks noGrp="1"/>
          </p:cNvSpPr>
          <p:nvPr>
            <p:ph type="title"/>
          </p:nvPr>
        </p:nvSpPr>
        <p:spPr>
          <a:xfrm>
            <a:off x="4592091" y="1690390"/>
            <a:ext cx="4319700" cy="1762800"/>
          </a:xfrm>
          <a:prstGeom prst="rect">
            <a:avLst/>
          </a:prstGeom>
          <a:noFill/>
          <a:ln>
            <a:noFill/>
          </a:ln>
        </p:spPr>
        <p:txBody>
          <a:bodyPr spcFirstLastPara="1" wrap="square" lIns="0" tIns="0" rIns="0" bIns="0" anchor="ctr" anchorCtr="0">
            <a:noAutofit/>
          </a:bodyPr>
          <a:lstStyle>
            <a:lvl1pPr lvl="0" algn="l" rtl="0">
              <a:lnSpc>
                <a:spcPct val="90000"/>
              </a:lnSpc>
              <a:spcBef>
                <a:spcPts val="0"/>
              </a:spcBef>
              <a:spcAft>
                <a:spcPts val="0"/>
              </a:spcAft>
              <a:buClr>
                <a:schemeClr val="dk2"/>
              </a:buClr>
              <a:buSzPts val="6065"/>
              <a:buFont typeface="Trebuchet MS"/>
              <a:buNone/>
              <a:defRPr sz="6065"/>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5" name="Google Shape;95;p23"/>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96" name="Google Shape;96;p23" descr="Chat"/>
          <p:cNvPicPr preferRelativeResize="0"/>
          <p:nvPr/>
        </p:nvPicPr>
        <p:blipFill rotWithShape="1">
          <a:blip r:embed="rId2">
            <a:alphaModFix/>
          </a:blip>
          <a:srcRect/>
          <a:stretch/>
        </p:blipFill>
        <p:spPr>
          <a:xfrm>
            <a:off x="-159245" y="636271"/>
            <a:ext cx="3706824" cy="3706824"/>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act Info Slide">
  <p:cSld name="Contact Info Slide">
    <p:spTree>
      <p:nvGrpSpPr>
        <p:cNvPr id="1" name="Shape 97"/>
        <p:cNvGrpSpPr/>
        <p:nvPr/>
      </p:nvGrpSpPr>
      <p:grpSpPr>
        <a:xfrm>
          <a:off x="0" y="0"/>
          <a:ext cx="0" cy="0"/>
          <a:chOff x="0" y="0"/>
          <a:chExt cx="0" cy="0"/>
        </a:xfrm>
      </p:grpSpPr>
      <p:sp>
        <p:nvSpPr>
          <p:cNvPr id="98" name="Google Shape;98;p24"/>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99" name="Google Shape;99;p24"/>
          <p:cNvSpPr txBox="1">
            <a:spLocks noGrp="1"/>
          </p:cNvSpPr>
          <p:nvPr>
            <p:ph type="title"/>
          </p:nvPr>
        </p:nvSpPr>
        <p:spPr>
          <a:xfrm>
            <a:off x="628650" y="328489"/>
            <a:ext cx="7886700" cy="720000"/>
          </a:xfrm>
          <a:prstGeom prst="rect">
            <a:avLst/>
          </a:prstGeom>
          <a:noFill/>
          <a:ln>
            <a:noFill/>
          </a:ln>
        </p:spPr>
        <p:txBody>
          <a:bodyPr spcFirstLastPara="1" wrap="square" lIns="91425" tIns="45700" rIns="91425" bIns="45700" anchor="ctr" anchorCtr="0">
            <a:noAutofit/>
          </a:bodyPr>
          <a:lstStyle>
            <a:lvl1pPr lvl="0" algn="ctr" rtl="0">
              <a:lnSpc>
                <a:spcPct val="90000"/>
              </a:lnSpc>
              <a:spcBef>
                <a:spcPts val="0"/>
              </a:spcBef>
              <a:spcAft>
                <a:spcPts val="0"/>
              </a:spcAft>
              <a:buClr>
                <a:schemeClr val="dk2"/>
              </a:buClr>
              <a:buSzPts val="4500"/>
              <a:buFont typeface="Trebuchet MS"/>
              <a:buNone/>
              <a:defRPr sz="4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0" name="Google Shape;100;p24"/>
          <p:cNvSpPr txBox="1">
            <a:spLocks noGrp="1"/>
          </p:cNvSpPr>
          <p:nvPr>
            <p:ph type="body" idx="1"/>
          </p:nvPr>
        </p:nvSpPr>
        <p:spPr>
          <a:xfrm>
            <a:off x="1952714" y="1656497"/>
            <a:ext cx="5238600" cy="23172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5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ank You Slide">
  <p:cSld name="Thank You Slide">
    <p:spTree>
      <p:nvGrpSpPr>
        <p:cNvPr id="1" name="Shape 101"/>
        <p:cNvGrpSpPr/>
        <p:nvPr/>
      </p:nvGrpSpPr>
      <p:grpSpPr>
        <a:xfrm>
          <a:off x="0" y="0"/>
          <a:ext cx="0" cy="0"/>
          <a:chOff x="0" y="0"/>
          <a:chExt cx="0" cy="0"/>
        </a:xfrm>
      </p:grpSpPr>
      <p:sp>
        <p:nvSpPr>
          <p:cNvPr id="102" name="Google Shape;102;p25"/>
          <p:cNvSpPr txBox="1">
            <a:spLocks noGrp="1"/>
          </p:cNvSpPr>
          <p:nvPr>
            <p:ph type="title"/>
          </p:nvPr>
        </p:nvSpPr>
        <p:spPr>
          <a:xfrm>
            <a:off x="446484" y="1602958"/>
            <a:ext cx="8250900" cy="12198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2"/>
              </a:buClr>
              <a:buSzPts val="5063"/>
              <a:buFont typeface="Trebuchet MS"/>
              <a:buNone/>
              <a:defRPr sz="5063"/>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3" name="Google Shape;103;p25"/>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4"/>
        <p:cNvGrpSpPr/>
        <p:nvPr/>
      </p:nvGrpSpPr>
      <p:grpSpPr>
        <a:xfrm>
          <a:off x="0" y="0"/>
          <a:ext cx="0" cy="0"/>
          <a:chOff x="0" y="0"/>
          <a:chExt cx="0" cy="0"/>
        </a:xfrm>
      </p:grpSpPr>
      <p:sp>
        <p:nvSpPr>
          <p:cNvPr id="105" name="Google Shape;105;p26"/>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6" name="Google Shape;106;p2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07" name="Google Shape;107;p26"/>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8"/>
        <p:cNvGrpSpPr/>
        <p:nvPr/>
      </p:nvGrpSpPr>
      <p:grpSpPr>
        <a:xfrm>
          <a:off x="0" y="0"/>
          <a:ext cx="0" cy="0"/>
          <a:chOff x="0" y="0"/>
          <a:chExt cx="0" cy="0"/>
        </a:xfrm>
      </p:grpSpPr>
      <p:sp>
        <p:nvSpPr>
          <p:cNvPr id="109" name="Google Shape;109;p27"/>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lvl1pPr lvl="0" rtl="0">
              <a:spcBef>
                <a:spcPts val="0"/>
              </a:spcBef>
              <a:spcAft>
                <a:spcPts val="0"/>
              </a:spcAft>
              <a:buSzPts val="4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0" name="Google Shape;110;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11" name="Google Shape;111;p27"/>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2"/>
        <p:cNvGrpSpPr/>
        <p:nvPr/>
      </p:nvGrpSpPr>
      <p:grpSpPr>
        <a:xfrm>
          <a:off x="0" y="0"/>
          <a:ext cx="0" cy="0"/>
          <a:chOff x="0" y="0"/>
          <a:chExt cx="0" cy="0"/>
        </a:xfrm>
      </p:grpSpPr>
      <p:sp>
        <p:nvSpPr>
          <p:cNvPr id="113" name="Google Shape;113;p28"/>
          <p:cNvSpPr txBox="1">
            <a:spLocks noGrp="1"/>
          </p:cNvSpPr>
          <p:nvPr>
            <p:ph type="title"/>
          </p:nvPr>
        </p:nvSpPr>
        <p:spPr>
          <a:xfrm>
            <a:off x="342900" y="273844"/>
            <a:ext cx="80421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rgbClr val="FFFFFF"/>
              </a:buClr>
              <a:buSzPts val="14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4" name="Google Shape;114;p28"/>
          <p:cNvSpPr txBox="1">
            <a:spLocks noGrp="1"/>
          </p:cNvSpPr>
          <p:nvPr>
            <p:ph type="body" idx="1"/>
          </p:nvPr>
        </p:nvSpPr>
        <p:spPr>
          <a:xfrm>
            <a:off x="342900" y="1369219"/>
            <a:ext cx="8042100" cy="3263400"/>
          </a:xfrm>
          <a:prstGeom prst="rect">
            <a:avLst/>
          </a:prstGeom>
          <a:noFill/>
          <a:ln>
            <a:noFill/>
          </a:ln>
        </p:spPr>
        <p:txBody>
          <a:bodyPr spcFirstLastPara="1" wrap="square" lIns="68575" tIns="34275" rIns="68575" bIns="34275" anchor="t" anchorCtr="0">
            <a:normAutofit/>
          </a:bodyPr>
          <a:lstStyle>
            <a:lvl1pPr marL="457200" lvl="0" indent="-330200" algn="l" rtl="0">
              <a:lnSpc>
                <a:spcPct val="110000"/>
              </a:lnSpc>
              <a:spcBef>
                <a:spcPts val="800"/>
              </a:spcBef>
              <a:spcAft>
                <a:spcPts val="0"/>
              </a:spcAft>
              <a:buSzPts val="1600"/>
              <a:buFont typeface="Arial"/>
              <a:buChar char="•"/>
              <a:defRPr sz="1100"/>
            </a:lvl1pPr>
            <a:lvl2pPr marL="914400" lvl="1" indent="-317500" algn="l" rtl="0">
              <a:lnSpc>
                <a:spcPct val="110000"/>
              </a:lnSpc>
              <a:spcBef>
                <a:spcPts val="400"/>
              </a:spcBef>
              <a:spcAft>
                <a:spcPts val="0"/>
              </a:spcAft>
              <a:buSzPts val="1400"/>
              <a:buFont typeface="Arial"/>
              <a:buChar char="•"/>
              <a:defRPr sz="1100"/>
            </a:lvl2pPr>
            <a:lvl3pPr marL="1371600" lvl="2" indent="-298450" algn="l" rtl="0">
              <a:lnSpc>
                <a:spcPct val="110000"/>
              </a:lnSpc>
              <a:spcBef>
                <a:spcPts val="400"/>
              </a:spcBef>
              <a:spcAft>
                <a:spcPts val="0"/>
              </a:spcAft>
              <a:buSzPts val="1100"/>
              <a:buFont typeface="Arial"/>
              <a:buChar char="•"/>
              <a:defRPr sz="1100"/>
            </a:lvl3pPr>
            <a:lvl4pPr marL="1828800" lvl="3" indent="-292100" algn="l" rtl="0">
              <a:lnSpc>
                <a:spcPct val="110000"/>
              </a:lnSpc>
              <a:spcBef>
                <a:spcPts val="400"/>
              </a:spcBef>
              <a:spcAft>
                <a:spcPts val="0"/>
              </a:spcAft>
              <a:buSzPts val="1000"/>
              <a:buFont typeface="Arial"/>
              <a:buChar char="•"/>
              <a:defRPr sz="1100"/>
            </a:lvl4pPr>
            <a:lvl5pPr marL="2286000" lvl="4" indent="-292100" algn="l" rtl="0">
              <a:lnSpc>
                <a:spcPct val="110000"/>
              </a:lnSpc>
              <a:spcBef>
                <a:spcPts val="400"/>
              </a:spcBef>
              <a:spcAft>
                <a:spcPts val="0"/>
              </a:spcAft>
              <a:buSzPts val="1000"/>
              <a:buFont typeface="Arial"/>
              <a:buChar char="•"/>
              <a:defRPr sz="1100"/>
            </a:lvl5pPr>
            <a:lvl6pPr marL="2743200" lvl="5" indent="-317500" algn="l" rtl="0">
              <a:lnSpc>
                <a:spcPct val="90000"/>
              </a:lnSpc>
              <a:spcBef>
                <a:spcPts val="400"/>
              </a:spcBef>
              <a:spcAft>
                <a:spcPts val="0"/>
              </a:spcAft>
              <a:buClr>
                <a:schemeClr val="dk1"/>
              </a:buClr>
              <a:buSzPts val="1400"/>
              <a:buChar char="•"/>
              <a:defRPr sz="1100"/>
            </a:lvl6pPr>
            <a:lvl7pPr marL="3200400" lvl="6" indent="-317500" algn="l" rtl="0">
              <a:lnSpc>
                <a:spcPct val="90000"/>
              </a:lnSpc>
              <a:spcBef>
                <a:spcPts val="400"/>
              </a:spcBef>
              <a:spcAft>
                <a:spcPts val="0"/>
              </a:spcAft>
              <a:buClr>
                <a:schemeClr val="dk1"/>
              </a:buClr>
              <a:buSzPts val="1400"/>
              <a:buChar char="•"/>
              <a:defRPr sz="1100"/>
            </a:lvl7pPr>
            <a:lvl8pPr marL="3657600" lvl="7" indent="-317500" algn="l" rtl="0">
              <a:lnSpc>
                <a:spcPct val="90000"/>
              </a:lnSpc>
              <a:spcBef>
                <a:spcPts val="400"/>
              </a:spcBef>
              <a:spcAft>
                <a:spcPts val="0"/>
              </a:spcAft>
              <a:buClr>
                <a:schemeClr val="dk1"/>
              </a:buClr>
              <a:buSzPts val="1400"/>
              <a:buChar char="•"/>
              <a:defRPr sz="1100"/>
            </a:lvl8pPr>
            <a:lvl9pPr marL="4114800" lvl="8" indent="-317500" algn="l" rtl="0">
              <a:lnSpc>
                <a:spcPct val="90000"/>
              </a:lnSpc>
              <a:spcBef>
                <a:spcPts val="400"/>
              </a:spcBef>
              <a:spcAft>
                <a:spcPts val="0"/>
              </a:spcAft>
              <a:buClr>
                <a:schemeClr val="dk1"/>
              </a:buClr>
              <a:buSzPts val="1400"/>
              <a:buChar char="•"/>
              <a:defRPr sz="1100"/>
            </a:lvl9pPr>
          </a:lstStyle>
          <a:p>
            <a:endParaRPr/>
          </a:p>
        </p:txBody>
      </p:sp>
      <p:sp>
        <p:nvSpPr>
          <p:cNvPr id="115" name="Google Shape;115;p28"/>
          <p:cNvSpPr txBox="1">
            <a:spLocks noGrp="1"/>
          </p:cNvSpPr>
          <p:nvPr>
            <p:ph type="dt" idx="10"/>
          </p:nvPr>
        </p:nvSpPr>
        <p:spPr>
          <a:xfrm>
            <a:off x="342900" y="4743450"/>
            <a:ext cx="19203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6" name="Google Shape;116;p28"/>
          <p:cNvSpPr txBox="1">
            <a:spLocks noGrp="1"/>
          </p:cNvSpPr>
          <p:nvPr>
            <p:ph type="ftr" idx="11"/>
          </p:nvPr>
        </p:nvSpPr>
        <p:spPr>
          <a:xfrm>
            <a:off x="3150646" y="4739878"/>
            <a:ext cx="2987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sz="1100"/>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a:p>
        </p:txBody>
      </p:sp>
      <p:sp>
        <p:nvSpPr>
          <p:cNvPr id="117" name="Google Shape;117;p28"/>
          <p:cNvSpPr txBox="1">
            <a:spLocks noGrp="1"/>
          </p:cNvSpPr>
          <p:nvPr>
            <p:ph type="sldNum" idx="12"/>
          </p:nvPr>
        </p:nvSpPr>
        <p:spPr>
          <a:xfrm>
            <a:off x="8393105" y="4743450"/>
            <a:ext cx="599400" cy="273900"/>
          </a:xfrm>
          <a:prstGeom prst="rect">
            <a:avLst/>
          </a:prstGeom>
          <a:noFill/>
          <a:ln>
            <a:noFill/>
          </a:ln>
        </p:spPr>
        <p:txBody>
          <a:bodyPr spcFirstLastPara="1" wrap="square" lIns="68575" tIns="34275" rIns="68575" bIns="34275" anchor="ctr" anchorCtr="0">
            <a:noAutofit/>
          </a:bodyPr>
          <a:lstStyle>
            <a:lvl1pPr marL="0" marR="0" lvl="0"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1pPr>
            <a:lvl2pPr marL="0" marR="0" lvl="1"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2pPr>
            <a:lvl3pPr marL="0" marR="0" lvl="2"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3pPr>
            <a:lvl4pPr marL="0" marR="0" lvl="3"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4pPr>
            <a:lvl5pPr marL="0" marR="0" lvl="4"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5pPr>
            <a:lvl6pPr marL="0" marR="0" lvl="5"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6pPr>
            <a:lvl7pPr marL="0" marR="0" lvl="6"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7pPr>
            <a:lvl8pPr marL="0" marR="0" lvl="7"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8pPr>
            <a:lvl9pPr marL="0" marR="0" lvl="8" indent="0" algn="ctr" rtl="0">
              <a:lnSpc>
                <a:spcPct val="100000"/>
              </a:lnSpc>
              <a:spcBef>
                <a:spcPts val="0"/>
              </a:spcBef>
              <a:spcAft>
                <a:spcPts val="0"/>
              </a:spcAft>
              <a:buClr>
                <a:srgbClr val="000000"/>
              </a:buClr>
              <a:buSzPts val="700"/>
              <a:buFont typeface="Arial"/>
              <a:buNone/>
              <a:defRPr sz="700" b="0" i="0" u="none" strike="noStrike" cap="none">
                <a:solidFill>
                  <a:srgbClr val="FFFFFF"/>
                </a:solidFill>
                <a:latin typeface="Avenir"/>
                <a:ea typeface="Avenir"/>
                <a:cs typeface="Avenir"/>
                <a:sym typeface="Avenir"/>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White Images + Text Slide">
  <p:cSld name="White Images + Text Slide">
    <p:spTree>
      <p:nvGrpSpPr>
        <p:cNvPr id="1" name="Shape 118"/>
        <p:cNvGrpSpPr/>
        <p:nvPr/>
      </p:nvGrpSpPr>
      <p:grpSpPr>
        <a:xfrm>
          <a:off x="0" y="0"/>
          <a:ext cx="0" cy="0"/>
          <a:chOff x="0" y="0"/>
          <a:chExt cx="0" cy="0"/>
        </a:xfrm>
      </p:grpSpPr>
      <p:sp>
        <p:nvSpPr>
          <p:cNvPr id="119" name="Google Shape;119;p29" descr="&quot;&quot;"/>
          <p:cNvSpPr/>
          <p:nvPr/>
        </p:nvSpPr>
        <p:spPr>
          <a:xfrm>
            <a:off x="630079" y="1263940"/>
            <a:ext cx="8514000" cy="603900"/>
          </a:xfrm>
          <a:prstGeom prst="rect">
            <a:avLst/>
          </a:prstGeom>
          <a:solidFill>
            <a:schemeClr val="accent5"/>
          </a:solidFill>
          <a:ln>
            <a:noFill/>
          </a:ln>
        </p:spPr>
        <p:txBody>
          <a:bodyPr spcFirstLastPara="1" wrap="square" lIns="82050" tIns="41025" rIns="82050" bIns="41025" anchor="ctr" anchorCtr="0">
            <a:noAutofit/>
          </a:bodyPr>
          <a:lstStyle/>
          <a:p>
            <a:pPr marL="0" marR="0" lvl="0" indent="0" algn="ctr" rtl="0">
              <a:spcBef>
                <a:spcPts val="0"/>
              </a:spcBef>
              <a:spcAft>
                <a:spcPts val="0"/>
              </a:spcAft>
              <a:buNone/>
            </a:pPr>
            <a:endParaRPr sz="900" b="0" i="0" u="none" strike="noStrike" cap="none">
              <a:solidFill>
                <a:schemeClr val="lt1"/>
              </a:solidFill>
              <a:latin typeface="Trebuchet MS"/>
              <a:ea typeface="Trebuchet MS"/>
              <a:cs typeface="Trebuchet MS"/>
              <a:sym typeface="Trebuchet MS"/>
            </a:endParaRPr>
          </a:p>
        </p:txBody>
      </p:sp>
      <p:sp>
        <p:nvSpPr>
          <p:cNvPr id="120" name="Google Shape;120;p29" descr="&quot;&quot;"/>
          <p:cNvSpPr/>
          <p:nvPr/>
        </p:nvSpPr>
        <p:spPr>
          <a:xfrm>
            <a:off x="630079" y="2529724"/>
            <a:ext cx="8514000" cy="603900"/>
          </a:xfrm>
          <a:prstGeom prst="rect">
            <a:avLst/>
          </a:prstGeom>
          <a:solidFill>
            <a:schemeClr val="accent5"/>
          </a:solidFill>
          <a:ln>
            <a:noFill/>
          </a:ln>
        </p:spPr>
        <p:txBody>
          <a:bodyPr spcFirstLastPara="1" wrap="square" lIns="82050" tIns="41025" rIns="82050" bIns="41025" anchor="ctr" anchorCtr="0">
            <a:noAutofit/>
          </a:bodyPr>
          <a:lstStyle/>
          <a:p>
            <a:pPr marL="0" marR="0" lvl="0" indent="0" algn="ctr" rtl="0">
              <a:spcBef>
                <a:spcPts val="0"/>
              </a:spcBef>
              <a:spcAft>
                <a:spcPts val="0"/>
              </a:spcAft>
              <a:buNone/>
            </a:pPr>
            <a:endParaRPr sz="900" b="0" i="0" u="none" strike="noStrike" cap="none">
              <a:solidFill>
                <a:schemeClr val="lt1"/>
              </a:solidFill>
              <a:latin typeface="Trebuchet MS"/>
              <a:ea typeface="Trebuchet MS"/>
              <a:cs typeface="Trebuchet MS"/>
              <a:sym typeface="Trebuchet MS"/>
            </a:endParaRPr>
          </a:p>
        </p:txBody>
      </p:sp>
      <p:sp>
        <p:nvSpPr>
          <p:cNvPr id="121" name="Google Shape;121;p29" descr="&quot;&quot;"/>
          <p:cNvSpPr/>
          <p:nvPr/>
        </p:nvSpPr>
        <p:spPr>
          <a:xfrm>
            <a:off x="630079" y="3795507"/>
            <a:ext cx="8514000" cy="603900"/>
          </a:xfrm>
          <a:prstGeom prst="rect">
            <a:avLst/>
          </a:prstGeom>
          <a:solidFill>
            <a:schemeClr val="accent5"/>
          </a:solidFill>
          <a:ln>
            <a:noFill/>
          </a:ln>
        </p:spPr>
        <p:txBody>
          <a:bodyPr spcFirstLastPara="1" wrap="square" lIns="82050" tIns="41025" rIns="82050" bIns="41025" anchor="ctr" anchorCtr="0">
            <a:noAutofit/>
          </a:bodyPr>
          <a:lstStyle/>
          <a:p>
            <a:pPr marL="0" marR="0" lvl="0" indent="0" algn="ctr" rtl="0">
              <a:spcBef>
                <a:spcPts val="0"/>
              </a:spcBef>
              <a:spcAft>
                <a:spcPts val="0"/>
              </a:spcAft>
              <a:buNone/>
            </a:pPr>
            <a:endParaRPr sz="900" b="0" i="0" u="none" strike="noStrike" cap="none">
              <a:solidFill>
                <a:schemeClr val="lt1"/>
              </a:solidFill>
              <a:latin typeface="Trebuchet MS"/>
              <a:ea typeface="Trebuchet MS"/>
              <a:cs typeface="Trebuchet MS"/>
              <a:sym typeface="Trebuchet MS"/>
            </a:endParaRPr>
          </a:p>
        </p:txBody>
      </p:sp>
      <p:sp>
        <p:nvSpPr>
          <p:cNvPr id="122" name="Google Shape;122;p29"/>
          <p:cNvSpPr txBox="1">
            <a:spLocks noGrp="1"/>
          </p:cNvSpPr>
          <p:nvPr>
            <p:ph type="body" idx="1"/>
          </p:nvPr>
        </p:nvSpPr>
        <p:spPr>
          <a:xfrm>
            <a:off x="630079" y="321469"/>
            <a:ext cx="7889100" cy="612600"/>
          </a:xfrm>
          <a:prstGeom prst="rect">
            <a:avLst/>
          </a:prstGeom>
          <a:noFill/>
          <a:ln>
            <a:noFill/>
          </a:ln>
        </p:spPr>
        <p:txBody>
          <a:bodyPr spcFirstLastPara="1" wrap="square" lIns="68575" tIns="34275" rIns="68575" bIns="34275" anchor="ctr" anchorCtr="0">
            <a:noAutofit/>
          </a:bodyPr>
          <a:lstStyle>
            <a:lvl1pPr marL="457200" marR="0" lvl="0" indent="-228600" algn="l" rtl="0">
              <a:spcBef>
                <a:spcPts val="3000"/>
              </a:spcBef>
              <a:spcAft>
                <a:spcPts val="0"/>
              </a:spcAft>
              <a:buSzPts val="1100"/>
              <a:buNone/>
              <a:defRPr sz="4600" b="1" i="0" u="none" strike="noStrike" cap="none">
                <a:solidFill>
                  <a:srgbClr val="001254"/>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3pPr>
            <a:lvl4pPr marL="1828800" marR="0" lvl="3"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23" name="Google Shape;123;p29"/>
          <p:cNvSpPr>
            <a:spLocks noGrp="1"/>
          </p:cNvSpPr>
          <p:nvPr>
            <p:ph type="body" idx="2"/>
          </p:nvPr>
        </p:nvSpPr>
        <p:spPr>
          <a:xfrm>
            <a:off x="232783" y="1002151"/>
            <a:ext cx="1181700" cy="1127400"/>
          </a:xfrm>
          <a:prstGeom prst="ellipse">
            <a:avLst/>
          </a:prstGeom>
          <a:solidFill>
            <a:schemeClr val="lt1"/>
          </a:solidFill>
          <a:ln w="57150" cap="flat" cmpd="sng">
            <a:solidFill>
              <a:srgbClr val="001254"/>
            </a:solidFill>
            <a:prstDash val="solid"/>
            <a:round/>
            <a:headEnd type="none" w="sm" len="sm"/>
            <a:tailEnd type="none" w="sm" len="sm"/>
          </a:ln>
        </p:spPr>
        <p:txBody>
          <a:bodyPr spcFirstLastPara="1" wrap="square" lIns="68575" tIns="34275" rIns="68575" bIns="34275" anchor="ctr" anchorCtr="0">
            <a:noAutofit/>
          </a:bodyPr>
          <a:lstStyle>
            <a:lvl1pPr marL="457200" marR="0" lvl="0" indent="-228600" algn="l" rtl="0">
              <a:spcBef>
                <a:spcPts val="3000"/>
              </a:spcBef>
              <a:spcAft>
                <a:spcPts val="0"/>
              </a:spcAft>
              <a:buSzPts val="1100"/>
              <a:buNone/>
              <a:defRPr sz="1900" b="0" i="1" u="none" strike="noStrike" cap="none">
                <a:solidFill>
                  <a:srgbClr val="7F7F7F"/>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3pPr>
            <a:lvl4pPr marL="1828800" marR="0" lvl="3"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24" name="Google Shape;124;p29"/>
          <p:cNvSpPr txBox="1">
            <a:spLocks noGrp="1"/>
          </p:cNvSpPr>
          <p:nvPr>
            <p:ph type="body" idx="3"/>
          </p:nvPr>
        </p:nvSpPr>
        <p:spPr>
          <a:xfrm>
            <a:off x="1609533" y="1250098"/>
            <a:ext cx="7302300" cy="631500"/>
          </a:xfrm>
          <a:prstGeom prst="rect">
            <a:avLst/>
          </a:prstGeom>
          <a:noFill/>
          <a:ln>
            <a:noFill/>
          </a:ln>
        </p:spPr>
        <p:txBody>
          <a:bodyPr spcFirstLastPara="1" wrap="square" lIns="68575" tIns="34275" rIns="68575" bIns="34275" anchor="ctr" anchorCtr="0">
            <a:noAutofit/>
          </a:bodyPr>
          <a:lstStyle>
            <a:lvl1pPr marL="457200" marR="0" lvl="0" indent="-228600" algn="l" rtl="0">
              <a:spcBef>
                <a:spcPts val="3000"/>
              </a:spcBef>
              <a:spcAft>
                <a:spcPts val="0"/>
              </a:spcAft>
              <a:buSzPts val="1100"/>
              <a:buNone/>
              <a:defRPr sz="3100" b="0" i="0" u="none" strike="noStrike" cap="none">
                <a:solidFill>
                  <a:schemeClr val="lt1"/>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3pPr>
            <a:lvl4pPr marL="1828800" marR="0" lvl="3"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25" name="Google Shape;125;p29"/>
          <p:cNvSpPr>
            <a:spLocks noGrp="1"/>
          </p:cNvSpPr>
          <p:nvPr>
            <p:ph type="body" idx="4"/>
          </p:nvPr>
        </p:nvSpPr>
        <p:spPr>
          <a:xfrm>
            <a:off x="229210" y="2267933"/>
            <a:ext cx="1181700" cy="1127400"/>
          </a:xfrm>
          <a:prstGeom prst="ellipse">
            <a:avLst/>
          </a:prstGeom>
          <a:solidFill>
            <a:schemeClr val="lt1"/>
          </a:solidFill>
          <a:ln w="57150" cap="flat" cmpd="sng">
            <a:solidFill>
              <a:srgbClr val="001254"/>
            </a:solidFill>
            <a:prstDash val="solid"/>
            <a:round/>
            <a:headEnd type="none" w="sm" len="sm"/>
            <a:tailEnd type="none" w="sm" len="sm"/>
          </a:ln>
        </p:spPr>
        <p:txBody>
          <a:bodyPr spcFirstLastPara="1" wrap="square" lIns="68575" tIns="34275" rIns="68575" bIns="34275" anchor="ctr" anchorCtr="0">
            <a:noAutofit/>
          </a:bodyPr>
          <a:lstStyle>
            <a:lvl1pPr marL="457200" marR="0" lvl="0" indent="-228600" algn="l" rtl="0">
              <a:spcBef>
                <a:spcPts val="3000"/>
              </a:spcBef>
              <a:spcAft>
                <a:spcPts val="0"/>
              </a:spcAft>
              <a:buSzPts val="1100"/>
              <a:buNone/>
              <a:defRPr sz="1900" b="0" i="1" u="none" strike="noStrike" cap="none">
                <a:solidFill>
                  <a:srgbClr val="7F7F7F"/>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3pPr>
            <a:lvl4pPr marL="1828800" marR="0" lvl="3"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26" name="Google Shape;126;p29"/>
          <p:cNvSpPr txBox="1">
            <a:spLocks noGrp="1"/>
          </p:cNvSpPr>
          <p:nvPr>
            <p:ph type="body" idx="5"/>
          </p:nvPr>
        </p:nvSpPr>
        <p:spPr>
          <a:xfrm>
            <a:off x="1598505" y="2515880"/>
            <a:ext cx="7302300" cy="631500"/>
          </a:xfrm>
          <a:prstGeom prst="rect">
            <a:avLst/>
          </a:prstGeom>
          <a:noFill/>
          <a:ln>
            <a:noFill/>
          </a:ln>
        </p:spPr>
        <p:txBody>
          <a:bodyPr spcFirstLastPara="1" wrap="square" lIns="68575" tIns="34275" rIns="68575" bIns="34275" anchor="ctr" anchorCtr="0">
            <a:noAutofit/>
          </a:bodyPr>
          <a:lstStyle>
            <a:lvl1pPr marL="457200" marR="0" lvl="0" indent="-228600" algn="l" rtl="0">
              <a:spcBef>
                <a:spcPts val="3000"/>
              </a:spcBef>
              <a:spcAft>
                <a:spcPts val="0"/>
              </a:spcAft>
              <a:buSzPts val="1100"/>
              <a:buNone/>
              <a:defRPr sz="3100" b="0" i="0" u="none" strike="noStrike" cap="none">
                <a:solidFill>
                  <a:schemeClr val="lt1"/>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3pPr>
            <a:lvl4pPr marL="1828800" marR="0" lvl="3"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27" name="Google Shape;127;p29"/>
          <p:cNvSpPr>
            <a:spLocks noGrp="1"/>
          </p:cNvSpPr>
          <p:nvPr>
            <p:ph type="body" idx="6"/>
          </p:nvPr>
        </p:nvSpPr>
        <p:spPr>
          <a:xfrm>
            <a:off x="229210" y="3533716"/>
            <a:ext cx="1181700" cy="1127400"/>
          </a:xfrm>
          <a:prstGeom prst="ellipse">
            <a:avLst/>
          </a:prstGeom>
          <a:solidFill>
            <a:schemeClr val="lt1"/>
          </a:solidFill>
          <a:ln w="57150" cap="flat" cmpd="sng">
            <a:solidFill>
              <a:srgbClr val="001254"/>
            </a:solidFill>
            <a:prstDash val="solid"/>
            <a:round/>
            <a:headEnd type="none" w="sm" len="sm"/>
            <a:tailEnd type="none" w="sm" len="sm"/>
          </a:ln>
        </p:spPr>
        <p:txBody>
          <a:bodyPr spcFirstLastPara="1" wrap="square" lIns="68575" tIns="34275" rIns="68575" bIns="34275" anchor="ctr" anchorCtr="0">
            <a:noAutofit/>
          </a:bodyPr>
          <a:lstStyle>
            <a:lvl1pPr marL="457200" marR="0" lvl="0" indent="-228600" algn="l" rtl="0">
              <a:spcBef>
                <a:spcPts val="3000"/>
              </a:spcBef>
              <a:spcAft>
                <a:spcPts val="0"/>
              </a:spcAft>
              <a:buSzPts val="1100"/>
              <a:buNone/>
              <a:defRPr sz="1900" b="0" i="1" u="none" strike="noStrike" cap="none">
                <a:solidFill>
                  <a:srgbClr val="7F7F7F"/>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3pPr>
            <a:lvl4pPr marL="1828800" marR="0" lvl="3"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28" name="Google Shape;128;p29"/>
          <p:cNvSpPr txBox="1">
            <a:spLocks noGrp="1"/>
          </p:cNvSpPr>
          <p:nvPr>
            <p:ph type="body" idx="7"/>
          </p:nvPr>
        </p:nvSpPr>
        <p:spPr>
          <a:xfrm>
            <a:off x="1598505" y="3781663"/>
            <a:ext cx="7302300" cy="631500"/>
          </a:xfrm>
          <a:prstGeom prst="rect">
            <a:avLst/>
          </a:prstGeom>
          <a:noFill/>
          <a:ln>
            <a:noFill/>
          </a:ln>
        </p:spPr>
        <p:txBody>
          <a:bodyPr spcFirstLastPara="1" wrap="square" lIns="68575" tIns="34275" rIns="68575" bIns="34275" anchor="ctr" anchorCtr="0">
            <a:noAutofit/>
          </a:bodyPr>
          <a:lstStyle>
            <a:lvl1pPr marL="457200" marR="0" lvl="0" indent="-425450" algn="l" rtl="0">
              <a:spcBef>
                <a:spcPts val="3000"/>
              </a:spcBef>
              <a:spcAft>
                <a:spcPts val="0"/>
              </a:spcAft>
              <a:buClr>
                <a:schemeClr val="lt1"/>
              </a:buClr>
              <a:buSzPts val="3100"/>
              <a:buFont typeface="Calibri"/>
              <a:buChar char="→"/>
              <a:defRPr sz="3100" b="0" i="0" u="none" strike="noStrike" cap="none">
                <a:solidFill>
                  <a:schemeClr val="lt1"/>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3pPr>
            <a:lvl4pPr marL="1828800" marR="0" lvl="3"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29" name="Google Shape;129;p29"/>
          <p:cNvSpPr txBox="1">
            <a:spLocks noGrp="1"/>
          </p:cNvSpPr>
          <p:nvPr>
            <p:ph type="sldNum" idx="12"/>
          </p:nvPr>
        </p:nvSpPr>
        <p:spPr>
          <a:xfrm>
            <a:off x="7384765" y="4818852"/>
            <a:ext cx="15090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30" name="Google Shape;130;p29" descr="&quot;&quot;"/>
          <p:cNvSpPr/>
          <p:nvPr/>
        </p:nvSpPr>
        <p:spPr>
          <a:xfrm>
            <a:off x="630079" y="1263940"/>
            <a:ext cx="8514000" cy="603900"/>
          </a:xfrm>
          <a:prstGeom prst="rect">
            <a:avLst/>
          </a:prstGeom>
          <a:solidFill>
            <a:schemeClr val="accent5"/>
          </a:solidFill>
          <a:ln>
            <a:noFill/>
          </a:ln>
        </p:spPr>
        <p:txBody>
          <a:bodyPr spcFirstLastPara="1" wrap="square" lIns="82050" tIns="41025" rIns="82050" bIns="41025" anchor="ctr" anchorCtr="0">
            <a:noAutofit/>
          </a:bodyPr>
          <a:lstStyle/>
          <a:p>
            <a:pPr marL="0" marR="0" lvl="0" indent="0" algn="ctr" rtl="0">
              <a:spcBef>
                <a:spcPts val="0"/>
              </a:spcBef>
              <a:spcAft>
                <a:spcPts val="0"/>
              </a:spcAft>
              <a:buNone/>
            </a:pPr>
            <a:endParaRPr sz="900" b="0" i="0" u="none" strike="noStrike" cap="none">
              <a:solidFill>
                <a:schemeClr val="lt1"/>
              </a:solidFill>
              <a:latin typeface="Trebuchet MS"/>
              <a:ea typeface="Trebuchet MS"/>
              <a:cs typeface="Trebuchet MS"/>
              <a:sym typeface="Trebuchet MS"/>
            </a:endParaRPr>
          </a:p>
        </p:txBody>
      </p:sp>
      <p:sp>
        <p:nvSpPr>
          <p:cNvPr id="131" name="Google Shape;131;p29" descr="&quot;&quot;"/>
          <p:cNvSpPr/>
          <p:nvPr/>
        </p:nvSpPr>
        <p:spPr>
          <a:xfrm>
            <a:off x="630079" y="2529724"/>
            <a:ext cx="8514000" cy="603900"/>
          </a:xfrm>
          <a:prstGeom prst="rect">
            <a:avLst/>
          </a:prstGeom>
          <a:solidFill>
            <a:schemeClr val="accent5"/>
          </a:solidFill>
          <a:ln>
            <a:noFill/>
          </a:ln>
        </p:spPr>
        <p:txBody>
          <a:bodyPr spcFirstLastPara="1" wrap="square" lIns="82050" tIns="41025" rIns="82050" bIns="41025" anchor="ctr" anchorCtr="0">
            <a:noAutofit/>
          </a:bodyPr>
          <a:lstStyle/>
          <a:p>
            <a:pPr marL="0" marR="0" lvl="0" indent="0" algn="ctr" rtl="0">
              <a:spcBef>
                <a:spcPts val="0"/>
              </a:spcBef>
              <a:spcAft>
                <a:spcPts val="0"/>
              </a:spcAft>
              <a:buNone/>
            </a:pPr>
            <a:endParaRPr sz="900" b="0" i="0" u="none" strike="noStrike" cap="none">
              <a:solidFill>
                <a:schemeClr val="lt1"/>
              </a:solidFill>
              <a:latin typeface="Trebuchet MS"/>
              <a:ea typeface="Trebuchet MS"/>
              <a:cs typeface="Trebuchet MS"/>
              <a:sym typeface="Trebuchet MS"/>
            </a:endParaRPr>
          </a:p>
        </p:txBody>
      </p:sp>
      <p:sp>
        <p:nvSpPr>
          <p:cNvPr id="132" name="Google Shape;132;p29" descr="&quot;&quot;"/>
          <p:cNvSpPr/>
          <p:nvPr/>
        </p:nvSpPr>
        <p:spPr>
          <a:xfrm>
            <a:off x="630079" y="3795507"/>
            <a:ext cx="8514000" cy="603900"/>
          </a:xfrm>
          <a:prstGeom prst="rect">
            <a:avLst/>
          </a:prstGeom>
          <a:solidFill>
            <a:schemeClr val="accent5"/>
          </a:solidFill>
          <a:ln>
            <a:noFill/>
          </a:ln>
        </p:spPr>
        <p:txBody>
          <a:bodyPr spcFirstLastPara="1" wrap="square" lIns="82050" tIns="41025" rIns="82050" bIns="41025" anchor="ctr" anchorCtr="0">
            <a:noAutofit/>
          </a:bodyPr>
          <a:lstStyle/>
          <a:p>
            <a:pPr marL="0" marR="0" lvl="0" indent="0" algn="ctr" rtl="0">
              <a:spcBef>
                <a:spcPts val="0"/>
              </a:spcBef>
              <a:spcAft>
                <a:spcPts val="0"/>
              </a:spcAft>
              <a:buNone/>
            </a:pPr>
            <a:endParaRPr sz="9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ontent Slide 2">
  <p:cSld name="Content Slide 2">
    <p:spTree>
      <p:nvGrpSpPr>
        <p:cNvPr id="1" name="Shape 133"/>
        <p:cNvGrpSpPr/>
        <p:nvPr/>
      </p:nvGrpSpPr>
      <p:grpSpPr>
        <a:xfrm>
          <a:off x="0" y="0"/>
          <a:ext cx="0" cy="0"/>
          <a:chOff x="0" y="0"/>
          <a:chExt cx="0" cy="0"/>
        </a:xfrm>
      </p:grpSpPr>
      <p:sp>
        <p:nvSpPr>
          <p:cNvPr id="134" name="Google Shape;134;p30"/>
          <p:cNvSpPr txBox="1">
            <a:spLocks noGrp="1"/>
          </p:cNvSpPr>
          <p:nvPr>
            <p:ph type="body" idx="1"/>
          </p:nvPr>
        </p:nvSpPr>
        <p:spPr>
          <a:xfrm>
            <a:off x="232304" y="1285875"/>
            <a:ext cx="8679300" cy="32550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3000"/>
              </a:spcBef>
              <a:spcAft>
                <a:spcPts val="0"/>
              </a:spcAft>
              <a:buSzPts val="1100"/>
              <a:buNone/>
              <a:defRPr sz="2500" b="0" i="0" u="none" strike="noStrike" cap="none">
                <a:solidFill>
                  <a:schemeClr val="dk1"/>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2300" b="0" i="0" u="none" strike="noStrike" cap="none">
                <a:solidFill>
                  <a:schemeClr val="dk1"/>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1900" b="0" i="0" u="none" strike="noStrike" cap="none">
                <a:solidFill>
                  <a:schemeClr val="dk1"/>
                </a:solidFill>
                <a:latin typeface="Trebuchet MS"/>
                <a:ea typeface="Trebuchet MS"/>
                <a:cs typeface="Trebuchet MS"/>
                <a:sym typeface="Trebuchet MS"/>
              </a:defRPr>
            </a:lvl3pPr>
            <a:lvl4pPr marL="1828800" marR="0" lvl="3" indent="-336550" algn="l" rtl="0">
              <a:spcBef>
                <a:spcPts val="3000"/>
              </a:spcBef>
              <a:spcAft>
                <a:spcPts val="0"/>
              </a:spcAft>
              <a:buClr>
                <a:schemeClr val="dk1"/>
              </a:buClr>
              <a:buSzPts val="1700"/>
              <a:buFont typeface="Noto Sans Symbols"/>
              <a:buChar char="❖"/>
              <a:defRPr sz="1700" b="0" i="0" u="none" strike="noStrike" cap="none">
                <a:solidFill>
                  <a:schemeClr val="dk1"/>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35" name="Google Shape;135;p30"/>
          <p:cNvSpPr txBox="1">
            <a:spLocks noGrp="1"/>
          </p:cNvSpPr>
          <p:nvPr>
            <p:ph type="sldNum" idx="12"/>
          </p:nvPr>
        </p:nvSpPr>
        <p:spPr>
          <a:xfrm>
            <a:off x="7384765" y="4818852"/>
            <a:ext cx="15090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36" name="Google Shape;136;p30"/>
          <p:cNvSpPr txBox="1">
            <a:spLocks noGrp="1"/>
          </p:cNvSpPr>
          <p:nvPr>
            <p:ph type="title"/>
          </p:nvPr>
        </p:nvSpPr>
        <p:spPr>
          <a:xfrm>
            <a:off x="232304" y="329339"/>
            <a:ext cx="8679300" cy="612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4800"/>
              <a:buNone/>
              <a:defRPr sz="4600">
                <a:solidFill>
                  <a:srgbClr val="001254"/>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ide-by-Side Content Slide 2">
  <p:cSld name="Side-by-Side Content Slide 2">
    <p:spTree>
      <p:nvGrpSpPr>
        <p:cNvPr id="1" name="Shape 137"/>
        <p:cNvGrpSpPr/>
        <p:nvPr/>
      </p:nvGrpSpPr>
      <p:grpSpPr>
        <a:xfrm>
          <a:off x="0" y="0"/>
          <a:ext cx="0" cy="0"/>
          <a:chOff x="0" y="0"/>
          <a:chExt cx="0" cy="0"/>
        </a:xfrm>
      </p:grpSpPr>
      <p:sp>
        <p:nvSpPr>
          <p:cNvPr id="138" name="Google Shape;138;p31"/>
          <p:cNvSpPr txBox="1">
            <a:spLocks noGrp="1"/>
          </p:cNvSpPr>
          <p:nvPr>
            <p:ph type="body" idx="1"/>
          </p:nvPr>
        </p:nvSpPr>
        <p:spPr>
          <a:xfrm>
            <a:off x="232304" y="1285875"/>
            <a:ext cx="4098600" cy="3255000"/>
          </a:xfrm>
          <a:prstGeom prst="rect">
            <a:avLst/>
          </a:prstGeom>
          <a:noFill/>
          <a:ln>
            <a:noFill/>
          </a:ln>
        </p:spPr>
        <p:txBody>
          <a:bodyPr spcFirstLastPara="1" wrap="square" lIns="68575" tIns="34275" rIns="68575" bIns="34275" anchor="t" anchorCtr="0">
            <a:noAutofit/>
          </a:bodyPr>
          <a:lstStyle>
            <a:lvl1pPr marL="457200" marR="0" lvl="0" indent="-228600" algn="l" rtl="0">
              <a:spcBef>
                <a:spcPts val="3000"/>
              </a:spcBef>
              <a:spcAft>
                <a:spcPts val="0"/>
              </a:spcAft>
              <a:buSzPts val="1100"/>
              <a:buNone/>
              <a:defRPr sz="2100" b="0" i="0" u="none" strike="noStrike" cap="none">
                <a:solidFill>
                  <a:schemeClr val="dk1"/>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1900" b="0" i="0" u="none" strike="noStrike" cap="none">
                <a:solidFill>
                  <a:schemeClr val="dk1"/>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1700" b="0" i="0" u="none" strike="noStrike" cap="none">
                <a:solidFill>
                  <a:schemeClr val="dk1"/>
                </a:solidFill>
                <a:latin typeface="Trebuchet MS"/>
                <a:ea typeface="Trebuchet MS"/>
                <a:cs typeface="Trebuchet MS"/>
                <a:sym typeface="Trebuchet MS"/>
              </a:defRPr>
            </a:lvl3pPr>
            <a:lvl4pPr marL="1828800" marR="0" lvl="3" indent="-323850" algn="l" rtl="0">
              <a:spcBef>
                <a:spcPts val="3000"/>
              </a:spcBef>
              <a:spcAft>
                <a:spcPts val="0"/>
              </a:spcAft>
              <a:buClr>
                <a:schemeClr val="dk1"/>
              </a:buClr>
              <a:buSzPts val="1500"/>
              <a:buFont typeface="Noto Sans Symbols"/>
              <a:buChar char="❖"/>
              <a:defRPr sz="1500" b="0" i="0" u="none" strike="noStrike" cap="none">
                <a:solidFill>
                  <a:schemeClr val="dk1"/>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
        <p:nvSpPr>
          <p:cNvPr id="139" name="Google Shape;139;p31"/>
          <p:cNvSpPr txBox="1">
            <a:spLocks noGrp="1"/>
          </p:cNvSpPr>
          <p:nvPr>
            <p:ph type="sldNum" idx="12"/>
          </p:nvPr>
        </p:nvSpPr>
        <p:spPr>
          <a:xfrm>
            <a:off x="7384765" y="4818852"/>
            <a:ext cx="15090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40" name="Google Shape;140;p31"/>
          <p:cNvSpPr txBox="1">
            <a:spLocks noGrp="1"/>
          </p:cNvSpPr>
          <p:nvPr>
            <p:ph type="title"/>
          </p:nvPr>
        </p:nvSpPr>
        <p:spPr>
          <a:xfrm>
            <a:off x="232304" y="329339"/>
            <a:ext cx="8679300" cy="612600"/>
          </a:xfrm>
          <a:prstGeom prst="rect">
            <a:avLst/>
          </a:prstGeom>
          <a:noFill/>
          <a:ln>
            <a:noFill/>
          </a:ln>
        </p:spPr>
        <p:txBody>
          <a:bodyPr spcFirstLastPara="1" wrap="square" lIns="0" tIns="0" rIns="0" bIns="0" anchor="ctr" anchorCtr="0">
            <a:noAutofit/>
          </a:bodyPr>
          <a:lstStyle>
            <a:lvl1pPr lvl="0" algn="ctr" rtl="0">
              <a:spcBef>
                <a:spcPts val="0"/>
              </a:spcBef>
              <a:spcAft>
                <a:spcPts val="0"/>
              </a:spcAft>
              <a:buSzPts val="4800"/>
              <a:buNone/>
              <a:defRPr sz="4600">
                <a:solidFill>
                  <a:srgbClr val="001254"/>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41" name="Google Shape;141;p31"/>
          <p:cNvSpPr txBox="1">
            <a:spLocks noGrp="1"/>
          </p:cNvSpPr>
          <p:nvPr>
            <p:ph type="body" idx="2"/>
          </p:nvPr>
        </p:nvSpPr>
        <p:spPr>
          <a:xfrm>
            <a:off x="4813093" y="1285875"/>
            <a:ext cx="4098600" cy="3255000"/>
          </a:xfrm>
          <a:prstGeom prst="rect">
            <a:avLst/>
          </a:prstGeom>
          <a:solidFill>
            <a:schemeClr val="accent5"/>
          </a:solidFill>
          <a:ln>
            <a:noFill/>
          </a:ln>
        </p:spPr>
        <p:txBody>
          <a:bodyPr spcFirstLastPara="1" wrap="square" lIns="68575" tIns="34275" rIns="68575" bIns="34275" anchor="t" anchorCtr="0">
            <a:noAutofit/>
          </a:bodyPr>
          <a:lstStyle>
            <a:lvl1pPr marL="457200" marR="0" lvl="0" indent="-228600" algn="l" rtl="0">
              <a:spcBef>
                <a:spcPts val="3000"/>
              </a:spcBef>
              <a:spcAft>
                <a:spcPts val="0"/>
              </a:spcAft>
              <a:buSzPts val="1100"/>
              <a:buNone/>
              <a:defRPr sz="2100" b="0" i="0" u="none" strike="noStrike" cap="none">
                <a:solidFill>
                  <a:schemeClr val="lt1"/>
                </a:solidFill>
                <a:latin typeface="Trebuchet MS"/>
                <a:ea typeface="Trebuchet MS"/>
                <a:cs typeface="Trebuchet MS"/>
                <a:sym typeface="Trebuchet MS"/>
              </a:defRPr>
            </a:lvl1pPr>
            <a:lvl2pPr marL="914400" marR="0" lvl="1" indent="-228600" algn="l" rtl="0">
              <a:spcBef>
                <a:spcPts val="3000"/>
              </a:spcBef>
              <a:spcAft>
                <a:spcPts val="0"/>
              </a:spcAft>
              <a:buSzPts val="1100"/>
              <a:buNone/>
              <a:defRPr sz="1900" b="0" i="0" u="none" strike="noStrike" cap="none">
                <a:solidFill>
                  <a:schemeClr val="lt1"/>
                </a:solidFill>
                <a:latin typeface="Trebuchet MS"/>
                <a:ea typeface="Trebuchet MS"/>
                <a:cs typeface="Trebuchet MS"/>
                <a:sym typeface="Trebuchet MS"/>
              </a:defRPr>
            </a:lvl2pPr>
            <a:lvl3pPr marL="1371600" marR="0" lvl="2" indent="-228600" algn="l" rtl="0">
              <a:spcBef>
                <a:spcPts val="3000"/>
              </a:spcBef>
              <a:spcAft>
                <a:spcPts val="0"/>
              </a:spcAft>
              <a:buSzPts val="1100"/>
              <a:buNone/>
              <a:defRPr sz="1700" b="0" i="0" u="none" strike="noStrike" cap="none">
                <a:solidFill>
                  <a:schemeClr val="lt1"/>
                </a:solidFill>
                <a:latin typeface="Trebuchet MS"/>
                <a:ea typeface="Trebuchet MS"/>
                <a:cs typeface="Trebuchet MS"/>
                <a:sym typeface="Trebuchet MS"/>
              </a:defRPr>
            </a:lvl3pPr>
            <a:lvl4pPr marL="1828800" marR="0" lvl="3" indent="-323850" algn="l" rtl="0">
              <a:spcBef>
                <a:spcPts val="3000"/>
              </a:spcBef>
              <a:spcAft>
                <a:spcPts val="0"/>
              </a:spcAft>
              <a:buClr>
                <a:schemeClr val="lt1"/>
              </a:buClr>
              <a:buSzPts val="1500"/>
              <a:buFont typeface="Noto Sans Symbols"/>
              <a:buChar char="❖"/>
              <a:defRPr sz="1500" b="0" i="0" u="none" strike="noStrike" cap="none">
                <a:solidFill>
                  <a:schemeClr val="lt1"/>
                </a:solidFill>
                <a:latin typeface="Trebuchet MS"/>
                <a:ea typeface="Trebuchet MS"/>
                <a:cs typeface="Trebuchet MS"/>
                <a:sym typeface="Trebuchet MS"/>
              </a:defRPr>
            </a:lvl4pPr>
            <a:lvl5pPr marL="2286000" marR="0" lvl="4"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5pPr>
            <a:lvl6pPr marL="2743200" marR="0" lvl="5"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6pPr>
            <a:lvl7pPr marL="3200400" marR="0" lvl="6"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7pPr>
            <a:lvl8pPr marL="3657600" marR="0" lvl="7"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8pPr>
            <a:lvl9pPr marL="4114800" marR="0" lvl="8" indent="-228600" algn="l" rtl="0">
              <a:spcBef>
                <a:spcPts val="3000"/>
              </a:spcBef>
              <a:spcAft>
                <a:spcPts val="0"/>
              </a:spcAft>
              <a:buSzPts val="1100"/>
              <a:buNone/>
              <a:defRPr sz="2100" b="0" i="0" u="none" strike="noStrike" cap="none">
                <a:solidFill>
                  <a:srgbClr val="5C6670"/>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_Content Slide 2">
  <p:cSld name="1_Content Slide 2">
    <p:spTree>
      <p:nvGrpSpPr>
        <p:cNvPr id="1" name="Shape 142"/>
        <p:cNvGrpSpPr/>
        <p:nvPr/>
      </p:nvGrpSpPr>
      <p:grpSpPr>
        <a:xfrm>
          <a:off x="0" y="0"/>
          <a:ext cx="0" cy="0"/>
          <a:chOff x="0" y="0"/>
          <a:chExt cx="0" cy="0"/>
        </a:xfrm>
      </p:grpSpPr>
      <p:sp>
        <p:nvSpPr>
          <p:cNvPr id="143" name="Google Shape;143;p32"/>
          <p:cNvSpPr txBox="1">
            <a:spLocks noGrp="1"/>
          </p:cNvSpPr>
          <p:nvPr>
            <p:ph type="body" idx="1"/>
          </p:nvPr>
        </p:nvSpPr>
        <p:spPr>
          <a:xfrm>
            <a:off x="232304" y="1285875"/>
            <a:ext cx="8679300" cy="3255000"/>
          </a:xfrm>
          <a:prstGeom prst="rect">
            <a:avLst/>
          </a:prstGeom>
          <a:noFill/>
          <a:ln>
            <a:noFill/>
          </a:ln>
        </p:spPr>
        <p:txBody>
          <a:bodyPr spcFirstLastPara="1" wrap="square" lIns="36150" tIns="18075" rIns="36150" bIns="18075" anchor="t" anchorCtr="0">
            <a:noAutofit/>
          </a:bodyPr>
          <a:lstStyle>
            <a:lvl1pPr marL="457200" marR="0" lvl="0" indent="-228600" algn="l" rtl="0">
              <a:lnSpc>
                <a:spcPct val="100000"/>
              </a:lnSpc>
              <a:spcBef>
                <a:spcPts val="0"/>
              </a:spcBef>
              <a:spcAft>
                <a:spcPts val="0"/>
              </a:spcAft>
              <a:buClr>
                <a:srgbClr val="000000"/>
              </a:buClr>
              <a:buSzPts val="600"/>
              <a:buFont typeface="Arial"/>
              <a:buNone/>
              <a:defRPr sz="26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600"/>
              <a:buFont typeface="Arial"/>
              <a:buNone/>
              <a:defRPr sz="23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600"/>
              <a:buFont typeface="Arial"/>
              <a:buNone/>
              <a:defRPr sz="1900" b="0" i="0" u="none" strike="noStrike" cap="none">
                <a:solidFill>
                  <a:schemeClr val="dk1"/>
                </a:solidFill>
                <a:latin typeface="Arial"/>
                <a:ea typeface="Arial"/>
                <a:cs typeface="Arial"/>
                <a:sym typeface="Arial"/>
              </a:defRPr>
            </a:lvl3pPr>
            <a:lvl4pPr marL="1828800" marR="0" lvl="3" indent="-285750" algn="l" rtl="0">
              <a:lnSpc>
                <a:spcPct val="100000"/>
              </a:lnSpc>
              <a:spcBef>
                <a:spcPts val="0"/>
              </a:spcBef>
              <a:spcAft>
                <a:spcPts val="0"/>
              </a:spcAft>
              <a:buClr>
                <a:srgbClr val="000000"/>
              </a:buClr>
              <a:buSzPts val="900"/>
              <a:buFont typeface="Noto Sans Symbols"/>
              <a:buChar char="❖"/>
              <a:defRPr sz="17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600"/>
              <a:buFont typeface="Arial"/>
              <a:buNone/>
              <a:defRPr sz="11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600"/>
              <a:buFont typeface="Arial"/>
              <a:buNone/>
              <a:defRPr sz="11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600"/>
              <a:buFont typeface="Arial"/>
              <a:buNone/>
              <a:defRPr sz="11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600"/>
              <a:buFont typeface="Arial"/>
              <a:buNone/>
              <a:defRPr sz="11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600"/>
              <a:buFont typeface="Arial"/>
              <a:buNone/>
              <a:defRPr sz="1100" b="0" i="0" u="none" strike="noStrike" cap="none">
                <a:solidFill>
                  <a:srgbClr val="000000"/>
                </a:solidFill>
                <a:latin typeface="Arial"/>
                <a:ea typeface="Arial"/>
                <a:cs typeface="Arial"/>
                <a:sym typeface="Arial"/>
              </a:defRPr>
            </a:lvl9pPr>
          </a:lstStyle>
          <a:p>
            <a:endParaRPr/>
          </a:p>
        </p:txBody>
      </p:sp>
      <p:sp>
        <p:nvSpPr>
          <p:cNvPr id="144" name="Google Shape;144;p32"/>
          <p:cNvSpPr txBox="1">
            <a:spLocks noGrp="1"/>
          </p:cNvSpPr>
          <p:nvPr>
            <p:ph type="sldNum" idx="12"/>
          </p:nvPr>
        </p:nvSpPr>
        <p:spPr>
          <a:xfrm>
            <a:off x="7384771" y="4818852"/>
            <a:ext cx="1509000" cy="273900"/>
          </a:xfrm>
          <a:prstGeom prst="rect">
            <a:avLst/>
          </a:prstGeom>
          <a:noFill/>
          <a:ln>
            <a:noFill/>
          </a:ln>
        </p:spPr>
        <p:txBody>
          <a:bodyPr spcFirstLastPara="1" wrap="square" lIns="36150" tIns="18075" rIns="36150" bIns="18075" anchor="ctr" anchorCtr="0">
            <a:noAutofit/>
          </a:bodyPr>
          <a:lstStyle>
            <a:lvl1pPr marL="0" marR="0" lvl="0"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500"/>
              <a:buFont typeface="Arial"/>
              <a:buNone/>
              <a:defRPr sz="1000" b="1" i="0" u="none" strike="noStrike" cap="none">
                <a:solidFill>
                  <a:schemeClr val="l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
              <a:t>‹#›</a:t>
            </a:fld>
            <a:endParaRPr/>
          </a:p>
        </p:txBody>
      </p:sp>
      <p:sp>
        <p:nvSpPr>
          <p:cNvPr id="145" name="Google Shape;145;p32"/>
          <p:cNvSpPr txBox="1">
            <a:spLocks noGrp="1"/>
          </p:cNvSpPr>
          <p:nvPr>
            <p:ph type="title"/>
          </p:nvPr>
        </p:nvSpPr>
        <p:spPr>
          <a:xfrm>
            <a:off x="232304" y="329339"/>
            <a:ext cx="8679300" cy="612300"/>
          </a:xfrm>
          <a:prstGeom prst="rect">
            <a:avLst/>
          </a:prstGeom>
          <a:noFill/>
          <a:ln>
            <a:noFill/>
          </a:ln>
        </p:spPr>
        <p:txBody>
          <a:bodyPr spcFirstLastPara="1" wrap="square" lIns="0" tIns="0" rIns="0" bIns="0" anchor="ctr" anchorCtr="0">
            <a:noAutofit/>
          </a:bodyPr>
          <a:lstStyle>
            <a:lvl1pPr lvl="0" algn="ctr" rtl="0">
              <a:lnSpc>
                <a:spcPct val="100000"/>
              </a:lnSpc>
              <a:spcBef>
                <a:spcPts val="0"/>
              </a:spcBef>
              <a:spcAft>
                <a:spcPts val="0"/>
              </a:spcAft>
              <a:buClr>
                <a:srgbClr val="001254"/>
              </a:buClr>
              <a:buSzPts val="600"/>
              <a:buFont typeface="Trebuchet MS"/>
              <a:buNone/>
              <a:defRPr sz="4700">
                <a:solidFill>
                  <a:srgbClr val="001254"/>
                </a:solidFill>
              </a:defRPr>
            </a:lvl1pPr>
            <a:lvl2pPr lvl="1" algn="ctr" rtl="0">
              <a:lnSpc>
                <a:spcPct val="100000"/>
              </a:lnSpc>
              <a:spcBef>
                <a:spcPts val="0"/>
              </a:spcBef>
              <a:spcAft>
                <a:spcPts val="0"/>
              </a:spcAft>
              <a:buClr>
                <a:srgbClr val="FFFFFF"/>
              </a:buClr>
              <a:buSzPts val="600"/>
              <a:buFont typeface="Trebuchet MS"/>
              <a:buNone/>
              <a:defRPr sz="800"/>
            </a:lvl2pPr>
            <a:lvl3pPr lvl="2" algn="ctr" rtl="0">
              <a:lnSpc>
                <a:spcPct val="100000"/>
              </a:lnSpc>
              <a:spcBef>
                <a:spcPts val="0"/>
              </a:spcBef>
              <a:spcAft>
                <a:spcPts val="0"/>
              </a:spcAft>
              <a:buClr>
                <a:srgbClr val="FFFFFF"/>
              </a:buClr>
              <a:buSzPts val="600"/>
              <a:buFont typeface="Trebuchet MS"/>
              <a:buNone/>
              <a:defRPr sz="800"/>
            </a:lvl3pPr>
            <a:lvl4pPr lvl="3" algn="ctr" rtl="0">
              <a:lnSpc>
                <a:spcPct val="100000"/>
              </a:lnSpc>
              <a:spcBef>
                <a:spcPts val="0"/>
              </a:spcBef>
              <a:spcAft>
                <a:spcPts val="0"/>
              </a:spcAft>
              <a:buClr>
                <a:srgbClr val="FFFFFF"/>
              </a:buClr>
              <a:buSzPts val="600"/>
              <a:buFont typeface="Trebuchet MS"/>
              <a:buNone/>
              <a:defRPr sz="800"/>
            </a:lvl4pPr>
            <a:lvl5pPr lvl="4" algn="ctr" rtl="0">
              <a:lnSpc>
                <a:spcPct val="100000"/>
              </a:lnSpc>
              <a:spcBef>
                <a:spcPts val="0"/>
              </a:spcBef>
              <a:spcAft>
                <a:spcPts val="0"/>
              </a:spcAft>
              <a:buClr>
                <a:srgbClr val="FFFFFF"/>
              </a:buClr>
              <a:buSzPts val="600"/>
              <a:buFont typeface="Trebuchet MS"/>
              <a:buNone/>
              <a:defRPr sz="800"/>
            </a:lvl5pPr>
            <a:lvl6pPr lvl="5" algn="ctr" rtl="0">
              <a:lnSpc>
                <a:spcPct val="100000"/>
              </a:lnSpc>
              <a:spcBef>
                <a:spcPts val="0"/>
              </a:spcBef>
              <a:spcAft>
                <a:spcPts val="0"/>
              </a:spcAft>
              <a:buClr>
                <a:srgbClr val="FFFFFF"/>
              </a:buClr>
              <a:buSzPts val="600"/>
              <a:buFont typeface="Trebuchet MS"/>
              <a:buNone/>
              <a:defRPr sz="800"/>
            </a:lvl6pPr>
            <a:lvl7pPr lvl="6" algn="ctr" rtl="0">
              <a:lnSpc>
                <a:spcPct val="100000"/>
              </a:lnSpc>
              <a:spcBef>
                <a:spcPts val="0"/>
              </a:spcBef>
              <a:spcAft>
                <a:spcPts val="0"/>
              </a:spcAft>
              <a:buClr>
                <a:srgbClr val="FFFFFF"/>
              </a:buClr>
              <a:buSzPts val="600"/>
              <a:buFont typeface="Trebuchet MS"/>
              <a:buNone/>
              <a:defRPr sz="800"/>
            </a:lvl7pPr>
            <a:lvl8pPr lvl="7" algn="ctr" rtl="0">
              <a:lnSpc>
                <a:spcPct val="100000"/>
              </a:lnSpc>
              <a:spcBef>
                <a:spcPts val="0"/>
              </a:spcBef>
              <a:spcAft>
                <a:spcPts val="0"/>
              </a:spcAft>
              <a:buClr>
                <a:srgbClr val="FFFFFF"/>
              </a:buClr>
              <a:buSzPts val="600"/>
              <a:buFont typeface="Trebuchet MS"/>
              <a:buNone/>
              <a:defRPr sz="800"/>
            </a:lvl8pPr>
            <a:lvl9pPr lvl="8" algn="ctr" rtl="0">
              <a:lnSpc>
                <a:spcPct val="100000"/>
              </a:lnSpc>
              <a:spcBef>
                <a:spcPts val="0"/>
              </a:spcBef>
              <a:spcAft>
                <a:spcPts val="0"/>
              </a:spcAft>
              <a:buClr>
                <a:srgbClr val="FFFFFF"/>
              </a:buClr>
              <a:buSzPts val="600"/>
              <a:buFont typeface="Trebuchet MS"/>
              <a:buNone/>
              <a:defRPr sz="800"/>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White Contact Info Slide">
  <p:cSld name="White Contact Info Slide">
    <p:spTree>
      <p:nvGrpSpPr>
        <p:cNvPr id="1" name="Shape 146"/>
        <p:cNvGrpSpPr/>
        <p:nvPr/>
      </p:nvGrpSpPr>
      <p:grpSpPr>
        <a:xfrm>
          <a:off x="0" y="0"/>
          <a:ext cx="0" cy="0"/>
          <a:chOff x="0" y="0"/>
          <a:chExt cx="0" cy="0"/>
        </a:xfrm>
      </p:grpSpPr>
      <p:sp>
        <p:nvSpPr>
          <p:cNvPr id="147" name="Google Shape;147;p33"/>
          <p:cNvSpPr txBox="1">
            <a:spLocks noGrp="1"/>
          </p:cNvSpPr>
          <p:nvPr>
            <p:ph type="title"/>
          </p:nvPr>
        </p:nvSpPr>
        <p:spPr>
          <a:xfrm>
            <a:off x="446484" y="332720"/>
            <a:ext cx="8250900" cy="612600"/>
          </a:xfrm>
          <a:prstGeom prst="rect">
            <a:avLst/>
          </a:prstGeom>
          <a:noFill/>
          <a:ln>
            <a:noFill/>
          </a:ln>
        </p:spPr>
        <p:txBody>
          <a:bodyPr spcFirstLastPara="1" wrap="square" lIns="0" tIns="0" rIns="0" bIns="0" anchor="ctr" anchorCtr="0">
            <a:noAutofit/>
          </a:bodyPr>
          <a:lstStyle>
            <a:lvl1pPr lvl="0" algn="ctr" rtl="0">
              <a:lnSpc>
                <a:spcPct val="90000"/>
              </a:lnSpc>
              <a:spcBef>
                <a:spcPts val="0"/>
              </a:spcBef>
              <a:spcAft>
                <a:spcPts val="0"/>
              </a:spcAft>
              <a:buClr>
                <a:schemeClr val="dk2"/>
              </a:buClr>
              <a:buSzPts val="4500"/>
              <a:buFont typeface="Trebuchet MS"/>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8" name="Google Shape;148;p33"/>
          <p:cNvSpPr txBox="1">
            <a:spLocks noGrp="1"/>
          </p:cNvSpPr>
          <p:nvPr>
            <p:ph type="sldNum" idx="12"/>
          </p:nvPr>
        </p:nvSpPr>
        <p:spPr>
          <a:xfrm>
            <a:off x="6880594" y="4780264"/>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149" name="Google Shape;149;p33"/>
          <p:cNvSpPr txBox="1">
            <a:spLocks noGrp="1"/>
          </p:cNvSpPr>
          <p:nvPr>
            <p:ph type="body" idx="1"/>
          </p:nvPr>
        </p:nvSpPr>
        <p:spPr>
          <a:xfrm>
            <a:off x="446485" y="1125141"/>
            <a:ext cx="8250900" cy="2893200"/>
          </a:xfrm>
          <a:prstGeom prst="rect">
            <a:avLst/>
          </a:prstGeom>
          <a:noFill/>
          <a:ln>
            <a:noFill/>
          </a:ln>
        </p:spPr>
        <p:txBody>
          <a:bodyPr spcFirstLastPara="1" wrap="square" lIns="68575" tIns="34275" rIns="68575" bIns="34275" anchor="ctr" anchorCtr="0">
            <a:noAutofit/>
          </a:bodyPr>
          <a:lstStyle>
            <a:lvl1pPr marL="457200" marR="0" lvl="0" indent="-387350" algn="ctr" rtl="0">
              <a:lnSpc>
                <a:spcPct val="90000"/>
              </a:lnSpc>
              <a:spcBef>
                <a:spcPts val="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Trebuchet MS"/>
                <a:ea typeface="Trebuchet MS"/>
                <a:cs typeface="Trebuchet MS"/>
                <a:sym typeface="Trebuchet MS"/>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rebuchet MS"/>
                <a:ea typeface="Trebuchet MS"/>
                <a:cs typeface="Trebuchet MS"/>
                <a:sym typeface="Trebuchet MS"/>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rebuchet MS"/>
                <a:ea typeface="Trebuchet MS"/>
                <a:cs typeface="Trebuchet MS"/>
                <a:sym typeface="Trebuchet MS"/>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rebuchet MS"/>
                <a:ea typeface="Trebuchet MS"/>
                <a:cs typeface="Trebuchet MS"/>
                <a:sym typeface="Trebuchet MS"/>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rebuchet MS"/>
                <a:ea typeface="Trebuchet MS"/>
                <a:cs typeface="Trebuchet MS"/>
                <a:sym typeface="Trebuchet MS"/>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rebuchet MS"/>
                <a:ea typeface="Trebuchet MS"/>
                <a:cs typeface="Trebuchet MS"/>
                <a:sym typeface="Trebuchet MS"/>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Slide 1">
  <p:cSld name="Title Slide_1">
    <p:spTree>
      <p:nvGrpSpPr>
        <p:cNvPr id="1" name="Shape 150"/>
        <p:cNvGrpSpPr/>
        <p:nvPr/>
      </p:nvGrpSpPr>
      <p:grpSpPr>
        <a:xfrm>
          <a:off x="0" y="0"/>
          <a:ext cx="0" cy="0"/>
          <a:chOff x="0" y="0"/>
          <a:chExt cx="0" cy="0"/>
        </a:xfrm>
      </p:grpSpPr>
      <p:sp>
        <p:nvSpPr>
          <p:cNvPr id="151" name="Google Shape;151;p34"/>
          <p:cNvSpPr txBox="1">
            <a:spLocks noGrp="1"/>
          </p:cNvSpPr>
          <p:nvPr>
            <p:ph type="ctrTitle"/>
          </p:nvPr>
        </p:nvSpPr>
        <p:spPr>
          <a:xfrm>
            <a:off x="685800" y="1594485"/>
            <a:ext cx="7772400" cy="10803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800"/>
              <a:buNone/>
              <a:defRPr/>
            </a:lvl1pPr>
            <a:lvl2pPr lvl="1" algn="l" rtl="0">
              <a:lnSpc>
                <a:spcPct val="100000"/>
              </a:lnSpc>
              <a:spcBef>
                <a:spcPts val="0"/>
              </a:spcBef>
              <a:spcAft>
                <a:spcPts val="0"/>
              </a:spcAft>
              <a:buSzPts val="800"/>
              <a:buNone/>
              <a:defRPr/>
            </a:lvl2pPr>
            <a:lvl3pPr lvl="2" algn="l" rtl="0">
              <a:lnSpc>
                <a:spcPct val="100000"/>
              </a:lnSpc>
              <a:spcBef>
                <a:spcPts val="0"/>
              </a:spcBef>
              <a:spcAft>
                <a:spcPts val="0"/>
              </a:spcAft>
              <a:buSzPts val="800"/>
              <a:buNone/>
              <a:defRPr/>
            </a:lvl3pPr>
            <a:lvl4pPr lvl="3" algn="l" rtl="0">
              <a:lnSpc>
                <a:spcPct val="100000"/>
              </a:lnSpc>
              <a:spcBef>
                <a:spcPts val="0"/>
              </a:spcBef>
              <a:spcAft>
                <a:spcPts val="0"/>
              </a:spcAft>
              <a:buSzPts val="800"/>
              <a:buNone/>
              <a:defRPr/>
            </a:lvl4pPr>
            <a:lvl5pPr lvl="4" algn="l" rtl="0">
              <a:lnSpc>
                <a:spcPct val="100000"/>
              </a:lnSpc>
              <a:spcBef>
                <a:spcPts val="0"/>
              </a:spcBef>
              <a:spcAft>
                <a:spcPts val="0"/>
              </a:spcAft>
              <a:buSzPts val="800"/>
              <a:buNone/>
              <a:defRPr/>
            </a:lvl5pPr>
            <a:lvl6pPr lvl="5" algn="l" rtl="0">
              <a:lnSpc>
                <a:spcPct val="100000"/>
              </a:lnSpc>
              <a:spcBef>
                <a:spcPts val="0"/>
              </a:spcBef>
              <a:spcAft>
                <a:spcPts val="0"/>
              </a:spcAft>
              <a:buSzPts val="800"/>
              <a:buNone/>
              <a:defRPr/>
            </a:lvl6pPr>
            <a:lvl7pPr lvl="6" algn="l" rtl="0">
              <a:lnSpc>
                <a:spcPct val="100000"/>
              </a:lnSpc>
              <a:spcBef>
                <a:spcPts val="0"/>
              </a:spcBef>
              <a:spcAft>
                <a:spcPts val="0"/>
              </a:spcAft>
              <a:buSzPts val="800"/>
              <a:buNone/>
              <a:defRPr/>
            </a:lvl7pPr>
            <a:lvl8pPr lvl="7" algn="l" rtl="0">
              <a:lnSpc>
                <a:spcPct val="100000"/>
              </a:lnSpc>
              <a:spcBef>
                <a:spcPts val="0"/>
              </a:spcBef>
              <a:spcAft>
                <a:spcPts val="0"/>
              </a:spcAft>
              <a:buSzPts val="800"/>
              <a:buNone/>
              <a:defRPr/>
            </a:lvl8pPr>
            <a:lvl9pPr lvl="8" algn="l" rtl="0">
              <a:lnSpc>
                <a:spcPct val="100000"/>
              </a:lnSpc>
              <a:spcBef>
                <a:spcPts val="0"/>
              </a:spcBef>
              <a:spcAft>
                <a:spcPts val="0"/>
              </a:spcAft>
              <a:buSzPts val="800"/>
              <a:buNone/>
              <a:defRPr/>
            </a:lvl9pPr>
          </a:lstStyle>
          <a:p>
            <a:endParaRPr/>
          </a:p>
        </p:txBody>
      </p:sp>
      <p:sp>
        <p:nvSpPr>
          <p:cNvPr id="152" name="Google Shape;152;p34"/>
          <p:cNvSpPr txBox="1">
            <a:spLocks noGrp="1"/>
          </p:cNvSpPr>
          <p:nvPr>
            <p:ph type="subTitle" idx="1"/>
          </p:nvPr>
        </p:nvSpPr>
        <p:spPr>
          <a:xfrm>
            <a:off x="1371600" y="2880360"/>
            <a:ext cx="6400800" cy="12858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800"/>
              <a:buNone/>
              <a:defRPr sz="900"/>
            </a:lvl1pPr>
            <a:lvl2pPr lvl="1" algn="l" rtl="0">
              <a:lnSpc>
                <a:spcPct val="100000"/>
              </a:lnSpc>
              <a:spcBef>
                <a:spcPts val="0"/>
              </a:spcBef>
              <a:spcAft>
                <a:spcPts val="0"/>
              </a:spcAft>
              <a:buSzPts val="800"/>
              <a:buNone/>
              <a:defRPr sz="900"/>
            </a:lvl2pPr>
            <a:lvl3pPr lvl="2" algn="l" rtl="0">
              <a:lnSpc>
                <a:spcPct val="100000"/>
              </a:lnSpc>
              <a:spcBef>
                <a:spcPts val="0"/>
              </a:spcBef>
              <a:spcAft>
                <a:spcPts val="0"/>
              </a:spcAft>
              <a:buSzPts val="800"/>
              <a:buNone/>
              <a:defRPr sz="900"/>
            </a:lvl3pPr>
            <a:lvl4pPr lvl="3" algn="l" rtl="0">
              <a:lnSpc>
                <a:spcPct val="100000"/>
              </a:lnSpc>
              <a:spcBef>
                <a:spcPts val="0"/>
              </a:spcBef>
              <a:spcAft>
                <a:spcPts val="0"/>
              </a:spcAft>
              <a:buSzPts val="800"/>
              <a:buNone/>
              <a:defRPr sz="900"/>
            </a:lvl4pPr>
            <a:lvl5pPr lvl="4" algn="l" rtl="0">
              <a:lnSpc>
                <a:spcPct val="100000"/>
              </a:lnSpc>
              <a:spcBef>
                <a:spcPts val="0"/>
              </a:spcBef>
              <a:spcAft>
                <a:spcPts val="0"/>
              </a:spcAft>
              <a:buSzPts val="800"/>
              <a:buNone/>
              <a:defRPr sz="900"/>
            </a:lvl5pPr>
            <a:lvl6pPr lvl="5" algn="l" rtl="0">
              <a:lnSpc>
                <a:spcPct val="100000"/>
              </a:lnSpc>
              <a:spcBef>
                <a:spcPts val="0"/>
              </a:spcBef>
              <a:spcAft>
                <a:spcPts val="0"/>
              </a:spcAft>
              <a:buSzPts val="800"/>
              <a:buNone/>
              <a:defRPr sz="900"/>
            </a:lvl6pPr>
            <a:lvl7pPr lvl="6" algn="l" rtl="0">
              <a:lnSpc>
                <a:spcPct val="100000"/>
              </a:lnSpc>
              <a:spcBef>
                <a:spcPts val="0"/>
              </a:spcBef>
              <a:spcAft>
                <a:spcPts val="0"/>
              </a:spcAft>
              <a:buSzPts val="800"/>
              <a:buNone/>
              <a:defRPr sz="900"/>
            </a:lvl7pPr>
            <a:lvl8pPr lvl="7" algn="l" rtl="0">
              <a:lnSpc>
                <a:spcPct val="100000"/>
              </a:lnSpc>
              <a:spcBef>
                <a:spcPts val="0"/>
              </a:spcBef>
              <a:spcAft>
                <a:spcPts val="0"/>
              </a:spcAft>
              <a:buSzPts val="800"/>
              <a:buNone/>
              <a:defRPr sz="900"/>
            </a:lvl8pPr>
            <a:lvl9pPr lvl="8" algn="l" rtl="0">
              <a:lnSpc>
                <a:spcPct val="100000"/>
              </a:lnSpc>
              <a:spcBef>
                <a:spcPts val="0"/>
              </a:spcBef>
              <a:spcAft>
                <a:spcPts val="0"/>
              </a:spcAft>
              <a:buSzPts val="800"/>
              <a:buNone/>
              <a:defRPr sz="900"/>
            </a:lvl9pPr>
          </a:lstStyle>
          <a:p>
            <a:endParaRPr/>
          </a:p>
        </p:txBody>
      </p:sp>
      <p:sp>
        <p:nvSpPr>
          <p:cNvPr id="153" name="Google Shape;153;p34"/>
          <p:cNvSpPr txBox="1">
            <a:spLocks noGrp="1"/>
          </p:cNvSpPr>
          <p:nvPr>
            <p:ph type="ftr" idx="11"/>
          </p:nvPr>
        </p:nvSpPr>
        <p:spPr>
          <a:xfrm>
            <a:off x="3108960" y="4783455"/>
            <a:ext cx="2926200" cy="257100"/>
          </a:xfrm>
          <a:prstGeom prst="rect">
            <a:avLst/>
          </a:prstGeom>
          <a:noFill/>
          <a:ln>
            <a:noFill/>
          </a:ln>
        </p:spPr>
        <p:txBody>
          <a:bodyPr spcFirstLastPara="1" wrap="square" lIns="0" tIns="0" rIns="0" bIns="0" anchor="t" anchorCtr="0">
            <a:spAutoFit/>
          </a:bodyPr>
          <a:lstStyle>
            <a:lvl1pPr lvl="0" algn="ctr" rtl="0">
              <a:lnSpc>
                <a:spcPct val="100000"/>
              </a:lnSpc>
              <a:spcBef>
                <a:spcPts val="0"/>
              </a:spcBef>
              <a:spcAft>
                <a:spcPts val="0"/>
              </a:spcAft>
              <a:buSzPts val="800"/>
              <a:buNone/>
              <a:defRPr sz="900">
                <a:solidFill>
                  <a:srgbClr val="888888"/>
                </a:solidFill>
              </a:defRPr>
            </a:lvl1pPr>
            <a:lvl2pPr lvl="1" algn="l" rtl="0">
              <a:lnSpc>
                <a:spcPct val="100000"/>
              </a:lnSpc>
              <a:spcBef>
                <a:spcPts val="0"/>
              </a:spcBef>
              <a:spcAft>
                <a:spcPts val="0"/>
              </a:spcAft>
              <a:buSzPts val="800"/>
              <a:buNone/>
              <a:defRPr sz="900"/>
            </a:lvl2pPr>
            <a:lvl3pPr lvl="2" algn="l" rtl="0">
              <a:lnSpc>
                <a:spcPct val="100000"/>
              </a:lnSpc>
              <a:spcBef>
                <a:spcPts val="0"/>
              </a:spcBef>
              <a:spcAft>
                <a:spcPts val="0"/>
              </a:spcAft>
              <a:buSzPts val="800"/>
              <a:buNone/>
              <a:defRPr sz="900"/>
            </a:lvl3pPr>
            <a:lvl4pPr lvl="3" algn="l" rtl="0">
              <a:lnSpc>
                <a:spcPct val="100000"/>
              </a:lnSpc>
              <a:spcBef>
                <a:spcPts val="0"/>
              </a:spcBef>
              <a:spcAft>
                <a:spcPts val="0"/>
              </a:spcAft>
              <a:buSzPts val="800"/>
              <a:buNone/>
              <a:defRPr sz="900"/>
            </a:lvl4pPr>
            <a:lvl5pPr lvl="4" algn="l" rtl="0">
              <a:lnSpc>
                <a:spcPct val="100000"/>
              </a:lnSpc>
              <a:spcBef>
                <a:spcPts val="0"/>
              </a:spcBef>
              <a:spcAft>
                <a:spcPts val="0"/>
              </a:spcAft>
              <a:buSzPts val="800"/>
              <a:buNone/>
              <a:defRPr sz="900"/>
            </a:lvl5pPr>
            <a:lvl6pPr lvl="5" algn="l" rtl="0">
              <a:lnSpc>
                <a:spcPct val="100000"/>
              </a:lnSpc>
              <a:spcBef>
                <a:spcPts val="0"/>
              </a:spcBef>
              <a:spcAft>
                <a:spcPts val="0"/>
              </a:spcAft>
              <a:buSzPts val="800"/>
              <a:buNone/>
              <a:defRPr sz="900"/>
            </a:lvl6pPr>
            <a:lvl7pPr lvl="6" algn="l" rtl="0">
              <a:lnSpc>
                <a:spcPct val="100000"/>
              </a:lnSpc>
              <a:spcBef>
                <a:spcPts val="0"/>
              </a:spcBef>
              <a:spcAft>
                <a:spcPts val="0"/>
              </a:spcAft>
              <a:buSzPts val="800"/>
              <a:buNone/>
              <a:defRPr sz="900"/>
            </a:lvl7pPr>
            <a:lvl8pPr lvl="7" algn="l" rtl="0">
              <a:lnSpc>
                <a:spcPct val="100000"/>
              </a:lnSpc>
              <a:spcBef>
                <a:spcPts val="0"/>
              </a:spcBef>
              <a:spcAft>
                <a:spcPts val="0"/>
              </a:spcAft>
              <a:buSzPts val="800"/>
              <a:buNone/>
              <a:defRPr sz="900"/>
            </a:lvl8pPr>
            <a:lvl9pPr lvl="8" algn="l" rtl="0">
              <a:lnSpc>
                <a:spcPct val="100000"/>
              </a:lnSpc>
              <a:spcBef>
                <a:spcPts val="0"/>
              </a:spcBef>
              <a:spcAft>
                <a:spcPts val="0"/>
              </a:spcAft>
              <a:buSzPts val="800"/>
              <a:buNone/>
              <a:defRPr sz="900"/>
            </a:lvl9pPr>
          </a:lstStyle>
          <a:p>
            <a:endParaRPr/>
          </a:p>
        </p:txBody>
      </p:sp>
      <p:sp>
        <p:nvSpPr>
          <p:cNvPr id="154" name="Google Shape;154;p34"/>
          <p:cNvSpPr txBox="1">
            <a:spLocks noGrp="1"/>
          </p:cNvSpPr>
          <p:nvPr>
            <p:ph type="dt" idx="10"/>
          </p:nvPr>
        </p:nvSpPr>
        <p:spPr>
          <a:xfrm>
            <a:off x="457200" y="4783455"/>
            <a:ext cx="2103300" cy="257100"/>
          </a:xfrm>
          <a:prstGeom prst="rect">
            <a:avLst/>
          </a:prstGeom>
          <a:noFill/>
          <a:ln>
            <a:noFill/>
          </a:ln>
        </p:spPr>
        <p:txBody>
          <a:bodyPr spcFirstLastPara="1" wrap="square" lIns="0" tIns="0" rIns="0" bIns="0" anchor="t" anchorCtr="0">
            <a:spAutoFit/>
          </a:bodyPr>
          <a:lstStyle>
            <a:lvl1pPr lvl="0" algn="l" rtl="0">
              <a:lnSpc>
                <a:spcPct val="100000"/>
              </a:lnSpc>
              <a:spcBef>
                <a:spcPts val="0"/>
              </a:spcBef>
              <a:spcAft>
                <a:spcPts val="0"/>
              </a:spcAft>
              <a:buSzPts val="800"/>
              <a:buNone/>
              <a:defRPr>
                <a:solidFill>
                  <a:srgbClr val="888888"/>
                </a:solidFill>
              </a:defRPr>
            </a:lvl1pPr>
            <a:lvl2pPr lvl="1" algn="l" rtl="0">
              <a:lnSpc>
                <a:spcPct val="100000"/>
              </a:lnSpc>
              <a:spcBef>
                <a:spcPts val="0"/>
              </a:spcBef>
              <a:spcAft>
                <a:spcPts val="0"/>
              </a:spcAft>
              <a:buSzPts val="800"/>
              <a:buNone/>
              <a:defRPr/>
            </a:lvl2pPr>
            <a:lvl3pPr lvl="2" algn="l" rtl="0">
              <a:lnSpc>
                <a:spcPct val="100000"/>
              </a:lnSpc>
              <a:spcBef>
                <a:spcPts val="0"/>
              </a:spcBef>
              <a:spcAft>
                <a:spcPts val="0"/>
              </a:spcAft>
              <a:buSzPts val="800"/>
              <a:buNone/>
              <a:defRPr/>
            </a:lvl3pPr>
            <a:lvl4pPr lvl="3" algn="l" rtl="0">
              <a:lnSpc>
                <a:spcPct val="100000"/>
              </a:lnSpc>
              <a:spcBef>
                <a:spcPts val="0"/>
              </a:spcBef>
              <a:spcAft>
                <a:spcPts val="0"/>
              </a:spcAft>
              <a:buSzPts val="800"/>
              <a:buNone/>
              <a:defRPr/>
            </a:lvl4pPr>
            <a:lvl5pPr lvl="4" algn="l" rtl="0">
              <a:lnSpc>
                <a:spcPct val="100000"/>
              </a:lnSpc>
              <a:spcBef>
                <a:spcPts val="0"/>
              </a:spcBef>
              <a:spcAft>
                <a:spcPts val="0"/>
              </a:spcAft>
              <a:buSzPts val="800"/>
              <a:buNone/>
              <a:defRPr/>
            </a:lvl5pPr>
            <a:lvl6pPr lvl="5" algn="l" rtl="0">
              <a:lnSpc>
                <a:spcPct val="100000"/>
              </a:lnSpc>
              <a:spcBef>
                <a:spcPts val="0"/>
              </a:spcBef>
              <a:spcAft>
                <a:spcPts val="0"/>
              </a:spcAft>
              <a:buSzPts val="800"/>
              <a:buNone/>
              <a:defRPr/>
            </a:lvl6pPr>
            <a:lvl7pPr lvl="6" algn="l" rtl="0">
              <a:lnSpc>
                <a:spcPct val="100000"/>
              </a:lnSpc>
              <a:spcBef>
                <a:spcPts val="0"/>
              </a:spcBef>
              <a:spcAft>
                <a:spcPts val="0"/>
              </a:spcAft>
              <a:buSzPts val="800"/>
              <a:buNone/>
              <a:defRPr/>
            </a:lvl7pPr>
            <a:lvl8pPr lvl="7" algn="l" rtl="0">
              <a:lnSpc>
                <a:spcPct val="100000"/>
              </a:lnSpc>
              <a:spcBef>
                <a:spcPts val="0"/>
              </a:spcBef>
              <a:spcAft>
                <a:spcPts val="0"/>
              </a:spcAft>
              <a:buSzPts val="800"/>
              <a:buNone/>
              <a:defRPr/>
            </a:lvl8pPr>
            <a:lvl9pPr lvl="8" algn="l" rtl="0">
              <a:lnSpc>
                <a:spcPct val="100000"/>
              </a:lnSpc>
              <a:spcBef>
                <a:spcPts val="0"/>
              </a:spcBef>
              <a:spcAft>
                <a:spcPts val="0"/>
              </a:spcAft>
              <a:buSzPts val="800"/>
              <a:buNone/>
              <a:defRPr/>
            </a:lvl9pPr>
          </a:lstStyle>
          <a:p>
            <a:endParaRPr/>
          </a:p>
        </p:txBody>
      </p:sp>
      <p:sp>
        <p:nvSpPr>
          <p:cNvPr id="155" name="Google Shape;155;p34"/>
          <p:cNvSpPr txBox="1">
            <a:spLocks noGrp="1"/>
          </p:cNvSpPr>
          <p:nvPr>
            <p:ph type="sldNum" idx="12"/>
          </p:nvPr>
        </p:nvSpPr>
        <p:spPr>
          <a:xfrm>
            <a:off x="8662066" y="4897868"/>
            <a:ext cx="195300" cy="107700"/>
          </a:xfrm>
          <a:prstGeom prst="rect">
            <a:avLst/>
          </a:prstGeom>
          <a:noFill/>
          <a:ln>
            <a:noFill/>
          </a:ln>
        </p:spPr>
        <p:txBody>
          <a:bodyPr spcFirstLastPara="1" wrap="square" lIns="0" tIns="0" rIns="0" bIns="0" anchor="t" anchorCtr="0">
            <a:spAutoFit/>
          </a:bodyPr>
          <a:lstStyle>
            <a:lvl1pPr marL="25400" marR="0" lvl="0"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1pPr>
            <a:lvl2pPr marL="25400" marR="0" lvl="1"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2pPr>
            <a:lvl3pPr marL="25400" marR="0" lvl="2"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3pPr>
            <a:lvl4pPr marL="25400" marR="0" lvl="3"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4pPr>
            <a:lvl5pPr marL="25400" marR="0" lvl="4"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5pPr>
            <a:lvl6pPr marL="25400" marR="0" lvl="5"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6pPr>
            <a:lvl7pPr marL="25400" marR="0" lvl="6"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7pPr>
            <a:lvl8pPr marL="25400" marR="0" lvl="7"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8pPr>
            <a:lvl9pPr marL="25400" marR="0" lvl="8" indent="0" algn="l" rtl="0">
              <a:lnSpc>
                <a:spcPct val="100000"/>
              </a:lnSpc>
              <a:spcBef>
                <a:spcPts val="0"/>
              </a:spcBef>
              <a:spcAft>
                <a:spcPts val="0"/>
              </a:spcAft>
              <a:buClr>
                <a:srgbClr val="000000"/>
              </a:buClr>
              <a:buSzPts val="700"/>
              <a:buFont typeface="Arial"/>
              <a:buNone/>
              <a:defRPr sz="700" b="1" i="0" u="none" strike="noStrike" cap="none">
                <a:solidFill>
                  <a:schemeClr val="lt1"/>
                </a:solidFill>
                <a:latin typeface="Trebuchet MS"/>
                <a:ea typeface="Trebuchet MS"/>
                <a:cs typeface="Trebuchet MS"/>
                <a:sym typeface="Trebuchet MS"/>
              </a:defRPr>
            </a:lvl9pPr>
          </a:lstStyle>
          <a:p>
            <a:pPr marL="2540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Master">
  <p:cSld name="Master">
    <p:spTree>
      <p:nvGrpSpPr>
        <p:cNvPr id="1" name="Shape 156"/>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1.pn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974" y="1582230"/>
            <a:ext cx="9006000" cy="994200"/>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0"/>
              </a:spcBef>
              <a:spcAft>
                <a:spcPts val="0"/>
              </a:spcAft>
              <a:buClr>
                <a:schemeClr val="dk2"/>
              </a:buClr>
              <a:buSzPts val="4800"/>
              <a:buFont typeface="Trebuchet MS"/>
              <a:buNone/>
              <a:defRPr sz="4800" b="1" i="0" u="none" strike="noStrike" cap="none">
                <a:solidFill>
                  <a:schemeClr val="dk2"/>
                </a:solidFill>
                <a:latin typeface="Trebuchet MS"/>
                <a:ea typeface="Trebuchet MS"/>
                <a:cs typeface="Trebuchet MS"/>
                <a:sym typeface="Trebuchet MS"/>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2" name="Google Shape;52;p13"/>
          <p:cNvSpPr txBox="1">
            <a:spLocks noGrp="1"/>
          </p:cNvSpPr>
          <p:nvPr>
            <p:ph type="dt" idx="10"/>
          </p:nvPr>
        </p:nvSpPr>
        <p:spPr>
          <a:xfrm>
            <a:off x="3543300" y="3680652"/>
            <a:ext cx="20574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500" b="0" i="0" u="none" strike="noStrike" cap="none">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13"/>
          <p:cNvSpPr/>
          <p:nvPr/>
        </p:nvSpPr>
        <p:spPr>
          <a:xfrm>
            <a:off x="0" y="4692459"/>
            <a:ext cx="9144000" cy="4572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54" name="Google Shape;54;p13"/>
          <p:cNvSpPr txBox="1">
            <a:spLocks noGrp="1"/>
          </p:cNvSpPr>
          <p:nvPr>
            <p:ph type="sldNum" idx="12"/>
          </p:nvPr>
        </p:nvSpPr>
        <p:spPr>
          <a:xfrm>
            <a:off x="6880595" y="4780265"/>
            <a:ext cx="20574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l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l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l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l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l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l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l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l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l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
              <a:t>‹#›</a:t>
            </a:fld>
            <a:endParaRPr/>
          </a:p>
        </p:txBody>
      </p:sp>
      <p:pic>
        <p:nvPicPr>
          <p:cNvPr id="55" name="Google Shape;55;p13"/>
          <p:cNvPicPr preferRelativeResize="0"/>
          <p:nvPr/>
        </p:nvPicPr>
        <p:blipFill rotWithShape="1">
          <a:blip r:embed="rId24">
            <a:alphaModFix/>
          </a:blip>
          <a:srcRect/>
          <a:stretch/>
        </p:blipFill>
        <p:spPr>
          <a:xfrm>
            <a:off x="205741" y="4773168"/>
            <a:ext cx="1947672" cy="3291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6"/>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 sz="4600"/>
              <a:t>Targeted Case Management-Transition Coordination</a:t>
            </a:r>
            <a:endParaRPr sz="4600"/>
          </a:p>
        </p:txBody>
      </p:sp>
      <p:sp>
        <p:nvSpPr>
          <p:cNvPr id="162" name="Google Shape;162;p36"/>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Medical Services Board Meeting</a:t>
            </a:r>
            <a:endParaRPr/>
          </a:p>
        </p:txBody>
      </p:sp>
      <p:sp>
        <p:nvSpPr>
          <p:cNvPr id="163" name="Google Shape;163;p36"/>
          <p:cNvSpPr txBox="1">
            <a:spLocks noGrp="1"/>
          </p:cNvSpPr>
          <p:nvPr>
            <p:ph type="subTitle" idx="1"/>
          </p:nvPr>
        </p:nvSpPr>
        <p:spPr>
          <a:xfrm>
            <a:off x="311700" y="3567000"/>
            <a:ext cx="8520600" cy="7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January 12, 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7"/>
          <p:cNvSpPr txBox="1">
            <a:spLocks noGrp="1"/>
          </p:cNvSpPr>
          <p:nvPr>
            <p:ph type="title"/>
          </p:nvPr>
        </p:nvSpPr>
        <p:spPr>
          <a:xfrm>
            <a:off x="628650" y="328489"/>
            <a:ext cx="7886700" cy="720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Agenda</a:t>
            </a:r>
            <a:endParaRPr/>
          </a:p>
        </p:txBody>
      </p:sp>
      <p:sp>
        <p:nvSpPr>
          <p:cNvPr id="169" name="Google Shape;169;p37"/>
          <p:cNvSpPr txBox="1">
            <a:spLocks noGrp="1"/>
          </p:cNvSpPr>
          <p:nvPr>
            <p:ph type="body" idx="1"/>
          </p:nvPr>
        </p:nvSpPr>
        <p:spPr>
          <a:xfrm>
            <a:off x="478250" y="1228801"/>
            <a:ext cx="7886700" cy="3154200"/>
          </a:xfrm>
          <a:prstGeom prst="rect">
            <a:avLst/>
          </a:prstGeom>
        </p:spPr>
        <p:txBody>
          <a:bodyPr spcFirstLastPara="1" wrap="square" lIns="91425" tIns="45700" rIns="91425" bIns="45700" anchor="t" anchorCtr="0">
            <a:noAutofit/>
          </a:bodyPr>
          <a:lstStyle/>
          <a:p>
            <a:pPr marL="457200" lvl="0" indent="-412750" algn="l" rtl="0">
              <a:lnSpc>
                <a:spcPct val="115000"/>
              </a:lnSpc>
              <a:spcBef>
                <a:spcPts val="750"/>
              </a:spcBef>
              <a:spcAft>
                <a:spcPts val="0"/>
              </a:spcAft>
              <a:buSzPts val="2900"/>
              <a:buChar char="•"/>
            </a:pPr>
            <a:r>
              <a:rPr lang="en" sz="2900"/>
              <a:t>Program history</a:t>
            </a:r>
            <a:endParaRPr sz="2900"/>
          </a:p>
          <a:p>
            <a:pPr marL="457200" lvl="0" indent="-412750" algn="l" rtl="0">
              <a:lnSpc>
                <a:spcPct val="115000"/>
              </a:lnSpc>
              <a:spcBef>
                <a:spcPts val="0"/>
              </a:spcBef>
              <a:spcAft>
                <a:spcPts val="0"/>
              </a:spcAft>
              <a:buSzPts val="2900"/>
              <a:buChar char="•"/>
            </a:pPr>
            <a:r>
              <a:rPr lang="en" sz="2900"/>
              <a:t>Change in Rule</a:t>
            </a:r>
            <a:endParaRPr sz="2900"/>
          </a:p>
          <a:p>
            <a:pPr marL="457200" lvl="0" indent="-412750" algn="l" rtl="0">
              <a:lnSpc>
                <a:spcPct val="115000"/>
              </a:lnSpc>
              <a:spcBef>
                <a:spcPts val="0"/>
              </a:spcBef>
              <a:spcAft>
                <a:spcPts val="0"/>
              </a:spcAft>
              <a:buSzPts val="2900"/>
              <a:buChar char="•"/>
            </a:pPr>
            <a:r>
              <a:rPr lang="en" sz="2900"/>
              <a:t>Impact of Change</a:t>
            </a:r>
            <a:endParaRPr sz="2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8"/>
          <p:cNvSpPr txBox="1">
            <a:spLocks noGrp="1"/>
          </p:cNvSpPr>
          <p:nvPr>
            <p:ph type="title"/>
          </p:nvPr>
        </p:nvSpPr>
        <p:spPr>
          <a:xfrm>
            <a:off x="628650" y="136639"/>
            <a:ext cx="7886700" cy="720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Transitions Program History</a:t>
            </a:r>
            <a:endParaRPr/>
          </a:p>
        </p:txBody>
      </p:sp>
      <p:sp>
        <p:nvSpPr>
          <p:cNvPr id="175" name="Google Shape;175;p38"/>
          <p:cNvSpPr txBox="1">
            <a:spLocks noGrp="1"/>
          </p:cNvSpPr>
          <p:nvPr>
            <p:ph type="body" idx="1"/>
          </p:nvPr>
        </p:nvSpPr>
        <p:spPr>
          <a:xfrm>
            <a:off x="628650" y="1048500"/>
            <a:ext cx="7886700" cy="3495000"/>
          </a:xfrm>
          <a:prstGeom prst="rect">
            <a:avLst/>
          </a:prstGeom>
        </p:spPr>
        <p:txBody>
          <a:bodyPr spcFirstLastPara="1" wrap="square" lIns="91425" tIns="45700" rIns="91425" bIns="45700" anchor="t" anchorCtr="0">
            <a:noAutofit/>
          </a:bodyPr>
          <a:lstStyle/>
          <a:p>
            <a:pPr marL="457200" lvl="0" indent="-406400" algn="l" rtl="0">
              <a:spcBef>
                <a:spcPts val="750"/>
              </a:spcBef>
              <a:spcAft>
                <a:spcPts val="0"/>
              </a:spcAft>
              <a:buSzPts val="2800"/>
              <a:buChar char="•"/>
            </a:pPr>
            <a:r>
              <a:rPr lang="en" sz="2575"/>
              <a:t>Transition Services created through House Bill 18-1326 following a successful Money Follows the Person (MFP) Demonstration</a:t>
            </a:r>
            <a:endParaRPr sz="2575"/>
          </a:p>
          <a:p>
            <a:pPr marL="457200" lvl="0" indent="-392112" algn="l" rtl="0">
              <a:spcBef>
                <a:spcPts val="1000"/>
              </a:spcBef>
              <a:spcAft>
                <a:spcPts val="0"/>
              </a:spcAft>
              <a:buSzPts val="2575"/>
              <a:buChar char="•"/>
            </a:pPr>
            <a:r>
              <a:rPr lang="en" sz="2575"/>
              <a:t>Targeted Case Management-Transition Coordination (TCM-TC) effective January 1, 2019 in 10 CCR 2505-10, Section 8.763</a:t>
            </a:r>
            <a:endParaRPr sz="2575"/>
          </a:p>
          <a:p>
            <a:pPr marL="457200" lvl="0" indent="-392112" algn="l" rtl="0">
              <a:spcBef>
                <a:spcPts val="1000"/>
              </a:spcBef>
              <a:spcAft>
                <a:spcPts val="1000"/>
              </a:spcAft>
              <a:buSzPts val="2575"/>
              <a:buChar char="•"/>
            </a:pPr>
            <a:r>
              <a:rPr lang="en" sz="2575"/>
              <a:t>Relevance to new MFP Demonstration </a:t>
            </a:r>
            <a:endParaRPr sz="2575"/>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9"/>
          <p:cNvSpPr txBox="1">
            <a:spLocks noGrp="1"/>
          </p:cNvSpPr>
          <p:nvPr>
            <p:ph type="title"/>
          </p:nvPr>
        </p:nvSpPr>
        <p:spPr>
          <a:xfrm>
            <a:off x="628650" y="81814"/>
            <a:ext cx="7886700" cy="720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Change in Rule</a:t>
            </a:r>
            <a:endParaRPr/>
          </a:p>
        </p:txBody>
      </p:sp>
      <p:sp>
        <p:nvSpPr>
          <p:cNvPr id="181" name="Google Shape;181;p39"/>
          <p:cNvSpPr txBox="1">
            <a:spLocks noGrp="1"/>
          </p:cNvSpPr>
          <p:nvPr>
            <p:ph type="body" idx="1"/>
          </p:nvPr>
        </p:nvSpPr>
        <p:spPr>
          <a:xfrm>
            <a:off x="575175" y="909100"/>
            <a:ext cx="8180700" cy="3154200"/>
          </a:xfrm>
          <a:prstGeom prst="rect">
            <a:avLst/>
          </a:prstGeom>
        </p:spPr>
        <p:txBody>
          <a:bodyPr spcFirstLastPara="1" wrap="square" lIns="91425" tIns="45700" rIns="91425" bIns="45700" anchor="t" anchorCtr="0">
            <a:noAutofit/>
          </a:bodyPr>
          <a:lstStyle/>
          <a:p>
            <a:pPr marL="457200" lvl="0" indent="-400050" algn="l" rtl="0">
              <a:spcBef>
                <a:spcPts val="750"/>
              </a:spcBef>
              <a:spcAft>
                <a:spcPts val="0"/>
              </a:spcAft>
              <a:buSzPts val="2700"/>
              <a:buChar char="●"/>
            </a:pPr>
            <a:r>
              <a:rPr lang="en"/>
              <a:t>The rule currently limits eligibility to those who </a:t>
            </a:r>
            <a:r>
              <a:rPr lang="en" i="1"/>
              <a:t>reside in a nursing home or, Intermediate Care Facility for Individuals with Intellectual Disabilities (ICF-IID), or Regional Center;</a:t>
            </a:r>
            <a:r>
              <a:rPr lang="en"/>
              <a:t> and limits service authorizations to 240 units, where 1 unit=15 minutes</a:t>
            </a:r>
            <a:endParaRPr/>
          </a:p>
          <a:p>
            <a:pPr marL="457200" lvl="0" indent="-400050" algn="l" rtl="0">
              <a:spcBef>
                <a:spcPts val="1000"/>
              </a:spcBef>
              <a:spcAft>
                <a:spcPts val="0"/>
              </a:spcAft>
              <a:buSzPts val="2700"/>
              <a:buChar char="●"/>
            </a:pPr>
            <a:r>
              <a:rPr lang="en"/>
              <a:t>The change will include extended hospital stays in those eligible for the program and increase the total number of units available to 360 units</a:t>
            </a:r>
            <a:endParaRPr/>
          </a:p>
          <a:p>
            <a:pPr marL="0" lvl="0" indent="0" algn="l" rtl="0">
              <a:spcBef>
                <a:spcPts val="10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40"/>
          <p:cNvSpPr txBox="1">
            <a:spLocks noGrp="1"/>
          </p:cNvSpPr>
          <p:nvPr>
            <p:ph type="title"/>
          </p:nvPr>
        </p:nvSpPr>
        <p:spPr>
          <a:xfrm>
            <a:off x="628650" y="168089"/>
            <a:ext cx="7886700" cy="720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Impact of Change</a:t>
            </a:r>
            <a:endParaRPr/>
          </a:p>
        </p:txBody>
      </p:sp>
      <p:sp>
        <p:nvSpPr>
          <p:cNvPr id="187" name="Google Shape;187;p40"/>
          <p:cNvSpPr txBox="1">
            <a:spLocks noGrp="1"/>
          </p:cNvSpPr>
          <p:nvPr>
            <p:ph type="body" idx="1"/>
          </p:nvPr>
        </p:nvSpPr>
        <p:spPr>
          <a:xfrm>
            <a:off x="628650" y="1114551"/>
            <a:ext cx="7886700" cy="3154200"/>
          </a:xfrm>
          <a:prstGeom prst="rect">
            <a:avLst/>
          </a:prstGeom>
        </p:spPr>
        <p:txBody>
          <a:bodyPr spcFirstLastPara="1" wrap="square" lIns="91425" tIns="45700" rIns="91425" bIns="45700" anchor="t" anchorCtr="0">
            <a:noAutofit/>
          </a:bodyPr>
          <a:lstStyle/>
          <a:p>
            <a:pPr marL="457200" lvl="0" indent="-400050" algn="l" rtl="0">
              <a:spcBef>
                <a:spcPts val="750"/>
              </a:spcBef>
              <a:spcAft>
                <a:spcPts val="0"/>
              </a:spcAft>
              <a:buSzPts val="2700"/>
              <a:buChar char="•"/>
            </a:pPr>
            <a:r>
              <a:rPr lang="en"/>
              <a:t>Person-centered approach to continuity of care </a:t>
            </a:r>
            <a:endParaRPr/>
          </a:p>
          <a:p>
            <a:pPr marL="457200" lvl="0" indent="-400050" algn="l" rtl="0">
              <a:spcBef>
                <a:spcPts val="1000"/>
              </a:spcBef>
              <a:spcAft>
                <a:spcPts val="0"/>
              </a:spcAft>
              <a:buSzPts val="2700"/>
              <a:buChar char="•"/>
            </a:pPr>
            <a:r>
              <a:rPr lang="en"/>
              <a:t>Model addresses challenges discussed with providers, community stakeholders, and members</a:t>
            </a:r>
            <a:endParaRPr/>
          </a:p>
          <a:p>
            <a:pPr marL="457200" lvl="0" indent="-400050" algn="l" rtl="0">
              <a:spcBef>
                <a:spcPts val="1000"/>
              </a:spcBef>
              <a:spcAft>
                <a:spcPts val="1000"/>
              </a:spcAft>
              <a:buSzPts val="2700"/>
              <a:buChar char="•"/>
            </a:pPr>
            <a:r>
              <a:rPr lang="en"/>
              <a:t>Aligns with major Department initiatives and goals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41"/>
          <p:cNvSpPr txBox="1">
            <a:spLocks noGrp="1"/>
          </p:cNvSpPr>
          <p:nvPr>
            <p:ph type="title"/>
          </p:nvPr>
        </p:nvSpPr>
        <p:spPr>
          <a:xfrm>
            <a:off x="4404042" y="1703996"/>
            <a:ext cx="4036200" cy="17355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sz="5265"/>
              <a:t>Questions or Discussion</a:t>
            </a:r>
            <a:endParaRPr sz="5265"/>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Theme">
  <a:themeElements>
    <a:clrScheme name="HCPF">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363</Words>
  <Application>Microsoft Office PowerPoint</Application>
  <PresentationFormat>On-screen Show (16:9)</PresentationFormat>
  <Paragraphs>25</Paragraphs>
  <Slides>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Avenir</vt:lpstr>
      <vt:lpstr>Calibri</vt:lpstr>
      <vt:lpstr>Noto Sans Symbols</vt:lpstr>
      <vt:lpstr>Trebuchet MS</vt:lpstr>
      <vt:lpstr>Simple Light</vt:lpstr>
      <vt:lpstr>White Theme</vt:lpstr>
      <vt:lpstr>Targeted Case Management-Transition Coordination</vt:lpstr>
      <vt:lpstr>Agenda</vt:lpstr>
      <vt:lpstr>Transitions Program History</vt:lpstr>
      <vt:lpstr>Change in Rule</vt:lpstr>
      <vt:lpstr>Impact of Change</vt:lpstr>
      <vt:lpstr>Questions or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Targeted Case Management-Transition Coordination</dc:title>
  <dc:creator>Sykes, Chris</dc:creator>
  <cp:lastModifiedBy>Sykes, Chris</cp:lastModifiedBy>
  <cp:revision>1</cp:revision>
  <dcterms:modified xsi:type="dcterms:W3CDTF">2024-01-12T19:48:26Z</dcterms:modified>
</cp:coreProperties>
</file>