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718" r:id="rId4"/>
    <p:sldMasterId id="2147483710" r:id="rId5"/>
  </p:sldMasterIdLst>
  <p:notesMasterIdLst>
    <p:notesMasterId r:id="rId7"/>
  </p:notesMasterIdLst>
  <p:handoutMasterIdLst>
    <p:handoutMasterId r:id="rId8"/>
  </p:handoutMasterIdLst>
  <p:sldIdLst>
    <p:sldId id="283" r:id="rId6"/>
  </p:sldIdLst>
  <p:sldSz cx="12192000" cy="6858000"/>
  <p:notesSz cx="6858000" cy="9144000"/>
  <p:custDataLst>
    <p:tags r:id="rId9"/>
  </p:custDataLst>
  <p:defaultTextStyle>
    <a:defPPr>
      <a:defRPr lang="en-US"/>
    </a:defPPr>
    <a:lvl1pPr algn="l" defTabSz="410751"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1pPr>
    <a:lvl2pPr marL="160729" indent="160729" algn="l" defTabSz="410751"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2pPr>
    <a:lvl3pPr marL="321457" indent="321457" algn="l" defTabSz="410751"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3pPr>
    <a:lvl4pPr marL="482186" indent="482186" algn="l" defTabSz="410751"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4pPr>
    <a:lvl5pPr marL="642915" indent="642915" algn="l" defTabSz="410751" rtl="0" fontAlgn="base" hangingPunct="0">
      <a:spcBef>
        <a:spcPct val="0"/>
      </a:spcBef>
      <a:spcAft>
        <a:spcPct val="0"/>
      </a:spcAft>
      <a:defRPr kern="1200">
        <a:solidFill>
          <a:srgbClr val="5C6670"/>
        </a:solidFill>
        <a:latin typeface="Trebuchet MS" pitchFamily="-100" charset="0"/>
        <a:ea typeface="Trebuchet MS" pitchFamily="-100" charset="0"/>
        <a:cs typeface="Trebuchet MS" pitchFamily="-100" charset="0"/>
        <a:sym typeface="Trebuchet MS" pitchFamily="-100" charset="0"/>
      </a:defRPr>
    </a:lvl5pPr>
    <a:lvl6pPr marL="1607287" algn="l" defTabSz="321457"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6pPr>
    <a:lvl7pPr marL="1928744" algn="l" defTabSz="321457"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7pPr>
    <a:lvl8pPr marL="2250201" algn="l" defTabSz="321457"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8pPr>
    <a:lvl9pPr marL="2571659" algn="l" defTabSz="321457" rtl="0" eaLnBrk="1" latinLnBrk="0" hangingPunct="1">
      <a:defRPr kern="1200">
        <a:solidFill>
          <a:srgbClr val="5C6670"/>
        </a:solidFill>
        <a:latin typeface="Trebuchet MS" pitchFamily="-100" charset="0"/>
        <a:ea typeface="Trebuchet MS" pitchFamily="-100" charset="0"/>
        <a:cs typeface="Trebuchet MS" pitchFamily="-100" charset="0"/>
        <a:sym typeface="Trebuchet MS" pitchFamily="-100" charset="0"/>
      </a:defRPr>
    </a:lvl9pPr>
  </p:defaultTextStyle>
  <p:extLst>
    <p:ext uri="{EFAFB233-063F-42B5-8137-9DF3F51BA10A}">
      <p15:sldGuideLst xmlns:p15="http://schemas.microsoft.com/office/powerpoint/2012/main">
        <p15:guide id="1" orient="horz" pos="1991" userDrawn="1">
          <p15:clr>
            <a:srgbClr val="A4A3A4"/>
          </p15:clr>
        </p15:guide>
        <p15:guide id="2" pos="37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670"/>
    <a:srgbClr val="F5A81C"/>
    <a:srgbClr val="1B99D6"/>
    <a:srgbClr val="E95F1A"/>
    <a:srgbClr val="4A535D"/>
    <a:srgbClr val="5EB7E3"/>
    <a:srgbClr val="523F2D"/>
    <a:srgbClr val="F5CD3B"/>
    <a:srgbClr val="3266BE"/>
    <a:srgbClr val="C7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4D46D9-E89B-4329-A4A5-DAB2FFC78650}" v="1" dt="2022-11-10T20:24:08.798"/>
    <p1510:client id="{CC6BDC68-8E20-4DDB-9191-F92193587B45}" v="73" dt="2022-11-10T20:23:18.023"/>
    <p1510:client id="{F3831089-14AF-450E-B9DB-B8203DFB872B}" v="217" vWet="221" dt="2022-11-10T20:20:39.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364" y="60"/>
      </p:cViewPr>
      <p:guideLst>
        <p:guide orient="horz" pos="1991"/>
        <p:guide pos="37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1DE7FB-2B22-4141-B112-84814D016CBE}" type="datetimeFigureOut">
              <a:rPr lang="en-US" smtClean="0"/>
              <a:t>11/10/2022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D47476-4925-49A0-AFC2-D25A68DA9E44}" type="slidenum">
              <a:rPr lang="en-US" smtClean="0"/>
              <a:t>‹#›</a:t>
            </a:fld>
            <a:endParaRPr lang="en-US"/>
          </a:p>
        </p:txBody>
      </p:sp>
    </p:spTree>
    <p:extLst>
      <p:ext uri="{BB962C8B-B14F-4D97-AF65-F5344CB8AC3E}">
        <p14:creationId xmlns:p14="http://schemas.microsoft.com/office/powerpoint/2010/main" val="2546031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p:cNvSpPr>
          <p:nvPr>
            <p:ph type="sldImg" idx="2"/>
          </p:nvPr>
        </p:nvSpPr>
        <p:spPr bwMode="auto">
          <a:xfrm>
            <a:off x="381000" y="685800"/>
            <a:ext cx="6096000" cy="3429000"/>
          </a:xfrm>
          <a:prstGeom prst="rect">
            <a:avLst/>
          </a:prstGeom>
          <a:noFill/>
          <a:ln w="12700" cap="rnd">
            <a:noFill/>
            <a:round/>
            <a:headEnd/>
            <a:tailEnd/>
          </a:ln>
        </p:spPr>
      </p:sp>
      <p:sp>
        <p:nvSpPr>
          <p:cNvPr id="10242"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spcBef>
                <a:spcPts val="768"/>
              </a:spcBef>
              <a:buFont typeface="Arial" panose="020B0604020202020204" pitchFamily="34" charset="0"/>
              <a:buChar char="•"/>
            </a:pPr>
            <a:r>
              <a:rPr lang="en-US"/>
              <a:t>Use bullet points sparingly</a:t>
            </a:r>
          </a:p>
          <a:p>
            <a:pPr marL="800260" lvl="1" indent="-342971">
              <a:spcBef>
                <a:spcPts val="768"/>
              </a:spcBef>
              <a:buSzPct val="75000"/>
              <a:buFont typeface="Wingdings" panose="05000000000000000000" pitchFamily="2" charset="2"/>
              <a:buChar char="Ø"/>
            </a:pPr>
            <a:r>
              <a:rPr lang="en-US"/>
              <a:t>3 – 5 per slide</a:t>
            </a:r>
          </a:p>
          <a:p>
            <a:pPr lvl="0">
              <a:spcBef>
                <a:spcPts val="768"/>
              </a:spcBef>
              <a:buFont typeface="Arial" panose="020B0604020202020204" pitchFamily="34" charset="0"/>
              <a:buChar char="•"/>
            </a:pPr>
            <a:r>
              <a:rPr lang="en-US"/>
              <a:t>Examine your font size</a:t>
            </a:r>
          </a:p>
          <a:p>
            <a:pPr marL="800260" lvl="1" indent="-342971">
              <a:spcBef>
                <a:spcPts val="768"/>
              </a:spcBef>
              <a:buSzPct val="75000"/>
              <a:buFont typeface="Wingdings" panose="05000000000000000000" pitchFamily="2" charset="2"/>
              <a:buChar char="Ø"/>
            </a:pPr>
            <a:r>
              <a:rPr lang="en-US"/>
              <a:t>Stay above 20 point</a:t>
            </a:r>
          </a:p>
          <a:p>
            <a:pPr lvl="0">
              <a:spcBef>
                <a:spcPts val="768"/>
              </a:spcBef>
              <a:buFont typeface="Arial" panose="020B0604020202020204" pitchFamily="34" charset="0"/>
              <a:buChar char="•"/>
            </a:pPr>
            <a:r>
              <a:rPr lang="en-US"/>
              <a:t>Add relevant images/media</a:t>
            </a:r>
          </a:p>
          <a:p>
            <a:pPr marL="800260" lvl="1" indent="-342971">
              <a:spcBef>
                <a:spcPts val="768"/>
              </a:spcBef>
              <a:buSzPct val="75000"/>
              <a:buFont typeface="Wingdings" panose="05000000000000000000" pitchFamily="2" charset="2"/>
              <a:buChar char="Ø"/>
            </a:pPr>
            <a:r>
              <a:rPr lang="en-US"/>
              <a:t>Second level</a:t>
            </a:r>
          </a:p>
          <a:p>
            <a:pPr marL="1200390" lvl="2" indent="-285809">
              <a:spcBef>
                <a:spcPts val="768"/>
              </a:spcBef>
              <a:buSzPct val="75000"/>
              <a:buFont typeface="Wingdings" panose="05000000000000000000" pitchFamily="2" charset="2"/>
              <a:buChar char="§"/>
            </a:pPr>
            <a:r>
              <a:rPr lang="en-US"/>
              <a:t>Third level</a:t>
            </a:r>
          </a:p>
          <a:p>
            <a:pPr marL="1481434" lvl="3" indent="-219119">
              <a:spcBef>
                <a:spcPts val="768"/>
              </a:spcBef>
              <a:buFont typeface="Arial" panose="020B0604020202020204" pitchFamily="34" charset="0"/>
              <a:buChar char="•"/>
            </a:pPr>
            <a:r>
              <a:rPr lang="en-US"/>
              <a:t>Fourth level</a:t>
            </a:r>
          </a:p>
        </p:txBody>
      </p:sp>
      <p:pic>
        <p:nvPicPr>
          <p:cNvPr id="5" name="Picture 4">
            <a:extLst>
              <a:ext uri="{FF2B5EF4-FFF2-40B4-BE49-F238E27FC236}">
                <a16:creationId xmlns:a16="http://schemas.microsoft.com/office/drawing/2014/main" id="{96BF585A-A62A-4AD9-902C-982BE794DDDC}"/>
              </a:ext>
            </a:extLst>
          </p:cNvPr>
          <p:cNvPicPr>
            <a:picLocks noChangeAspect="1"/>
          </p:cNvPicPr>
          <p:nvPr/>
        </p:nvPicPr>
        <p:blipFill>
          <a:blip r:embed="rId2"/>
          <a:stretch>
            <a:fillRect/>
          </a:stretch>
        </p:blipFill>
        <p:spPr>
          <a:xfrm>
            <a:off x="228601" y="8610600"/>
            <a:ext cx="1752600" cy="437547"/>
          </a:xfrm>
          <a:prstGeom prst="rect">
            <a:avLst/>
          </a:prstGeom>
        </p:spPr>
      </p:pic>
    </p:spTree>
    <p:extLst>
      <p:ext uri="{BB962C8B-B14F-4D97-AF65-F5344CB8AC3E}">
        <p14:creationId xmlns:p14="http://schemas.microsoft.com/office/powerpoint/2010/main" val="3247773485"/>
      </p:ext>
    </p:extLst>
  </p:cSld>
  <p:clrMap bg1="lt1" tx1="dk1" bg2="lt2" tx2="dk2" accent1="accent1" accent2="accent2" accent3="accent3" accent4="accent4" accent5="accent5" accent6="accent6" hlink="hlink" folHlink="folHlink"/>
  <p:notesStyle>
    <a:lvl1pPr algn="l" defTabSz="321457" rtl="0" eaLnBrk="0" fontAlgn="base" hangingPunct="0">
      <a:lnSpc>
        <a:spcPct val="125000"/>
      </a:lnSpc>
      <a:spcBef>
        <a:spcPct val="0"/>
      </a:spcBef>
      <a:spcAft>
        <a:spcPct val="0"/>
      </a:spcAft>
      <a:defRPr sz="1547" kern="1200">
        <a:solidFill>
          <a:srgbClr val="000000"/>
        </a:solidFill>
        <a:latin typeface="Avenir" charset="0"/>
        <a:ea typeface="Avenir" charset="0"/>
        <a:cs typeface="Avenir" charset="0"/>
        <a:sym typeface="Avenir" charset="0"/>
      </a:defRPr>
    </a:lvl1pPr>
    <a:lvl2pPr marL="160729" algn="l" defTabSz="321457" rtl="0" eaLnBrk="0" fontAlgn="base" hangingPunct="0">
      <a:lnSpc>
        <a:spcPct val="125000"/>
      </a:lnSpc>
      <a:spcBef>
        <a:spcPct val="0"/>
      </a:spcBef>
      <a:spcAft>
        <a:spcPct val="0"/>
      </a:spcAft>
      <a:defRPr sz="1547" kern="1200">
        <a:solidFill>
          <a:srgbClr val="000000"/>
        </a:solidFill>
        <a:latin typeface="Avenir" charset="0"/>
        <a:ea typeface="Avenir" charset="0"/>
        <a:cs typeface="Avenir" charset="0"/>
        <a:sym typeface="Avenir" charset="0"/>
      </a:defRPr>
    </a:lvl2pPr>
    <a:lvl3pPr marL="321457" algn="l" defTabSz="321457" rtl="0" eaLnBrk="0" fontAlgn="base" hangingPunct="0">
      <a:lnSpc>
        <a:spcPct val="125000"/>
      </a:lnSpc>
      <a:spcBef>
        <a:spcPct val="0"/>
      </a:spcBef>
      <a:spcAft>
        <a:spcPct val="0"/>
      </a:spcAft>
      <a:defRPr sz="1547" kern="1200">
        <a:solidFill>
          <a:srgbClr val="000000"/>
        </a:solidFill>
        <a:latin typeface="Avenir" charset="0"/>
        <a:ea typeface="Avenir" charset="0"/>
        <a:cs typeface="Avenir" charset="0"/>
        <a:sym typeface="Avenir" charset="0"/>
      </a:defRPr>
    </a:lvl3pPr>
    <a:lvl4pPr marL="482186" algn="l" defTabSz="321457" rtl="0" eaLnBrk="0" fontAlgn="base" hangingPunct="0">
      <a:lnSpc>
        <a:spcPct val="125000"/>
      </a:lnSpc>
      <a:spcBef>
        <a:spcPct val="0"/>
      </a:spcBef>
      <a:spcAft>
        <a:spcPct val="0"/>
      </a:spcAft>
      <a:defRPr sz="1547" kern="1200">
        <a:solidFill>
          <a:srgbClr val="000000"/>
        </a:solidFill>
        <a:latin typeface="Avenir" charset="0"/>
        <a:ea typeface="Avenir" charset="0"/>
        <a:cs typeface="Avenir" charset="0"/>
        <a:sym typeface="Avenir" charset="0"/>
      </a:defRPr>
    </a:lvl4pPr>
    <a:lvl5pPr marL="642915" algn="l" defTabSz="321457" rtl="0" eaLnBrk="0" fontAlgn="base" hangingPunct="0">
      <a:lnSpc>
        <a:spcPct val="125000"/>
      </a:lnSpc>
      <a:spcBef>
        <a:spcPct val="0"/>
      </a:spcBef>
      <a:spcAft>
        <a:spcPct val="0"/>
      </a:spcAft>
      <a:defRPr sz="1547" kern="1200">
        <a:solidFill>
          <a:srgbClr val="000000"/>
        </a:solidFill>
        <a:latin typeface="Avenir" charset="0"/>
        <a:ea typeface="Avenir" charset="0"/>
        <a:cs typeface="Avenir" charset="0"/>
        <a:sym typeface="Avenir" charset="0"/>
      </a:defRPr>
    </a:lvl5pPr>
    <a:lvl6pPr marL="1607287" algn="l" defTabSz="321457" rtl="0" eaLnBrk="1" latinLnBrk="0" hangingPunct="1">
      <a:defRPr sz="844" kern="1200">
        <a:solidFill>
          <a:schemeClr val="tx1"/>
        </a:solidFill>
        <a:latin typeface="+mn-lt"/>
        <a:ea typeface="+mn-ea"/>
        <a:cs typeface="+mn-cs"/>
      </a:defRPr>
    </a:lvl6pPr>
    <a:lvl7pPr marL="1928744" algn="l" defTabSz="321457" rtl="0" eaLnBrk="1" latinLnBrk="0" hangingPunct="1">
      <a:defRPr sz="844" kern="1200">
        <a:solidFill>
          <a:schemeClr val="tx1"/>
        </a:solidFill>
        <a:latin typeface="+mn-lt"/>
        <a:ea typeface="+mn-ea"/>
        <a:cs typeface="+mn-cs"/>
      </a:defRPr>
    </a:lvl7pPr>
    <a:lvl8pPr marL="2250201" algn="l" defTabSz="321457" rtl="0" eaLnBrk="1" latinLnBrk="0" hangingPunct="1">
      <a:defRPr sz="844" kern="1200">
        <a:solidFill>
          <a:schemeClr val="tx1"/>
        </a:solidFill>
        <a:latin typeface="+mn-lt"/>
        <a:ea typeface="+mn-ea"/>
        <a:cs typeface="+mn-cs"/>
      </a:defRPr>
    </a:lvl8pPr>
    <a:lvl9pPr marL="2571659" algn="l" defTabSz="321457" rtl="0" eaLnBrk="1" latinLnBrk="0" hangingPunct="1">
      <a:defRPr sz="84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a:t>Historic vs most recent year analysis sections: historic data from 2014 to 2021 will be presented within its own section, and YOY (2020 – 2021) analysis will be presented in its own section as well. </a:t>
            </a:r>
          </a:p>
          <a:p>
            <a:pPr marL="342900" indent="-342900">
              <a:buAutoNum type="arabicPeriod"/>
            </a:pPr>
            <a:endParaRPr lang="en-US"/>
          </a:p>
          <a:p>
            <a:pPr marL="342900" indent="-342900">
              <a:buAutoNum type="arabicPeriod"/>
            </a:pPr>
            <a:r>
              <a:rPr lang="en-US"/>
              <a:t>Removal of what is referred to as “Same-store analysis” i.e. only hospitals that reported for all years b/w 2014 and 2020 were analyzed when presenting figures and tables that included 2014 onwards.  This led to some confusion among stakeholders as to what 2020 values truly were and YOY analysis. This will also have the desired effect of making what is presented in the Hospital Expenditure Report reflect what is reported in other reports such as the CHASE report more consistently. The appendix to the report will include a detailed list of which hospitals did or not submit in those years, so that additions to amounts in year to year figures can be pinpointed.</a:t>
            </a:r>
          </a:p>
        </p:txBody>
      </p:sp>
    </p:spTree>
    <p:extLst>
      <p:ext uri="{BB962C8B-B14F-4D97-AF65-F5344CB8AC3E}">
        <p14:creationId xmlns:p14="http://schemas.microsoft.com/office/powerpoint/2010/main" val="3630554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68411"/>
            <a:ext cx="10668000" cy="2387576"/>
          </a:xfrm>
        </p:spPr>
        <p:txBody>
          <a:bodyPr anchor="b"/>
          <a:lstStyle>
            <a:lvl1pPr algn="ctr">
              <a:defRPr sz="6000">
                <a:latin typeface="Trebuchet MS" panose="020B060302020202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Subtitle 2"/>
          <p:cNvSpPr>
            <a:spLocks noGrp="1"/>
          </p:cNvSpPr>
          <p:nvPr>
            <p:ph type="subTitle" idx="1"/>
          </p:nvPr>
        </p:nvSpPr>
        <p:spPr>
          <a:xfrm>
            <a:off x="1524000" y="3602013"/>
            <a:ext cx="9144000" cy="1655340"/>
          </a:xfrm>
          <a:prstGeom prst="rect">
            <a:avLst/>
          </a:prstGeom>
        </p:spPr>
        <p:txBody>
          <a:bodyPr/>
          <a:lstStyle>
            <a:lvl1pPr marL="0" indent="0" algn="ctr">
              <a:buNone/>
              <a:defRPr sz="3200">
                <a:solidFill>
                  <a:schemeClr val="bg1"/>
                </a:solidFill>
                <a:latin typeface="Trebuchet MS" panose="020B0603020202020204" pitchFamily="34" charset="0"/>
                <a:ea typeface="Tahoma" panose="020B0604030504040204" pitchFamily="34" charset="0"/>
                <a:cs typeface="Tahoma" panose="020B0604030504040204" pitchFamily="34" charset="0"/>
              </a:defRPr>
            </a:lvl1pPr>
            <a:lvl2pPr marL="428631" indent="0" algn="ctr">
              <a:buNone/>
              <a:defRPr sz="1875"/>
            </a:lvl2pPr>
            <a:lvl3pPr marL="857262" indent="0" algn="ctr">
              <a:buNone/>
              <a:defRPr sz="1687"/>
            </a:lvl3pPr>
            <a:lvl4pPr marL="1285893" indent="0" algn="ctr">
              <a:buNone/>
              <a:defRPr sz="1500"/>
            </a:lvl4pPr>
            <a:lvl5pPr marL="1714525" indent="0" algn="ctr">
              <a:buNone/>
              <a:defRPr sz="1500"/>
            </a:lvl5pPr>
            <a:lvl6pPr marL="2143156" indent="0" algn="ctr">
              <a:buNone/>
              <a:defRPr sz="1500"/>
            </a:lvl6pPr>
            <a:lvl7pPr marL="2571787" indent="0" algn="ctr">
              <a:buNone/>
              <a:defRPr sz="1500"/>
            </a:lvl7pPr>
            <a:lvl8pPr marL="3000418" indent="0" algn="ctr">
              <a:buNone/>
              <a:defRPr sz="1500"/>
            </a:lvl8pPr>
            <a:lvl9pPr marL="3429050" indent="0" algn="ctr">
              <a:buNone/>
              <a:defRPr sz="1500"/>
            </a:lvl9pPr>
          </a:lstStyle>
          <a:p>
            <a:r>
              <a:rPr lang="en-US"/>
              <a:t>Click to edit Master subtitle style</a:t>
            </a:r>
          </a:p>
        </p:txBody>
      </p:sp>
    </p:spTree>
    <p:custDataLst>
      <p:tags r:id="rId1"/>
    </p:custDataLst>
    <p:extLst>
      <p:ext uri="{BB962C8B-B14F-4D97-AF65-F5344CB8AC3E}">
        <p14:creationId xmlns:p14="http://schemas.microsoft.com/office/powerpoint/2010/main" val="1179653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de by Side">
    <p:bg>
      <p:bgPr>
        <a:solidFill>
          <a:schemeClr val="tx2"/>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D8435D9-009C-447C-AD4B-1789D1CDB508}"/>
              </a:ext>
            </a:extLst>
          </p:cNvPr>
          <p:cNvSpPr>
            <a:spLocks noGrp="1"/>
          </p:cNvSpPr>
          <p:nvPr>
            <p:ph type="ctrTitle" hasCustomPrompt="1"/>
          </p:nvPr>
        </p:nvSpPr>
        <p:spPr>
          <a:xfrm>
            <a:off x="609600" y="160735"/>
            <a:ext cx="10972800" cy="1316013"/>
          </a:xfrm>
        </p:spPr>
        <p:txBody>
          <a:bodyPr anchor="b"/>
          <a:lstStyle>
            <a:lvl1pPr algn="ctr">
              <a:defRPr sz="6000">
                <a:latin typeface="Trebuchet MS" panose="020B0603020202020204" pitchFamily="34" charset="0"/>
                <a:ea typeface="Tahoma" panose="020B0604030504040204" pitchFamily="34" charset="0"/>
                <a:cs typeface="Tahoma" panose="020B0604030504040204" pitchFamily="34" charset="0"/>
              </a:defRPr>
            </a:lvl1pPr>
          </a:lstStyle>
          <a:p>
            <a:r>
              <a:rPr lang="en-US"/>
              <a:t>Click to edit slide title style</a:t>
            </a:r>
          </a:p>
        </p:txBody>
      </p:sp>
      <p:sp>
        <p:nvSpPr>
          <p:cNvPr id="5" name="Content Placeholder 3">
            <a:extLst>
              <a:ext uri="{FF2B5EF4-FFF2-40B4-BE49-F238E27FC236}">
                <a16:creationId xmlns:a16="http://schemas.microsoft.com/office/drawing/2014/main" id="{BD298197-A77F-4AD9-A09B-BC788DCC5099}"/>
              </a:ext>
            </a:extLst>
          </p:cNvPr>
          <p:cNvSpPr>
            <a:spLocks noGrp="1"/>
          </p:cNvSpPr>
          <p:nvPr>
            <p:ph sz="quarter" idx="10" hasCustomPrompt="1"/>
          </p:nvPr>
        </p:nvSpPr>
        <p:spPr>
          <a:xfrm>
            <a:off x="232297" y="1607344"/>
            <a:ext cx="5649397" cy="4339828"/>
          </a:xfrm>
          <a:prstGeom prst="rect">
            <a:avLst/>
          </a:prstGeom>
        </p:spPr>
        <p:txBody>
          <a:bodyPr/>
          <a:lstStyle>
            <a:lvl1pPr>
              <a:defRPr lang="en-US" sz="3200" baseline="0" dirty="0" smtClean="0">
                <a:solidFill>
                  <a:schemeClr val="bg1"/>
                </a:solidFill>
              </a:defRPr>
            </a:lvl1pPr>
            <a:lvl2pPr>
              <a:defRPr lang="en-US" sz="2800" baseline="0" dirty="0" smtClean="0">
                <a:solidFill>
                  <a:schemeClr val="bg1"/>
                </a:solidFill>
              </a:defRPr>
            </a:lvl2pPr>
            <a:lvl3pPr>
              <a:defRPr lang="en-US" sz="2400" dirty="0" smtClean="0">
                <a:solidFill>
                  <a:schemeClr val="bg1"/>
                </a:solidFill>
              </a:defRPr>
            </a:lvl3pPr>
            <a:lvl4pPr marL="1128639" indent="-241105">
              <a:buFont typeface="Wingdings" panose="05000000000000000000" pitchFamily="2" charset="2"/>
              <a:buChar char="v"/>
              <a:defRPr lang="en-US" sz="2000" dirty="0" smtClean="0">
                <a:solidFill>
                  <a:schemeClr val="bg1"/>
                </a:solidFill>
              </a:defRPr>
            </a:lvl4pPr>
          </a:lstStyle>
          <a:p>
            <a:pPr lvl="0">
              <a:spcBef>
                <a:spcPts val="540"/>
              </a:spcBef>
              <a:buFont typeface="Arial" panose="020B0604020202020204" pitchFamily="34" charset="0"/>
              <a:buChar char="•"/>
            </a:pPr>
            <a:r>
              <a:rPr lang="en-US"/>
              <a:t>Use bullet points sparingly</a:t>
            </a:r>
          </a:p>
          <a:p>
            <a:pPr marL="562663" lvl="1" indent="-241143">
              <a:spcBef>
                <a:spcPts val="540"/>
              </a:spcBef>
              <a:buSzPct val="75000"/>
              <a:buFont typeface="Wingdings" panose="05000000000000000000" pitchFamily="2" charset="2"/>
              <a:buChar char="Ø"/>
            </a:pPr>
            <a:r>
              <a:rPr lang="en-US"/>
              <a:t>3 – 5 per slide</a:t>
            </a:r>
          </a:p>
          <a:p>
            <a:pPr lvl="0">
              <a:spcBef>
                <a:spcPts val="540"/>
              </a:spcBef>
              <a:buFont typeface="Arial" panose="020B0604020202020204" pitchFamily="34" charset="0"/>
              <a:buChar char="•"/>
            </a:pPr>
            <a:r>
              <a:rPr lang="en-US"/>
              <a:t>Examine your font size</a:t>
            </a:r>
          </a:p>
          <a:p>
            <a:pPr marL="562663" lvl="1" indent="-241143">
              <a:spcBef>
                <a:spcPts val="540"/>
              </a:spcBef>
              <a:buSzPct val="75000"/>
              <a:buFont typeface="Wingdings" panose="05000000000000000000" pitchFamily="2" charset="2"/>
              <a:buChar char="Ø"/>
            </a:pPr>
            <a:r>
              <a:rPr lang="en-US"/>
              <a:t>Stay above 20 point</a:t>
            </a:r>
          </a:p>
          <a:p>
            <a:pPr lvl="0">
              <a:spcBef>
                <a:spcPts val="540"/>
              </a:spcBef>
              <a:buFont typeface="Arial" panose="020B0604020202020204" pitchFamily="34" charset="0"/>
              <a:buChar char="•"/>
            </a:pPr>
            <a:r>
              <a:rPr lang="en-US"/>
              <a:t>Add relevant images/media</a:t>
            </a:r>
          </a:p>
          <a:p>
            <a:pPr marL="562663" lvl="1" indent="-241143">
              <a:spcBef>
                <a:spcPts val="540"/>
              </a:spcBef>
              <a:buSzPct val="75000"/>
              <a:buFont typeface="Wingdings" panose="05000000000000000000" pitchFamily="2" charset="2"/>
              <a:buChar char="Ø"/>
            </a:pPr>
            <a:r>
              <a:rPr lang="en-US"/>
              <a:t>Second level</a:t>
            </a:r>
          </a:p>
          <a:p>
            <a:pPr marL="843994" lvl="2" indent="-200952">
              <a:spcBef>
                <a:spcPts val="540"/>
              </a:spcBef>
              <a:buSzPct val="75000"/>
              <a:buFont typeface="Wingdings" panose="05000000000000000000" pitchFamily="2" charset="2"/>
              <a:buChar char="§"/>
            </a:pPr>
            <a:r>
              <a:rPr lang="en-US"/>
              <a:t>Third level</a:t>
            </a:r>
          </a:p>
          <a:p>
            <a:pPr marL="1041596" lvl="3" indent="-154063">
              <a:spcBef>
                <a:spcPts val="540"/>
              </a:spcBef>
              <a:buFont typeface="Arial" panose="020B0604020202020204" pitchFamily="34" charset="0"/>
              <a:buChar char="•"/>
            </a:pPr>
            <a:r>
              <a:rPr lang="en-US"/>
              <a:t>Fourth level</a:t>
            </a:r>
          </a:p>
        </p:txBody>
      </p:sp>
      <p:sp>
        <p:nvSpPr>
          <p:cNvPr id="6" name="Content Placeholder 3">
            <a:extLst>
              <a:ext uri="{FF2B5EF4-FFF2-40B4-BE49-F238E27FC236}">
                <a16:creationId xmlns:a16="http://schemas.microsoft.com/office/drawing/2014/main" id="{A32C6BE7-07F8-4635-8EA8-92E85FE34FB6}"/>
              </a:ext>
            </a:extLst>
          </p:cNvPr>
          <p:cNvSpPr>
            <a:spLocks noGrp="1"/>
          </p:cNvSpPr>
          <p:nvPr>
            <p:ph sz="quarter" idx="11" hasCustomPrompt="1"/>
          </p:nvPr>
        </p:nvSpPr>
        <p:spPr>
          <a:xfrm>
            <a:off x="6203153" y="1607344"/>
            <a:ext cx="5649397" cy="4339828"/>
          </a:xfrm>
          <a:prstGeom prst="rect">
            <a:avLst/>
          </a:prstGeom>
        </p:spPr>
        <p:txBody>
          <a:bodyPr/>
          <a:lstStyle>
            <a:lvl1pPr>
              <a:defRPr lang="en-US" sz="3200" baseline="0" dirty="0" smtClean="0">
                <a:solidFill>
                  <a:schemeClr val="bg1"/>
                </a:solidFill>
              </a:defRPr>
            </a:lvl1pPr>
            <a:lvl2pPr>
              <a:defRPr lang="en-US" sz="2800" baseline="0" dirty="0" smtClean="0">
                <a:solidFill>
                  <a:schemeClr val="bg1"/>
                </a:solidFill>
              </a:defRPr>
            </a:lvl2pPr>
            <a:lvl3pPr>
              <a:defRPr lang="en-US" sz="2400" dirty="0" smtClean="0">
                <a:solidFill>
                  <a:schemeClr val="bg1"/>
                </a:solidFill>
              </a:defRPr>
            </a:lvl3pPr>
            <a:lvl4pPr marL="1128639" indent="-241105">
              <a:buFont typeface="Wingdings" panose="05000000000000000000" pitchFamily="2" charset="2"/>
              <a:buChar char="v"/>
              <a:defRPr lang="en-US" sz="2000" dirty="0" smtClean="0">
                <a:solidFill>
                  <a:schemeClr val="bg1"/>
                </a:solidFill>
              </a:defRPr>
            </a:lvl4pPr>
          </a:lstStyle>
          <a:p>
            <a:pPr lvl="0">
              <a:spcBef>
                <a:spcPts val="540"/>
              </a:spcBef>
              <a:buFont typeface="Arial" panose="020B0604020202020204" pitchFamily="34" charset="0"/>
              <a:buChar char="•"/>
            </a:pPr>
            <a:r>
              <a:rPr lang="en-US"/>
              <a:t>Use bullet points sparingly</a:t>
            </a:r>
          </a:p>
          <a:p>
            <a:pPr marL="562663" lvl="1" indent="-241143">
              <a:spcBef>
                <a:spcPts val="540"/>
              </a:spcBef>
              <a:buSzPct val="75000"/>
              <a:buFont typeface="Wingdings" panose="05000000000000000000" pitchFamily="2" charset="2"/>
              <a:buChar char="Ø"/>
            </a:pPr>
            <a:r>
              <a:rPr lang="en-US"/>
              <a:t>3 – 5 per slide</a:t>
            </a:r>
          </a:p>
          <a:p>
            <a:pPr lvl="0">
              <a:spcBef>
                <a:spcPts val="540"/>
              </a:spcBef>
              <a:buFont typeface="Arial" panose="020B0604020202020204" pitchFamily="34" charset="0"/>
              <a:buChar char="•"/>
            </a:pPr>
            <a:r>
              <a:rPr lang="en-US"/>
              <a:t>Examine your font size</a:t>
            </a:r>
          </a:p>
          <a:p>
            <a:pPr marL="562663" lvl="1" indent="-241143">
              <a:spcBef>
                <a:spcPts val="540"/>
              </a:spcBef>
              <a:buSzPct val="75000"/>
              <a:buFont typeface="Wingdings" panose="05000000000000000000" pitchFamily="2" charset="2"/>
              <a:buChar char="Ø"/>
            </a:pPr>
            <a:r>
              <a:rPr lang="en-US"/>
              <a:t>Stay above 20 point</a:t>
            </a:r>
          </a:p>
          <a:p>
            <a:pPr lvl="0">
              <a:spcBef>
                <a:spcPts val="540"/>
              </a:spcBef>
              <a:buFont typeface="Arial" panose="020B0604020202020204" pitchFamily="34" charset="0"/>
              <a:buChar char="•"/>
            </a:pPr>
            <a:r>
              <a:rPr lang="en-US"/>
              <a:t>Add relevant images/media</a:t>
            </a:r>
          </a:p>
          <a:p>
            <a:pPr marL="562663" lvl="1" indent="-241143">
              <a:spcBef>
                <a:spcPts val="540"/>
              </a:spcBef>
              <a:buSzPct val="75000"/>
              <a:buFont typeface="Wingdings" panose="05000000000000000000" pitchFamily="2" charset="2"/>
              <a:buChar char="Ø"/>
            </a:pPr>
            <a:r>
              <a:rPr lang="en-US"/>
              <a:t>Second level</a:t>
            </a:r>
          </a:p>
          <a:p>
            <a:pPr marL="843994" lvl="2" indent="-200952">
              <a:spcBef>
                <a:spcPts val="540"/>
              </a:spcBef>
              <a:buSzPct val="75000"/>
              <a:buFont typeface="Wingdings" panose="05000000000000000000" pitchFamily="2" charset="2"/>
              <a:buChar char="§"/>
            </a:pPr>
            <a:r>
              <a:rPr lang="en-US"/>
              <a:t>Third level</a:t>
            </a:r>
          </a:p>
          <a:p>
            <a:pPr marL="1041596" lvl="3" indent="-154063">
              <a:spcBef>
                <a:spcPts val="540"/>
              </a:spcBef>
              <a:buFont typeface="Arial" panose="020B0604020202020204" pitchFamily="34" charset="0"/>
              <a:buChar char="•"/>
            </a:pPr>
            <a:r>
              <a:rPr lang="en-US"/>
              <a:t>Fourth level</a:t>
            </a:r>
          </a:p>
        </p:txBody>
      </p:sp>
    </p:spTree>
    <p:custDataLst>
      <p:tags r:id="rId1"/>
    </p:custDataLst>
    <p:extLst>
      <p:ext uri="{BB962C8B-B14F-4D97-AF65-F5344CB8AC3E}">
        <p14:creationId xmlns:p14="http://schemas.microsoft.com/office/powerpoint/2010/main" val="291580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chemeClr val="tx2"/>
        </a:solidFill>
        <a:effectLst/>
      </p:bgPr>
    </p:bg>
    <p:spTree>
      <p:nvGrpSpPr>
        <p:cNvPr id="1" name=""/>
        <p:cNvGrpSpPr/>
        <p:nvPr/>
      </p:nvGrpSpPr>
      <p:grpSpPr>
        <a:xfrm>
          <a:off x="0" y="0"/>
          <a:ext cx="0" cy="0"/>
          <a:chOff x="0" y="0"/>
          <a:chExt cx="0" cy="0"/>
        </a:xfrm>
      </p:grpSpPr>
      <p:sp>
        <p:nvSpPr>
          <p:cNvPr id="4" name="TextBox 3"/>
          <p:cNvSpPr txBox="1"/>
          <p:nvPr userDrawn="1"/>
        </p:nvSpPr>
        <p:spPr>
          <a:xfrm>
            <a:off x="36281" y="1821657"/>
            <a:ext cx="12160049" cy="1015663"/>
          </a:xfrm>
          <a:prstGeom prst="rect">
            <a:avLst/>
          </a:prstGeom>
          <a:noFill/>
        </p:spPr>
        <p:txBody>
          <a:bodyPr wrap="square" rtlCol="0">
            <a:spAutoFit/>
          </a:bodyPr>
          <a:lstStyle/>
          <a:p>
            <a:pPr algn="ctr"/>
            <a:r>
              <a:rPr lang="en-US" sz="6000" b="1" i="0">
                <a:solidFill>
                  <a:schemeClr val="bg1"/>
                </a:solidFill>
                <a:latin typeface="Trebuchet MS" panose="020B0603020202020204" pitchFamily="34" charset="0"/>
                <a:ea typeface="Tahoma" panose="020B0604030504040204" pitchFamily="34" charset="0"/>
                <a:cs typeface="Tahoma" panose="020B0604030504040204" pitchFamily="34" charset="0"/>
              </a:rPr>
              <a:t>Thank You</a:t>
            </a:r>
          </a:p>
        </p:txBody>
      </p:sp>
    </p:spTree>
    <p:custDataLst>
      <p:tags r:id="rId1"/>
    </p:custDataLst>
    <p:extLst>
      <p:ext uri="{BB962C8B-B14F-4D97-AF65-F5344CB8AC3E}">
        <p14:creationId xmlns:p14="http://schemas.microsoft.com/office/powerpoint/2010/main" val="295420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ssion Slide">
    <p:spTree>
      <p:nvGrpSpPr>
        <p:cNvPr id="1" name=""/>
        <p:cNvGrpSpPr/>
        <p:nvPr/>
      </p:nvGrpSpPr>
      <p:grpSpPr>
        <a:xfrm>
          <a:off x="0" y="0"/>
          <a:ext cx="0" cy="0"/>
          <a:chOff x="0" y="0"/>
          <a:chExt cx="0" cy="0"/>
        </a:xfrm>
      </p:grpSpPr>
      <p:sp>
        <p:nvSpPr>
          <p:cNvPr id="5" name="TextBox 4"/>
          <p:cNvSpPr txBox="1"/>
          <p:nvPr userDrawn="1"/>
        </p:nvSpPr>
        <p:spPr>
          <a:xfrm>
            <a:off x="837903" y="1982392"/>
            <a:ext cx="10516196" cy="1615827"/>
          </a:xfrm>
          <a:prstGeom prst="rect">
            <a:avLst/>
          </a:prstGeom>
          <a:noFill/>
        </p:spPr>
        <p:txBody>
          <a:bodyPr wrap="square" rtlCol="0">
            <a:spAutoFit/>
          </a:bodyPr>
          <a:lstStyle/>
          <a:p>
            <a:pPr marL="0" indent="0">
              <a:lnSpc>
                <a:spcPct val="100000"/>
              </a:lnSpc>
              <a:buNone/>
            </a:pPr>
            <a:r>
              <a:rPr lang="en-US" sz="3300">
                <a:solidFill>
                  <a:schemeClr val="tx1"/>
                </a:solidFill>
                <a:latin typeface="Trebuchet MS" panose="020B0603020202020204" pitchFamily="34" charset="0"/>
              </a:rPr>
              <a:t>Improving health care equity, access and outcomes for the people we serve while saving Coloradans money on health care and driving value for Colorado.</a:t>
            </a:r>
          </a:p>
        </p:txBody>
      </p:sp>
      <p:sp>
        <p:nvSpPr>
          <p:cNvPr id="6" name="TextBox 5"/>
          <p:cNvSpPr txBox="1"/>
          <p:nvPr userDrawn="1"/>
        </p:nvSpPr>
        <p:spPr>
          <a:xfrm>
            <a:off x="837902" y="642938"/>
            <a:ext cx="10215563" cy="1015663"/>
          </a:xfrm>
          <a:prstGeom prst="rect">
            <a:avLst/>
          </a:prstGeom>
          <a:noFill/>
        </p:spPr>
        <p:txBody>
          <a:bodyPr wrap="square" rtlCol="0">
            <a:spAutoFit/>
          </a:bodyPr>
          <a:lstStyle/>
          <a:p>
            <a:pPr algn="ctr"/>
            <a:r>
              <a:rPr lang="en-US" sz="6000" b="1" i="0">
                <a:solidFill>
                  <a:schemeClr val="tx1"/>
                </a:solidFill>
                <a:latin typeface="Trebuchet MS" panose="020B0603020202020204" pitchFamily="34" charset="0"/>
                <a:ea typeface="Tahoma" panose="020B0604030504040204" pitchFamily="34" charset="0"/>
                <a:cs typeface="Tahoma" panose="020B0604030504040204" pitchFamily="34" charset="0"/>
              </a:rPr>
              <a:t>Our Mission</a:t>
            </a:r>
          </a:p>
        </p:txBody>
      </p:sp>
    </p:spTree>
    <p:custDataLst>
      <p:tags r:id="rId1"/>
    </p:custDataLst>
    <p:extLst>
      <p:ext uri="{BB962C8B-B14F-4D97-AF65-F5344CB8AC3E}">
        <p14:creationId xmlns:p14="http://schemas.microsoft.com/office/powerpoint/2010/main" val="267986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7904" y="197941"/>
            <a:ext cx="10516196" cy="1326059"/>
          </a:xfrm>
          <a:prstGeom prst="rect">
            <a:avLst/>
          </a:prstGeom>
        </p:spPr>
        <p:txBody>
          <a:bodyPr anchor="b" anchorCtr="0"/>
          <a:lstStyle>
            <a:lvl1pPr algn="ctr">
              <a:defRPr sz="6000" i="0">
                <a:solidFill>
                  <a:schemeClr val="tx1"/>
                </a:solidFill>
                <a:latin typeface="Trebuchet MS" panose="020B0603020202020204" pitchFamily="34" charset="0"/>
                <a:ea typeface="Tahoma" panose="020B0604030504040204" pitchFamily="34" charset="0"/>
                <a:cs typeface="Tahoma" panose="020B0604030504040204" pitchFamily="34" charset="0"/>
              </a:defRPr>
            </a:lvl1pPr>
          </a:lstStyle>
          <a:p>
            <a:r>
              <a:rPr lang="en-US"/>
              <a:t>Click to edit slide title style</a:t>
            </a:r>
          </a:p>
        </p:txBody>
      </p:sp>
      <p:sp>
        <p:nvSpPr>
          <p:cNvPr id="4" name="Content Placeholder 3"/>
          <p:cNvSpPr>
            <a:spLocks noGrp="1"/>
          </p:cNvSpPr>
          <p:nvPr>
            <p:ph sz="quarter" idx="10" hasCustomPrompt="1"/>
          </p:nvPr>
        </p:nvSpPr>
        <p:spPr>
          <a:xfrm>
            <a:off x="837904" y="1752600"/>
            <a:ext cx="10516196" cy="4179094"/>
          </a:xfrm>
          <a:prstGeom prst="rect">
            <a:avLst/>
          </a:prstGeom>
        </p:spPr>
        <p:txBody>
          <a:bodyPr/>
          <a:lstStyle>
            <a:lvl1pPr>
              <a:defRPr sz="3200">
                <a:solidFill>
                  <a:schemeClr val="tx1"/>
                </a:solidFill>
                <a:latin typeface="Trebuchet MS" panose="020B0603020202020204" pitchFamily="34" charset="0"/>
                <a:ea typeface="Tahoma" panose="020B0604030504040204" pitchFamily="34" charset="0"/>
                <a:cs typeface="Tahoma" panose="020B0604030504040204" pitchFamily="34" charset="0"/>
              </a:defRPr>
            </a:lvl1pPr>
            <a:lvl2pPr>
              <a:defRPr sz="2800">
                <a:solidFill>
                  <a:schemeClr val="tx1"/>
                </a:solidFill>
                <a:latin typeface="Trebuchet MS" panose="020B0603020202020204" pitchFamily="34" charset="0"/>
                <a:ea typeface="Tahoma" panose="020B0604030504040204" pitchFamily="34" charset="0"/>
                <a:cs typeface="Tahoma" panose="020B0604030504040204" pitchFamily="34" charset="0"/>
              </a:defRPr>
            </a:lvl2pPr>
            <a:lvl3pP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spcBef>
                <a:spcPts val="720"/>
              </a:spcBef>
              <a:buFont typeface="Arial" panose="020B0604020202020204" pitchFamily="34" charset="0"/>
              <a:buChar char="•"/>
            </a:pPr>
            <a:r>
              <a:rPr lang="en-US"/>
              <a:t>Use bullet points sparingly</a:t>
            </a:r>
          </a:p>
          <a:p>
            <a:pPr marL="750180" lvl="1" indent="-321507">
              <a:spcBef>
                <a:spcPts val="720"/>
              </a:spcBef>
              <a:buSzPct val="75000"/>
              <a:buFont typeface="Wingdings" panose="05000000000000000000" pitchFamily="2" charset="2"/>
              <a:buChar char="Ø"/>
            </a:pPr>
            <a:r>
              <a:rPr lang="en-US"/>
              <a:t>3 – 5 per slide</a:t>
            </a:r>
          </a:p>
          <a:p>
            <a:pPr lvl="0">
              <a:spcBef>
                <a:spcPts val="720"/>
              </a:spcBef>
              <a:buFont typeface="Arial" panose="020B0604020202020204" pitchFamily="34" charset="0"/>
              <a:buChar char="•"/>
            </a:pPr>
            <a:r>
              <a:rPr lang="en-US"/>
              <a:t>Examine your font size</a:t>
            </a:r>
          </a:p>
          <a:p>
            <a:pPr marL="750180" lvl="1" indent="-321507">
              <a:spcBef>
                <a:spcPts val="720"/>
              </a:spcBef>
              <a:buSzPct val="75000"/>
              <a:buFont typeface="Wingdings" panose="05000000000000000000" pitchFamily="2" charset="2"/>
              <a:buChar char="Ø"/>
            </a:pPr>
            <a:r>
              <a:rPr lang="en-US"/>
              <a:t>Stay above 20 point</a:t>
            </a:r>
          </a:p>
          <a:p>
            <a:pPr lvl="0">
              <a:spcBef>
                <a:spcPts val="720"/>
              </a:spcBef>
              <a:buFont typeface="Arial" panose="020B0604020202020204" pitchFamily="34" charset="0"/>
              <a:buChar char="•"/>
            </a:pPr>
            <a:r>
              <a:rPr lang="en-US"/>
              <a:t>Add relevant images/media</a:t>
            </a:r>
          </a:p>
          <a:p>
            <a:pPr marL="750180" lvl="1" indent="-321507">
              <a:spcBef>
                <a:spcPts val="720"/>
              </a:spcBef>
              <a:buSzPct val="75000"/>
              <a:buFont typeface="Wingdings" panose="05000000000000000000" pitchFamily="2" charset="2"/>
              <a:buChar char="Ø"/>
            </a:pPr>
            <a:r>
              <a:rPr lang="en-US"/>
              <a:t>Second level</a:t>
            </a:r>
          </a:p>
          <a:p>
            <a:pPr marL="1125269" lvl="2" indent="-267922">
              <a:spcBef>
                <a:spcPts val="720"/>
              </a:spcBef>
              <a:buSzPct val="75000"/>
              <a:buFont typeface="Wingdings" panose="05000000000000000000" pitchFamily="2" charset="2"/>
              <a:buChar char="§"/>
            </a:pPr>
            <a:r>
              <a:rPr lang="en-US"/>
              <a:t>Third level</a:t>
            </a:r>
          </a:p>
          <a:p>
            <a:pPr marL="1388726" lvl="3" indent="-205406">
              <a:spcBef>
                <a:spcPts val="720"/>
              </a:spcBef>
              <a:buFont typeface="Arial" panose="020B0604020202020204" pitchFamily="34" charset="0"/>
              <a:buChar char="•"/>
            </a:pPr>
            <a:r>
              <a:rPr lang="en-US"/>
              <a:t>Fourth level</a:t>
            </a:r>
          </a:p>
          <a:p>
            <a:pPr lvl="0"/>
            <a:endParaRPr lang="en-US"/>
          </a:p>
        </p:txBody>
      </p:sp>
      <p:sp>
        <p:nvSpPr>
          <p:cNvPr id="3" name="Slide Number Placeholder 2"/>
          <p:cNvSpPr>
            <a:spLocks noGrp="1"/>
          </p:cNvSpPr>
          <p:nvPr>
            <p:ph type="sldNum" sz="quarter" idx="11"/>
          </p:nvPr>
        </p:nvSpPr>
        <p:spPr/>
        <p:txBody>
          <a:bodyPr/>
          <a:lstStyle/>
          <a:p>
            <a:fld id="{9D96A46B-6421-4777-8BB1-FE1E89B82B7E}" type="slidenum">
              <a:rPr lang="en-US" smtClean="0"/>
              <a:t>‹#›</a:t>
            </a:fld>
            <a:endParaRPr lang="en-US"/>
          </a:p>
        </p:txBody>
      </p:sp>
    </p:spTree>
    <p:custDataLst>
      <p:tags r:id="rId1"/>
    </p:custDataLst>
    <p:extLst>
      <p:ext uri="{BB962C8B-B14F-4D97-AF65-F5344CB8AC3E}">
        <p14:creationId xmlns:p14="http://schemas.microsoft.com/office/powerpoint/2010/main" val="26141831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Rectangle 4"/>
          <p:cNvSpPr>
            <a:spLocks noGrp="1"/>
          </p:cNvSpPr>
          <p:nvPr>
            <p:ph type="title"/>
          </p:nvPr>
        </p:nvSpPr>
        <p:spPr bwMode="auto">
          <a:xfrm>
            <a:off x="607219" y="1660924"/>
            <a:ext cx="11001375" cy="1626319"/>
          </a:xfrm>
          <a:prstGeom prst="rect">
            <a:avLst/>
          </a:prstGeom>
          <a:noFill/>
          <a:ln w="3175">
            <a:noFill/>
            <a:miter lim="0"/>
            <a:headEnd/>
            <a:tailEnd/>
          </a:ln>
        </p:spPr>
        <p:txBody>
          <a:bodyPr vert="horz" wrap="square" lIns="0" tIns="0" rIns="0" bIns="0" numCol="1" anchor="t" anchorCtr="0" compatLnSpc="1">
            <a:prstTxWarp prst="textNoShape">
              <a:avLst/>
            </a:prstTxWarp>
          </a:bodyPr>
          <a:lstStyle/>
          <a:p>
            <a:pPr lvl="0"/>
            <a:endParaRPr lang="en-US">
              <a:sym typeface="Trebuchet MS" pitchFamily="-100" charset="0"/>
            </a:endParaRPr>
          </a:p>
        </p:txBody>
      </p:sp>
      <p:sp>
        <p:nvSpPr>
          <p:cNvPr id="5125" name="AutoShape 5"/>
          <p:cNvSpPr>
            <a:spLocks/>
          </p:cNvSpPr>
          <p:nvPr/>
        </p:nvSpPr>
        <p:spPr bwMode="auto">
          <a:xfrm>
            <a:off x="0" y="6107909"/>
            <a:ext cx="12215813" cy="76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a:defRPr/>
            </a:pPr>
            <a:endParaRPr lang="en-US" sz="2062"/>
          </a:p>
        </p:txBody>
      </p:sp>
      <p:pic>
        <p:nvPicPr>
          <p:cNvPr id="7" name="Picture 6"/>
          <p:cNvPicPr>
            <a:picLocks noChangeAspect="1"/>
          </p:cNvPicPr>
          <p:nvPr userDrawn="1"/>
        </p:nvPicPr>
        <p:blipFill>
          <a:blip r:embed="rId6"/>
          <a:stretch>
            <a:fillRect/>
          </a:stretch>
        </p:blipFill>
        <p:spPr>
          <a:xfrm>
            <a:off x="309739" y="6227499"/>
            <a:ext cx="2125314" cy="530597"/>
          </a:xfrm>
          <a:prstGeom prst="rect">
            <a:avLst/>
          </a:prstGeom>
        </p:spPr>
      </p:pic>
    </p:spTree>
    <p:custDataLst>
      <p:tags r:id="rId5"/>
    </p:custDataLst>
    <p:extLst>
      <p:ext uri="{BB962C8B-B14F-4D97-AF65-F5344CB8AC3E}">
        <p14:creationId xmlns:p14="http://schemas.microsoft.com/office/powerpoint/2010/main" val="2362510481"/>
      </p:ext>
    </p:extLst>
  </p:cSld>
  <p:clrMap bg1="lt1" tx1="dk1" bg2="lt2" tx2="dk2" accent1="accent1" accent2="accent2" accent3="accent3" accent4="accent4" accent5="accent5" accent6="accent6" hlink="hlink" folHlink="folHlink"/>
  <p:sldLayoutIdLst>
    <p:sldLayoutId id="2147483719" r:id="rId1"/>
    <p:sldLayoutId id="2147483722" r:id="rId2"/>
    <p:sldLayoutId id="2147483721" r:id="rId3"/>
  </p:sldLayoutIdLst>
  <p:hf hdr="0" ftr="0" dt="0"/>
  <p:txStyles>
    <p:titleStyle>
      <a:lvl1pPr algn="ctr" defTabSz="547695" rtl="0" eaLnBrk="1" fontAlgn="base" hangingPunct="1">
        <a:spcBef>
          <a:spcPct val="0"/>
        </a:spcBef>
        <a:spcAft>
          <a:spcPct val="0"/>
        </a:spcAft>
        <a:defRPr sz="6000" b="1" i="0">
          <a:solidFill>
            <a:srgbClr val="FFFFFF"/>
          </a:solidFill>
          <a:latin typeface="+mj-lt"/>
          <a:ea typeface="+mj-ea"/>
          <a:cs typeface="+mj-cs"/>
          <a:sym typeface="Trebuchet MS" pitchFamily="-100" charset="0"/>
        </a:defRPr>
      </a:lvl1pPr>
      <a:lvl2pPr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5pPr>
      <a:lvl6pPr marL="428631"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6pPr>
      <a:lvl7pPr marL="857262"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7pPr>
      <a:lvl8pPr marL="1285893"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8pPr>
      <a:lvl9pPr marL="1714525" algn="ctr" defTabSz="547695" rtl="0" eaLnBrk="1" fontAlgn="base" hangingPunct="1">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21473" indent="-321473"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1pPr>
      <a:lvl2pPr marL="214315" indent="214315"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2pPr>
      <a:lvl3pPr marL="428631" indent="428631"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3pPr>
      <a:lvl4pPr marL="642947" indent="642947"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4pPr>
      <a:lvl5pPr marL="857262" indent="857262"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5pPr>
      <a:lvl6pPr marL="1285893"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6pPr>
      <a:lvl7pPr marL="1714525"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7pPr>
      <a:lvl8pPr marL="2143156"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8pPr>
      <a:lvl9pPr marL="2571787" algn="l" defTabSz="547695" rtl="0" eaLnBrk="1" fontAlgn="base" hangingPunct="1">
        <a:spcBef>
          <a:spcPts val="3937"/>
        </a:spcBef>
        <a:spcAft>
          <a:spcPct val="0"/>
        </a:spcAft>
        <a:defRPr sz="2812">
          <a:solidFill>
            <a:srgbClr val="5C6670"/>
          </a:solidFill>
          <a:latin typeface="+mn-lt"/>
          <a:ea typeface="+mn-ea"/>
          <a:cs typeface="+mn-cs"/>
          <a:sym typeface="Trebuchet MS" pitchFamily="-100" charset="0"/>
        </a:defRPr>
      </a:lvl9pPr>
    </p:bodyStyle>
    <p:otherStyle>
      <a:defPPr>
        <a:defRPr lang="en-US"/>
      </a:defPPr>
      <a:lvl1pPr marL="0" algn="l" defTabSz="428631" rtl="0" eaLnBrk="1" latinLnBrk="0" hangingPunct="1">
        <a:defRPr sz="1687" kern="1200">
          <a:solidFill>
            <a:schemeClr val="tx1"/>
          </a:solidFill>
          <a:latin typeface="+mn-lt"/>
          <a:ea typeface="+mn-ea"/>
          <a:cs typeface="+mn-cs"/>
        </a:defRPr>
      </a:lvl1pPr>
      <a:lvl2pPr marL="428631" algn="l" defTabSz="428631" rtl="0" eaLnBrk="1" latinLnBrk="0" hangingPunct="1">
        <a:defRPr sz="1687" kern="1200">
          <a:solidFill>
            <a:schemeClr val="tx1"/>
          </a:solidFill>
          <a:latin typeface="+mn-lt"/>
          <a:ea typeface="+mn-ea"/>
          <a:cs typeface="+mn-cs"/>
        </a:defRPr>
      </a:lvl2pPr>
      <a:lvl3pPr marL="857262" algn="l" defTabSz="428631" rtl="0" eaLnBrk="1" latinLnBrk="0" hangingPunct="1">
        <a:defRPr sz="1687" kern="1200">
          <a:solidFill>
            <a:schemeClr val="tx1"/>
          </a:solidFill>
          <a:latin typeface="+mn-lt"/>
          <a:ea typeface="+mn-ea"/>
          <a:cs typeface="+mn-cs"/>
        </a:defRPr>
      </a:lvl3pPr>
      <a:lvl4pPr marL="1285893" algn="l" defTabSz="428631" rtl="0" eaLnBrk="1" latinLnBrk="0" hangingPunct="1">
        <a:defRPr sz="1687" kern="1200">
          <a:solidFill>
            <a:schemeClr val="tx1"/>
          </a:solidFill>
          <a:latin typeface="+mn-lt"/>
          <a:ea typeface="+mn-ea"/>
          <a:cs typeface="+mn-cs"/>
        </a:defRPr>
      </a:lvl4pPr>
      <a:lvl5pPr marL="1714525" algn="l" defTabSz="428631" rtl="0" eaLnBrk="1" latinLnBrk="0" hangingPunct="1">
        <a:defRPr sz="1687" kern="1200">
          <a:solidFill>
            <a:schemeClr val="tx1"/>
          </a:solidFill>
          <a:latin typeface="+mn-lt"/>
          <a:ea typeface="+mn-ea"/>
          <a:cs typeface="+mn-cs"/>
        </a:defRPr>
      </a:lvl5pPr>
      <a:lvl6pPr marL="2143156" algn="l" defTabSz="428631" rtl="0" eaLnBrk="1" latinLnBrk="0" hangingPunct="1">
        <a:defRPr sz="1687" kern="1200">
          <a:solidFill>
            <a:schemeClr val="tx1"/>
          </a:solidFill>
          <a:latin typeface="+mn-lt"/>
          <a:ea typeface="+mn-ea"/>
          <a:cs typeface="+mn-cs"/>
        </a:defRPr>
      </a:lvl6pPr>
      <a:lvl7pPr marL="2571787" algn="l" defTabSz="428631" rtl="0" eaLnBrk="1" latinLnBrk="0" hangingPunct="1">
        <a:defRPr sz="1687" kern="1200">
          <a:solidFill>
            <a:schemeClr val="tx1"/>
          </a:solidFill>
          <a:latin typeface="+mn-lt"/>
          <a:ea typeface="+mn-ea"/>
          <a:cs typeface="+mn-cs"/>
        </a:defRPr>
      </a:lvl7pPr>
      <a:lvl8pPr marL="3000418" algn="l" defTabSz="428631" rtl="0" eaLnBrk="1" latinLnBrk="0" hangingPunct="1">
        <a:defRPr sz="1687" kern="1200">
          <a:solidFill>
            <a:schemeClr val="tx1"/>
          </a:solidFill>
          <a:latin typeface="+mn-lt"/>
          <a:ea typeface="+mn-ea"/>
          <a:cs typeface="+mn-cs"/>
        </a:defRPr>
      </a:lvl8pPr>
      <a:lvl9pPr marL="3429050" algn="l" defTabSz="428631" rtl="0" eaLnBrk="1" latinLnBrk="0" hangingPunct="1">
        <a:defRPr sz="16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5" name="AutoShape 3"/>
          <p:cNvSpPr>
            <a:spLocks/>
          </p:cNvSpPr>
          <p:nvPr/>
        </p:nvSpPr>
        <p:spPr bwMode="auto">
          <a:xfrm>
            <a:off x="0" y="6115722"/>
            <a:ext cx="12215813" cy="76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chemeClr val="tx2"/>
          </a:solidFill>
          <a:ln w="12700" cap="flat" cmpd="sng">
            <a:noFill/>
            <a:prstDash val="solid"/>
            <a:miter lim="0"/>
            <a:headEnd/>
            <a:tailEnd/>
          </a:ln>
          <a:effectLst/>
        </p:spPr>
        <p:txBody>
          <a:bodyPr lIns="47625" tIns="47625" rIns="47625" bIns="47625" anchor="ctr">
            <a:prstTxWarp prst="textNoShape">
              <a:avLst/>
            </a:prstTxWarp>
          </a:bodyPr>
          <a:lstStyle/>
          <a:p>
            <a:pPr>
              <a:defRPr/>
            </a:pPr>
            <a:endParaRPr lang="en-US" sz="2062">
              <a:solidFill>
                <a:srgbClr val="53C1DD"/>
              </a:solidFill>
            </a:endParaRPr>
          </a:p>
        </p:txBody>
      </p:sp>
      <p:sp>
        <p:nvSpPr>
          <p:cNvPr id="5" name="Title 1"/>
          <p:cNvSpPr txBox="1">
            <a:spLocks/>
          </p:cNvSpPr>
          <p:nvPr userDrawn="1"/>
        </p:nvSpPr>
        <p:spPr>
          <a:xfrm>
            <a:off x="837904" y="365001"/>
            <a:ext cx="10516196" cy="1326059"/>
          </a:xfrm>
          <a:prstGeom prst="rect">
            <a:avLst/>
          </a:prstGeom>
        </p:spPr>
        <p:txBody>
          <a:bodyPr/>
          <a:lstStyle>
            <a:lvl1pPr algn="l" defTabSz="584200" rtl="0" eaLnBrk="0" fontAlgn="base" hangingPunct="0">
              <a:spcBef>
                <a:spcPct val="0"/>
              </a:spcBef>
              <a:spcAft>
                <a:spcPct val="0"/>
              </a:spcAft>
              <a:defRPr sz="6600" b="1" i="1">
                <a:solidFill>
                  <a:schemeClr val="bg2"/>
                </a:solidFill>
                <a:latin typeface="+mj-lt"/>
                <a:ea typeface="+mj-ea"/>
                <a:cs typeface="+mj-cs"/>
                <a:sym typeface="Trebuchet MS" pitchFamily="-100" charset="0"/>
              </a:defRPr>
            </a:lvl1pPr>
            <a:lvl2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84200" rtl="0" eaLnBrk="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5pPr>
            <a:lvl6pPr marL="4572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6pPr>
            <a:lvl7pPr marL="9144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7pPr>
            <a:lvl8pPr marL="13716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828800" algn="ctr" defTabSz="584200" rtl="0" fontAlgn="base" hangingPunct="0">
              <a:spcBef>
                <a:spcPct val="0"/>
              </a:spcBef>
              <a:spcAft>
                <a:spcPct val="0"/>
              </a:spcAft>
              <a:defRPr sz="6600" b="1" i="1">
                <a:solidFill>
                  <a:srgbClr val="FFFFFF"/>
                </a:solidFill>
                <a:latin typeface="Trebuchet MS" pitchFamily="-100" charset="0"/>
                <a:ea typeface="Trebuchet MS" pitchFamily="-100" charset="0"/>
                <a:cs typeface="Trebuchet MS" pitchFamily="-100" charset="0"/>
                <a:sym typeface="Trebuchet MS" pitchFamily="-100" charset="0"/>
              </a:defRPr>
            </a:lvl9pPr>
          </a:lstStyle>
          <a:p>
            <a:endParaRPr lang="en-US" sz="6187" kern="0"/>
          </a:p>
        </p:txBody>
      </p:sp>
      <p:sp>
        <p:nvSpPr>
          <p:cNvPr id="2" name="Slide Number Placeholder 1"/>
          <p:cNvSpPr>
            <a:spLocks noGrp="1"/>
          </p:cNvSpPr>
          <p:nvPr>
            <p:ph type="sldNum" sz="quarter" idx="4"/>
          </p:nvPr>
        </p:nvSpPr>
        <p:spPr>
          <a:xfrm>
            <a:off x="8611196" y="6356821"/>
            <a:ext cx="2742902" cy="365001"/>
          </a:xfrm>
          <a:prstGeom prst="rect">
            <a:avLst/>
          </a:prstGeom>
        </p:spPr>
        <p:txBody>
          <a:bodyPr vert="horz" lIns="91440" tIns="45720" rIns="91440" bIns="45720" rtlCol="0" anchor="ctr"/>
          <a:lstStyle>
            <a:lvl1pPr algn="r">
              <a:defRPr sz="1125">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9D96A46B-6421-4777-8BB1-FE1E89B82B7E}" type="slidenum">
              <a:rPr lang="en-US" smtClean="0"/>
              <a:pPr/>
              <a:t>‹#›</a:t>
            </a:fld>
            <a:endParaRPr lang="en-US"/>
          </a:p>
        </p:txBody>
      </p:sp>
      <p:pic>
        <p:nvPicPr>
          <p:cNvPr id="8" name="Picture 7">
            <a:extLst>
              <a:ext uri="{FF2B5EF4-FFF2-40B4-BE49-F238E27FC236}">
                <a16:creationId xmlns:a16="http://schemas.microsoft.com/office/drawing/2014/main" id="{CF65D541-A4EF-4E70-A162-989BC46ABED1}"/>
              </a:ext>
            </a:extLst>
          </p:cNvPr>
          <p:cNvPicPr>
            <a:picLocks noChangeAspect="1"/>
          </p:cNvPicPr>
          <p:nvPr userDrawn="1"/>
        </p:nvPicPr>
        <p:blipFill>
          <a:blip r:embed="rId5"/>
          <a:stretch>
            <a:fillRect/>
          </a:stretch>
        </p:blipFill>
        <p:spPr>
          <a:xfrm>
            <a:off x="309740" y="6227500"/>
            <a:ext cx="2117827" cy="524375"/>
          </a:xfrm>
          <a:prstGeom prst="rect">
            <a:avLst/>
          </a:prstGeom>
        </p:spPr>
      </p:pic>
    </p:spTree>
    <p:custDataLst>
      <p:tags r:id="rId4"/>
    </p:custDataLst>
    <p:extLst>
      <p:ext uri="{BB962C8B-B14F-4D97-AF65-F5344CB8AC3E}">
        <p14:creationId xmlns:p14="http://schemas.microsoft.com/office/powerpoint/2010/main" val="3211950968"/>
      </p:ext>
    </p:extLst>
  </p:cSld>
  <p:clrMap bg1="lt1" tx1="dk1" bg2="lt2" tx2="dk2" accent1="accent1" accent2="accent2" accent3="accent3" accent4="accent4" accent5="accent5" accent6="accent6" hlink="hlink" folHlink="folHlink"/>
  <p:sldLayoutIdLst>
    <p:sldLayoutId id="2147483714" r:id="rId1"/>
    <p:sldLayoutId id="2147483715" r:id="rId2"/>
  </p:sldLayoutIdLst>
  <p:hf hdr="0" ftr="0" dt="0"/>
  <p:txStyles>
    <p:titleStyle>
      <a:lvl1pPr algn="l" defTabSz="547695" rtl="0" eaLnBrk="0" fontAlgn="base" hangingPunct="0">
        <a:spcBef>
          <a:spcPct val="0"/>
        </a:spcBef>
        <a:spcAft>
          <a:spcPct val="0"/>
        </a:spcAft>
        <a:defRPr sz="6187" b="1" i="1">
          <a:solidFill>
            <a:schemeClr val="bg2"/>
          </a:solidFill>
          <a:latin typeface="+mj-lt"/>
          <a:ea typeface="+mj-ea"/>
          <a:cs typeface="+mj-cs"/>
          <a:sym typeface="Trebuchet MS" pitchFamily="-100" charset="0"/>
        </a:defRPr>
      </a:lvl1pPr>
      <a:lvl2pPr algn="ctr" defTabSz="547695" rtl="0" eaLnBrk="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547695" rtl="0" eaLnBrk="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547695" rtl="0" eaLnBrk="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547695" rtl="0" eaLnBrk="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5pPr>
      <a:lvl6pPr marL="428631" algn="ctr" defTabSz="547695" rtl="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6pPr>
      <a:lvl7pPr marL="857262" algn="ctr" defTabSz="547695" rtl="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7pPr>
      <a:lvl8pPr marL="1285893" algn="ctr" defTabSz="547695" rtl="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8pPr>
      <a:lvl9pPr marL="1714525" algn="ctr" defTabSz="547695" rtl="0" fontAlgn="base" hangingPunct="0">
        <a:spcBef>
          <a:spcPct val="0"/>
        </a:spcBef>
        <a:spcAft>
          <a:spcPct val="0"/>
        </a:spcAft>
        <a:defRPr sz="6187"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321473" indent="-321473" algn="l" defTabSz="547695" rtl="0" eaLnBrk="0" fontAlgn="base" hangingPunct="0">
        <a:spcBef>
          <a:spcPts val="3937"/>
        </a:spcBef>
        <a:spcAft>
          <a:spcPct val="0"/>
        </a:spcAft>
        <a:defRPr sz="2812">
          <a:solidFill>
            <a:srgbClr val="5C6670"/>
          </a:solidFill>
          <a:latin typeface="+mn-lt"/>
          <a:ea typeface="+mn-ea"/>
          <a:cs typeface="+mn-cs"/>
          <a:sym typeface="Trebuchet MS" pitchFamily="-100" charset="0"/>
        </a:defRPr>
      </a:lvl1pPr>
      <a:lvl2pPr marL="214315" indent="214315" algn="l" defTabSz="547695" rtl="0" eaLnBrk="0" fontAlgn="base" hangingPunct="0">
        <a:spcBef>
          <a:spcPts val="3937"/>
        </a:spcBef>
        <a:spcAft>
          <a:spcPct val="0"/>
        </a:spcAft>
        <a:defRPr sz="2812">
          <a:solidFill>
            <a:srgbClr val="5C6670"/>
          </a:solidFill>
          <a:latin typeface="+mn-lt"/>
          <a:ea typeface="+mn-ea"/>
          <a:cs typeface="+mn-cs"/>
          <a:sym typeface="Trebuchet MS" pitchFamily="-100" charset="0"/>
        </a:defRPr>
      </a:lvl2pPr>
      <a:lvl3pPr marL="428631" indent="428631" algn="l" defTabSz="547695" rtl="0" eaLnBrk="0" fontAlgn="base" hangingPunct="0">
        <a:spcBef>
          <a:spcPts val="3937"/>
        </a:spcBef>
        <a:spcAft>
          <a:spcPct val="0"/>
        </a:spcAft>
        <a:defRPr sz="2812">
          <a:solidFill>
            <a:srgbClr val="5C6670"/>
          </a:solidFill>
          <a:latin typeface="+mn-lt"/>
          <a:ea typeface="+mn-ea"/>
          <a:cs typeface="+mn-cs"/>
          <a:sym typeface="Trebuchet MS" pitchFamily="-100" charset="0"/>
        </a:defRPr>
      </a:lvl3pPr>
      <a:lvl4pPr marL="642947" indent="642947" algn="l" defTabSz="547695" rtl="0" eaLnBrk="0" fontAlgn="base" hangingPunct="0">
        <a:spcBef>
          <a:spcPts val="3937"/>
        </a:spcBef>
        <a:spcAft>
          <a:spcPct val="0"/>
        </a:spcAft>
        <a:defRPr sz="2812">
          <a:solidFill>
            <a:srgbClr val="5C6670"/>
          </a:solidFill>
          <a:latin typeface="+mn-lt"/>
          <a:ea typeface="+mn-ea"/>
          <a:cs typeface="+mn-cs"/>
          <a:sym typeface="Trebuchet MS" pitchFamily="-100" charset="0"/>
        </a:defRPr>
      </a:lvl4pPr>
      <a:lvl5pPr marL="857262" indent="857262" algn="l" defTabSz="547695" rtl="0" eaLnBrk="0" fontAlgn="base" hangingPunct="0">
        <a:spcBef>
          <a:spcPts val="3937"/>
        </a:spcBef>
        <a:spcAft>
          <a:spcPct val="0"/>
        </a:spcAft>
        <a:defRPr sz="2812">
          <a:solidFill>
            <a:srgbClr val="5C6670"/>
          </a:solidFill>
          <a:latin typeface="+mn-lt"/>
          <a:ea typeface="+mn-ea"/>
          <a:cs typeface="+mn-cs"/>
          <a:sym typeface="Trebuchet MS" pitchFamily="-100" charset="0"/>
        </a:defRPr>
      </a:lvl5pPr>
      <a:lvl6pPr marL="1285893" algn="l" defTabSz="547695" rtl="0" fontAlgn="base" hangingPunct="0">
        <a:spcBef>
          <a:spcPts val="3937"/>
        </a:spcBef>
        <a:spcAft>
          <a:spcPct val="0"/>
        </a:spcAft>
        <a:defRPr sz="2812">
          <a:solidFill>
            <a:srgbClr val="5C6670"/>
          </a:solidFill>
          <a:latin typeface="+mn-lt"/>
          <a:ea typeface="+mn-ea"/>
          <a:cs typeface="+mn-cs"/>
          <a:sym typeface="Trebuchet MS" pitchFamily="-100" charset="0"/>
        </a:defRPr>
      </a:lvl6pPr>
      <a:lvl7pPr marL="1714525" algn="l" defTabSz="547695" rtl="0" fontAlgn="base" hangingPunct="0">
        <a:spcBef>
          <a:spcPts val="3937"/>
        </a:spcBef>
        <a:spcAft>
          <a:spcPct val="0"/>
        </a:spcAft>
        <a:defRPr sz="2812">
          <a:solidFill>
            <a:srgbClr val="5C6670"/>
          </a:solidFill>
          <a:latin typeface="+mn-lt"/>
          <a:ea typeface="+mn-ea"/>
          <a:cs typeface="+mn-cs"/>
          <a:sym typeface="Trebuchet MS" pitchFamily="-100" charset="0"/>
        </a:defRPr>
      </a:lvl7pPr>
      <a:lvl8pPr marL="2143156" algn="l" defTabSz="547695" rtl="0" fontAlgn="base" hangingPunct="0">
        <a:spcBef>
          <a:spcPts val="3937"/>
        </a:spcBef>
        <a:spcAft>
          <a:spcPct val="0"/>
        </a:spcAft>
        <a:defRPr sz="2812">
          <a:solidFill>
            <a:srgbClr val="5C6670"/>
          </a:solidFill>
          <a:latin typeface="+mn-lt"/>
          <a:ea typeface="+mn-ea"/>
          <a:cs typeface="+mn-cs"/>
          <a:sym typeface="Trebuchet MS" pitchFamily="-100" charset="0"/>
        </a:defRPr>
      </a:lvl8pPr>
      <a:lvl9pPr marL="2571787" algn="l" defTabSz="547695" rtl="0" fontAlgn="base" hangingPunct="0">
        <a:spcBef>
          <a:spcPts val="3937"/>
        </a:spcBef>
        <a:spcAft>
          <a:spcPct val="0"/>
        </a:spcAft>
        <a:defRPr sz="2812">
          <a:solidFill>
            <a:srgbClr val="5C6670"/>
          </a:solidFill>
          <a:latin typeface="+mn-lt"/>
          <a:ea typeface="+mn-ea"/>
          <a:cs typeface="+mn-cs"/>
          <a:sym typeface="Trebuchet MS" pitchFamily="-100" charset="0"/>
        </a:defRPr>
      </a:lvl9pPr>
    </p:bodyStyle>
    <p:otherStyle>
      <a:defPPr>
        <a:defRPr lang="en-US"/>
      </a:defPPr>
      <a:lvl1pPr marL="0" algn="l" defTabSz="428631" rtl="0" eaLnBrk="1" latinLnBrk="0" hangingPunct="1">
        <a:defRPr sz="1687" kern="1200">
          <a:solidFill>
            <a:schemeClr val="tx1"/>
          </a:solidFill>
          <a:latin typeface="+mn-lt"/>
          <a:ea typeface="+mn-ea"/>
          <a:cs typeface="+mn-cs"/>
        </a:defRPr>
      </a:lvl1pPr>
      <a:lvl2pPr marL="428631" algn="l" defTabSz="428631" rtl="0" eaLnBrk="1" latinLnBrk="0" hangingPunct="1">
        <a:defRPr sz="1687" kern="1200">
          <a:solidFill>
            <a:schemeClr val="tx1"/>
          </a:solidFill>
          <a:latin typeface="+mn-lt"/>
          <a:ea typeface="+mn-ea"/>
          <a:cs typeface="+mn-cs"/>
        </a:defRPr>
      </a:lvl2pPr>
      <a:lvl3pPr marL="857262" algn="l" defTabSz="428631" rtl="0" eaLnBrk="1" latinLnBrk="0" hangingPunct="1">
        <a:defRPr sz="1687" kern="1200">
          <a:solidFill>
            <a:schemeClr val="tx1"/>
          </a:solidFill>
          <a:latin typeface="+mn-lt"/>
          <a:ea typeface="+mn-ea"/>
          <a:cs typeface="+mn-cs"/>
        </a:defRPr>
      </a:lvl3pPr>
      <a:lvl4pPr marL="1285893" algn="l" defTabSz="428631" rtl="0" eaLnBrk="1" latinLnBrk="0" hangingPunct="1">
        <a:defRPr sz="1687" kern="1200">
          <a:solidFill>
            <a:schemeClr val="tx1"/>
          </a:solidFill>
          <a:latin typeface="+mn-lt"/>
          <a:ea typeface="+mn-ea"/>
          <a:cs typeface="+mn-cs"/>
        </a:defRPr>
      </a:lvl4pPr>
      <a:lvl5pPr marL="1714525" algn="l" defTabSz="428631" rtl="0" eaLnBrk="1" latinLnBrk="0" hangingPunct="1">
        <a:defRPr sz="1687" kern="1200">
          <a:solidFill>
            <a:schemeClr val="tx1"/>
          </a:solidFill>
          <a:latin typeface="+mn-lt"/>
          <a:ea typeface="+mn-ea"/>
          <a:cs typeface="+mn-cs"/>
        </a:defRPr>
      </a:lvl5pPr>
      <a:lvl6pPr marL="2143156" algn="l" defTabSz="428631" rtl="0" eaLnBrk="1" latinLnBrk="0" hangingPunct="1">
        <a:defRPr sz="1687" kern="1200">
          <a:solidFill>
            <a:schemeClr val="tx1"/>
          </a:solidFill>
          <a:latin typeface="+mn-lt"/>
          <a:ea typeface="+mn-ea"/>
          <a:cs typeface="+mn-cs"/>
        </a:defRPr>
      </a:lvl6pPr>
      <a:lvl7pPr marL="2571787" algn="l" defTabSz="428631" rtl="0" eaLnBrk="1" latinLnBrk="0" hangingPunct="1">
        <a:defRPr sz="1687" kern="1200">
          <a:solidFill>
            <a:schemeClr val="tx1"/>
          </a:solidFill>
          <a:latin typeface="+mn-lt"/>
          <a:ea typeface="+mn-ea"/>
          <a:cs typeface="+mn-cs"/>
        </a:defRPr>
      </a:lvl7pPr>
      <a:lvl8pPr marL="3000418" algn="l" defTabSz="428631" rtl="0" eaLnBrk="1" latinLnBrk="0" hangingPunct="1">
        <a:defRPr sz="1687" kern="1200">
          <a:solidFill>
            <a:schemeClr val="tx1"/>
          </a:solidFill>
          <a:latin typeface="+mn-lt"/>
          <a:ea typeface="+mn-ea"/>
          <a:cs typeface="+mn-cs"/>
        </a:defRPr>
      </a:lvl8pPr>
      <a:lvl9pPr marL="3429050" algn="l" defTabSz="428631" rtl="0" eaLnBrk="1" latinLnBrk="0" hangingPunct="1">
        <a:defRPr sz="16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hyperlink" Target="https://hcpf.colorado.gov/sites/hcpf/files/2022%20Hospital%20Expenditure%20Report%20with%20Key%20Finding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Hospital Expenditure Report</a:t>
            </a:r>
          </a:p>
        </p:txBody>
      </p:sp>
      <p:sp>
        <p:nvSpPr>
          <p:cNvPr id="3" name="Content Placeholder 2"/>
          <p:cNvSpPr>
            <a:spLocks noGrp="1"/>
          </p:cNvSpPr>
          <p:nvPr>
            <p:ph sz="quarter" idx="10"/>
          </p:nvPr>
        </p:nvSpPr>
        <p:spPr>
          <a:xfrm>
            <a:off x="837904" y="1752600"/>
            <a:ext cx="10516196" cy="3344333"/>
          </a:xfrm>
        </p:spPr>
        <p:txBody>
          <a:bodyPr/>
          <a:lstStyle/>
          <a:p>
            <a:pPr marL="514350" indent="-514350">
              <a:buAutoNum type="arabicPeriod"/>
            </a:pPr>
            <a:r>
              <a:rPr lang="en-US"/>
              <a:t>Section break up of historic vs most recent year analysis</a:t>
            </a:r>
          </a:p>
          <a:p>
            <a:pPr marL="514350" indent="-514350">
              <a:buAutoNum type="arabicPeriod"/>
            </a:pPr>
            <a:r>
              <a:rPr lang="en-US"/>
              <a:t>All reporting hospitals will be included in years data, will result in restatement of previous years information </a:t>
            </a:r>
          </a:p>
          <a:p>
            <a:pPr marL="0" lvl="1" indent="0"/>
            <a:endParaRPr lang="en-US"/>
          </a:p>
        </p:txBody>
      </p:sp>
      <p:sp>
        <p:nvSpPr>
          <p:cNvPr id="4" name="Slide Number Placeholder 3"/>
          <p:cNvSpPr>
            <a:spLocks noGrp="1"/>
          </p:cNvSpPr>
          <p:nvPr>
            <p:ph type="sldNum" sz="quarter" idx="11"/>
          </p:nvPr>
        </p:nvSpPr>
        <p:spPr/>
        <p:txBody>
          <a:bodyPr/>
          <a:lstStyle/>
          <a:p>
            <a:fld id="{9D96A46B-6421-4777-8BB1-FE1E89B82B7E}" type="slidenum">
              <a:rPr lang="en-US" smtClean="0"/>
              <a:t>1</a:t>
            </a:fld>
            <a:endParaRPr lang="en-US"/>
          </a:p>
        </p:txBody>
      </p:sp>
      <p:sp>
        <p:nvSpPr>
          <p:cNvPr id="5" name="TextBox 4">
            <a:extLst>
              <a:ext uri="{FF2B5EF4-FFF2-40B4-BE49-F238E27FC236}">
                <a16:creationId xmlns:a16="http://schemas.microsoft.com/office/drawing/2014/main" id="{83E78BFD-4F37-4A57-B2AD-5FFC67E4E5DB}"/>
              </a:ext>
            </a:extLst>
          </p:cNvPr>
          <p:cNvSpPr txBox="1"/>
          <p:nvPr/>
        </p:nvSpPr>
        <p:spPr>
          <a:xfrm>
            <a:off x="1126065" y="5588377"/>
            <a:ext cx="3894667" cy="307777"/>
          </a:xfrm>
          <a:prstGeom prst="rect">
            <a:avLst/>
          </a:prstGeom>
          <a:noFill/>
        </p:spPr>
        <p:txBody>
          <a:bodyPr wrap="square" rtlCol="0">
            <a:spAutoFit/>
          </a:bodyPr>
          <a:lstStyle/>
          <a:p>
            <a:r>
              <a:rPr lang="en-US" sz="1400">
                <a:hlinkClick r:id="rId4"/>
              </a:rPr>
              <a:t>Link to 2022 Hospital Expenditure Report</a:t>
            </a:r>
            <a:endParaRPr lang="en-US" sz="1400"/>
          </a:p>
        </p:txBody>
      </p:sp>
    </p:spTree>
    <p:custDataLst>
      <p:tags r:id="rId1"/>
    </p:custDataLst>
    <p:extLst>
      <p:ext uri="{BB962C8B-B14F-4D97-AF65-F5344CB8AC3E}">
        <p14:creationId xmlns:p14="http://schemas.microsoft.com/office/powerpoint/2010/main" val="1585599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WHITE MASTER SLIDE" val="vfNpPr1Q"/>
  <p:tag name="ARTICULATE_DESIGN_ID_SOLID BLUE SLIDE MASTER" val="KFku5b40"/>
  <p:tag name="ARTICULATE_SLIDE_THUMBNAIL_REFRESH"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olid Blue Slide Master">
  <a:themeElements>
    <a:clrScheme name="HCPF2019">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CHASE Widescreen Blue 2021.potx" id="{BAD7795F-F976-4C74-ABAA-F03424C46E44}" vid="{A321E1EF-DEEB-40CB-946B-C8B0BA7EFA52}"/>
    </a:ext>
  </a:extLst>
</a:theme>
</file>

<file path=ppt/theme/theme2.xml><?xml version="1.0" encoding="utf-8"?>
<a:theme xmlns:a="http://schemas.openxmlformats.org/drawingml/2006/main" name="White Master Slide">
  <a:themeElements>
    <a:clrScheme name="HCPF2019">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12700" cap="flat" cmpd="sng" algn="ctr">
          <a:solidFill>
            <a:srgbClr val="000000"/>
          </a:solidFill>
          <a:prstDash val="solid"/>
          <a:miter lim="0"/>
          <a:headEnd type="none" w="med" len="med"/>
          <a:tailEnd type="none" w="med" len="med"/>
        </a:ln>
        <a:effectLst/>
      </a:spPr>
      <a:bodyPr vert="horz" wrap="square" lIns="50800" tIns="50800" rIns="50800" bIns="50800" numCol="1" rtlCol="0"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CHASE Widescreen Blue 2021.potx" id="{BAD7795F-F976-4C74-ABAA-F03424C46E44}" vid="{1076DA43-CF30-482F-89EF-8D5D3AC61BB2}"/>
    </a:ext>
  </a:extLst>
</a:theme>
</file>

<file path=ppt/theme/theme3.xml><?xml version="1.0" encoding="utf-8"?>
<a:theme xmlns:a="http://schemas.openxmlformats.org/drawingml/2006/main" name="Office Theme">
  <a:themeElements>
    <a:clrScheme name="HCPF2019">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ource xmlns="add3b11f-c68a-4bd1-b839-183bb3c457ae" xsi:nil="true"/>
    <PFID xmlns="add3b11f-c68a-4bd1-b839-183bb3c457ae" xsi:nil="true"/>
    <Hospital xmlns="add3b11f-c68a-4bd1-b839-183bb3c457ae" xsi:nil="true"/>
    <OutputDone xmlns="add3b11f-c68a-4bd1-b839-183bb3c457ae">false</OutputDone>
    <Notes xmlns="add3b11f-c68a-4bd1-b839-183bb3c457ae" xsi:nil="true"/>
    <FY xmlns="add3b11f-c68a-4bd1-b839-183bb3c457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1CD9D3ACED88469F8CB7589D6B83F2" ma:contentTypeVersion="10" ma:contentTypeDescription="Create a new document." ma:contentTypeScope="" ma:versionID="adcb34afcc0e0584e3bb177a8fcb4a57">
  <xsd:schema xmlns:xsd="http://www.w3.org/2001/XMLSchema" xmlns:xs="http://www.w3.org/2001/XMLSchema" xmlns:p="http://schemas.microsoft.com/office/2006/metadata/properties" xmlns:ns2="add3b11f-c68a-4bd1-b839-183bb3c457ae" xmlns:ns3="037c12e7-1faa-48d1-bd77-a731c4b96e15" targetNamespace="http://schemas.microsoft.com/office/2006/metadata/properties" ma:root="true" ma:fieldsID="48b96b30c52a22ca313e052b93e2c2a6" ns2:_="" ns3:_="">
    <xsd:import namespace="add3b11f-c68a-4bd1-b839-183bb3c457ae"/>
    <xsd:import namespace="037c12e7-1faa-48d1-bd77-a731c4b96e15"/>
    <xsd:element name="properties">
      <xsd:complexType>
        <xsd:sequence>
          <xsd:element name="documentManagement">
            <xsd:complexType>
              <xsd:all>
                <xsd:element ref="ns2:PFID" minOccurs="0"/>
                <xsd:element ref="ns2:MediaServiceMetadata" minOccurs="0"/>
                <xsd:element ref="ns2:MediaServiceFastMetadata" minOccurs="0"/>
                <xsd:element ref="ns2:Source" minOccurs="0"/>
                <xsd:element ref="ns2:Hospital" minOccurs="0"/>
                <xsd:element ref="ns2:OutputDone" minOccurs="0"/>
                <xsd:element ref="ns2:Notes" minOccurs="0"/>
                <xsd:element ref="ns3:SharedWithUsers" minOccurs="0"/>
                <xsd:element ref="ns3:SharedWithDetails" minOccurs="0"/>
                <xsd:element ref="ns2:F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3b11f-c68a-4bd1-b839-183bb3c457ae" elementFormDefault="qualified">
    <xsd:import namespace="http://schemas.microsoft.com/office/2006/documentManagement/types"/>
    <xsd:import namespace="http://schemas.microsoft.com/office/infopath/2007/PartnerControls"/>
    <xsd:element name="PFID" ma:index="8" nillable="true" ma:displayName="PF ID" ma:decimals="0" ma:format="Dropdown" ma:internalName="PFID" ma:percentage="FALSE">
      <xsd:simpleType>
        <xsd:restriction base="dms:Number"/>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Source" ma:index="11" nillable="true" ma:displayName="Source" ma:format="Dropdown" ma:internalName="Source">
      <xsd:simpleType>
        <xsd:restriction base="dms:Choice">
          <xsd:enumeration value="DATABANK"/>
          <xsd:enumeration value="Financial Statements"/>
          <xsd:enumeration value="Medicare Cost Report"/>
          <xsd:enumeration value="Utilization &amp; Acquisition Tool"/>
        </xsd:restriction>
      </xsd:simpleType>
    </xsd:element>
    <xsd:element name="Hospital" ma:index="12" nillable="true" ma:displayName="Hospital" ma:format="Dropdown" ma:internalName="Hospital">
      <xsd:simpleType>
        <xsd:restriction base="dms:Text">
          <xsd:maxLength value="255"/>
        </xsd:restriction>
      </xsd:simpleType>
    </xsd:element>
    <xsd:element name="OutputDone" ma:index="13" nillable="true" ma:displayName="OutputDone" ma:default="0" ma:format="Dropdown" ma:internalName="OutputDone">
      <xsd:simpleType>
        <xsd:restriction base="dms:Boolean"/>
      </xsd:simpleType>
    </xsd:element>
    <xsd:element name="Notes" ma:index="14" nillable="true" ma:displayName="Notes" ma:format="Dropdown" ma:internalName="Notes">
      <xsd:simpleType>
        <xsd:restriction base="dms:Text">
          <xsd:maxLength value="255"/>
        </xsd:restriction>
      </xsd:simpleType>
    </xsd:element>
    <xsd:element name="FY" ma:index="17" nillable="true" ma:displayName="FY" ma:description="Fiscal Year" ma:internalName="F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37c12e7-1faa-48d1-bd77-a731c4b96e1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D32244-251C-49BD-B4AC-079A3367F6F2}">
  <ds:schemaRefs>
    <ds:schemaRef ds:uri="http://purl.org/dc/elements/1.1/"/>
    <ds:schemaRef ds:uri="add3b11f-c68a-4bd1-b839-183bb3c457ae"/>
    <ds:schemaRef ds:uri="http://schemas.microsoft.com/office/infopath/2007/PartnerControls"/>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http://schemas.openxmlformats.org/package/2006/metadata/core-properties"/>
    <ds:schemaRef ds:uri="037c12e7-1faa-48d1-bd77-a731c4b96e15"/>
  </ds:schemaRefs>
</ds:datastoreItem>
</file>

<file path=customXml/itemProps2.xml><?xml version="1.0" encoding="utf-8"?>
<ds:datastoreItem xmlns:ds="http://schemas.openxmlformats.org/officeDocument/2006/customXml" ds:itemID="{28945F1F-DBDE-4308-82F5-00C0C1A0A17E}">
  <ds:schemaRefs>
    <ds:schemaRef ds:uri="http://schemas.microsoft.com/sharepoint/v3/contenttype/forms"/>
  </ds:schemaRefs>
</ds:datastoreItem>
</file>

<file path=customXml/itemProps3.xml><?xml version="1.0" encoding="utf-8"?>
<ds:datastoreItem xmlns:ds="http://schemas.openxmlformats.org/officeDocument/2006/customXml" ds:itemID="{447F86E5-7B19-48CA-8FE7-2040FB169D73}">
  <ds:schemaRefs>
    <ds:schemaRef ds:uri="037c12e7-1faa-48d1-bd77-a731c4b96e15"/>
    <ds:schemaRef ds:uri="add3b11f-c68a-4bd1-b839-183bb3c457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203</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Avenir</vt:lpstr>
      <vt:lpstr>Tahoma</vt:lpstr>
      <vt:lpstr>Trebuchet MS</vt:lpstr>
      <vt:lpstr>Wingdings</vt:lpstr>
      <vt:lpstr>Solid Blue Slide Master</vt:lpstr>
      <vt:lpstr>White Master Slide</vt:lpstr>
      <vt:lpstr>Hospital Expenditure Report</vt:lpstr>
    </vt:vector>
  </TitlesOfParts>
  <Manager/>
  <Company>Colorado Department of Healthcare Policy and Financing, Special Financing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dc:title>
  <dc:subject>CHASE</dc:subject>
  <dc:creator>Gesualdi-Scheininger, Matt</dc:creator>
  <cp:keywords>CHASE</cp:keywords>
  <cp:lastModifiedBy>Dolson, Nancy</cp:lastModifiedBy>
  <cp:revision>2</cp:revision>
  <dcterms:created xsi:type="dcterms:W3CDTF">2019-07-18T17:06:13Z</dcterms:created>
  <dcterms:modified xsi:type="dcterms:W3CDTF">2022-11-10T20:24:08Z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0x010100ED1CD9D3ACED88469F8CB7589D6B83F2</vt:lpwstr>
  </property>
  <property fmtid="{D5CDD505-2E9C-101B-9397-08002B2CF9AE}" pid="3" name="IsMyDocuments">
    <vt:bool>true</vt:bool>
  </property>
  <property fmtid="{D5CDD505-2E9C-101B-9397-08002B2CF9AE}" pid="4" name="Language">
    <vt:lpwstr>English</vt:lpwstr>
  </property>
  <property fmtid="{D5CDD505-2E9C-101B-9397-08002B2CF9AE}" pid="5" name="ArticulateGUID">
    <vt:lpwstr>DFCF14AC-8F22-40EB-9492-1707CE2FD1A1</vt:lpwstr>
  </property>
  <property fmtid="{D5CDD505-2E9C-101B-9397-08002B2CF9AE}" pid="6" name="ArticulatePath">
    <vt:lpwstr>CHASE Widescreen Blue 2019</vt:lpwstr>
  </property>
</Properties>
</file>