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6" r:id="rId6"/>
    <p:sldMasterId id="2147483665" r:id="rId7"/>
    <p:sldMasterId id="214748368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6858000" cx="12192000"/>
  <p:notesSz cx="7023100" cy="93091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04">
          <p15:clr>
            <a:srgbClr val="747775"/>
          </p15:clr>
        </p15:guide>
      </p15:sldGuideLst>
    </p:ext>
    <p:ext uri="GoogleSlidesCustomDataVersion2">
      <go:slidesCustomData xmlns:go="http://customooxmlschemas.google.com/" r:id="rId46" roundtripDataSignature="AMtx7mga/wyzY0ONy6w4h2JALAwhlQr9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C4087D-9731-4B29-9CBF-10DF5057E777}">
  <a:tblStyle styleId="{21C4087D-9731-4B29-9CBF-10DF5057E77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0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42" Type="http://schemas.openxmlformats.org/officeDocument/2006/relationships/font" Target="fonts/Roboto-regular.fntdata"/><Relationship Id="rId41" Type="http://schemas.openxmlformats.org/officeDocument/2006/relationships/slide" Target="slides/slide32.xml"/><Relationship Id="rId22" Type="http://schemas.openxmlformats.org/officeDocument/2006/relationships/slide" Target="slides/slide13.xml"/><Relationship Id="rId44" Type="http://schemas.openxmlformats.org/officeDocument/2006/relationships/font" Target="fonts/Roboto-italic.fntdata"/><Relationship Id="rId21" Type="http://schemas.openxmlformats.org/officeDocument/2006/relationships/slide" Target="slides/slide12.xml"/><Relationship Id="rId43" Type="http://schemas.openxmlformats.org/officeDocument/2006/relationships/font" Target="fonts/Roboto-bold.fntdata"/><Relationship Id="rId24" Type="http://schemas.openxmlformats.org/officeDocument/2006/relationships/slide" Target="slides/slide15.xml"/><Relationship Id="rId46" Type="http://customschemas.google.com/relationships/presentationmetadata" Target="metadata"/><Relationship Id="rId23" Type="http://schemas.openxmlformats.org/officeDocument/2006/relationships/slide" Target="slides/slide14.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3700" y="188913"/>
            <a:ext cx="6235700" cy="3508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374057" y="3872046"/>
            <a:ext cx="6274987" cy="4614075"/>
          </a:xfrm>
          <a:prstGeom prst="rect">
            <a:avLst/>
          </a:prstGeom>
          <a:noFill/>
          <a:ln>
            <a:noFill/>
          </a:ln>
        </p:spPr>
        <p:txBody>
          <a:bodyPr anchorCtr="0" anchor="t" bIns="46625" lIns="93300" spcFirstLastPara="1" rIns="93300" wrap="square" tIns="46625">
            <a:noAutofit/>
          </a:bodyPr>
          <a:lstStyle>
            <a:lvl1pPr indent="-228600" lvl="0" marL="45720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605700" y="8653080"/>
            <a:ext cx="3043343" cy="467071"/>
          </a:xfrm>
          <a:prstGeom prst="rect">
            <a:avLst/>
          </a:prstGeom>
          <a:noFill/>
          <a:ln>
            <a:noFill/>
          </a:ln>
        </p:spPr>
        <p:txBody>
          <a:bodyPr anchorCtr="0" anchor="ctr"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f.colorado.gov/safetynetproviders" TargetMode="External"/><Relationship Id="rId3" Type="http://schemas.openxmlformats.org/officeDocument/2006/relationships/hyperlink" Target="https://hcpf.colorado.gov/safetynetprovider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f.colorado.gov/safetynetproviders" TargetMode="External"/><Relationship Id="rId3" Type="http://schemas.openxmlformats.org/officeDocument/2006/relationships/hyperlink" Target="https://hcpf.colorado.gov/safetynetprovider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f.colorado.gov/safetynetproviders" TargetMode="External"/><Relationship Id="rId3" Type="http://schemas.openxmlformats.org/officeDocument/2006/relationships/hyperlink" Target="https://hcpf.colorado.gov/safetynetprovider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f.colorado.gov/safetynetproviders" TargetMode="External"/><Relationship Id="rId3" Type="http://schemas.openxmlformats.org/officeDocument/2006/relationships/hyperlink" Target="https://hcpf.colorado.gov/safetynetprovider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257741e16b_0_22: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257741e16b_0_22: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460" name="Google Shape;460;g2257741e16b_0_22: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f7d3ac1ffb_0_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2f7d3ac1ffb_0_0: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28" name="Google Shape;528;g2f7d3ac1ffb_0_0: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f7228d1f74_4_1253:notes"/>
          <p:cNvSpPr/>
          <p:nvPr>
            <p:ph idx="2" type="sldImg"/>
          </p:nvPr>
        </p:nvSpPr>
        <p:spPr>
          <a:xfrm>
            <a:off x="374056" y="188950"/>
            <a:ext cx="6275100" cy="350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2f7228d1f74_4_1253:notes"/>
          <p:cNvSpPr txBox="1"/>
          <p:nvPr>
            <p:ph idx="1" type="body"/>
          </p:nvPr>
        </p:nvSpPr>
        <p:spPr>
          <a:xfrm>
            <a:off x="374056" y="3872045"/>
            <a:ext cx="6275100" cy="46140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534" name="Google Shape;534;g2f7228d1f74_4_1253:notes"/>
          <p:cNvSpPr txBox="1"/>
          <p:nvPr>
            <p:ph idx="12" type="sldNum"/>
          </p:nvPr>
        </p:nvSpPr>
        <p:spPr>
          <a:xfrm>
            <a:off x="3605700" y="8653079"/>
            <a:ext cx="3043200" cy="467100"/>
          </a:xfrm>
          <a:prstGeom prst="rect">
            <a:avLst/>
          </a:prstGeom>
          <a:noFill/>
          <a:ln>
            <a:noFill/>
          </a:ln>
        </p:spPr>
        <p:txBody>
          <a:bodyPr anchorCtr="0" anchor="ctr" bIns="46700" lIns="93450" spcFirstLastPara="1" rIns="93450" wrap="square" tIns="46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f7228d1f74_4_1246:notes"/>
          <p:cNvSpPr/>
          <p:nvPr>
            <p:ph idx="2" type="sldImg"/>
          </p:nvPr>
        </p:nvSpPr>
        <p:spPr>
          <a:xfrm>
            <a:off x="374056" y="188950"/>
            <a:ext cx="6275100" cy="350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2f7228d1f74_4_1246:notes"/>
          <p:cNvSpPr txBox="1"/>
          <p:nvPr>
            <p:ph idx="1" type="body"/>
          </p:nvPr>
        </p:nvSpPr>
        <p:spPr>
          <a:xfrm>
            <a:off x="374056" y="3872045"/>
            <a:ext cx="6275100" cy="46140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543" name="Google Shape;543;g2f7228d1f74_4_1246:notes"/>
          <p:cNvSpPr txBox="1"/>
          <p:nvPr>
            <p:ph idx="12" type="sldNum"/>
          </p:nvPr>
        </p:nvSpPr>
        <p:spPr>
          <a:xfrm>
            <a:off x="3605700" y="8653079"/>
            <a:ext cx="3043200" cy="467100"/>
          </a:xfrm>
          <a:prstGeom prst="rect">
            <a:avLst/>
          </a:prstGeom>
          <a:noFill/>
          <a:ln>
            <a:noFill/>
          </a:ln>
        </p:spPr>
        <p:txBody>
          <a:bodyPr anchorCtr="0" anchor="ctr" bIns="46700" lIns="93450" spcFirstLastPara="1" rIns="93450" wrap="square" tIns="46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789915e218_0_105: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2789915e218_0_105: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51" name="Google Shape;551;g2789915e218_0_105: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789915e218_0_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2789915e218_0_0: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PT 25: 12 providers</a:t>
            </a:r>
            <a:endParaRPr/>
          </a:p>
          <a:p>
            <a:pPr indent="0" lvl="0" marL="0" rtl="0" algn="l">
              <a:lnSpc>
                <a:spcPct val="100000"/>
              </a:lnSpc>
              <a:spcBef>
                <a:spcPts val="0"/>
              </a:spcBef>
              <a:spcAft>
                <a:spcPts val="0"/>
              </a:spcAft>
              <a:buSzPts val="1400"/>
              <a:buNone/>
            </a:pPr>
            <a:r>
              <a:rPr lang="en-US"/>
              <a:t>PT 64: 40 providers</a:t>
            </a:r>
            <a:endParaRPr/>
          </a:p>
          <a:p>
            <a:pPr indent="0" lvl="0" marL="0" rtl="0" algn="l">
              <a:lnSpc>
                <a:spcPct val="100000"/>
              </a:lnSpc>
              <a:spcBef>
                <a:spcPts val="0"/>
              </a:spcBef>
              <a:spcAft>
                <a:spcPts val="0"/>
              </a:spcAft>
              <a:buSzPts val="1400"/>
              <a:buNone/>
            </a:pPr>
            <a:r>
              <a:rPr lang="en-US"/>
              <a:t>PT 95: 5 providers</a:t>
            </a:r>
            <a:endParaRPr/>
          </a:p>
          <a:p>
            <a:pPr indent="0" lvl="0" marL="0" rtl="0" algn="l">
              <a:lnSpc>
                <a:spcPct val="100000"/>
              </a:lnSpc>
              <a:spcBef>
                <a:spcPts val="0"/>
              </a:spcBef>
              <a:spcAft>
                <a:spcPts val="0"/>
              </a:spcAft>
              <a:buSzPts val="1400"/>
              <a:buNone/>
            </a:pPr>
            <a:r>
              <a:rPr lang="en-US"/>
              <a:t>PT 16: 1 provider</a:t>
            </a:r>
            <a:endParaRPr/>
          </a:p>
          <a:p>
            <a:pPr indent="0" lvl="0" marL="0" rtl="0" algn="l">
              <a:lnSpc>
                <a:spcPct val="100000"/>
              </a:lnSpc>
              <a:spcBef>
                <a:spcPts val="0"/>
              </a:spcBef>
              <a:spcAft>
                <a:spcPts val="0"/>
              </a:spcAft>
              <a:buSzPts val="1400"/>
              <a:buNone/>
            </a:pPr>
            <a:r>
              <a:rPr lang="en-US"/>
              <a:t>PT 38: 1 provider</a:t>
            </a:r>
            <a:endParaRPr/>
          </a:p>
          <a:p>
            <a:pPr indent="0" lvl="0" marL="0" rtl="0" algn="l">
              <a:lnSpc>
                <a:spcPct val="100000"/>
              </a:lnSpc>
              <a:spcBef>
                <a:spcPts val="0"/>
              </a:spcBef>
              <a:spcAft>
                <a:spcPts val="0"/>
              </a:spcAft>
              <a:buSzPts val="1400"/>
              <a:buNone/>
            </a:pPr>
            <a:r>
              <a:t/>
            </a:r>
            <a:endParaRPr/>
          </a:p>
        </p:txBody>
      </p:sp>
      <p:sp>
        <p:nvSpPr>
          <p:cNvPr id="557" name="Google Shape;557;g2789915e218_0_0: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f73e486f6f_3_26: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f73e486f6f_3_26:notes"/>
          <p:cNvSpPr txBox="1"/>
          <p:nvPr>
            <p:ph idx="1" type="body"/>
          </p:nvPr>
        </p:nvSpPr>
        <p:spPr>
          <a:xfrm>
            <a:off x="374057" y="3872046"/>
            <a:ext cx="6275100" cy="46140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63" name="Google Shape;563;g2f73e486f6f_3_26:notes"/>
          <p:cNvSpPr txBox="1"/>
          <p:nvPr>
            <p:ph idx="12" type="sldNum"/>
          </p:nvPr>
        </p:nvSpPr>
        <p:spPr>
          <a:xfrm>
            <a:off x="3605700" y="8653080"/>
            <a:ext cx="3043200" cy="467100"/>
          </a:xfrm>
          <a:prstGeom prst="rect">
            <a:avLst/>
          </a:prstGeom>
        </p:spPr>
        <p:txBody>
          <a:bodyPr anchorCtr="0" anchor="ctr" bIns="46625" lIns="93300" spcFirstLastPara="1" rIns="9330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f73e486f6f_3_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f73e486f6f_3_0:notes"/>
          <p:cNvSpPr txBox="1"/>
          <p:nvPr>
            <p:ph idx="1" type="body"/>
          </p:nvPr>
        </p:nvSpPr>
        <p:spPr>
          <a:xfrm>
            <a:off x="374057" y="3872046"/>
            <a:ext cx="6275100" cy="46140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70" name="Google Shape;570;g2f73e486f6f_3_0:notes"/>
          <p:cNvSpPr txBox="1"/>
          <p:nvPr>
            <p:ph idx="12" type="sldNum"/>
          </p:nvPr>
        </p:nvSpPr>
        <p:spPr>
          <a:xfrm>
            <a:off x="3605700" y="8653080"/>
            <a:ext cx="3043200" cy="467100"/>
          </a:xfrm>
          <a:prstGeom prst="rect">
            <a:avLst/>
          </a:prstGeom>
        </p:spPr>
        <p:txBody>
          <a:bodyPr anchorCtr="0" anchor="ctr" bIns="46625" lIns="93300" spcFirstLastPara="1" rIns="93300" wrap="square" tIns="466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6f2faabbef_2_119: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g26f2faabbef_2_119: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78" name="Google Shape;578;g26f2faabbef_2_119: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79b737ed13_0_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79b737ed13_0_0: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86" name="Google Shape;586;g279b737ed13_0_0: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79b737ed13_0_11: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279b737ed13_0_11: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96" name="Google Shape;596;g279b737ed13_0_11: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257741e16b_0_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2257741e16b_0_0: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467" name="Google Shape;467;g2257741e16b_0_0: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e7ddb2f177_0_45: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2e7ddb2f177_0_45: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06" name="Google Shape;606;g2e7ddb2f177_0_45: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789915e218_0_6: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g2789915e218_0_6: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14" name="Google Shape;614;g2789915e218_0_6: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f73e486f6f_0_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2f73e486f6f_0_0: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21" name="Google Shape;621;g2f73e486f6f_0_0: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6f34d56fad_3_103: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26f34d56fad_3_103: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29" name="Google Shape;629;g26f34d56fad_3_103: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f71b713cb6_0_202: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f71b713cb6_0_202:notes"/>
          <p:cNvSpPr txBox="1"/>
          <p:nvPr>
            <p:ph idx="1" type="body"/>
          </p:nvPr>
        </p:nvSpPr>
        <p:spPr>
          <a:xfrm>
            <a:off x="374057" y="3872046"/>
            <a:ext cx="6275100" cy="46140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636" name="Google Shape;636;g2f71b713cb6_0_202:notes"/>
          <p:cNvSpPr txBox="1"/>
          <p:nvPr>
            <p:ph idx="12" type="sldNum"/>
          </p:nvPr>
        </p:nvSpPr>
        <p:spPr>
          <a:xfrm>
            <a:off x="3605700" y="8653080"/>
            <a:ext cx="3043200" cy="467100"/>
          </a:xfrm>
          <a:prstGeom prst="rect">
            <a:avLst/>
          </a:prstGeom>
        </p:spPr>
        <p:txBody>
          <a:bodyPr anchorCtr="0" anchor="ctr" bIns="46625" lIns="93300" spcFirstLastPara="1" rIns="93300"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6f2faabbef_2_160: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26f2faabbef_2_160: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43" name="Google Shape;643;g26f2faabbef_2_160: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ee4c3b5b3b_0_253: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2ee4c3b5b3b_0_253: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15000"/>
              </a:lnSpc>
              <a:spcBef>
                <a:spcPts val="0"/>
              </a:spcBef>
              <a:spcAft>
                <a:spcPts val="0"/>
              </a:spcAft>
              <a:buClr>
                <a:schemeClr val="dk1"/>
              </a:buClr>
              <a:buSzPts val="1100"/>
              <a:buFont typeface="Arial"/>
              <a:buNone/>
            </a:pPr>
            <a:r>
              <a:rPr lang="en-US"/>
              <a:t>10 new FAQs have been posted on topics related to enrollment, payment and licensure.</a:t>
            </a:r>
            <a:r>
              <a:rPr lang="en-US" sz="1400">
                <a:solidFill>
                  <a:schemeClr val="hlink"/>
                </a:solidFill>
                <a:uFill>
                  <a:noFill/>
                </a:uFill>
                <a:hlinkClick r:id="rId2"/>
              </a:rPr>
              <a: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sz="1400" u="sng">
                <a:solidFill>
                  <a:srgbClr val="0000FF"/>
                </a:solidFill>
                <a:hlinkClick r:id="rId3">
                  <a:extLst>
                    <a:ext uri="{A12FA001-AC4F-418D-AE19-62706E023703}">
                      <ahyp:hlinkClr val="tx"/>
                    </a:ext>
                  </a:extLst>
                </a:hlinkClick>
              </a:rPr>
              <a:t>https://hcpf.colorado.gov/safetynetproviders</a:t>
            </a:r>
            <a:endParaRPr sz="1400" u="sng">
              <a:solidFill>
                <a:srgbClr val="0000FF"/>
              </a:solidFill>
            </a:endParaRPr>
          </a:p>
          <a:p>
            <a:pPr indent="0" lvl="0" marL="0" rtl="0" algn="l">
              <a:lnSpc>
                <a:spcPct val="100000"/>
              </a:lnSpc>
              <a:spcBef>
                <a:spcPts val="0"/>
              </a:spcBef>
              <a:spcAft>
                <a:spcPts val="0"/>
              </a:spcAft>
              <a:buSzPts val="1400"/>
              <a:buNone/>
            </a:pPr>
            <a:r>
              <a:t/>
            </a:r>
            <a:endParaRPr/>
          </a:p>
        </p:txBody>
      </p:sp>
      <p:sp>
        <p:nvSpPr>
          <p:cNvPr id="649" name="Google Shape;649;g2ee4c3b5b3b_0_253: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ee4c3b5b3b_0_267: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2ee4c3b5b3b_0_267: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chemeClr val="hlink"/>
                </a:solidFill>
                <a:uFill>
                  <a:noFill/>
                </a:uFill>
                <a:hlinkClick r:id="rId2"/>
              </a:rPr>
              <a:t> </a:t>
            </a:r>
            <a:r>
              <a:rPr lang="en-US" sz="1400" u="sng">
                <a:solidFill>
                  <a:srgbClr val="0000FF"/>
                </a:solidFill>
                <a:hlinkClick r:id="rId3">
                  <a:extLst>
                    <a:ext uri="{A12FA001-AC4F-418D-AE19-62706E023703}">
                      <ahyp:hlinkClr val="tx"/>
                    </a:ext>
                  </a:extLst>
                </a:hlinkClick>
              </a:rPr>
              <a:t>https://hcpf.colorado.gov/safetynetproviders</a:t>
            </a:r>
            <a:endParaRPr sz="1400" u="sng">
              <a:solidFill>
                <a:srgbClr val="0000FF"/>
              </a:solidFill>
            </a:endParaRPr>
          </a:p>
          <a:p>
            <a:pPr indent="0" lvl="0" marL="0" rtl="0" algn="l">
              <a:lnSpc>
                <a:spcPct val="100000"/>
              </a:lnSpc>
              <a:spcBef>
                <a:spcPts val="0"/>
              </a:spcBef>
              <a:spcAft>
                <a:spcPts val="0"/>
              </a:spcAft>
              <a:buSzPts val="1400"/>
              <a:buNone/>
            </a:pPr>
            <a:r>
              <a:t/>
            </a:r>
            <a:endParaRPr/>
          </a:p>
        </p:txBody>
      </p:sp>
      <p:sp>
        <p:nvSpPr>
          <p:cNvPr id="663" name="Google Shape;663;g2ee4c3b5b3b_0_267: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789915e218_0_38: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g2789915e218_0_38: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chemeClr val="hlink"/>
                </a:solidFill>
                <a:uFill>
                  <a:noFill/>
                </a:uFill>
                <a:hlinkClick r:id="rId2"/>
              </a:rPr>
              <a:t> </a:t>
            </a:r>
            <a:r>
              <a:rPr lang="en-US" sz="1400" u="sng">
                <a:solidFill>
                  <a:srgbClr val="0000FF"/>
                </a:solidFill>
                <a:hlinkClick r:id="rId3">
                  <a:extLst>
                    <a:ext uri="{A12FA001-AC4F-418D-AE19-62706E023703}">
                      <ahyp:hlinkClr val="tx"/>
                    </a:ext>
                  </a:extLst>
                </a:hlinkClick>
              </a:rPr>
              <a:t>https://hcpf.colorado.gov/safetynetproviders</a:t>
            </a:r>
            <a:endParaRPr sz="1400" u="sng">
              <a:solidFill>
                <a:srgbClr val="0000FF"/>
              </a:solidFill>
            </a:endParaRPr>
          </a:p>
          <a:p>
            <a:pPr indent="0" lvl="0" marL="0" rtl="0" algn="l">
              <a:lnSpc>
                <a:spcPct val="100000"/>
              </a:lnSpc>
              <a:spcBef>
                <a:spcPts val="0"/>
              </a:spcBef>
              <a:spcAft>
                <a:spcPts val="0"/>
              </a:spcAft>
              <a:buSzPts val="1400"/>
              <a:buNone/>
            </a:pPr>
            <a:r>
              <a:t/>
            </a:r>
            <a:endParaRPr/>
          </a:p>
        </p:txBody>
      </p:sp>
      <p:sp>
        <p:nvSpPr>
          <p:cNvPr id="674" name="Google Shape;674;g2789915e218_0_38: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ee4c3b5b3b_0_281: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2ee4c3b5b3b_0_281: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chemeClr val="hlink"/>
                </a:solidFill>
                <a:uFill>
                  <a:noFill/>
                </a:uFill>
                <a:hlinkClick r:id="rId2"/>
              </a:rPr>
              <a:t> </a:t>
            </a:r>
            <a:r>
              <a:rPr lang="en-US" sz="1400" u="sng">
                <a:solidFill>
                  <a:srgbClr val="0000FF"/>
                </a:solidFill>
                <a:hlinkClick r:id="rId3">
                  <a:extLst>
                    <a:ext uri="{A12FA001-AC4F-418D-AE19-62706E023703}">
                      <ahyp:hlinkClr val="tx"/>
                    </a:ext>
                  </a:extLst>
                </a:hlinkClick>
              </a:rPr>
              <a:t>https://hcpf.colorado.gov/safetynetproviders</a:t>
            </a:r>
            <a:endParaRPr sz="1400" u="sng">
              <a:solidFill>
                <a:srgbClr val="0000FF"/>
              </a:solidFill>
            </a:endParaRPr>
          </a:p>
          <a:p>
            <a:pPr indent="0" lvl="0" marL="0" rtl="0" algn="l">
              <a:lnSpc>
                <a:spcPct val="100000"/>
              </a:lnSpc>
              <a:spcBef>
                <a:spcPts val="0"/>
              </a:spcBef>
              <a:spcAft>
                <a:spcPts val="0"/>
              </a:spcAft>
              <a:buSzPts val="1400"/>
              <a:buNone/>
            </a:pPr>
            <a:r>
              <a:t/>
            </a:r>
            <a:endParaRPr/>
          </a:p>
        </p:txBody>
      </p:sp>
      <p:sp>
        <p:nvSpPr>
          <p:cNvPr id="682" name="Google Shape;682;g2ee4c3b5b3b_0_281: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f7228d1f74_4_13: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2f7228d1f74_4_13: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475" name="Google Shape;475;g2f7228d1f74_4_13: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789915e218_0_14: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2789915e218_0_14: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900"/>
              </a:spcBef>
              <a:spcAft>
                <a:spcPts val="0"/>
              </a:spcAft>
              <a:buSzPts val="1400"/>
              <a:buNone/>
            </a:pPr>
            <a:r>
              <a:t/>
            </a:r>
            <a:endParaRPr/>
          </a:p>
        </p:txBody>
      </p:sp>
      <p:sp>
        <p:nvSpPr>
          <p:cNvPr id="694" name="Google Shape;694;g2789915e218_0_14: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789a602b5c_1_19: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g2789a602b5c_1_19: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900"/>
              </a:spcBef>
              <a:spcAft>
                <a:spcPts val="0"/>
              </a:spcAft>
              <a:buSzPts val="1400"/>
              <a:buNone/>
            </a:pPr>
            <a:r>
              <a:t/>
            </a:r>
            <a:endParaRPr/>
          </a:p>
        </p:txBody>
      </p:sp>
      <p:sp>
        <p:nvSpPr>
          <p:cNvPr id="705" name="Google Shape;705;g2789a602b5c_1_19: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6652bf6fc6_7_22: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g26652bf6fc6_7_22: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713" name="Google Shape;713;g26652bf6fc6_7_22: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257741e16b_0_34: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257741e16b_0_34: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483" name="Google Shape;483;g2257741e16b_0_34: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789915e218_0_72: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2789915e218_0_72: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491" name="Google Shape;491;g2789915e218_0_72: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789915e218_0_83: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2789915e218_0_83: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497" name="Google Shape;497;g2789915e218_0_83: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789915e218_0_89: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2789915e218_0_89: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https://bha.colorado.gov/behavioral-health/designation-and-licensing</a:t>
            </a:r>
            <a:endParaRPr/>
          </a:p>
          <a:p>
            <a:pPr indent="0" lvl="0" marL="0" rtl="0" algn="l">
              <a:lnSpc>
                <a:spcPct val="100000"/>
              </a:lnSpc>
              <a:spcBef>
                <a:spcPts val="0"/>
              </a:spcBef>
              <a:spcAft>
                <a:spcPts val="0"/>
              </a:spcAft>
              <a:buSzPts val="1400"/>
              <a:buNone/>
            </a:pPr>
            <a:r>
              <a:t/>
            </a:r>
            <a:endParaRPr/>
          </a:p>
        </p:txBody>
      </p:sp>
      <p:sp>
        <p:nvSpPr>
          <p:cNvPr id="504" name="Google Shape;504;g2789915e218_0_89: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789915e218_0_97: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2789915e218_0_97:notes"/>
          <p:cNvSpPr txBox="1"/>
          <p:nvPr>
            <p:ph idx="1" type="body"/>
          </p:nvPr>
        </p:nvSpPr>
        <p:spPr>
          <a:xfrm>
            <a:off x="374057" y="3872046"/>
            <a:ext cx="6275100" cy="46140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https://bha.colorado.gov/behavioral-health/designation-and-licensing</a:t>
            </a:r>
            <a:endParaRPr/>
          </a:p>
          <a:p>
            <a:pPr indent="0" lvl="0" marL="0" rtl="0" algn="l">
              <a:lnSpc>
                <a:spcPct val="100000"/>
              </a:lnSpc>
              <a:spcBef>
                <a:spcPts val="0"/>
              </a:spcBef>
              <a:spcAft>
                <a:spcPts val="0"/>
              </a:spcAft>
              <a:buSzPts val="1400"/>
              <a:buNone/>
            </a:pPr>
            <a:r>
              <a:t/>
            </a:r>
            <a:endParaRPr/>
          </a:p>
        </p:txBody>
      </p:sp>
      <p:sp>
        <p:nvSpPr>
          <p:cNvPr id="513" name="Google Shape;513;g2789915e218_0_97:notes"/>
          <p:cNvSpPr txBox="1"/>
          <p:nvPr>
            <p:ph idx="12" type="sldNum"/>
          </p:nvPr>
        </p:nvSpPr>
        <p:spPr>
          <a:xfrm>
            <a:off x="3605700" y="8653080"/>
            <a:ext cx="3043200" cy="467100"/>
          </a:xfrm>
          <a:prstGeom prst="rect">
            <a:avLst/>
          </a:prstGeom>
          <a:noFill/>
          <a:ln>
            <a:noFill/>
          </a:ln>
        </p:spPr>
        <p:txBody>
          <a:bodyPr anchorCtr="0" anchor="ctr"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f71b713cb6_0_196:notes"/>
          <p:cNvSpPr/>
          <p:nvPr>
            <p:ph idx="2" type="sldImg"/>
          </p:nvPr>
        </p:nvSpPr>
        <p:spPr>
          <a:xfrm>
            <a:off x="393700" y="188913"/>
            <a:ext cx="6235800" cy="35085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f71b713cb6_0_196:notes"/>
          <p:cNvSpPr txBox="1"/>
          <p:nvPr>
            <p:ph idx="1" type="body"/>
          </p:nvPr>
        </p:nvSpPr>
        <p:spPr>
          <a:xfrm>
            <a:off x="374057" y="3872046"/>
            <a:ext cx="6275100" cy="46140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21" name="Google Shape;521;g2f71b713cb6_0_196:notes"/>
          <p:cNvSpPr txBox="1"/>
          <p:nvPr>
            <p:ph idx="12" type="sldNum"/>
          </p:nvPr>
        </p:nvSpPr>
        <p:spPr>
          <a:xfrm>
            <a:off x="3605700" y="8653080"/>
            <a:ext cx="3043200" cy="467100"/>
          </a:xfrm>
          <a:prstGeom prst="rect">
            <a:avLst/>
          </a:prstGeom>
        </p:spPr>
        <p:txBody>
          <a:bodyPr anchorCtr="0" anchor="ctr" bIns="46625" lIns="93300" spcFirstLastPara="1" rIns="93300" wrap="square" tIns="466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jpg"/><Relationship Id="rId3"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3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48.jpg"/><Relationship Id="rId4" Type="http://schemas.openxmlformats.org/officeDocument/2006/relationships/image" Target="../media/image17.jpg"/><Relationship Id="rId5" Type="http://schemas.openxmlformats.org/officeDocument/2006/relationships/image" Target="../media/image23.jpg"/><Relationship Id="rId6" Type="http://schemas.openxmlformats.org/officeDocument/2006/relationships/image" Target="../media/image31.jpg"/><Relationship Id="rId7" Type="http://schemas.openxmlformats.org/officeDocument/2006/relationships/image" Target="../media/image29.jpg"/><Relationship Id="rId8"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32.jpg"/><Relationship Id="rId4" Type="http://schemas.openxmlformats.org/officeDocument/2006/relationships/image" Target="../media/image16.png"/><Relationship Id="rId5" Type="http://schemas.openxmlformats.org/officeDocument/2006/relationships/image" Target="../media/image43.jpg"/><Relationship Id="rId6" Type="http://schemas.openxmlformats.org/officeDocument/2006/relationships/image" Target="../media/image27.jpg"/><Relationship Id="rId7" Type="http://schemas.openxmlformats.org/officeDocument/2006/relationships/image" Target="../media/image36.jpg"/><Relationship Id="rId8" Type="http://schemas.openxmlformats.org/officeDocument/2006/relationships/image" Target="../media/image24.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12" name="Shape 12"/>
        <p:cNvGrpSpPr/>
        <p:nvPr/>
      </p:nvGrpSpPr>
      <p:grpSpPr>
        <a:xfrm>
          <a:off x="0" y="0"/>
          <a:ext cx="0" cy="0"/>
          <a:chOff x="0" y="0"/>
          <a:chExt cx="0" cy="0"/>
        </a:xfrm>
      </p:grpSpPr>
      <p:sp>
        <p:nvSpPr>
          <p:cNvPr id="13" name="Google Shape;13;g26f2faabbef_2_139"/>
          <p:cNvSpPr txBox="1"/>
          <p:nvPr>
            <p:ph idx="1" type="body"/>
          </p:nvPr>
        </p:nvSpPr>
        <p:spPr>
          <a:xfrm>
            <a:off x="309739" y="1714500"/>
            <a:ext cx="11572500" cy="4339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14" name="Google Shape;14;g26f2faabbef_2_139"/>
          <p:cNvSpPr txBox="1"/>
          <p:nvPr>
            <p:ph idx="12" type="sldNum"/>
          </p:nvPr>
        </p:nvSpPr>
        <p:spPr>
          <a:xfrm>
            <a:off x="9846361" y="6425136"/>
            <a:ext cx="2011800" cy="365100"/>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g26f2faabbef_2_139"/>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000"/>
              <a:buNone/>
              <a:defRPr sz="6200">
                <a:solidFill>
                  <a:srgbClr val="00125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56" name="Shape 56"/>
        <p:cNvGrpSpPr/>
        <p:nvPr/>
      </p:nvGrpSpPr>
      <p:grpSpPr>
        <a:xfrm>
          <a:off x="0" y="0"/>
          <a:ext cx="0" cy="0"/>
          <a:chOff x="0" y="0"/>
          <a:chExt cx="0" cy="0"/>
        </a:xfrm>
      </p:grpSpPr>
      <p:sp>
        <p:nvSpPr>
          <p:cNvPr id="57" name="Google Shape;57;p3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4"/>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lt1"/>
              </a:buClr>
              <a:buSzPts val="2310"/>
              <a:buFont typeface="Noto Sans"/>
              <a:buChar char="⮚"/>
              <a:defRPr b="0" i="0" sz="3300" u="none" cap="none" strike="noStrike">
                <a:solidFill>
                  <a:schemeClr val="lt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lt1"/>
              </a:buClr>
              <a:buSzPts val="2700"/>
              <a:buFont typeface="Noto Sans"/>
              <a:buChar char="▪"/>
              <a:defRPr b="0" i="0" sz="27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59" name="Google Shape;59;p34"/>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60" name="Shape 60"/>
        <p:cNvGrpSpPr/>
        <p:nvPr/>
      </p:nvGrpSpPr>
      <p:grpSpPr>
        <a:xfrm>
          <a:off x="0" y="0"/>
          <a:ext cx="0" cy="0"/>
          <a:chOff x="0" y="0"/>
          <a:chExt cx="0" cy="0"/>
        </a:xfrm>
      </p:grpSpPr>
      <p:sp>
        <p:nvSpPr>
          <p:cNvPr id="61" name="Google Shape;61;p35"/>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35"/>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63" name="Google Shape;63;p35"/>
          <p:cNvSpPr/>
          <p:nvPr/>
        </p:nvSpPr>
        <p:spPr>
          <a:xfrm>
            <a:off x="838199" y="417889"/>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Trebuchet MS"/>
                <a:ea typeface="Trebuchet MS"/>
                <a:cs typeface="Trebuchet MS"/>
                <a:sym typeface="Trebuchet MS"/>
              </a:rPr>
              <a:t>Our Mission</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64" name="Shape 64"/>
        <p:cNvGrpSpPr/>
        <p:nvPr/>
      </p:nvGrpSpPr>
      <p:grpSpPr>
        <a:xfrm>
          <a:off x="0" y="0"/>
          <a:ext cx="0" cy="0"/>
          <a:chOff x="0" y="0"/>
          <a:chExt cx="0" cy="0"/>
        </a:xfrm>
      </p:grpSpPr>
      <p:sp>
        <p:nvSpPr>
          <p:cNvPr id="65" name="Google Shape;65;p36"/>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36"/>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67" name="Google Shape;67;p36"/>
          <p:cNvPicPr preferRelativeResize="0"/>
          <p:nvPr/>
        </p:nvPicPr>
        <p:blipFill rotWithShape="1">
          <a:blip r:embed="rId2">
            <a:alphaModFix/>
          </a:blip>
          <a:srcRect b="4825" l="1681" r="0" t="12786"/>
          <a:stretch/>
        </p:blipFill>
        <p:spPr>
          <a:xfrm>
            <a:off x="0" y="-1"/>
            <a:ext cx="12192000" cy="6260124"/>
          </a:xfrm>
          <a:prstGeom prst="rect">
            <a:avLst/>
          </a:prstGeom>
          <a:noFill/>
          <a:ln>
            <a:noFill/>
          </a:ln>
        </p:spPr>
      </p:pic>
      <p:sp>
        <p:nvSpPr>
          <p:cNvPr id="68" name="Google Shape;68;p36"/>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69" name="Shape 69"/>
        <p:cNvGrpSpPr/>
        <p:nvPr/>
      </p:nvGrpSpPr>
      <p:grpSpPr>
        <a:xfrm>
          <a:off x="0" y="0"/>
          <a:ext cx="0" cy="0"/>
          <a:chOff x="0" y="0"/>
          <a:chExt cx="0" cy="0"/>
        </a:xfrm>
      </p:grpSpPr>
      <p:sp>
        <p:nvSpPr>
          <p:cNvPr id="70" name="Google Shape;70;p37"/>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37"/>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lt1"/>
                </a:solidFill>
                <a:latin typeface="Trebuchet MS"/>
                <a:ea typeface="Trebuchet MS"/>
                <a:cs typeface="Trebuchet MS"/>
                <a:sym typeface="Trebuchet MS"/>
              </a:rPr>
              <a:t>Plus </a:t>
            </a:r>
            <a:r>
              <a:rPr b="0" i="0" lang="en-US" sz="3600" u="none" cap="none" strike="noStrike">
                <a:solidFill>
                  <a:schemeClr val="lt1"/>
                </a:solidFill>
                <a:latin typeface="Trebuchet MS"/>
                <a:ea typeface="Trebuchet MS"/>
                <a:cs typeface="Trebuchet MS"/>
                <a:sym typeface="Trebuchet MS"/>
              </a:rPr>
              <a:t>(CHP+) and other health care programs for Coloradans who qualify. </a:t>
            </a:r>
            <a:endParaRPr b="1" i="0" sz="3600" u="none" cap="none" strike="noStrike">
              <a:solidFill>
                <a:schemeClr val="lt1"/>
              </a:solidFill>
              <a:latin typeface="Trebuchet MS"/>
              <a:ea typeface="Trebuchet MS"/>
              <a:cs typeface="Trebuchet MS"/>
              <a:sym typeface="Trebuchet MS"/>
            </a:endParaRPr>
          </a:p>
        </p:txBody>
      </p:sp>
      <p:sp>
        <p:nvSpPr>
          <p:cNvPr id="72" name="Google Shape;72;p37"/>
          <p:cNvSpPr/>
          <p:nvPr/>
        </p:nvSpPr>
        <p:spPr>
          <a:xfrm>
            <a:off x="838199"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Trebuchet MS"/>
                <a:ea typeface="Trebuchet MS"/>
                <a:cs typeface="Trebuchet MS"/>
                <a:sym typeface="Trebuchet MS"/>
              </a:rPr>
              <a:t>What We Do</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3" name="Shape 73"/>
        <p:cNvGrpSpPr/>
        <p:nvPr/>
      </p:nvGrpSpPr>
      <p:grpSpPr>
        <a:xfrm>
          <a:off x="0" y="0"/>
          <a:ext cx="0" cy="0"/>
          <a:chOff x="0" y="0"/>
          <a:chExt cx="0" cy="0"/>
        </a:xfrm>
      </p:grpSpPr>
      <p:sp>
        <p:nvSpPr>
          <p:cNvPr id="74" name="Google Shape;74;p38"/>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8"/>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lt1"/>
              </a:buClr>
              <a:buSzPts val="2240"/>
              <a:buFont typeface="Noto Sans"/>
              <a:buChar char="⮚"/>
              <a:defRPr b="0" i="0" sz="3200" u="none" cap="none" strike="noStrike">
                <a:solidFill>
                  <a:schemeClr val="lt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lt1"/>
              </a:buClr>
              <a:buSzPts val="2800"/>
              <a:buFont typeface="Noto Sans"/>
              <a:buChar char="▪"/>
              <a:defRPr b="0" i="0" sz="28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6" name="Google Shape;76;p38"/>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38"/>
          <p:cNvCxnSpPr/>
          <p:nvPr/>
        </p:nvCxnSpPr>
        <p:spPr>
          <a:xfrm>
            <a:off x="6096000" y="1327150"/>
            <a:ext cx="0" cy="42036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39"/>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39"/>
          <p:cNvSpPr txBox="1"/>
          <p:nvPr>
            <p:ph type="title"/>
          </p:nvPr>
        </p:nvSpPr>
        <p:spPr>
          <a:xfrm>
            <a:off x="735275" y="2712800"/>
            <a:ext cx="109518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87" name="Shape 87"/>
        <p:cNvGrpSpPr/>
        <p:nvPr/>
      </p:nvGrpSpPr>
      <p:grpSpPr>
        <a:xfrm>
          <a:off x="0" y="0"/>
          <a:ext cx="0" cy="0"/>
          <a:chOff x="0" y="0"/>
          <a:chExt cx="0" cy="0"/>
        </a:xfrm>
      </p:grpSpPr>
      <p:sp>
        <p:nvSpPr>
          <p:cNvPr id="88" name="Google Shape;88;g2f7228d1f74_4_1267"/>
          <p:cNvSpPr txBox="1"/>
          <p:nvPr>
            <p:ph idx="1" type="body"/>
          </p:nvPr>
        </p:nvSpPr>
        <p:spPr>
          <a:xfrm>
            <a:off x="309739" y="1714500"/>
            <a:ext cx="11572500" cy="4339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89" name="Google Shape;89;g2f7228d1f74_4_1267"/>
          <p:cNvSpPr txBox="1"/>
          <p:nvPr>
            <p:ph idx="12" type="sldNum"/>
          </p:nvPr>
        </p:nvSpPr>
        <p:spPr>
          <a:xfrm>
            <a:off x="9846361" y="6425136"/>
            <a:ext cx="2011800" cy="365100"/>
          </a:xfrm>
          <a:prstGeom prst="rect">
            <a:avLst/>
          </a:prstGeom>
          <a:noFill/>
          <a:ln>
            <a:noFill/>
          </a:ln>
        </p:spPr>
        <p:txBody>
          <a:bodyPr anchorCtr="0" anchor="ctr" bIns="32125" lIns="64275" spcFirstLastPara="1" rIns="64275" wrap="square" tIns="321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g2f7228d1f74_4_1267"/>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SzPts val="6000"/>
              <a:buNone/>
              <a:defRPr sz="6200">
                <a:solidFill>
                  <a:srgbClr val="00125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91" name="Shape 91"/>
        <p:cNvGrpSpPr/>
        <p:nvPr/>
      </p:nvGrpSpPr>
      <p:grpSpPr>
        <a:xfrm>
          <a:off x="0" y="0"/>
          <a:ext cx="0" cy="0"/>
          <a:chOff x="0" y="0"/>
          <a:chExt cx="0" cy="0"/>
        </a:xfrm>
      </p:grpSpPr>
      <p:sp>
        <p:nvSpPr>
          <p:cNvPr id="92" name="Google Shape;92;g2f7228d1f74_4_1271"/>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2"/>
              </a:buClr>
              <a:buSzPts val="6000"/>
              <a:buFont typeface="Trebuchet M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g2f7228d1f74_4_1271"/>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dk1"/>
              </a:buClr>
              <a:buSzPts val="231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94" name="Google Shape;94;g2f7228d1f74_4_127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g2f7228d1f74_4_1275"/>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60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g2f7228d1f74_4_1275"/>
          <p:cNvSpPr txBox="1"/>
          <p:nvPr>
            <p:ph idx="1" type="body"/>
          </p:nvPr>
        </p:nvSpPr>
        <p:spPr>
          <a:xfrm>
            <a:off x="4156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98" name="Google Shape;98;g2f7228d1f74_4_1275"/>
          <p:cNvSpPr txBox="1"/>
          <p:nvPr>
            <p:ph idx="2" type="body"/>
          </p:nvPr>
        </p:nvSpPr>
        <p:spPr>
          <a:xfrm>
            <a:off x="64432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99" name="Google Shape;99;g2f7228d1f74_4_127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0" name="Shape 100"/>
        <p:cNvGrpSpPr/>
        <p:nvPr/>
      </p:nvGrpSpPr>
      <p:grpSpPr>
        <a:xfrm>
          <a:off x="0" y="0"/>
          <a:ext cx="0" cy="0"/>
          <a:chOff x="0" y="0"/>
          <a:chExt cx="0" cy="0"/>
        </a:xfrm>
      </p:grpSpPr>
      <p:sp>
        <p:nvSpPr>
          <p:cNvPr id="101" name="Google Shape;101;g2f7228d1f74_4_1280"/>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2"/>
              </a:buClr>
              <a:buSzPts val="7200"/>
              <a:buFont typeface="Trebuchet MS"/>
              <a:buNone/>
              <a:defRPr sz="7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2f7228d1f74_4_1280"/>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dk1"/>
              </a:buClr>
              <a:buSzPts val="2240"/>
              <a:buFont typeface="Noto Sans"/>
              <a:buChar char="⮚"/>
              <a:defRPr b="0" i="0" sz="32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g2f7228d1f74_4_128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g2f7228d1f74_4_1280"/>
          <p:cNvCxnSpPr/>
          <p:nvPr/>
        </p:nvCxnSpPr>
        <p:spPr>
          <a:xfrm>
            <a:off x="6096000" y="1327150"/>
            <a:ext cx="0" cy="42036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6" name="Shape 16"/>
        <p:cNvGrpSpPr/>
        <p:nvPr/>
      </p:nvGrpSpPr>
      <p:grpSpPr>
        <a:xfrm>
          <a:off x="0" y="0"/>
          <a:ext cx="0" cy="0"/>
          <a:chOff x="0" y="0"/>
          <a:chExt cx="0" cy="0"/>
        </a:xfrm>
      </p:grpSpPr>
      <p:sp>
        <p:nvSpPr>
          <p:cNvPr id="17" name="Google Shape;17;g26f2faabbef_2_147"/>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26f2faabbef_2_147"/>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dk1"/>
              </a:buClr>
              <a:buSzPts val="231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9" name="Google Shape;19;g26f2faabbef_2_14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g26f2faabbef_2_147"/>
          <p:cNvPicPr preferRelativeResize="0"/>
          <p:nvPr/>
        </p:nvPicPr>
        <p:blipFill rotWithShape="1">
          <a:blip r:embed="rId2">
            <a:alphaModFix/>
          </a:blip>
          <a:srcRect b="0" l="0" r="0" t="0"/>
          <a:stretch/>
        </p:blipFill>
        <p:spPr>
          <a:xfrm>
            <a:off x="2691177" y="6358112"/>
            <a:ext cx="2050760" cy="37502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g2f7228d1f74_4_1285"/>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60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g2f7228d1f74_4_1285"/>
          <p:cNvSpPr txBox="1"/>
          <p:nvPr>
            <p:ph idx="1" type="body"/>
          </p:nvPr>
        </p:nvSpPr>
        <p:spPr>
          <a:xfrm>
            <a:off x="415600" y="1536633"/>
            <a:ext cx="113607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08" name="Google Shape;108;g2f7228d1f74_4_128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g2f7228d1f74_4_1289"/>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1" name="Shape 111"/>
        <p:cNvGrpSpPr/>
        <p:nvPr/>
      </p:nvGrpSpPr>
      <p:grpSpPr>
        <a:xfrm>
          <a:off x="0" y="0"/>
          <a:ext cx="0" cy="0"/>
          <a:chOff x="0" y="0"/>
          <a:chExt cx="0" cy="0"/>
        </a:xfrm>
      </p:grpSpPr>
      <p:sp>
        <p:nvSpPr>
          <p:cNvPr id="112" name="Google Shape;112;g2f7228d1f74_4_1291"/>
          <p:cNvSpPr txBox="1"/>
          <p:nvPr>
            <p:ph type="ctrTitle"/>
          </p:nvPr>
        </p:nvSpPr>
        <p:spPr>
          <a:xfrm>
            <a:off x="1040524" y="1505158"/>
            <a:ext cx="10110900" cy="9903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2"/>
              </a:buClr>
              <a:buSzPts val="6000"/>
              <a:buFont typeface="Trebuchet M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g2f7228d1f74_4_1291"/>
          <p:cNvSpPr txBox="1"/>
          <p:nvPr>
            <p:ph idx="1" type="subTitle"/>
          </p:nvPr>
        </p:nvSpPr>
        <p:spPr>
          <a:xfrm>
            <a:off x="1524000" y="2583430"/>
            <a:ext cx="9144000" cy="738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4950"/>
              <a:buFont typeface="Arial"/>
              <a:buNone/>
              <a:defRPr b="1" i="0" sz="495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4" name="Google Shape;114;g2f7228d1f74_4_1291"/>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2f7228d1f74_4_129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g2f7228d1f74_4_1291"/>
          <p:cNvSpPr txBox="1"/>
          <p:nvPr>
            <p:ph idx="2" type="body"/>
          </p:nvPr>
        </p:nvSpPr>
        <p:spPr>
          <a:xfrm>
            <a:off x="1913861" y="3680028"/>
            <a:ext cx="8364300" cy="91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300"/>
              <a:buFont typeface="Arial"/>
              <a:buNone/>
              <a:defRPr b="0" i="0" sz="33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117" name="Shape 117"/>
        <p:cNvGrpSpPr/>
        <p:nvPr/>
      </p:nvGrpSpPr>
      <p:grpSpPr>
        <a:xfrm>
          <a:off x="0" y="0"/>
          <a:ext cx="0" cy="0"/>
          <a:chOff x="0" y="0"/>
          <a:chExt cx="0" cy="0"/>
        </a:xfrm>
      </p:grpSpPr>
      <p:sp>
        <p:nvSpPr>
          <p:cNvPr id="118" name="Google Shape;118;g2f7228d1f74_4_129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g2f7228d1f74_4_1297"/>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120" name="Google Shape;120;g2f7228d1f74_4_1297"/>
          <p:cNvSpPr/>
          <p:nvPr/>
        </p:nvSpPr>
        <p:spPr>
          <a:xfrm>
            <a:off x="878391" y="417891"/>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Trebuchet MS"/>
                <a:ea typeface="Trebuchet MS"/>
                <a:cs typeface="Trebuchet MS"/>
                <a:sym typeface="Trebuchet MS"/>
              </a:rPr>
              <a:t>Our Mission</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121" name="Shape 121"/>
        <p:cNvGrpSpPr/>
        <p:nvPr/>
      </p:nvGrpSpPr>
      <p:grpSpPr>
        <a:xfrm>
          <a:off x="0" y="0"/>
          <a:ext cx="0" cy="0"/>
          <a:chOff x="0" y="0"/>
          <a:chExt cx="0" cy="0"/>
        </a:xfrm>
      </p:grpSpPr>
      <p:sp>
        <p:nvSpPr>
          <p:cNvPr id="122" name="Google Shape;122;g2f7228d1f74_4_130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g2f7228d1f74_4_1301"/>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124" name="Google Shape;124;g2f7228d1f74_4_1301"/>
          <p:cNvPicPr preferRelativeResize="0"/>
          <p:nvPr/>
        </p:nvPicPr>
        <p:blipFill rotWithShape="1">
          <a:blip r:embed="rId2">
            <a:alphaModFix/>
          </a:blip>
          <a:srcRect b="4827" l="1681" r="0" t="12786"/>
          <a:stretch/>
        </p:blipFill>
        <p:spPr>
          <a:xfrm>
            <a:off x="0" y="-1"/>
            <a:ext cx="12192000" cy="6260124"/>
          </a:xfrm>
          <a:prstGeom prst="rect">
            <a:avLst/>
          </a:prstGeom>
          <a:noFill/>
          <a:ln>
            <a:noFill/>
          </a:ln>
        </p:spPr>
      </p:pic>
      <p:sp>
        <p:nvSpPr>
          <p:cNvPr id="125" name="Google Shape;125;g2f7228d1f74_4_1301"/>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126" name="Shape 126"/>
        <p:cNvGrpSpPr/>
        <p:nvPr/>
      </p:nvGrpSpPr>
      <p:grpSpPr>
        <a:xfrm>
          <a:off x="0" y="0"/>
          <a:ext cx="0" cy="0"/>
          <a:chOff x="0" y="0"/>
          <a:chExt cx="0" cy="0"/>
        </a:xfrm>
      </p:grpSpPr>
      <p:sp>
        <p:nvSpPr>
          <p:cNvPr id="127" name="Google Shape;127;g2f7228d1f74_4_1306"/>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g2f7228d1f74_4_1306"/>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dk1"/>
                </a:solidFill>
                <a:latin typeface="Trebuchet MS"/>
                <a:ea typeface="Trebuchet MS"/>
                <a:cs typeface="Trebuchet MS"/>
                <a:sym typeface="Trebuchet MS"/>
              </a:rPr>
              <a:t>Plus </a:t>
            </a:r>
            <a:r>
              <a:rPr b="0" i="0" lang="en-US" sz="3600" u="none" cap="none" strike="noStrike">
                <a:solidFill>
                  <a:schemeClr val="dk1"/>
                </a:solidFill>
                <a:latin typeface="Trebuchet MS"/>
                <a:ea typeface="Trebuchet MS"/>
                <a:cs typeface="Trebuchet MS"/>
                <a:sym typeface="Trebuchet MS"/>
              </a:rPr>
              <a:t>(CHP+) and other health care programs for Coloradans who qualify. </a:t>
            </a:r>
            <a:endParaRPr b="1" i="0" sz="3600" u="none" cap="none" strike="noStrike">
              <a:solidFill>
                <a:schemeClr val="dk1"/>
              </a:solidFill>
              <a:latin typeface="Trebuchet MS"/>
              <a:ea typeface="Trebuchet MS"/>
              <a:cs typeface="Trebuchet MS"/>
              <a:sym typeface="Trebuchet MS"/>
            </a:endParaRPr>
          </a:p>
        </p:txBody>
      </p:sp>
      <p:sp>
        <p:nvSpPr>
          <p:cNvPr id="129" name="Google Shape;129;g2f7228d1f74_4_1306"/>
          <p:cNvSpPr/>
          <p:nvPr/>
        </p:nvSpPr>
        <p:spPr>
          <a:xfrm>
            <a:off x="838200"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232C68"/>
                </a:solidFill>
                <a:latin typeface="Trebuchet MS"/>
                <a:ea typeface="Trebuchet MS"/>
                <a:cs typeface="Trebuchet MS"/>
                <a:sym typeface="Trebuchet MS"/>
              </a:rPr>
              <a:t>What We Do</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f7228d1f74_4_1310"/>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2f7228d1f74_4_131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133" name="Shape 133"/>
        <p:cNvGrpSpPr/>
        <p:nvPr/>
      </p:nvGrpSpPr>
      <p:grpSpPr>
        <a:xfrm>
          <a:off x="0" y="0"/>
          <a:ext cx="0" cy="0"/>
          <a:chOff x="0" y="0"/>
          <a:chExt cx="0" cy="0"/>
        </a:xfrm>
      </p:grpSpPr>
      <p:sp>
        <p:nvSpPr>
          <p:cNvPr id="134" name="Google Shape;134;g2f7228d1f74_4_1313"/>
          <p:cNvSpPr txBox="1"/>
          <p:nvPr>
            <p:ph type="title"/>
          </p:nvPr>
        </p:nvSpPr>
        <p:spPr>
          <a:xfrm>
            <a:off x="6122788" y="2625328"/>
            <a:ext cx="5381400" cy="23139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2"/>
              </a:buClr>
              <a:buSzPts val="8086"/>
              <a:buFont typeface="Trebuchet MS"/>
              <a:buNone/>
              <a:defRPr sz="8086"/>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g2f7228d1f74_4_131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Questions" id="136" name="Google Shape;136;g2f7228d1f74_4_1313"/>
          <p:cNvPicPr preferRelativeResize="0"/>
          <p:nvPr/>
        </p:nvPicPr>
        <p:blipFill rotWithShape="1">
          <a:blip r:embed="rId2">
            <a:alphaModFix/>
          </a:blip>
          <a:srcRect b="0" l="0" r="0" t="0"/>
          <a:stretch/>
        </p:blipFill>
        <p:spPr>
          <a:xfrm>
            <a:off x="-952499" y="-298450"/>
            <a:ext cx="7429500" cy="7429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37" name="Shape 137"/>
        <p:cNvGrpSpPr/>
        <p:nvPr/>
      </p:nvGrpSpPr>
      <p:grpSpPr>
        <a:xfrm>
          <a:off x="0" y="0"/>
          <a:ext cx="0" cy="0"/>
          <a:chOff x="0" y="0"/>
          <a:chExt cx="0" cy="0"/>
        </a:xfrm>
      </p:grpSpPr>
      <p:sp>
        <p:nvSpPr>
          <p:cNvPr id="138" name="Google Shape;138;g2f7228d1f74_4_1317"/>
          <p:cNvSpPr txBox="1"/>
          <p:nvPr>
            <p:ph type="title"/>
          </p:nvPr>
        </p:nvSpPr>
        <p:spPr>
          <a:xfrm>
            <a:off x="6122788" y="2253854"/>
            <a:ext cx="5759400" cy="2350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2"/>
              </a:buClr>
              <a:buSzPts val="8086"/>
              <a:buFont typeface="Trebuchet MS"/>
              <a:buNone/>
              <a:defRPr sz="8086"/>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2f7228d1f74_4_131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140" name="Google Shape;140;g2f7228d1f74_4_1317"/>
          <p:cNvPicPr preferRelativeResize="0"/>
          <p:nvPr/>
        </p:nvPicPr>
        <p:blipFill rotWithShape="1">
          <a:blip r:embed="rId2">
            <a:alphaModFix/>
          </a:blip>
          <a:srcRect b="0" l="0" r="0" t="0"/>
          <a:stretch/>
        </p:blipFill>
        <p:spPr>
          <a:xfrm>
            <a:off x="-226026" y="107156"/>
            <a:ext cx="6589909" cy="659011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141" name="Shape 141"/>
        <p:cNvGrpSpPr/>
        <p:nvPr/>
      </p:nvGrpSpPr>
      <p:grpSpPr>
        <a:xfrm>
          <a:off x="0" y="0"/>
          <a:ext cx="0" cy="0"/>
          <a:chOff x="0" y="0"/>
          <a:chExt cx="0" cy="0"/>
        </a:xfrm>
      </p:grpSpPr>
      <p:sp>
        <p:nvSpPr>
          <p:cNvPr id="142" name="Google Shape;142;g2f7228d1f74_4_132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g2f7228d1f74_4_1321"/>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2"/>
              </a:buClr>
              <a:buSzPts val="6000"/>
              <a:buFont typeface="Trebuchet M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g2f7228d1f74_4_1321"/>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g26f2faabbef_2_143"/>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26f2faabbef_2_143"/>
          <p:cNvSpPr txBox="1"/>
          <p:nvPr>
            <p:ph idx="1" type="body"/>
          </p:nvPr>
        </p:nvSpPr>
        <p:spPr>
          <a:xfrm>
            <a:off x="415600" y="1536633"/>
            <a:ext cx="113607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24" name="Google Shape;24;g26f2faabbef_2_14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45" name="Shape 145"/>
        <p:cNvGrpSpPr/>
        <p:nvPr/>
      </p:nvGrpSpPr>
      <p:grpSpPr>
        <a:xfrm>
          <a:off x="0" y="0"/>
          <a:ext cx="0" cy="0"/>
          <a:chOff x="0" y="0"/>
          <a:chExt cx="0" cy="0"/>
        </a:xfrm>
      </p:grpSpPr>
      <p:sp>
        <p:nvSpPr>
          <p:cNvPr id="146" name="Google Shape;146;g2f7228d1f74_4_1325"/>
          <p:cNvSpPr txBox="1"/>
          <p:nvPr>
            <p:ph type="title"/>
          </p:nvPr>
        </p:nvSpPr>
        <p:spPr>
          <a:xfrm>
            <a:off x="595312" y="2180006"/>
            <a:ext cx="11001300" cy="16263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Clr>
                <a:schemeClr val="dk2"/>
              </a:buClr>
              <a:buSzPts val="6750"/>
              <a:buFont typeface="Trebuchet MS"/>
              <a:buNone/>
              <a:defRPr sz="675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g2f7228d1f74_4_1325"/>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g2f7228d1f74_4_1328"/>
          <p:cNvSpPr txBox="1"/>
          <p:nvPr>
            <p:ph type="ctrTitle"/>
          </p:nvPr>
        </p:nvSpPr>
        <p:spPr>
          <a:xfrm>
            <a:off x="415611" y="992767"/>
            <a:ext cx="11360700" cy="27369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50" name="Google Shape;150;g2f7228d1f74_4_1328"/>
          <p:cNvSpPr txBox="1"/>
          <p:nvPr>
            <p:ph idx="1" type="subTitle"/>
          </p:nvPr>
        </p:nvSpPr>
        <p:spPr>
          <a:xfrm>
            <a:off x="415600" y="3778833"/>
            <a:ext cx="11360700" cy="10569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9pPr>
          </a:lstStyle>
          <a:p/>
        </p:txBody>
      </p:sp>
      <p:sp>
        <p:nvSpPr>
          <p:cNvPr id="151" name="Google Shape;151;g2f7228d1f74_4_132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
  <p:cSld name="SECTION_HEADER_1">
    <p:spTree>
      <p:nvGrpSpPr>
        <p:cNvPr id="152" name="Shape 152"/>
        <p:cNvGrpSpPr/>
        <p:nvPr/>
      </p:nvGrpSpPr>
      <p:grpSpPr>
        <a:xfrm>
          <a:off x="0" y="0"/>
          <a:ext cx="0" cy="0"/>
          <a:chOff x="0" y="0"/>
          <a:chExt cx="0" cy="0"/>
        </a:xfrm>
      </p:grpSpPr>
      <p:sp>
        <p:nvSpPr>
          <p:cNvPr id="153" name="Google Shape;153;g2f7228d1f74_4_133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2"/>
              </a:buClr>
              <a:buSzPts val="6000"/>
              <a:buFont typeface="Trebuchet MS"/>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4" name="Google Shape;154;g2f7228d1f74_4_1332"/>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1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4650" lvl="1" marL="914400" marR="0" rtl="0" algn="l">
              <a:lnSpc>
                <a:spcPct val="90000"/>
              </a:lnSpc>
              <a:spcBef>
                <a:spcPts val="500"/>
              </a:spcBef>
              <a:spcAft>
                <a:spcPts val="0"/>
              </a:spcAft>
              <a:buClr>
                <a:schemeClr val="dk1"/>
              </a:buClr>
              <a:buSzPts val="230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55" name="Google Shape;155;g2f7228d1f74_4_133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Teal Bar">
  <p:cSld name="TITLE_AND_BODY_2">
    <p:bg>
      <p:bgPr>
        <a:solidFill>
          <a:schemeClr val="lt1"/>
        </a:solidFill>
      </p:bgPr>
    </p:bg>
    <p:spTree>
      <p:nvGrpSpPr>
        <p:cNvPr id="160" name="Shape 160"/>
        <p:cNvGrpSpPr/>
        <p:nvPr/>
      </p:nvGrpSpPr>
      <p:grpSpPr>
        <a:xfrm>
          <a:off x="0" y="0"/>
          <a:ext cx="0" cy="0"/>
          <a:chOff x="0" y="0"/>
          <a:chExt cx="0" cy="0"/>
        </a:xfrm>
      </p:grpSpPr>
      <p:sp>
        <p:nvSpPr>
          <p:cNvPr id="161" name="Google Shape;161;g2f7228d1f74_4_134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4300"/>
              <a:buNone/>
              <a:defRPr/>
            </a:lvl2pPr>
            <a:lvl3pPr lvl="2" rtl="0" algn="l">
              <a:lnSpc>
                <a:spcPct val="100000"/>
              </a:lnSpc>
              <a:spcBef>
                <a:spcPts val="0"/>
              </a:spcBef>
              <a:spcAft>
                <a:spcPts val="0"/>
              </a:spcAft>
              <a:buSzPts val="4300"/>
              <a:buNone/>
              <a:defRPr/>
            </a:lvl3pPr>
            <a:lvl4pPr lvl="3" rtl="0" algn="l">
              <a:lnSpc>
                <a:spcPct val="100000"/>
              </a:lnSpc>
              <a:spcBef>
                <a:spcPts val="0"/>
              </a:spcBef>
              <a:spcAft>
                <a:spcPts val="0"/>
              </a:spcAft>
              <a:buSzPts val="4300"/>
              <a:buNone/>
              <a:defRPr/>
            </a:lvl4pPr>
            <a:lvl5pPr lvl="4" rtl="0" algn="l">
              <a:lnSpc>
                <a:spcPct val="100000"/>
              </a:lnSpc>
              <a:spcBef>
                <a:spcPts val="0"/>
              </a:spcBef>
              <a:spcAft>
                <a:spcPts val="0"/>
              </a:spcAft>
              <a:buSzPts val="4300"/>
              <a:buNone/>
              <a:defRPr/>
            </a:lvl5pPr>
            <a:lvl6pPr lvl="5" rtl="0" algn="l">
              <a:lnSpc>
                <a:spcPct val="100000"/>
              </a:lnSpc>
              <a:spcBef>
                <a:spcPts val="0"/>
              </a:spcBef>
              <a:spcAft>
                <a:spcPts val="0"/>
              </a:spcAft>
              <a:buSzPts val="4300"/>
              <a:buNone/>
              <a:defRPr/>
            </a:lvl6pPr>
            <a:lvl7pPr lvl="6" rtl="0" algn="l">
              <a:lnSpc>
                <a:spcPct val="100000"/>
              </a:lnSpc>
              <a:spcBef>
                <a:spcPts val="0"/>
              </a:spcBef>
              <a:spcAft>
                <a:spcPts val="0"/>
              </a:spcAft>
              <a:buSzPts val="4300"/>
              <a:buNone/>
              <a:defRPr/>
            </a:lvl7pPr>
            <a:lvl8pPr lvl="7" rtl="0" algn="l">
              <a:lnSpc>
                <a:spcPct val="100000"/>
              </a:lnSpc>
              <a:spcBef>
                <a:spcPts val="0"/>
              </a:spcBef>
              <a:spcAft>
                <a:spcPts val="0"/>
              </a:spcAft>
              <a:buSzPts val="4300"/>
              <a:buNone/>
              <a:defRPr/>
            </a:lvl8pPr>
            <a:lvl9pPr lvl="8" rtl="0" algn="l">
              <a:lnSpc>
                <a:spcPct val="100000"/>
              </a:lnSpc>
              <a:spcBef>
                <a:spcPts val="0"/>
              </a:spcBef>
              <a:spcAft>
                <a:spcPts val="0"/>
              </a:spcAft>
              <a:buSzPts val="4300"/>
              <a:buNone/>
              <a:defRPr/>
            </a:lvl9pPr>
          </a:lstStyle>
          <a:p/>
        </p:txBody>
      </p:sp>
      <p:sp>
        <p:nvSpPr>
          <p:cNvPr id="162" name="Google Shape;162;g2f7228d1f74_4_134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163" name="Google Shape;163;g2f7228d1f74_4_134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4" name="Google Shape;164;g2f7228d1f74_4_1340"/>
          <p:cNvSpPr/>
          <p:nvPr/>
        </p:nvSpPr>
        <p:spPr>
          <a:xfrm rot="-5400000">
            <a:off x="-3342417" y="3343071"/>
            <a:ext cx="6870000" cy="1851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pic>
        <p:nvPicPr>
          <p:cNvPr id="165" name="Google Shape;165;g2f7228d1f74_4_1340"/>
          <p:cNvPicPr preferRelativeResize="0"/>
          <p:nvPr/>
        </p:nvPicPr>
        <p:blipFill rotWithShape="1">
          <a:blip r:embed="rId2">
            <a:alphaModFix/>
          </a:blip>
          <a:srcRect b="0" l="377" r="377" t="0"/>
          <a:stretch/>
        </p:blipFill>
        <p:spPr>
          <a:xfrm>
            <a:off x="10909533" y="6217637"/>
            <a:ext cx="462180" cy="4657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Coral Bar ">
  <p:cSld name="TITLE_AND_BODY_2_1_1">
    <p:bg>
      <p:bgPr>
        <a:solidFill>
          <a:schemeClr val="lt1"/>
        </a:solidFill>
      </p:bgPr>
    </p:bg>
    <p:spTree>
      <p:nvGrpSpPr>
        <p:cNvPr id="166" name="Shape 166"/>
        <p:cNvGrpSpPr/>
        <p:nvPr/>
      </p:nvGrpSpPr>
      <p:grpSpPr>
        <a:xfrm>
          <a:off x="0" y="0"/>
          <a:ext cx="0" cy="0"/>
          <a:chOff x="0" y="0"/>
          <a:chExt cx="0" cy="0"/>
        </a:xfrm>
      </p:grpSpPr>
      <p:sp>
        <p:nvSpPr>
          <p:cNvPr id="167" name="Google Shape;167;g2f7228d1f74_4_134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4300"/>
              <a:buNone/>
              <a:defRPr/>
            </a:lvl2pPr>
            <a:lvl3pPr lvl="2" rtl="0" algn="l">
              <a:lnSpc>
                <a:spcPct val="100000"/>
              </a:lnSpc>
              <a:spcBef>
                <a:spcPts val="0"/>
              </a:spcBef>
              <a:spcAft>
                <a:spcPts val="0"/>
              </a:spcAft>
              <a:buSzPts val="4300"/>
              <a:buNone/>
              <a:defRPr/>
            </a:lvl3pPr>
            <a:lvl4pPr lvl="3" rtl="0" algn="l">
              <a:lnSpc>
                <a:spcPct val="100000"/>
              </a:lnSpc>
              <a:spcBef>
                <a:spcPts val="0"/>
              </a:spcBef>
              <a:spcAft>
                <a:spcPts val="0"/>
              </a:spcAft>
              <a:buSzPts val="4300"/>
              <a:buNone/>
              <a:defRPr/>
            </a:lvl4pPr>
            <a:lvl5pPr lvl="4" rtl="0" algn="l">
              <a:lnSpc>
                <a:spcPct val="100000"/>
              </a:lnSpc>
              <a:spcBef>
                <a:spcPts val="0"/>
              </a:spcBef>
              <a:spcAft>
                <a:spcPts val="0"/>
              </a:spcAft>
              <a:buSzPts val="4300"/>
              <a:buNone/>
              <a:defRPr/>
            </a:lvl5pPr>
            <a:lvl6pPr lvl="5" rtl="0" algn="l">
              <a:lnSpc>
                <a:spcPct val="100000"/>
              </a:lnSpc>
              <a:spcBef>
                <a:spcPts val="0"/>
              </a:spcBef>
              <a:spcAft>
                <a:spcPts val="0"/>
              </a:spcAft>
              <a:buSzPts val="4300"/>
              <a:buNone/>
              <a:defRPr/>
            </a:lvl6pPr>
            <a:lvl7pPr lvl="6" rtl="0" algn="l">
              <a:lnSpc>
                <a:spcPct val="100000"/>
              </a:lnSpc>
              <a:spcBef>
                <a:spcPts val="0"/>
              </a:spcBef>
              <a:spcAft>
                <a:spcPts val="0"/>
              </a:spcAft>
              <a:buSzPts val="4300"/>
              <a:buNone/>
              <a:defRPr/>
            </a:lvl7pPr>
            <a:lvl8pPr lvl="7" rtl="0" algn="l">
              <a:lnSpc>
                <a:spcPct val="100000"/>
              </a:lnSpc>
              <a:spcBef>
                <a:spcPts val="0"/>
              </a:spcBef>
              <a:spcAft>
                <a:spcPts val="0"/>
              </a:spcAft>
              <a:buSzPts val="4300"/>
              <a:buNone/>
              <a:defRPr/>
            </a:lvl8pPr>
            <a:lvl9pPr lvl="8" rtl="0" algn="l">
              <a:lnSpc>
                <a:spcPct val="100000"/>
              </a:lnSpc>
              <a:spcBef>
                <a:spcPts val="0"/>
              </a:spcBef>
              <a:spcAft>
                <a:spcPts val="0"/>
              </a:spcAft>
              <a:buSzPts val="4300"/>
              <a:buNone/>
              <a:defRPr/>
            </a:lvl9pPr>
          </a:lstStyle>
          <a:p/>
        </p:txBody>
      </p:sp>
      <p:sp>
        <p:nvSpPr>
          <p:cNvPr id="168" name="Google Shape;168;g2f7228d1f74_4_134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169" name="Google Shape;169;g2f7228d1f74_4_134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g2f7228d1f74_4_1346"/>
          <p:cNvSpPr/>
          <p:nvPr/>
        </p:nvSpPr>
        <p:spPr>
          <a:xfrm rot="-5400000">
            <a:off x="-3342417" y="3343071"/>
            <a:ext cx="6870000" cy="1851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pic>
        <p:nvPicPr>
          <p:cNvPr id="171" name="Google Shape;171;g2f7228d1f74_4_1346"/>
          <p:cNvPicPr preferRelativeResize="0"/>
          <p:nvPr/>
        </p:nvPicPr>
        <p:blipFill rotWithShape="1">
          <a:blip r:embed="rId2">
            <a:alphaModFix/>
          </a:blip>
          <a:srcRect b="0" l="377" r="377" t="0"/>
          <a:stretch/>
        </p:blipFill>
        <p:spPr>
          <a:xfrm>
            <a:off x="10909533" y="6217637"/>
            <a:ext cx="462180" cy="4657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SECTION_HEADER_2_1_2_1">
    <p:bg>
      <p:bgPr>
        <a:blipFill>
          <a:blip r:embed="rId2">
            <a:alphaModFix/>
          </a:blip>
          <a:stretch>
            <a:fillRect/>
          </a:stretch>
        </a:blipFill>
      </p:bgPr>
    </p:bg>
    <p:spTree>
      <p:nvGrpSpPr>
        <p:cNvPr id="172" name="Shape 172"/>
        <p:cNvGrpSpPr/>
        <p:nvPr/>
      </p:nvGrpSpPr>
      <p:grpSpPr>
        <a:xfrm>
          <a:off x="0" y="0"/>
          <a:ext cx="0" cy="0"/>
          <a:chOff x="0" y="0"/>
          <a:chExt cx="0" cy="0"/>
        </a:xfrm>
      </p:grpSpPr>
      <p:sp>
        <p:nvSpPr>
          <p:cNvPr id="173" name="Google Shape;173;g2f7228d1f74_4_1352"/>
          <p:cNvSpPr txBox="1"/>
          <p:nvPr>
            <p:ph type="title"/>
          </p:nvPr>
        </p:nvSpPr>
        <p:spPr>
          <a:xfrm>
            <a:off x="845000" y="1435100"/>
            <a:ext cx="8442000" cy="1028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100"/>
              <a:buNone/>
              <a:defRPr sz="4100"/>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174" name="Google Shape;174;g2f7228d1f74_4_1352"/>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5" name="Google Shape;175;g2f7228d1f74_4_1352"/>
          <p:cNvSpPr txBox="1"/>
          <p:nvPr>
            <p:ph idx="1" type="subTitle"/>
          </p:nvPr>
        </p:nvSpPr>
        <p:spPr>
          <a:xfrm>
            <a:off x="846173" y="2721051"/>
            <a:ext cx="74052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300"/>
              <a:buNone/>
              <a:defRPr sz="2300"/>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grpSp>
        <p:nvGrpSpPr>
          <p:cNvPr id="176" name="Google Shape;176;g2f7228d1f74_4_1352"/>
          <p:cNvGrpSpPr/>
          <p:nvPr/>
        </p:nvGrpSpPr>
        <p:grpSpPr>
          <a:xfrm rot="-5400000">
            <a:off x="-3340451" y="3341305"/>
            <a:ext cx="6857896" cy="176700"/>
            <a:chOff x="4804825" y="1849025"/>
            <a:chExt cx="3694987" cy="58800"/>
          </a:xfrm>
        </p:grpSpPr>
        <p:sp>
          <p:nvSpPr>
            <p:cNvPr id="177" name="Google Shape;177;g2f7228d1f74_4_1352"/>
            <p:cNvSpPr/>
            <p:nvPr/>
          </p:nvSpPr>
          <p:spPr>
            <a:xfrm>
              <a:off x="4804825"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8" name="Google Shape;178;g2f7228d1f74_4_1352"/>
            <p:cNvSpPr/>
            <p:nvPr/>
          </p:nvSpPr>
          <p:spPr>
            <a:xfrm>
              <a:off x="5728587"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9" name="Google Shape;179;g2f7228d1f74_4_1352"/>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0" name="Google Shape;180;g2f7228d1f74_4_1352"/>
            <p:cNvSpPr/>
            <p:nvPr/>
          </p:nvSpPr>
          <p:spPr>
            <a:xfrm>
              <a:off x="7576112"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pic>
        <p:nvPicPr>
          <p:cNvPr id="181" name="Google Shape;181;g2f7228d1f74_4_1352"/>
          <p:cNvPicPr preferRelativeResize="0"/>
          <p:nvPr/>
        </p:nvPicPr>
        <p:blipFill rotWithShape="1">
          <a:blip r:embed="rId3">
            <a:alphaModFix/>
          </a:blip>
          <a:srcRect b="0" l="377" r="377" t="0"/>
          <a:stretch/>
        </p:blipFill>
        <p:spPr>
          <a:xfrm>
            <a:off x="1007700" y="648331"/>
            <a:ext cx="691533" cy="69682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Section Header 3 or Callout">
  <p:cSld name="SECTION_HEADER_1_1_2_1">
    <p:bg>
      <p:bgPr>
        <a:solidFill>
          <a:schemeClr val="accent5"/>
        </a:solidFill>
      </p:bgPr>
    </p:bg>
    <p:spTree>
      <p:nvGrpSpPr>
        <p:cNvPr id="182" name="Shape 182"/>
        <p:cNvGrpSpPr/>
        <p:nvPr/>
      </p:nvGrpSpPr>
      <p:grpSpPr>
        <a:xfrm>
          <a:off x="0" y="0"/>
          <a:ext cx="0" cy="0"/>
          <a:chOff x="0" y="0"/>
          <a:chExt cx="0" cy="0"/>
        </a:xfrm>
      </p:grpSpPr>
      <p:pic>
        <p:nvPicPr>
          <p:cNvPr id="183" name="Google Shape;183;g2f7228d1f74_4_1362"/>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184" name="Google Shape;184;g2f7228d1f74_4_1362"/>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g2f7228d1f74_4_1362"/>
          <p:cNvSpPr txBox="1"/>
          <p:nvPr>
            <p:ph type="title"/>
          </p:nvPr>
        </p:nvSpPr>
        <p:spPr>
          <a:xfrm>
            <a:off x="845000" y="1288233"/>
            <a:ext cx="8442000" cy="187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186" name="Google Shape;186;g2f7228d1f74_4_1362"/>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187" name="Google Shape;187;g2f7228d1f74_4_1362"/>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Blue Bar ">
  <p:cSld name="TITLE_AND_BODY_2_1">
    <p:bg>
      <p:bgPr>
        <a:solidFill>
          <a:schemeClr val="lt1"/>
        </a:solidFill>
      </p:bgPr>
    </p:bg>
    <p:spTree>
      <p:nvGrpSpPr>
        <p:cNvPr id="188" name="Shape 188"/>
        <p:cNvGrpSpPr/>
        <p:nvPr/>
      </p:nvGrpSpPr>
      <p:grpSpPr>
        <a:xfrm>
          <a:off x="0" y="0"/>
          <a:ext cx="0" cy="0"/>
          <a:chOff x="0" y="0"/>
          <a:chExt cx="0" cy="0"/>
        </a:xfrm>
      </p:grpSpPr>
      <p:sp>
        <p:nvSpPr>
          <p:cNvPr id="189" name="Google Shape;189;g2f7228d1f74_4_136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4300"/>
              <a:buNone/>
              <a:defRPr/>
            </a:lvl2pPr>
            <a:lvl3pPr lvl="2" rtl="0" algn="l">
              <a:lnSpc>
                <a:spcPct val="100000"/>
              </a:lnSpc>
              <a:spcBef>
                <a:spcPts val="0"/>
              </a:spcBef>
              <a:spcAft>
                <a:spcPts val="0"/>
              </a:spcAft>
              <a:buSzPts val="4300"/>
              <a:buNone/>
              <a:defRPr/>
            </a:lvl3pPr>
            <a:lvl4pPr lvl="3" rtl="0" algn="l">
              <a:lnSpc>
                <a:spcPct val="100000"/>
              </a:lnSpc>
              <a:spcBef>
                <a:spcPts val="0"/>
              </a:spcBef>
              <a:spcAft>
                <a:spcPts val="0"/>
              </a:spcAft>
              <a:buSzPts val="4300"/>
              <a:buNone/>
              <a:defRPr/>
            </a:lvl4pPr>
            <a:lvl5pPr lvl="4" rtl="0" algn="l">
              <a:lnSpc>
                <a:spcPct val="100000"/>
              </a:lnSpc>
              <a:spcBef>
                <a:spcPts val="0"/>
              </a:spcBef>
              <a:spcAft>
                <a:spcPts val="0"/>
              </a:spcAft>
              <a:buSzPts val="4300"/>
              <a:buNone/>
              <a:defRPr/>
            </a:lvl5pPr>
            <a:lvl6pPr lvl="5" rtl="0" algn="l">
              <a:lnSpc>
                <a:spcPct val="100000"/>
              </a:lnSpc>
              <a:spcBef>
                <a:spcPts val="0"/>
              </a:spcBef>
              <a:spcAft>
                <a:spcPts val="0"/>
              </a:spcAft>
              <a:buSzPts val="4300"/>
              <a:buNone/>
              <a:defRPr/>
            </a:lvl6pPr>
            <a:lvl7pPr lvl="6" rtl="0" algn="l">
              <a:lnSpc>
                <a:spcPct val="100000"/>
              </a:lnSpc>
              <a:spcBef>
                <a:spcPts val="0"/>
              </a:spcBef>
              <a:spcAft>
                <a:spcPts val="0"/>
              </a:spcAft>
              <a:buSzPts val="4300"/>
              <a:buNone/>
              <a:defRPr/>
            </a:lvl7pPr>
            <a:lvl8pPr lvl="7" rtl="0" algn="l">
              <a:lnSpc>
                <a:spcPct val="100000"/>
              </a:lnSpc>
              <a:spcBef>
                <a:spcPts val="0"/>
              </a:spcBef>
              <a:spcAft>
                <a:spcPts val="0"/>
              </a:spcAft>
              <a:buSzPts val="4300"/>
              <a:buNone/>
              <a:defRPr/>
            </a:lvl8pPr>
            <a:lvl9pPr lvl="8" rtl="0" algn="l">
              <a:lnSpc>
                <a:spcPct val="100000"/>
              </a:lnSpc>
              <a:spcBef>
                <a:spcPts val="0"/>
              </a:spcBef>
              <a:spcAft>
                <a:spcPts val="0"/>
              </a:spcAft>
              <a:buSzPts val="4300"/>
              <a:buNone/>
              <a:defRPr/>
            </a:lvl9pPr>
          </a:lstStyle>
          <a:p/>
        </p:txBody>
      </p:sp>
      <p:sp>
        <p:nvSpPr>
          <p:cNvPr id="190" name="Google Shape;190;g2f7228d1f74_4_136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191" name="Google Shape;191;g2f7228d1f74_4_136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2" name="Google Shape;192;g2f7228d1f74_4_1368"/>
          <p:cNvSpPr/>
          <p:nvPr/>
        </p:nvSpPr>
        <p:spPr>
          <a:xfrm rot="-5400000">
            <a:off x="-3342417" y="3343071"/>
            <a:ext cx="6870000" cy="1851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pic>
        <p:nvPicPr>
          <p:cNvPr id="193" name="Google Shape;193;g2f7228d1f74_4_1368"/>
          <p:cNvPicPr preferRelativeResize="0"/>
          <p:nvPr/>
        </p:nvPicPr>
        <p:blipFill rotWithShape="1">
          <a:blip r:embed="rId2">
            <a:alphaModFix/>
          </a:blip>
          <a:srcRect b="0" l="377" r="377" t="0"/>
          <a:stretch/>
        </p:blipFill>
        <p:spPr>
          <a:xfrm>
            <a:off x="10909533" y="6217637"/>
            <a:ext cx="462180" cy="4657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 50/50">
  <p:cSld name="SECTION_HEADER_1_1_2_1_1">
    <p:bg>
      <p:bgPr>
        <a:solidFill>
          <a:schemeClr val="accent5"/>
        </a:solidFill>
      </p:bgPr>
    </p:bg>
    <p:spTree>
      <p:nvGrpSpPr>
        <p:cNvPr id="194" name="Shape 194"/>
        <p:cNvGrpSpPr/>
        <p:nvPr/>
      </p:nvGrpSpPr>
      <p:grpSpPr>
        <a:xfrm>
          <a:off x="0" y="0"/>
          <a:ext cx="0" cy="0"/>
          <a:chOff x="0" y="0"/>
          <a:chExt cx="0" cy="0"/>
        </a:xfrm>
      </p:grpSpPr>
      <p:sp>
        <p:nvSpPr>
          <p:cNvPr id="195" name="Google Shape;195;g2f7228d1f74_4_1374"/>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6" name="Google Shape;196;g2f7228d1f74_4_1374"/>
          <p:cNvSpPr txBox="1"/>
          <p:nvPr>
            <p:ph idx="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7" name="Google Shape;197;g2f7228d1f74_4_1374"/>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198" name="Google Shape;198;g2f7228d1f74_4_1374"/>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199" name="Google Shape;199;g2f7228d1f74_4_1374"/>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sp>
        <p:nvSpPr>
          <p:cNvPr id="200" name="Google Shape;200;g2f7228d1f74_4_1374"/>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201" name="Google Shape;201;g2f7228d1f74_4_1374"/>
          <p:cNvCxnSpPr/>
          <p:nvPr/>
        </p:nvCxnSpPr>
        <p:spPr>
          <a:xfrm>
            <a:off x="6888800" y="3556900"/>
            <a:ext cx="4617600" cy="0"/>
          </a:xfrm>
          <a:prstGeom prst="straightConnector1">
            <a:avLst/>
          </a:prstGeom>
          <a:noFill/>
          <a:ln cap="flat" cmpd="sng" w="9525">
            <a:solidFill>
              <a:srgbClr val="134F5C"/>
            </a:solidFill>
            <a:prstDash val="solid"/>
            <a:round/>
            <a:headEnd len="sm" w="sm" type="none"/>
            <a:tailEnd len="sm" w="sm" type="none"/>
          </a:ln>
        </p:spPr>
      </p:cxnSp>
      <p:sp>
        <p:nvSpPr>
          <p:cNvPr id="202" name="Google Shape;202;g2f7228d1f74_4_1374"/>
          <p:cNvSpPr txBox="1"/>
          <p:nvPr>
            <p:ph idx="3"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5"/>
              </a:buClr>
              <a:buSzPts val="4100"/>
              <a:buNone/>
              <a:defRPr sz="4100">
                <a:solidFill>
                  <a:schemeClr val="accent5"/>
                </a:solidFill>
              </a:defRPr>
            </a:lvl1pPr>
            <a:lvl2pPr lvl="1" rtl="0" algn="l">
              <a:lnSpc>
                <a:spcPct val="100000"/>
              </a:lnSpc>
              <a:spcBef>
                <a:spcPts val="0"/>
              </a:spcBef>
              <a:spcAft>
                <a:spcPts val="0"/>
              </a:spcAft>
              <a:buClr>
                <a:schemeClr val="accent5"/>
              </a:buClr>
              <a:buSzPts val="4100"/>
              <a:buNone/>
              <a:defRPr sz="4100">
                <a:solidFill>
                  <a:schemeClr val="accent5"/>
                </a:solidFill>
              </a:defRPr>
            </a:lvl2pPr>
            <a:lvl3pPr lvl="2" rtl="0" algn="l">
              <a:lnSpc>
                <a:spcPct val="100000"/>
              </a:lnSpc>
              <a:spcBef>
                <a:spcPts val="0"/>
              </a:spcBef>
              <a:spcAft>
                <a:spcPts val="0"/>
              </a:spcAft>
              <a:buClr>
                <a:schemeClr val="accent5"/>
              </a:buClr>
              <a:buSzPts val="4100"/>
              <a:buNone/>
              <a:defRPr sz="4100">
                <a:solidFill>
                  <a:schemeClr val="accent5"/>
                </a:solidFill>
              </a:defRPr>
            </a:lvl3pPr>
            <a:lvl4pPr lvl="3" rtl="0" algn="l">
              <a:lnSpc>
                <a:spcPct val="100000"/>
              </a:lnSpc>
              <a:spcBef>
                <a:spcPts val="0"/>
              </a:spcBef>
              <a:spcAft>
                <a:spcPts val="0"/>
              </a:spcAft>
              <a:buClr>
                <a:schemeClr val="accent5"/>
              </a:buClr>
              <a:buSzPts val="4100"/>
              <a:buNone/>
              <a:defRPr sz="4100">
                <a:solidFill>
                  <a:schemeClr val="accent5"/>
                </a:solidFill>
              </a:defRPr>
            </a:lvl4pPr>
            <a:lvl5pPr lvl="4" rtl="0" algn="l">
              <a:lnSpc>
                <a:spcPct val="100000"/>
              </a:lnSpc>
              <a:spcBef>
                <a:spcPts val="0"/>
              </a:spcBef>
              <a:spcAft>
                <a:spcPts val="0"/>
              </a:spcAft>
              <a:buClr>
                <a:schemeClr val="accent5"/>
              </a:buClr>
              <a:buSzPts val="4100"/>
              <a:buNone/>
              <a:defRPr sz="4100">
                <a:solidFill>
                  <a:schemeClr val="accent5"/>
                </a:solidFill>
              </a:defRPr>
            </a:lvl5pPr>
            <a:lvl6pPr lvl="5" rtl="0" algn="l">
              <a:lnSpc>
                <a:spcPct val="100000"/>
              </a:lnSpc>
              <a:spcBef>
                <a:spcPts val="0"/>
              </a:spcBef>
              <a:spcAft>
                <a:spcPts val="0"/>
              </a:spcAft>
              <a:buClr>
                <a:schemeClr val="accent5"/>
              </a:buClr>
              <a:buSzPts val="4100"/>
              <a:buNone/>
              <a:defRPr sz="4100">
                <a:solidFill>
                  <a:schemeClr val="accent5"/>
                </a:solidFill>
              </a:defRPr>
            </a:lvl6pPr>
            <a:lvl7pPr lvl="6" rtl="0" algn="l">
              <a:lnSpc>
                <a:spcPct val="100000"/>
              </a:lnSpc>
              <a:spcBef>
                <a:spcPts val="0"/>
              </a:spcBef>
              <a:spcAft>
                <a:spcPts val="0"/>
              </a:spcAft>
              <a:buClr>
                <a:schemeClr val="accent5"/>
              </a:buClr>
              <a:buSzPts val="4100"/>
              <a:buNone/>
              <a:defRPr sz="4100">
                <a:solidFill>
                  <a:schemeClr val="accent5"/>
                </a:solidFill>
              </a:defRPr>
            </a:lvl7pPr>
            <a:lvl8pPr lvl="7" rtl="0" algn="l">
              <a:lnSpc>
                <a:spcPct val="100000"/>
              </a:lnSpc>
              <a:spcBef>
                <a:spcPts val="0"/>
              </a:spcBef>
              <a:spcAft>
                <a:spcPts val="0"/>
              </a:spcAft>
              <a:buClr>
                <a:schemeClr val="accent5"/>
              </a:buClr>
              <a:buSzPts val="4100"/>
              <a:buNone/>
              <a:defRPr sz="4100">
                <a:solidFill>
                  <a:schemeClr val="accent5"/>
                </a:solidFill>
              </a:defRPr>
            </a:lvl8pPr>
            <a:lvl9pPr lvl="8" rtl="0" algn="l">
              <a:lnSpc>
                <a:spcPct val="100000"/>
              </a:lnSpc>
              <a:spcBef>
                <a:spcPts val="0"/>
              </a:spcBef>
              <a:spcAft>
                <a:spcPts val="0"/>
              </a:spcAft>
              <a:buClr>
                <a:schemeClr val="accent5"/>
              </a:buClr>
              <a:buSzPts val="4100"/>
              <a:buNone/>
              <a:defRPr sz="4100">
                <a:solidFill>
                  <a:schemeClr val="accent5"/>
                </a:solidFill>
              </a:defRPr>
            </a:lvl9pPr>
          </a:lstStyle>
          <a:p/>
        </p:txBody>
      </p:sp>
      <p:sp>
        <p:nvSpPr>
          <p:cNvPr id="203" name="Google Shape;203;g2f7228d1f74_4_1374"/>
          <p:cNvSpPr txBox="1"/>
          <p:nvPr>
            <p:ph idx="4"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300"/>
              <a:buNone/>
              <a:defRPr sz="2300"/>
            </a:lvl1pPr>
            <a:lvl2pPr lvl="1" rtl="0" algn="l">
              <a:lnSpc>
                <a:spcPct val="115000"/>
              </a:lnSpc>
              <a:spcBef>
                <a:spcPts val="0"/>
              </a:spcBef>
              <a:spcAft>
                <a:spcPts val="0"/>
              </a:spcAft>
              <a:buSzPts val="2300"/>
              <a:buNone/>
              <a:defRPr sz="2300"/>
            </a:lvl2pPr>
            <a:lvl3pPr lvl="2" rtl="0" algn="l">
              <a:lnSpc>
                <a:spcPct val="115000"/>
              </a:lnSpc>
              <a:spcBef>
                <a:spcPts val="0"/>
              </a:spcBef>
              <a:spcAft>
                <a:spcPts val="0"/>
              </a:spcAft>
              <a:buSzPts val="2300"/>
              <a:buNone/>
              <a:defRPr sz="2300"/>
            </a:lvl3pPr>
            <a:lvl4pPr lvl="3" rtl="0" algn="l">
              <a:lnSpc>
                <a:spcPct val="115000"/>
              </a:lnSpc>
              <a:spcBef>
                <a:spcPts val="0"/>
              </a:spcBef>
              <a:spcAft>
                <a:spcPts val="0"/>
              </a:spcAft>
              <a:buSzPts val="2300"/>
              <a:buNone/>
              <a:defRPr sz="2300"/>
            </a:lvl4pPr>
            <a:lvl5pPr lvl="4" rtl="0" algn="l">
              <a:lnSpc>
                <a:spcPct val="115000"/>
              </a:lnSpc>
              <a:spcBef>
                <a:spcPts val="0"/>
              </a:spcBef>
              <a:spcAft>
                <a:spcPts val="0"/>
              </a:spcAft>
              <a:buSzPts val="2300"/>
              <a:buNone/>
              <a:defRPr sz="2300"/>
            </a:lvl5pPr>
            <a:lvl6pPr lvl="5" rtl="0" algn="l">
              <a:lnSpc>
                <a:spcPct val="115000"/>
              </a:lnSpc>
              <a:spcBef>
                <a:spcPts val="0"/>
              </a:spcBef>
              <a:spcAft>
                <a:spcPts val="0"/>
              </a:spcAft>
              <a:buSzPts val="2300"/>
              <a:buNone/>
              <a:defRPr sz="2300"/>
            </a:lvl6pPr>
            <a:lvl7pPr lvl="6" rtl="0" algn="l">
              <a:lnSpc>
                <a:spcPct val="115000"/>
              </a:lnSpc>
              <a:spcBef>
                <a:spcPts val="0"/>
              </a:spcBef>
              <a:spcAft>
                <a:spcPts val="0"/>
              </a:spcAft>
              <a:buSzPts val="2300"/>
              <a:buNone/>
              <a:defRPr sz="2300"/>
            </a:lvl7pPr>
            <a:lvl8pPr lvl="7" rtl="0" algn="l">
              <a:lnSpc>
                <a:spcPct val="115000"/>
              </a:lnSpc>
              <a:spcBef>
                <a:spcPts val="0"/>
              </a:spcBef>
              <a:spcAft>
                <a:spcPts val="0"/>
              </a:spcAft>
              <a:buSzPts val="2300"/>
              <a:buNone/>
              <a:defRPr sz="2300"/>
            </a:lvl8pPr>
            <a:lvl9pPr lvl="8" rtl="0" algn="l">
              <a:lnSpc>
                <a:spcPct val="115000"/>
              </a:lnSpc>
              <a:spcBef>
                <a:spcPts val="0"/>
              </a:spcBef>
              <a:spcAft>
                <a:spcPts val="0"/>
              </a:spcAft>
              <a:buSzPts val="2300"/>
              <a:buNone/>
              <a:defRPr sz="2300"/>
            </a:lvl9pPr>
          </a:lstStyle>
          <a:p/>
        </p:txBody>
      </p:sp>
      <p:cxnSp>
        <p:nvCxnSpPr>
          <p:cNvPr id="204" name="Google Shape;204;g2f7228d1f74_4_1374"/>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205" name="Google Shape;205;g2f7228d1f74_4_1374"/>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Section Header 3 or Callout">
  <p:cSld name="SECTION_HEADER_1_2_1">
    <p:bg>
      <p:bgPr>
        <a:solidFill>
          <a:schemeClr val="accent6"/>
        </a:solidFill>
      </p:bgPr>
    </p:bg>
    <p:spTree>
      <p:nvGrpSpPr>
        <p:cNvPr id="206" name="Shape 206"/>
        <p:cNvGrpSpPr/>
        <p:nvPr/>
      </p:nvGrpSpPr>
      <p:grpSpPr>
        <a:xfrm>
          <a:off x="0" y="0"/>
          <a:ext cx="0" cy="0"/>
          <a:chOff x="0" y="0"/>
          <a:chExt cx="0" cy="0"/>
        </a:xfrm>
      </p:grpSpPr>
      <p:sp>
        <p:nvSpPr>
          <p:cNvPr id="207" name="Google Shape;207;g2f7228d1f74_4_1386"/>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8" name="Google Shape;208;g2f7228d1f74_4_1386"/>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209" name="Google Shape;209;g2f7228d1f74_4_1386"/>
          <p:cNvSpPr txBox="1"/>
          <p:nvPr>
            <p:ph type="title"/>
          </p:nvPr>
        </p:nvSpPr>
        <p:spPr>
          <a:xfrm>
            <a:off x="845000" y="471033"/>
            <a:ext cx="8442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210" name="Google Shape;210;g2f7228d1f74_4_1386"/>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211" name="Google Shape;211;g2f7228d1f74_4_1386"/>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Banner">
  <p:cSld name="Dk Blue Banner">
    <p:spTree>
      <p:nvGrpSpPr>
        <p:cNvPr id="25" name="Shape 25"/>
        <p:cNvGrpSpPr/>
        <p:nvPr/>
      </p:nvGrpSpPr>
      <p:grpSpPr>
        <a:xfrm>
          <a:off x="0" y="0"/>
          <a:ext cx="0" cy="0"/>
          <a:chOff x="0" y="0"/>
          <a:chExt cx="0" cy="0"/>
        </a:xfrm>
      </p:grpSpPr>
      <p:sp>
        <p:nvSpPr>
          <p:cNvPr id="26" name="Google Shape;26;g26f2faabbef_2_152"/>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26f2faabbef_2_152"/>
          <p:cNvSpPr txBox="1"/>
          <p:nvPr>
            <p:ph idx="1" type="body"/>
          </p:nvPr>
        </p:nvSpPr>
        <p:spPr>
          <a:xfrm>
            <a:off x="399826" y="1207547"/>
            <a:ext cx="11392200" cy="806700"/>
          </a:xfrm>
          <a:prstGeom prst="rect">
            <a:avLst/>
          </a:prstGeom>
          <a:solidFill>
            <a:schemeClr val="accent1"/>
          </a:solidFill>
          <a:ln>
            <a:noFill/>
          </a:ln>
        </p:spPr>
        <p:txBody>
          <a:bodyPr anchorCtr="0" anchor="ctr" bIns="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228600" lvl="1" marL="91440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228600" lvl="2" marL="137160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228600" lvl="3" marL="182880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228600" lvl="4" marL="228600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26f2faabbef_2_152"/>
          <p:cNvSpPr txBox="1"/>
          <p:nvPr>
            <p:ph idx="2" type="body"/>
          </p:nvPr>
        </p:nvSpPr>
        <p:spPr>
          <a:xfrm>
            <a:off x="399826" y="2014371"/>
            <a:ext cx="11392200" cy="4036800"/>
          </a:xfrm>
          <a:prstGeom prst="rect">
            <a:avLst/>
          </a:prstGeom>
          <a:noFill/>
          <a:ln>
            <a:noFill/>
          </a:ln>
        </p:spPr>
        <p:txBody>
          <a:bodyPr anchorCtr="0" anchor="t" bIns="45700"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26f2faabbef_2_152"/>
          <p:cNvSpPr txBox="1"/>
          <p:nvPr>
            <p:ph idx="3" type="body"/>
          </p:nvPr>
        </p:nvSpPr>
        <p:spPr>
          <a:xfrm>
            <a:off x="399826" y="5793979"/>
            <a:ext cx="11392200" cy="257100"/>
          </a:xfrm>
          <a:prstGeom prst="rect">
            <a:avLst/>
          </a:prstGeom>
          <a:solidFill>
            <a:schemeClr val="accent6"/>
          </a:solidFill>
          <a:ln>
            <a:noFill/>
          </a:ln>
        </p:spPr>
        <p:txBody>
          <a:bodyPr anchorCtr="0" anchor="b" bIns="45700" lIns="91425" spcFirstLastPara="1" rIns="91425" wrap="square" tIns="54850">
            <a:spAutoFit/>
          </a:bodyPr>
          <a:lstStyle>
            <a:lvl1pPr indent="-228600" lvl="0" marL="457200" marR="0" rtl="0" algn="l">
              <a:lnSpc>
                <a:spcPct val="100000"/>
              </a:lnSpc>
              <a:spcBef>
                <a:spcPts val="265"/>
              </a:spcBef>
              <a:spcAft>
                <a:spcPts val="0"/>
              </a:spcAft>
              <a:buClr>
                <a:srgbClr val="000000"/>
              </a:buClr>
              <a:buSzPts val="1059"/>
              <a:buFont typeface="Arial"/>
              <a:buNone/>
              <a:defRPr b="0" i="0" sz="1059"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g26f2faabbef_2_15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Purple Bar " type="tx">
  <p:cSld name="TITLE_AND_BODY">
    <p:bg>
      <p:bgPr>
        <a:solidFill>
          <a:schemeClr val="lt1"/>
        </a:solidFill>
      </p:bgPr>
    </p:bg>
    <p:spTree>
      <p:nvGrpSpPr>
        <p:cNvPr id="212" name="Shape 212"/>
        <p:cNvGrpSpPr/>
        <p:nvPr/>
      </p:nvGrpSpPr>
      <p:grpSpPr>
        <a:xfrm>
          <a:off x="0" y="0"/>
          <a:ext cx="0" cy="0"/>
          <a:chOff x="0" y="0"/>
          <a:chExt cx="0" cy="0"/>
        </a:xfrm>
      </p:grpSpPr>
      <p:sp>
        <p:nvSpPr>
          <p:cNvPr id="213" name="Google Shape;213;g2f7228d1f74_4_139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4300"/>
              <a:buNone/>
              <a:defRPr/>
            </a:lvl2pPr>
            <a:lvl3pPr lvl="2" rtl="0" algn="l">
              <a:lnSpc>
                <a:spcPct val="100000"/>
              </a:lnSpc>
              <a:spcBef>
                <a:spcPts val="0"/>
              </a:spcBef>
              <a:spcAft>
                <a:spcPts val="0"/>
              </a:spcAft>
              <a:buSzPts val="4300"/>
              <a:buNone/>
              <a:defRPr/>
            </a:lvl3pPr>
            <a:lvl4pPr lvl="3" rtl="0" algn="l">
              <a:lnSpc>
                <a:spcPct val="100000"/>
              </a:lnSpc>
              <a:spcBef>
                <a:spcPts val="0"/>
              </a:spcBef>
              <a:spcAft>
                <a:spcPts val="0"/>
              </a:spcAft>
              <a:buSzPts val="4300"/>
              <a:buNone/>
              <a:defRPr/>
            </a:lvl4pPr>
            <a:lvl5pPr lvl="4" rtl="0" algn="l">
              <a:lnSpc>
                <a:spcPct val="100000"/>
              </a:lnSpc>
              <a:spcBef>
                <a:spcPts val="0"/>
              </a:spcBef>
              <a:spcAft>
                <a:spcPts val="0"/>
              </a:spcAft>
              <a:buSzPts val="4300"/>
              <a:buNone/>
              <a:defRPr/>
            </a:lvl5pPr>
            <a:lvl6pPr lvl="5" rtl="0" algn="l">
              <a:lnSpc>
                <a:spcPct val="100000"/>
              </a:lnSpc>
              <a:spcBef>
                <a:spcPts val="0"/>
              </a:spcBef>
              <a:spcAft>
                <a:spcPts val="0"/>
              </a:spcAft>
              <a:buSzPts val="4300"/>
              <a:buNone/>
              <a:defRPr/>
            </a:lvl6pPr>
            <a:lvl7pPr lvl="6" rtl="0" algn="l">
              <a:lnSpc>
                <a:spcPct val="100000"/>
              </a:lnSpc>
              <a:spcBef>
                <a:spcPts val="0"/>
              </a:spcBef>
              <a:spcAft>
                <a:spcPts val="0"/>
              </a:spcAft>
              <a:buSzPts val="4300"/>
              <a:buNone/>
              <a:defRPr/>
            </a:lvl7pPr>
            <a:lvl8pPr lvl="7" rtl="0" algn="l">
              <a:lnSpc>
                <a:spcPct val="100000"/>
              </a:lnSpc>
              <a:spcBef>
                <a:spcPts val="0"/>
              </a:spcBef>
              <a:spcAft>
                <a:spcPts val="0"/>
              </a:spcAft>
              <a:buSzPts val="4300"/>
              <a:buNone/>
              <a:defRPr/>
            </a:lvl8pPr>
            <a:lvl9pPr lvl="8" rtl="0" algn="l">
              <a:lnSpc>
                <a:spcPct val="100000"/>
              </a:lnSpc>
              <a:spcBef>
                <a:spcPts val="0"/>
              </a:spcBef>
              <a:spcAft>
                <a:spcPts val="0"/>
              </a:spcAft>
              <a:buSzPts val="4300"/>
              <a:buNone/>
              <a:defRPr/>
            </a:lvl9pPr>
          </a:lstStyle>
          <a:p/>
        </p:txBody>
      </p:sp>
      <p:sp>
        <p:nvSpPr>
          <p:cNvPr id="214" name="Google Shape;214;g2f7228d1f74_4_139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15" name="Google Shape;215;g2f7228d1f74_4_139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6" name="Google Shape;216;g2f7228d1f74_4_1392"/>
          <p:cNvPicPr preferRelativeResize="0"/>
          <p:nvPr/>
        </p:nvPicPr>
        <p:blipFill rotWithShape="1">
          <a:blip r:embed="rId2">
            <a:alphaModFix/>
          </a:blip>
          <a:srcRect b="0" l="377" r="377" t="0"/>
          <a:stretch/>
        </p:blipFill>
        <p:spPr>
          <a:xfrm>
            <a:off x="10909533" y="6217637"/>
            <a:ext cx="462180" cy="465700"/>
          </a:xfrm>
          <a:prstGeom prst="rect">
            <a:avLst/>
          </a:prstGeom>
          <a:noFill/>
          <a:ln>
            <a:noFill/>
          </a:ln>
        </p:spPr>
      </p:pic>
      <p:sp>
        <p:nvSpPr>
          <p:cNvPr id="217" name="Google Shape;217;g2f7228d1f74_4_1392"/>
          <p:cNvSpPr/>
          <p:nvPr/>
        </p:nvSpPr>
        <p:spPr>
          <a:xfrm rot="-5400000">
            <a:off x="-3342417" y="3343071"/>
            <a:ext cx="6870000" cy="185100"/>
          </a:xfrm>
          <a:prstGeom prst="rect">
            <a:avLst/>
          </a:prstGeom>
          <a:solidFill>
            <a:srgbClr val="43009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SECTION_HEADER_2_1_2">
    <p:bg>
      <p:bgPr>
        <a:blipFill>
          <a:blip r:embed="rId2">
            <a:alphaModFix/>
          </a:blip>
          <a:stretch>
            <a:fillRect/>
          </a:stretch>
        </a:blipFill>
      </p:bgPr>
    </p:bg>
    <p:spTree>
      <p:nvGrpSpPr>
        <p:cNvPr id="218" name="Shape 218"/>
        <p:cNvGrpSpPr/>
        <p:nvPr/>
      </p:nvGrpSpPr>
      <p:grpSpPr>
        <a:xfrm>
          <a:off x="0" y="0"/>
          <a:ext cx="0" cy="0"/>
          <a:chOff x="0" y="0"/>
          <a:chExt cx="0" cy="0"/>
        </a:xfrm>
      </p:grpSpPr>
      <p:sp>
        <p:nvSpPr>
          <p:cNvPr id="219" name="Google Shape;219;g2f7228d1f74_4_1398"/>
          <p:cNvSpPr txBox="1"/>
          <p:nvPr>
            <p:ph type="title"/>
          </p:nvPr>
        </p:nvSpPr>
        <p:spPr>
          <a:xfrm>
            <a:off x="845000" y="1435100"/>
            <a:ext cx="8442000" cy="1028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220" name="Google Shape;220;g2f7228d1f74_4_1398"/>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21" name="Google Shape;221;g2f7228d1f74_4_1398"/>
          <p:cNvPicPr preferRelativeResize="0"/>
          <p:nvPr/>
        </p:nvPicPr>
        <p:blipFill rotWithShape="1">
          <a:blip r:embed="rId3">
            <a:alphaModFix/>
          </a:blip>
          <a:srcRect b="0" l="0" r="0" t="0"/>
          <a:stretch/>
        </p:blipFill>
        <p:spPr>
          <a:xfrm>
            <a:off x="1007700" y="648347"/>
            <a:ext cx="691533" cy="696800"/>
          </a:xfrm>
          <a:prstGeom prst="rect">
            <a:avLst/>
          </a:prstGeom>
          <a:noFill/>
          <a:ln>
            <a:noFill/>
          </a:ln>
        </p:spPr>
      </p:pic>
      <p:sp>
        <p:nvSpPr>
          <p:cNvPr id="222" name="Google Shape;222;g2f7228d1f74_4_1398"/>
          <p:cNvSpPr txBox="1"/>
          <p:nvPr>
            <p:ph idx="1" type="subTitle"/>
          </p:nvPr>
        </p:nvSpPr>
        <p:spPr>
          <a:xfrm>
            <a:off x="846173" y="2721051"/>
            <a:ext cx="74052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grpSp>
        <p:nvGrpSpPr>
          <p:cNvPr id="223" name="Google Shape;223;g2f7228d1f74_4_1398"/>
          <p:cNvGrpSpPr/>
          <p:nvPr/>
        </p:nvGrpSpPr>
        <p:grpSpPr>
          <a:xfrm rot="-5400000">
            <a:off x="-3340451" y="3341305"/>
            <a:ext cx="6857896" cy="176700"/>
            <a:chOff x="4804825" y="1849025"/>
            <a:chExt cx="3694987" cy="58800"/>
          </a:xfrm>
        </p:grpSpPr>
        <p:sp>
          <p:nvSpPr>
            <p:cNvPr id="224" name="Google Shape;224;g2f7228d1f74_4_1398"/>
            <p:cNvSpPr/>
            <p:nvPr/>
          </p:nvSpPr>
          <p:spPr>
            <a:xfrm>
              <a:off x="4804825"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5" name="Google Shape;225;g2f7228d1f74_4_1398"/>
            <p:cNvSpPr/>
            <p:nvPr/>
          </p:nvSpPr>
          <p:spPr>
            <a:xfrm>
              <a:off x="5728587"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6" name="Google Shape;226;g2f7228d1f74_4_1398"/>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7" name="Google Shape;227;g2f7228d1f74_4_1398"/>
            <p:cNvSpPr/>
            <p:nvPr/>
          </p:nvSpPr>
          <p:spPr>
            <a:xfrm>
              <a:off x="7576112"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Section Header 3 or Callout">
  <p:cSld name="SECTION_HEADER_2_1">
    <p:bg>
      <p:bgPr>
        <a:solidFill>
          <a:schemeClr val="accent1"/>
        </a:solidFill>
      </p:bgPr>
    </p:bg>
    <p:spTree>
      <p:nvGrpSpPr>
        <p:cNvPr id="228" name="Shape 228"/>
        <p:cNvGrpSpPr/>
        <p:nvPr/>
      </p:nvGrpSpPr>
      <p:grpSpPr>
        <a:xfrm>
          <a:off x="0" y="0"/>
          <a:ext cx="0" cy="0"/>
          <a:chOff x="0" y="0"/>
          <a:chExt cx="0" cy="0"/>
        </a:xfrm>
      </p:grpSpPr>
      <p:sp>
        <p:nvSpPr>
          <p:cNvPr id="229" name="Google Shape;229;g2f7228d1f74_4_1408"/>
          <p:cNvSpPr txBox="1"/>
          <p:nvPr>
            <p:ph type="title"/>
          </p:nvPr>
        </p:nvSpPr>
        <p:spPr>
          <a:xfrm>
            <a:off x="845000" y="471033"/>
            <a:ext cx="8442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230" name="Google Shape;230;g2f7228d1f74_4_1408"/>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31" name="Google Shape;231;g2f7228d1f74_4_1408"/>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232" name="Google Shape;232;g2f7228d1f74_4_1408"/>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233" name="Google Shape;233;g2f7228d1f74_4_1408"/>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Plain">
  <p:cSld name="SECTION_HEADER_2_1_3">
    <p:bg>
      <p:bgPr>
        <a:solidFill>
          <a:schemeClr val="accent1"/>
        </a:solidFill>
      </p:bgPr>
    </p:bg>
    <p:spTree>
      <p:nvGrpSpPr>
        <p:cNvPr id="234" name="Shape 234"/>
        <p:cNvGrpSpPr/>
        <p:nvPr/>
      </p:nvGrpSpPr>
      <p:grpSpPr>
        <a:xfrm>
          <a:off x="0" y="0"/>
          <a:ext cx="0" cy="0"/>
          <a:chOff x="0" y="0"/>
          <a:chExt cx="0" cy="0"/>
        </a:xfrm>
      </p:grpSpPr>
      <p:pic>
        <p:nvPicPr>
          <p:cNvPr id="235" name="Google Shape;235;g2f7228d1f74_4_1414"/>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
        <p:nvSpPr>
          <p:cNvPr id="236" name="Google Shape;236;g2f7228d1f74_4_1414"/>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TITLE_1_3">
    <p:bg>
      <p:bgPr>
        <a:blipFill>
          <a:blip r:embed="rId2">
            <a:alphaModFix/>
          </a:blip>
          <a:stretch>
            <a:fillRect/>
          </a:stretch>
        </a:blipFill>
      </p:bgPr>
    </p:bg>
    <p:spTree>
      <p:nvGrpSpPr>
        <p:cNvPr id="237" name="Shape 237"/>
        <p:cNvGrpSpPr/>
        <p:nvPr/>
      </p:nvGrpSpPr>
      <p:grpSpPr>
        <a:xfrm>
          <a:off x="0" y="0"/>
          <a:ext cx="0" cy="0"/>
          <a:chOff x="0" y="0"/>
          <a:chExt cx="0" cy="0"/>
        </a:xfrm>
      </p:grpSpPr>
      <p:sp>
        <p:nvSpPr>
          <p:cNvPr id="238" name="Google Shape;238;g2f7228d1f74_4_1417"/>
          <p:cNvSpPr/>
          <p:nvPr/>
        </p:nvSpPr>
        <p:spPr>
          <a:xfrm>
            <a:off x="-21" y="0"/>
            <a:ext cx="3048000" cy="2289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39" name="Google Shape;239;g2f7228d1f74_4_1417"/>
          <p:cNvPicPr preferRelativeResize="0"/>
          <p:nvPr/>
        </p:nvPicPr>
        <p:blipFill rotWithShape="1">
          <a:blip r:embed="rId3">
            <a:alphaModFix/>
          </a:blip>
          <a:srcRect b="0" l="0" r="0" t="0"/>
          <a:stretch/>
        </p:blipFill>
        <p:spPr>
          <a:xfrm>
            <a:off x="8840411" y="6088567"/>
            <a:ext cx="3054356" cy="546851"/>
          </a:xfrm>
          <a:prstGeom prst="rect">
            <a:avLst/>
          </a:prstGeom>
          <a:noFill/>
          <a:ln>
            <a:noFill/>
          </a:ln>
        </p:spPr>
      </p:pic>
      <p:sp>
        <p:nvSpPr>
          <p:cNvPr id="240" name="Google Shape;240;g2f7228d1f74_4_1417"/>
          <p:cNvSpPr/>
          <p:nvPr/>
        </p:nvSpPr>
        <p:spPr>
          <a:xfrm>
            <a:off x="3047979" y="0"/>
            <a:ext cx="3048000" cy="2289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1" name="Google Shape;241;g2f7228d1f74_4_1417"/>
          <p:cNvSpPr/>
          <p:nvPr/>
        </p:nvSpPr>
        <p:spPr>
          <a:xfrm>
            <a:off x="6095979" y="0"/>
            <a:ext cx="3048000" cy="2289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2" name="Google Shape;242;g2f7228d1f74_4_1417"/>
          <p:cNvSpPr/>
          <p:nvPr/>
        </p:nvSpPr>
        <p:spPr>
          <a:xfrm>
            <a:off x="9143979" y="0"/>
            <a:ext cx="3048000" cy="2289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3" name="Google Shape;243;g2f7228d1f74_4_1417"/>
          <p:cNvSpPr txBox="1"/>
          <p:nvPr>
            <p:ph type="ctrTitle"/>
          </p:nvPr>
        </p:nvSpPr>
        <p:spPr>
          <a:xfrm>
            <a:off x="687080" y="1207667"/>
            <a:ext cx="6872100" cy="2736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6700"/>
              <a:buNone/>
              <a:defRPr sz="6700">
                <a:solidFill>
                  <a:schemeClr val="lt1"/>
                </a:solidFill>
              </a:defRPr>
            </a:lvl1pPr>
            <a:lvl2pPr lvl="1" rtl="0" algn="ctr">
              <a:lnSpc>
                <a:spcPct val="100000"/>
              </a:lnSpc>
              <a:spcBef>
                <a:spcPts val="0"/>
              </a:spcBef>
              <a:spcAft>
                <a:spcPts val="0"/>
              </a:spcAft>
              <a:buClr>
                <a:schemeClr val="lt1"/>
              </a:buClr>
              <a:buSzPts val="6700"/>
              <a:buNone/>
              <a:defRPr sz="6700">
                <a:solidFill>
                  <a:schemeClr val="lt1"/>
                </a:solidFill>
              </a:defRPr>
            </a:lvl2pPr>
            <a:lvl3pPr lvl="2" rtl="0" algn="ctr">
              <a:lnSpc>
                <a:spcPct val="100000"/>
              </a:lnSpc>
              <a:spcBef>
                <a:spcPts val="0"/>
              </a:spcBef>
              <a:spcAft>
                <a:spcPts val="0"/>
              </a:spcAft>
              <a:buClr>
                <a:schemeClr val="lt1"/>
              </a:buClr>
              <a:buSzPts val="6700"/>
              <a:buNone/>
              <a:defRPr sz="6700">
                <a:solidFill>
                  <a:schemeClr val="lt1"/>
                </a:solidFill>
              </a:defRPr>
            </a:lvl3pPr>
            <a:lvl4pPr lvl="3" rtl="0" algn="ctr">
              <a:lnSpc>
                <a:spcPct val="100000"/>
              </a:lnSpc>
              <a:spcBef>
                <a:spcPts val="0"/>
              </a:spcBef>
              <a:spcAft>
                <a:spcPts val="0"/>
              </a:spcAft>
              <a:buClr>
                <a:schemeClr val="lt1"/>
              </a:buClr>
              <a:buSzPts val="6700"/>
              <a:buNone/>
              <a:defRPr sz="6700">
                <a:solidFill>
                  <a:schemeClr val="lt1"/>
                </a:solidFill>
              </a:defRPr>
            </a:lvl4pPr>
            <a:lvl5pPr lvl="4" rtl="0" algn="ctr">
              <a:lnSpc>
                <a:spcPct val="100000"/>
              </a:lnSpc>
              <a:spcBef>
                <a:spcPts val="0"/>
              </a:spcBef>
              <a:spcAft>
                <a:spcPts val="0"/>
              </a:spcAft>
              <a:buClr>
                <a:schemeClr val="lt1"/>
              </a:buClr>
              <a:buSzPts val="6700"/>
              <a:buNone/>
              <a:defRPr sz="6700">
                <a:solidFill>
                  <a:schemeClr val="lt1"/>
                </a:solidFill>
              </a:defRPr>
            </a:lvl5pPr>
            <a:lvl6pPr lvl="5" rtl="0" algn="ctr">
              <a:lnSpc>
                <a:spcPct val="100000"/>
              </a:lnSpc>
              <a:spcBef>
                <a:spcPts val="0"/>
              </a:spcBef>
              <a:spcAft>
                <a:spcPts val="0"/>
              </a:spcAft>
              <a:buClr>
                <a:schemeClr val="lt1"/>
              </a:buClr>
              <a:buSzPts val="6700"/>
              <a:buNone/>
              <a:defRPr sz="6700">
                <a:solidFill>
                  <a:schemeClr val="lt1"/>
                </a:solidFill>
              </a:defRPr>
            </a:lvl6pPr>
            <a:lvl7pPr lvl="6" rtl="0" algn="ctr">
              <a:lnSpc>
                <a:spcPct val="100000"/>
              </a:lnSpc>
              <a:spcBef>
                <a:spcPts val="0"/>
              </a:spcBef>
              <a:spcAft>
                <a:spcPts val="0"/>
              </a:spcAft>
              <a:buClr>
                <a:schemeClr val="lt1"/>
              </a:buClr>
              <a:buSzPts val="6700"/>
              <a:buNone/>
              <a:defRPr sz="6700">
                <a:solidFill>
                  <a:schemeClr val="lt1"/>
                </a:solidFill>
              </a:defRPr>
            </a:lvl7pPr>
            <a:lvl8pPr lvl="7" rtl="0" algn="ctr">
              <a:lnSpc>
                <a:spcPct val="100000"/>
              </a:lnSpc>
              <a:spcBef>
                <a:spcPts val="0"/>
              </a:spcBef>
              <a:spcAft>
                <a:spcPts val="0"/>
              </a:spcAft>
              <a:buClr>
                <a:schemeClr val="lt1"/>
              </a:buClr>
              <a:buSzPts val="6700"/>
              <a:buNone/>
              <a:defRPr sz="6700">
                <a:solidFill>
                  <a:schemeClr val="lt1"/>
                </a:solidFill>
              </a:defRPr>
            </a:lvl8pPr>
            <a:lvl9pPr lvl="8" rtl="0" algn="ctr">
              <a:lnSpc>
                <a:spcPct val="100000"/>
              </a:lnSpc>
              <a:spcBef>
                <a:spcPts val="0"/>
              </a:spcBef>
              <a:spcAft>
                <a:spcPts val="0"/>
              </a:spcAft>
              <a:buClr>
                <a:schemeClr val="lt1"/>
              </a:buClr>
              <a:buSzPts val="6700"/>
              <a:buNone/>
              <a:defRPr sz="6700">
                <a:solidFill>
                  <a:schemeClr val="lt1"/>
                </a:solidFill>
              </a:defRPr>
            </a:lvl9pPr>
          </a:lstStyle>
          <a:p/>
        </p:txBody>
      </p:sp>
      <p:sp>
        <p:nvSpPr>
          <p:cNvPr id="244" name="Google Shape;244;g2f7228d1f74_4_1417"/>
          <p:cNvSpPr txBox="1"/>
          <p:nvPr>
            <p:ph idx="1" type="subTitle"/>
          </p:nvPr>
        </p:nvSpPr>
        <p:spPr>
          <a:xfrm>
            <a:off x="687147" y="4007967"/>
            <a:ext cx="7209600" cy="1531500"/>
          </a:xfrm>
          <a:prstGeom prst="rect">
            <a:avLst/>
          </a:prstGeom>
          <a:noFill/>
          <a:ln>
            <a:noFill/>
          </a:ln>
        </p:spPr>
        <p:txBody>
          <a:bodyPr anchorCtr="0" anchor="t" bIns="121900" lIns="182875" spcFirstLastPara="1" rIns="121900" wrap="square" tIns="121900">
            <a:noAutofit/>
          </a:bodyPr>
          <a:lstStyle>
            <a:lvl1pPr lvl="0" rtl="0" algn="l">
              <a:lnSpc>
                <a:spcPct val="100000"/>
              </a:lnSpc>
              <a:spcBef>
                <a:spcPts val="0"/>
              </a:spcBef>
              <a:spcAft>
                <a:spcPts val="0"/>
              </a:spcAft>
              <a:buClr>
                <a:schemeClr val="lt1"/>
              </a:buClr>
              <a:buSzPts val="2400"/>
              <a:buNone/>
              <a:defRPr sz="2400">
                <a:solidFill>
                  <a:schemeClr val="lt1"/>
                </a:solidFill>
              </a:defRPr>
            </a:lvl1pPr>
            <a:lvl2pPr lvl="1" rtl="0" algn="l">
              <a:lnSpc>
                <a:spcPct val="100000"/>
              </a:lnSpc>
              <a:spcBef>
                <a:spcPts val="0"/>
              </a:spcBef>
              <a:spcAft>
                <a:spcPts val="0"/>
              </a:spcAft>
              <a:buClr>
                <a:schemeClr val="lt1"/>
              </a:buClr>
              <a:buSzPts val="2400"/>
              <a:buNone/>
              <a:defRPr sz="2400">
                <a:solidFill>
                  <a:schemeClr val="lt1"/>
                </a:solidFill>
              </a:defRPr>
            </a:lvl2pPr>
            <a:lvl3pPr lvl="2" rtl="0" algn="l">
              <a:lnSpc>
                <a:spcPct val="100000"/>
              </a:lnSpc>
              <a:spcBef>
                <a:spcPts val="0"/>
              </a:spcBef>
              <a:spcAft>
                <a:spcPts val="0"/>
              </a:spcAft>
              <a:buClr>
                <a:schemeClr val="lt1"/>
              </a:buClr>
              <a:buSzPts val="2400"/>
              <a:buNone/>
              <a:defRPr sz="2400">
                <a:solidFill>
                  <a:schemeClr val="lt1"/>
                </a:solidFill>
              </a:defRPr>
            </a:lvl3pPr>
            <a:lvl4pPr lvl="3" rtl="0" algn="l">
              <a:lnSpc>
                <a:spcPct val="100000"/>
              </a:lnSpc>
              <a:spcBef>
                <a:spcPts val="0"/>
              </a:spcBef>
              <a:spcAft>
                <a:spcPts val="0"/>
              </a:spcAft>
              <a:buClr>
                <a:schemeClr val="lt1"/>
              </a:buClr>
              <a:buSzPts val="2400"/>
              <a:buNone/>
              <a:defRPr sz="2400">
                <a:solidFill>
                  <a:schemeClr val="lt1"/>
                </a:solidFill>
              </a:defRPr>
            </a:lvl4pPr>
            <a:lvl5pPr lvl="4" rtl="0" algn="l">
              <a:lnSpc>
                <a:spcPct val="100000"/>
              </a:lnSpc>
              <a:spcBef>
                <a:spcPts val="0"/>
              </a:spcBef>
              <a:spcAft>
                <a:spcPts val="0"/>
              </a:spcAft>
              <a:buClr>
                <a:schemeClr val="lt1"/>
              </a:buClr>
              <a:buSzPts val="2400"/>
              <a:buNone/>
              <a:defRPr sz="2400">
                <a:solidFill>
                  <a:schemeClr val="lt1"/>
                </a:solidFill>
              </a:defRPr>
            </a:lvl5pPr>
            <a:lvl6pPr lvl="5" rtl="0" algn="l">
              <a:lnSpc>
                <a:spcPct val="100000"/>
              </a:lnSpc>
              <a:spcBef>
                <a:spcPts val="0"/>
              </a:spcBef>
              <a:spcAft>
                <a:spcPts val="0"/>
              </a:spcAft>
              <a:buClr>
                <a:schemeClr val="lt1"/>
              </a:buClr>
              <a:buSzPts val="2400"/>
              <a:buNone/>
              <a:defRPr sz="2400">
                <a:solidFill>
                  <a:schemeClr val="lt1"/>
                </a:solidFill>
              </a:defRPr>
            </a:lvl6pPr>
            <a:lvl7pPr lvl="6" rtl="0" algn="l">
              <a:lnSpc>
                <a:spcPct val="100000"/>
              </a:lnSpc>
              <a:spcBef>
                <a:spcPts val="0"/>
              </a:spcBef>
              <a:spcAft>
                <a:spcPts val="0"/>
              </a:spcAft>
              <a:buClr>
                <a:schemeClr val="lt1"/>
              </a:buClr>
              <a:buSzPts val="2400"/>
              <a:buNone/>
              <a:defRPr sz="2400">
                <a:solidFill>
                  <a:schemeClr val="lt1"/>
                </a:solidFill>
              </a:defRPr>
            </a:lvl7pPr>
            <a:lvl8pPr lvl="7" rtl="0" algn="l">
              <a:lnSpc>
                <a:spcPct val="100000"/>
              </a:lnSpc>
              <a:spcBef>
                <a:spcPts val="0"/>
              </a:spcBef>
              <a:spcAft>
                <a:spcPts val="0"/>
              </a:spcAft>
              <a:buClr>
                <a:schemeClr val="lt1"/>
              </a:buClr>
              <a:buSzPts val="2400"/>
              <a:buNone/>
              <a:defRPr sz="2400">
                <a:solidFill>
                  <a:schemeClr val="lt1"/>
                </a:solidFill>
              </a:defRPr>
            </a:lvl8pPr>
            <a:lvl9pPr lvl="8" rtl="0" algn="l">
              <a:lnSpc>
                <a:spcPct val="100000"/>
              </a:lnSpc>
              <a:spcBef>
                <a:spcPts val="0"/>
              </a:spcBef>
              <a:spcAft>
                <a:spcPts val="0"/>
              </a:spcAft>
              <a:buClr>
                <a:schemeClr val="lt1"/>
              </a:buClr>
              <a:buSzPts val="2400"/>
              <a:buNone/>
              <a:defRPr sz="2400">
                <a:solidFill>
                  <a:schemeClr val="lt1"/>
                </a:solidFill>
              </a:defRPr>
            </a:lvl9pPr>
          </a:lstStyle>
          <a:p/>
        </p:txBody>
      </p:sp>
      <p:sp>
        <p:nvSpPr>
          <p:cNvPr id="245" name="Google Shape;245;g2f7228d1f74_4_1417"/>
          <p:cNvSpPr txBox="1"/>
          <p:nvPr/>
        </p:nvSpPr>
        <p:spPr>
          <a:xfrm>
            <a:off x="8776067" y="2255567"/>
            <a:ext cx="26127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Trebuchet MS"/>
                <a:ea typeface="Trebuchet MS"/>
                <a:cs typeface="Trebuchet MS"/>
                <a:sym typeface="Trebuchet MS"/>
              </a:rPr>
              <a:t>bha.colorado.gov</a:t>
            </a:r>
            <a:endParaRPr b="0" i="0" sz="2400" u="none" cap="none" strike="noStrike">
              <a:solidFill>
                <a:srgbClr val="FFFFF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Trebuchet MS"/>
                <a:ea typeface="Trebuchet MS"/>
                <a:cs typeface="Trebuchet MS"/>
                <a:sym typeface="Trebuchet MS"/>
              </a:rPr>
              <a:t>@BHAConnect</a:t>
            </a:r>
            <a:endParaRPr b="0" i="0" sz="2400" u="none" cap="none" strike="noStrike">
              <a:solidFill>
                <a:srgbClr val="000000"/>
              </a:solidFill>
              <a:latin typeface="Trebuchet MS"/>
              <a:ea typeface="Trebuchet MS"/>
              <a:cs typeface="Trebuchet MS"/>
              <a:sym typeface="Trebuchet MS"/>
            </a:endParaRPr>
          </a:p>
        </p:txBody>
      </p:sp>
      <p:pic>
        <p:nvPicPr>
          <p:cNvPr id="246" name="Google Shape;246;g2f7228d1f74_4_1417"/>
          <p:cNvPicPr preferRelativeResize="0"/>
          <p:nvPr/>
        </p:nvPicPr>
        <p:blipFill rotWithShape="1">
          <a:blip r:embed="rId4">
            <a:alphaModFix/>
          </a:blip>
          <a:srcRect b="0" l="0" r="0" t="0"/>
          <a:stretch/>
        </p:blipFill>
        <p:spPr>
          <a:xfrm>
            <a:off x="9389904" y="3299352"/>
            <a:ext cx="435513" cy="445948"/>
          </a:xfrm>
          <a:prstGeom prst="rect">
            <a:avLst/>
          </a:prstGeom>
          <a:noFill/>
          <a:ln>
            <a:noFill/>
          </a:ln>
        </p:spPr>
      </p:pic>
      <p:pic>
        <p:nvPicPr>
          <p:cNvPr id="247" name="Google Shape;247;g2f7228d1f74_4_1417"/>
          <p:cNvPicPr preferRelativeResize="0"/>
          <p:nvPr/>
        </p:nvPicPr>
        <p:blipFill rotWithShape="1">
          <a:blip r:embed="rId5">
            <a:alphaModFix/>
          </a:blip>
          <a:srcRect b="0" l="0" r="0" t="0"/>
          <a:stretch/>
        </p:blipFill>
        <p:spPr>
          <a:xfrm>
            <a:off x="10755340" y="3424800"/>
            <a:ext cx="407961" cy="332167"/>
          </a:xfrm>
          <a:prstGeom prst="rect">
            <a:avLst/>
          </a:prstGeom>
          <a:noFill/>
          <a:ln>
            <a:noFill/>
          </a:ln>
        </p:spPr>
      </p:pic>
      <p:pic>
        <p:nvPicPr>
          <p:cNvPr id="248" name="Google Shape;248;g2f7228d1f74_4_1417"/>
          <p:cNvPicPr preferRelativeResize="0"/>
          <p:nvPr/>
        </p:nvPicPr>
        <p:blipFill rotWithShape="1">
          <a:blip r:embed="rId6">
            <a:alphaModFix/>
          </a:blip>
          <a:srcRect b="0" l="0" r="0" t="0"/>
          <a:stretch/>
        </p:blipFill>
        <p:spPr>
          <a:xfrm>
            <a:off x="10100599" y="3334715"/>
            <a:ext cx="390651" cy="375204"/>
          </a:xfrm>
          <a:prstGeom prst="rect">
            <a:avLst/>
          </a:prstGeom>
          <a:noFill/>
          <a:ln>
            <a:noFill/>
          </a:ln>
        </p:spPr>
      </p:pic>
      <p:pic>
        <p:nvPicPr>
          <p:cNvPr id="249" name="Google Shape;249;g2f7228d1f74_4_1417"/>
          <p:cNvPicPr preferRelativeResize="0"/>
          <p:nvPr/>
        </p:nvPicPr>
        <p:blipFill rotWithShape="1">
          <a:blip r:embed="rId7">
            <a:alphaModFix/>
          </a:blip>
          <a:srcRect b="0" l="0" r="0" t="0"/>
          <a:stretch/>
        </p:blipFill>
        <p:spPr>
          <a:xfrm>
            <a:off x="8893433" y="3298033"/>
            <a:ext cx="208629" cy="448556"/>
          </a:xfrm>
          <a:prstGeom prst="rect">
            <a:avLst/>
          </a:prstGeom>
          <a:noFill/>
          <a:ln>
            <a:noFill/>
          </a:ln>
        </p:spPr>
      </p:pic>
      <p:cxnSp>
        <p:nvCxnSpPr>
          <p:cNvPr id="250" name="Google Shape;250;g2f7228d1f74_4_1417"/>
          <p:cNvCxnSpPr/>
          <p:nvPr/>
        </p:nvCxnSpPr>
        <p:spPr>
          <a:xfrm rot="10800000">
            <a:off x="8125347" y="1522367"/>
            <a:ext cx="0" cy="34419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1 DIY Photos">
  <p:cSld name="TITLE_1_2">
    <p:bg>
      <p:bgPr>
        <a:blipFill>
          <a:blip r:embed="rId2">
            <a:alphaModFix/>
          </a:blip>
          <a:stretch>
            <a:fillRect/>
          </a:stretch>
        </a:blipFill>
      </p:bgPr>
    </p:bg>
    <p:spTree>
      <p:nvGrpSpPr>
        <p:cNvPr id="251" name="Shape 251"/>
        <p:cNvGrpSpPr/>
        <p:nvPr/>
      </p:nvGrpSpPr>
      <p:grpSpPr>
        <a:xfrm>
          <a:off x="0" y="0"/>
          <a:ext cx="0" cy="0"/>
          <a:chOff x="0" y="0"/>
          <a:chExt cx="0" cy="0"/>
        </a:xfrm>
      </p:grpSpPr>
      <p:sp>
        <p:nvSpPr>
          <p:cNvPr id="252" name="Google Shape;252;g2f7228d1f74_4_1431"/>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5600"/>
              <a:buNone/>
              <a:defRPr sz="5600">
                <a:solidFill>
                  <a:schemeClr val="lt1"/>
                </a:solidFill>
              </a:defRPr>
            </a:lvl1pPr>
            <a:lvl2pPr lvl="1" rtl="0" algn="ctr">
              <a:lnSpc>
                <a:spcPct val="100000"/>
              </a:lnSpc>
              <a:spcBef>
                <a:spcPts val="0"/>
              </a:spcBef>
              <a:spcAft>
                <a:spcPts val="0"/>
              </a:spcAft>
              <a:buClr>
                <a:schemeClr val="lt1"/>
              </a:buClr>
              <a:buSzPts val="5600"/>
              <a:buNone/>
              <a:defRPr sz="5600">
                <a:solidFill>
                  <a:schemeClr val="lt1"/>
                </a:solidFill>
              </a:defRPr>
            </a:lvl2pPr>
            <a:lvl3pPr lvl="2" rtl="0" algn="ctr">
              <a:lnSpc>
                <a:spcPct val="100000"/>
              </a:lnSpc>
              <a:spcBef>
                <a:spcPts val="0"/>
              </a:spcBef>
              <a:spcAft>
                <a:spcPts val="0"/>
              </a:spcAft>
              <a:buClr>
                <a:schemeClr val="lt1"/>
              </a:buClr>
              <a:buSzPts val="5600"/>
              <a:buNone/>
              <a:defRPr sz="5600">
                <a:solidFill>
                  <a:schemeClr val="lt1"/>
                </a:solidFill>
              </a:defRPr>
            </a:lvl3pPr>
            <a:lvl4pPr lvl="3" rtl="0" algn="ctr">
              <a:lnSpc>
                <a:spcPct val="100000"/>
              </a:lnSpc>
              <a:spcBef>
                <a:spcPts val="0"/>
              </a:spcBef>
              <a:spcAft>
                <a:spcPts val="0"/>
              </a:spcAft>
              <a:buClr>
                <a:schemeClr val="lt1"/>
              </a:buClr>
              <a:buSzPts val="5600"/>
              <a:buNone/>
              <a:defRPr sz="5600">
                <a:solidFill>
                  <a:schemeClr val="lt1"/>
                </a:solidFill>
              </a:defRPr>
            </a:lvl4pPr>
            <a:lvl5pPr lvl="4" rtl="0" algn="ctr">
              <a:lnSpc>
                <a:spcPct val="100000"/>
              </a:lnSpc>
              <a:spcBef>
                <a:spcPts val="0"/>
              </a:spcBef>
              <a:spcAft>
                <a:spcPts val="0"/>
              </a:spcAft>
              <a:buClr>
                <a:schemeClr val="lt1"/>
              </a:buClr>
              <a:buSzPts val="5600"/>
              <a:buNone/>
              <a:defRPr sz="5600">
                <a:solidFill>
                  <a:schemeClr val="lt1"/>
                </a:solidFill>
              </a:defRPr>
            </a:lvl5pPr>
            <a:lvl6pPr lvl="5" rtl="0" algn="ctr">
              <a:lnSpc>
                <a:spcPct val="100000"/>
              </a:lnSpc>
              <a:spcBef>
                <a:spcPts val="0"/>
              </a:spcBef>
              <a:spcAft>
                <a:spcPts val="0"/>
              </a:spcAft>
              <a:buClr>
                <a:schemeClr val="lt1"/>
              </a:buClr>
              <a:buSzPts val="5600"/>
              <a:buNone/>
              <a:defRPr sz="5600">
                <a:solidFill>
                  <a:schemeClr val="lt1"/>
                </a:solidFill>
              </a:defRPr>
            </a:lvl6pPr>
            <a:lvl7pPr lvl="6" rtl="0" algn="ctr">
              <a:lnSpc>
                <a:spcPct val="100000"/>
              </a:lnSpc>
              <a:spcBef>
                <a:spcPts val="0"/>
              </a:spcBef>
              <a:spcAft>
                <a:spcPts val="0"/>
              </a:spcAft>
              <a:buClr>
                <a:schemeClr val="lt1"/>
              </a:buClr>
              <a:buSzPts val="5600"/>
              <a:buNone/>
              <a:defRPr sz="5600">
                <a:solidFill>
                  <a:schemeClr val="lt1"/>
                </a:solidFill>
              </a:defRPr>
            </a:lvl7pPr>
            <a:lvl8pPr lvl="7" rtl="0" algn="ctr">
              <a:lnSpc>
                <a:spcPct val="100000"/>
              </a:lnSpc>
              <a:spcBef>
                <a:spcPts val="0"/>
              </a:spcBef>
              <a:spcAft>
                <a:spcPts val="0"/>
              </a:spcAft>
              <a:buClr>
                <a:schemeClr val="lt1"/>
              </a:buClr>
              <a:buSzPts val="5600"/>
              <a:buNone/>
              <a:defRPr sz="5600">
                <a:solidFill>
                  <a:schemeClr val="lt1"/>
                </a:solidFill>
              </a:defRPr>
            </a:lvl8pPr>
            <a:lvl9pPr lvl="8" rtl="0" algn="ctr">
              <a:lnSpc>
                <a:spcPct val="100000"/>
              </a:lnSpc>
              <a:spcBef>
                <a:spcPts val="0"/>
              </a:spcBef>
              <a:spcAft>
                <a:spcPts val="0"/>
              </a:spcAft>
              <a:buClr>
                <a:schemeClr val="lt1"/>
              </a:buClr>
              <a:buSzPts val="5600"/>
              <a:buNone/>
              <a:defRPr sz="5600">
                <a:solidFill>
                  <a:schemeClr val="lt1"/>
                </a:solidFill>
              </a:defRPr>
            </a:lvl9pPr>
          </a:lstStyle>
          <a:p/>
        </p:txBody>
      </p:sp>
      <p:sp>
        <p:nvSpPr>
          <p:cNvPr id="253" name="Google Shape;253;g2f7228d1f74_4_1431"/>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54" name="Google Shape;254;g2f7228d1f74_4_1431"/>
          <p:cNvSpPr/>
          <p:nvPr/>
        </p:nvSpPr>
        <p:spPr>
          <a:xfrm>
            <a:off x="50401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55" name="Google Shape;255;g2f7228d1f74_4_1431"/>
          <p:cNvPicPr preferRelativeResize="0"/>
          <p:nvPr/>
        </p:nvPicPr>
        <p:blipFill rotWithShape="1">
          <a:blip r:embed="rId3">
            <a:alphaModFix/>
          </a:blip>
          <a:srcRect b="0" l="0" r="0" t="0"/>
          <a:stretch/>
        </p:blipFill>
        <p:spPr>
          <a:xfrm>
            <a:off x="8840411" y="6088567"/>
            <a:ext cx="3054356" cy="546851"/>
          </a:xfrm>
          <a:prstGeom prst="rect">
            <a:avLst/>
          </a:prstGeom>
          <a:noFill/>
          <a:ln>
            <a:noFill/>
          </a:ln>
        </p:spPr>
      </p:pic>
      <p:sp>
        <p:nvSpPr>
          <p:cNvPr id="256" name="Google Shape;256;g2f7228d1f74_4_1431"/>
          <p:cNvSpPr/>
          <p:nvPr/>
        </p:nvSpPr>
        <p:spPr>
          <a:xfrm>
            <a:off x="62253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7" name="Google Shape;257;g2f7228d1f74_4_1431"/>
          <p:cNvSpPr/>
          <p:nvPr/>
        </p:nvSpPr>
        <p:spPr>
          <a:xfrm>
            <a:off x="74105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8" name="Google Shape;258;g2f7228d1f74_4_1431"/>
          <p:cNvSpPr/>
          <p:nvPr/>
        </p:nvSpPr>
        <p:spPr>
          <a:xfrm>
            <a:off x="8595780" y="3389800"/>
            <a:ext cx="11853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9" name="Google Shape;259;g2f7228d1f74_4_1431"/>
          <p:cNvSpPr/>
          <p:nvPr>
            <p:ph idx="2" type="pic"/>
          </p:nvPr>
        </p:nvSpPr>
        <p:spPr>
          <a:xfrm>
            <a:off x="323500" y="0"/>
            <a:ext cx="2011500" cy="3645900"/>
          </a:xfrm>
          <a:prstGeom prst="rect">
            <a:avLst/>
          </a:prstGeom>
          <a:noFill/>
          <a:ln>
            <a:noFill/>
          </a:ln>
        </p:spPr>
      </p:sp>
      <p:sp>
        <p:nvSpPr>
          <p:cNvPr id="260" name="Google Shape;260;g2f7228d1f74_4_1431"/>
          <p:cNvSpPr/>
          <p:nvPr>
            <p:ph idx="3" type="pic"/>
          </p:nvPr>
        </p:nvSpPr>
        <p:spPr>
          <a:xfrm>
            <a:off x="323500" y="3780767"/>
            <a:ext cx="2011500" cy="3077700"/>
          </a:xfrm>
          <a:prstGeom prst="rect">
            <a:avLst/>
          </a:prstGeom>
          <a:noFill/>
          <a:ln>
            <a:noFill/>
          </a:ln>
        </p:spPr>
      </p:sp>
      <p:sp>
        <p:nvSpPr>
          <p:cNvPr id="261" name="Google Shape;261;g2f7228d1f74_4_1431"/>
          <p:cNvSpPr/>
          <p:nvPr>
            <p:ph idx="4" type="pic"/>
          </p:nvPr>
        </p:nvSpPr>
        <p:spPr>
          <a:xfrm>
            <a:off x="2458633" y="0"/>
            <a:ext cx="2011500" cy="2059500"/>
          </a:xfrm>
          <a:prstGeom prst="rect">
            <a:avLst/>
          </a:prstGeom>
          <a:noFill/>
          <a:ln>
            <a:noFill/>
          </a:ln>
        </p:spPr>
      </p:sp>
      <p:sp>
        <p:nvSpPr>
          <p:cNvPr id="262" name="Google Shape;262;g2f7228d1f74_4_1431"/>
          <p:cNvSpPr/>
          <p:nvPr>
            <p:ph idx="5" type="pic"/>
          </p:nvPr>
        </p:nvSpPr>
        <p:spPr>
          <a:xfrm>
            <a:off x="2458633" y="2163900"/>
            <a:ext cx="2011500" cy="2530500"/>
          </a:xfrm>
          <a:prstGeom prst="rect">
            <a:avLst/>
          </a:prstGeom>
          <a:noFill/>
          <a:ln>
            <a:noFill/>
          </a:ln>
        </p:spPr>
      </p:sp>
      <p:sp>
        <p:nvSpPr>
          <p:cNvPr id="263" name="Google Shape;263;g2f7228d1f74_4_1431"/>
          <p:cNvSpPr/>
          <p:nvPr>
            <p:ph idx="6" type="pic"/>
          </p:nvPr>
        </p:nvSpPr>
        <p:spPr>
          <a:xfrm>
            <a:off x="2458633" y="4798700"/>
            <a:ext cx="2011500" cy="20595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50/50">
  <p:cSld name="SECTION_HEADER_1_1_1_1_1_1">
    <p:bg>
      <p:bgPr>
        <a:solidFill>
          <a:srgbClr val="430098"/>
        </a:solidFill>
      </p:bgPr>
    </p:bg>
    <p:spTree>
      <p:nvGrpSpPr>
        <p:cNvPr id="264" name="Shape 264"/>
        <p:cNvGrpSpPr/>
        <p:nvPr/>
      </p:nvGrpSpPr>
      <p:grpSpPr>
        <a:xfrm>
          <a:off x="0" y="0"/>
          <a:ext cx="0" cy="0"/>
          <a:chOff x="0" y="0"/>
          <a:chExt cx="0" cy="0"/>
        </a:xfrm>
      </p:grpSpPr>
      <p:sp>
        <p:nvSpPr>
          <p:cNvPr id="265" name="Google Shape;265;g2f7228d1f74_4_1444"/>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g2f7228d1f74_4_1444"/>
          <p:cNvSpPr txBox="1"/>
          <p:nvPr>
            <p:ph idx="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7" name="Google Shape;267;g2f7228d1f74_4_1444"/>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268" name="Google Shape;268;g2f7228d1f74_4_1444"/>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269" name="Google Shape;269;g2f7228d1f74_4_1444"/>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sp>
        <p:nvSpPr>
          <p:cNvPr id="270" name="Google Shape;270;g2f7228d1f74_4_1444"/>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271" name="Google Shape;271;g2f7228d1f74_4_1444"/>
          <p:cNvCxnSpPr/>
          <p:nvPr/>
        </p:nvCxnSpPr>
        <p:spPr>
          <a:xfrm>
            <a:off x="6888800" y="3556900"/>
            <a:ext cx="4617600" cy="0"/>
          </a:xfrm>
          <a:prstGeom prst="straightConnector1">
            <a:avLst/>
          </a:prstGeom>
          <a:noFill/>
          <a:ln cap="flat" cmpd="sng" w="9525">
            <a:solidFill>
              <a:srgbClr val="351C75"/>
            </a:solidFill>
            <a:prstDash val="solid"/>
            <a:round/>
            <a:headEnd len="sm" w="sm" type="none"/>
            <a:tailEnd len="sm" w="sm" type="none"/>
          </a:ln>
        </p:spPr>
      </p:cxnSp>
      <p:sp>
        <p:nvSpPr>
          <p:cNvPr id="272" name="Google Shape;272;g2f7228d1f74_4_1444"/>
          <p:cNvSpPr txBox="1"/>
          <p:nvPr>
            <p:ph idx="3"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rgbClr val="430098"/>
              </a:buClr>
              <a:buSzPts val="4100"/>
              <a:buNone/>
              <a:defRPr sz="4100">
                <a:solidFill>
                  <a:srgbClr val="430098"/>
                </a:solidFill>
              </a:defRPr>
            </a:lvl1pPr>
            <a:lvl2pPr lvl="1" rtl="0" algn="l">
              <a:lnSpc>
                <a:spcPct val="100000"/>
              </a:lnSpc>
              <a:spcBef>
                <a:spcPts val="0"/>
              </a:spcBef>
              <a:spcAft>
                <a:spcPts val="0"/>
              </a:spcAft>
              <a:buClr>
                <a:srgbClr val="430098"/>
              </a:buClr>
              <a:buSzPts val="4100"/>
              <a:buNone/>
              <a:defRPr sz="4100">
                <a:solidFill>
                  <a:srgbClr val="430098"/>
                </a:solidFill>
              </a:defRPr>
            </a:lvl2pPr>
            <a:lvl3pPr lvl="2" rtl="0" algn="l">
              <a:lnSpc>
                <a:spcPct val="100000"/>
              </a:lnSpc>
              <a:spcBef>
                <a:spcPts val="0"/>
              </a:spcBef>
              <a:spcAft>
                <a:spcPts val="0"/>
              </a:spcAft>
              <a:buClr>
                <a:srgbClr val="430098"/>
              </a:buClr>
              <a:buSzPts val="4100"/>
              <a:buNone/>
              <a:defRPr sz="4100">
                <a:solidFill>
                  <a:srgbClr val="430098"/>
                </a:solidFill>
              </a:defRPr>
            </a:lvl3pPr>
            <a:lvl4pPr lvl="3" rtl="0" algn="l">
              <a:lnSpc>
                <a:spcPct val="100000"/>
              </a:lnSpc>
              <a:spcBef>
                <a:spcPts val="0"/>
              </a:spcBef>
              <a:spcAft>
                <a:spcPts val="0"/>
              </a:spcAft>
              <a:buClr>
                <a:srgbClr val="430098"/>
              </a:buClr>
              <a:buSzPts val="4100"/>
              <a:buNone/>
              <a:defRPr sz="4100">
                <a:solidFill>
                  <a:srgbClr val="430098"/>
                </a:solidFill>
              </a:defRPr>
            </a:lvl4pPr>
            <a:lvl5pPr lvl="4" rtl="0" algn="l">
              <a:lnSpc>
                <a:spcPct val="100000"/>
              </a:lnSpc>
              <a:spcBef>
                <a:spcPts val="0"/>
              </a:spcBef>
              <a:spcAft>
                <a:spcPts val="0"/>
              </a:spcAft>
              <a:buClr>
                <a:srgbClr val="430098"/>
              </a:buClr>
              <a:buSzPts val="4100"/>
              <a:buNone/>
              <a:defRPr sz="4100">
                <a:solidFill>
                  <a:srgbClr val="430098"/>
                </a:solidFill>
              </a:defRPr>
            </a:lvl5pPr>
            <a:lvl6pPr lvl="5" rtl="0" algn="l">
              <a:lnSpc>
                <a:spcPct val="100000"/>
              </a:lnSpc>
              <a:spcBef>
                <a:spcPts val="0"/>
              </a:spcBef>
              <a:spcAft>
                <a:spcPts val="0"/>
              </a:spcAft>
              <a:buClr>
                <a:srgbClr val="430098"/>
              </a:buClr>
              <a:buSzPts val="4100"/>
              <a:buNone/>
              <a:defRPr sz="4100">
                <a:solidFill>
                  <a:srgbClr val="430098"/>
                </a:solidFill>
              </a:defRPr>
            </a:lvl6pPr>
            <a:lvl7pPr lvl="6" rtl="0" algn="l">
              <a:lnSpc>
                <a:spcPct val="100000"/>
              </a:lnSpc>
              <a:spcBef>
                <a:spcPts val="0"/>
              </a:spcBef>
              <a:spcAft>
                <a:spcPts val="0"/>
              </a:spcAft>
              <a:buClr>
                <a:srgbClr val="430098"/>
              </a:buClr>
              <a:buSzPts val="4100"/>
              <a:buNone/>
              <a:defRPr sz="4100">
                <a:solidFill>
                  <a:srgbClr val="430098"/>
                </a:solidFill>
              </a:defRPr>
            </a:lvl7pPr>
            <a:lvl8pPr lvl="7" rtl="0" algn="l">
              <a:lnSpc>
                <a:spcPct val="100000"/>
              </a:lnSpc>
              <a:spcBef>
                <a:spcPts val="0"/>
              </a:spcBef>
              <a:spcAft>
                <a:spcPts val="0"/>
              </a:spcAft>
              <a:buClr>
                <a:srgbClr val="430098"/>
              </a:buClr>
              <a:buSzPts val="4100"/>
              <a:buNone/>
              <a:defRPr sz="4100">
                <a:solidFill>
                  <a:srgbClr val="430098"/>
                </a:solidFill>
              </a:defRPr>
            </a:lvl8pPr>
            <a:lvl9pPr lvl="8" rtl="0" algn="l">
              <a:lnSpc>
                <a:spcPct val="100000"/>
              </a:lnSpc>
              <a:spcBef>
                <a:spcPts val="0"/>
              </a:spcBef>
              <a:spcAft>
                <a:spcPts val="0"/>
              </a:spcAft>
              <a:buClr>
                <a:srgbClr val="430098"/>
              </a:buClr>
              <a:buSzPts val="4100"/>
              <a:buNone/>
              <a:defRPr sz="4100">
                <a:solidFill>
                  <a:srgbClr val="430098"/>
                </a:solidFill>
              </a:defRPr>
            </a:lvl9pPr>
          </a:lstStyle>
          <a:p/>
        </p:txBody>
      </p:sp>
      <p:sp>
        <p:nvSpPr>
          <p:cNvPr id="273" name="Google Shape;273;g2f7228d1f74_4_1444"/>
          <p:cNvSpPr txBox="1"/>
          <p:nvPr>
            <p:ph idx="4"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300"/>
              <a:buNone/>
              <a:defRPr sz="2300"/>
            </a:lvl1pPr>
            <a:lvl2pPr lvl="1" rtl="0" algn="l">
              <a:lnSpc>
                <a:spcPct val="115000"/>
              </a:lnSpc>
              <a:spcBef>
                <a:spcPts val="0"/>
              </a:spcBef>
              <a:spcAft>
                <a:spcPts val="0"/>
              </a:spcAft>
              <a:buSzPts val="2300"/>
              <a:buNone/>
              <a:defRPr sz="2300"/>
            </a:lvl2pPr>
            <a:lvl3pPr lvl="2" rtl="0" algn="l">
              <a:lnSpc>
                <a:spcPct val="115000"/>
              </a:lnSpc>
              <a:spcBef>
                <a:spcPts val="0"/>
              </a:spcBef>
              <a:spcAft>
                <a:spcPts val="0"/>
              </a:spcAft>
              <a:buSzPts val="2300"/>
              <a:buNone/>
              <a:defRPr sz="2300"/>
            </a:lvl3pPr>
            <a:lvl4pPr lvl="3" rtl="0" algn="l">
              <a:lnSpc>
                <a:spcPct val="115000"/>
              </a:lnSpc>
              <a:spcBef>
                <a:spcPts val="0"/>
              </a:spcBef>
              <a:spcAft>
                <a:spcPts val="0"/>
              </a:spcAft>
              <a:buSzPts val="2300"/>
              <a:buNone/>
              <a:defRPr sz="2300"/>
            </a:lvl4pPr>
            <a:lvl5pPr lvl="4" rtl="0" algn="l">
              <a:lnSpc>
                <a:spcPct val="115000"/>
              </a:lnSpc>
              <a:spcBef>
                <a:spcPts val="0"/>
              </a:spcBef>
              <a:spcAft>
                <a:spcPts val="0"/>
              </a:spcAft>
              <a:buSzPts val="2300"/>
              <a:buNone/>
              <a:defRPr sz="2300"/>
            </a:lvl5pPr>
            <a:lvl6pPr lvl="5" rtl="0" algn="l">
              <a:lnSpc>
                <a:spcPct val="115000"/>
              </a:lnSpc>
              <a:spcBef>
                <a:spcPts val="0"/>
              </a:spcBef>
              <a:spcAft>
                <a:spcPts val="0"/>
              </a:spcAft>
              <a:buSzPts val="2300"/>
              <a:buNone/>
              <a:defRPr sz="2300"/>
            </a:lvl6pPr>
            <a:lvl7pPr lvl="6" rtl="0" algn="l">
              <a:lnSpc>
                <a:spcPct val="115000"/>
              </a:lnSpc>
              <a:spcBef>
                <a:spcPts val="0"/>
              </a:spcBef>
              <a:spcAft>
                <a:spcPts val="0"/>
              </a:spcAft>
              <a:buSzPts val="2300"/>
              <a:buNone/>
              <a:defRPr sz="2300"/>
            </a:lvl7pPr>
            <a:lvl8pPr lvl="7" rtl="0" algn="l">
              <a:lnSpc>
                <a:spcPct val="115000"/>
              </a:lnSpc>
              <a:spcBef>
                <a:spcPts val="0"/>
              </a:spcBef>
              <a:spcAft>
                <a:spcPts val="0"/>
              </a:spcAft>
              <a:buSzPts val="2300"/>
              <a:buNone/>
              <a:defRPr sz="2300"/>
            </a:lvl8pPr>
            <a:lvl9pPr lvl="8" rtl="0" algn="l">
              <a:lnSpc>
                <a:spcPct val="115000"/>
              </a:lnSpc>
              <a:spcBef>
                <a:spcPts val="0"/>
              </a:spcBef>
              <a:spcAft>
                <a:spcPts val="0"/>
              </a:spcAft>
              <a:buSzPts val="2300"/>
              <a:buNone/>
              <a:defRPr sz="2300"/>
            </a:lvl9pPr>
          </a:lstStyle>
          <a:p/>
        </p:txBody>
      </p:sp>
      <p:cxnSp>
        <p:nvCxnSpPr>
          <p:cNvPr id="274" name="Google Shape;274;g2f7228d1f74_4_1444"/>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275" name="Google Shape;275;g2f7228d1f74_4_1444"/>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6" name="Shape 276"/>
        <p:cNvGrpSpPr/>
        <p:nvPr/>
      </p:nvGrpSpPr>
      <p:grpSpPr>
        <a:xfrm>
          <a:off x="0" y="0"/>
          <a:ext cx="0" cy="0"/>
          <a:chOff x="0" y="0"/>
          <a:chExt cx="0" cy="0"/>
        </a:xfrm>
      </p:grpSpPr>
      <p:sp>
        <p:nvSpPr>
          <p:cNvPr id="277" name="Google Shape;277;g2f7228d1f74_4_1456"/>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278" name="Google Shape;278;g2f7228d1f74_4_145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2 DIY Photos">
  <p:cSld name="TITLE_1_1_1">
    <p:bg>
      <p:bgPr>
        <a:blipFill>
          <a:blip r:embed="rId2">
            <a:alphaModFix/>
          </a:blip>
          <a:stretch>
            <a:fillRect/>
          </a:stretch>
        </a:blipFill>
      </p:bgPr>
    </p:bg>
    <p:spTree>
      <p:nvGrpSpPr>
        <p:cNvPr id="279" name="Shape 279"/>
        <p:cNvGrpSpPr/>
        <p:nvPr/>
      </p:nvGrpSpPr>
      <p:grpSpPr>
        <a:xfrm>
          <a:off x="0" y="0"/>
          <a:ext cx="0" cy="0"/>
          <a:chOff x="0" y="0"/>
          <a:chExt cx="0" cy="0"/>
        </a:xfrm>
      </p:grpSpPr>
      <p:sp>
        <p:nvSpPr>
          <p:cNvPr id="280" name="Google Shape;280;g2f7228d1f74_4_1459"/>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5600"/>
              <a:buNone/>
              <a:defRPr sz="5600">
                <a:solidFill>
                  <a:schemeClr val="lt1"/>
                </a:solidFill>
              </a:defRPr>
            </a:lvl1pPr>
            <a:lvl2pPr lvl="1" rtl="0" algn="ctr">
              <a:lnSpc>
                <a:spcPct val="100000"/>
              </a:lnSpc>
              <a:spcBef>
                <a:spcPts val="0"/>
              </a:spcBef>
              <a:spcAft>
                <a:spcPts val="0"/>
              </a:spcAft>
              <a:buClr>
                <a:schemeClr val="lt1"/>
              </a:buClr>
              <a:buSzPts val="5600"/>
              <a:buNone/>
              <a:defRPr sz="5600">
                <a:solidFill>
                  <a:schemeClr val="lt1"/>
                </a:solidFill>
              </a:defRPr>
            </a:lvl2pPr>
            <a:lvl3pPr lvl="2" rtl="0" algn="ctr">
              <a:lnSpc>
                <a:spcPct val="100000"/>
              </a:lnSpc>
              <a:spcBef>
                <a:spcPts val="0"/>
              </a:spcBef>
              <a:spcAft>
                <a:spcPts val="0"/>
              </a:spcAft>
              <a:buClr>
                <a:schemeClr val="lt1"/>
              </a:buClr>
              <a:buSzPts val="5600"/>
              <a:buNone/>
              <a:defRPr sz="5600">
                <a:solidFill>
                  <a:schemeClr val="lt1"/>
                </a:solidFill>
              </a:defRPr>
            </a:lvl3pPr>
            <a:lvl4pPr lvl="3" rtl="0" algn="ctr">
              <a:lnSpc>
                <a:spcPct val="100000"/>
              </a:lnSpc>
              <a:spcBef>
                <a:spcPts val="0"/>
              </a:spcBef>
              <a:spcAft>
                <a:spcPts val="0"/>
              </a:spcAft>
              <a:buClr>
                <a:schemeClr val="lt1"/>
              </a:buClr>
              <a:buSzPts val="5600"/>
              <a:buNone/>
              <a:defRPr sz="5600">
                <a:solidFill>
                  <a:schemeClr val="lt1"/>
                </a:solidFill>
              </a:defRPr>
            </a:lvl4pPr>
            <a:lvl5pPr lvl="4" rtl="0" algn="ctr">
              <a:lnSpc>
                <a:spcPct val="100000"/>
              </a:lnSpc>
              <a:spcBef>
                <a:spcPts val="0"/>
              </a:spcBef>
              <a:spcAft>
                <a:spcPts val="0"/>
              </a:spcAft>
              <a:buClr>
                <a:schemeClr val="lt1"/>
              </a:buClr>
              <a:buSzPts val="5600"/>
              <a:buNone/>
              <a:defRPr sz="5600">
                <a:solidFill>
                  <a:schemeClr val="lt1"/>
                </a:solidFill>
              </a:defRPr>
            </a:lvl5pPr>
            <a:lvl6pPr lvl="5" rtl="0" algn="ctr">
              <a:lnSpc>
                <a:spcPct val="100000"/>
              </a:lnSpc>
              <a:spcBef>
                <a:spcPts val="0"/>
              </a:spcBef>
              <a:spcAft>
                <a:spcPts val="0"/>
              </a:spcAft>
              <a:buClr>
                <a:schemeClr val="lt1"/>
              </a:buClr>
              <a:buSzPts val="5600"/>
              <a:buNone/>
              <a:defRPr sz="5600">
                <a:solidFill>
                  <a:schemeClr val="lt1"/>
                </a:solidFill>
              </a:defRPr>
            </a:lvl6pPr>
            <a:lvl7pPr lvl="6" rtl="0" algn="ctr">
              <a:lnSpc>
                <a:spcPct val="100000"/>
              </a:lnSpc>
              <a:spcBef>
                <a:spcPts val="0"/>
              </a:spcBef>
              <a:spcAft>
                <a:spcPts val="0"/>
              </a:spcAft>
              <a:buClr>
                <a:schemeClr val="lt1"/>
              </a:buClr>
              <a:buSzPts val="5600"/>
              <a:buNone/>
              <a:defRPr sz="5600">
                <a:solidFill>
                  <a:schemeClr val="lt1"/>
                </a:solidFill>
              </a:defRPr>
            </a:lvl7pPr>
            <a:lvl8pPr lvl="7" rtl="0" algn="ctr">
              <a:lnSpc>
                <a:spcPct val="100000"/>
              </a:lnSpc>
              <a:spcBef>
                <a:spcPts val="0"/>
              </a:spcBef>
              <a:spcAft>
                <a:spcPts val="0"/>
              </a:spcAft>
              <a:buClr>
                <a:schemeClr val="lt1"/>
              </a:buClr>
              <a:buSzPts val="5600"/>
              <a:buNone/>
              <a:defRPr sz="5600">
                <a:solidFill>
                  <a:schemeClr val="lt1"/>
                </a:solidFill>
              </a:defRPr>
            </a:lvl8pPr>
            <a:lvl9pPr lvl="8" rtl="0" algn="ctr">
              <a:lnSpc>
                <a:spcPct val="100000"/>
              </a:lnSpc>
              <a:spcBef>
                <a:spcPts val="0"/>
              </a:spcBef>
              <a:spcAft>
                <a:spcPts val="0"/>
              </a:spcAft>
              <a:buClr>
                <a:schemeClr val="lt1"/>
              </a:buClr>
              <a:buSzPts val="5600"/>
              <a:buNone/>
              <a:defRPr sz="5600">
                <a:solidFill>
                  <a:schemeClr val="lt1"/>
                </a:solidFill>
              </a:defRPr>
            </a:lvl9pPr>
          </a:lstStyle>
          <a:p/>
        </p:txBody>
      </p:sp>
      <p:sp>
        <p:nvSpPr>
          <p:cNvPr id="281" name="Google Shape;281;g2f7228d1f74_4_1459"/>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pic>
        <p:nvPicPr>
          <p:cNvPr id="282" name="Google Shape;282;g2f7228d1f74_4_1459"/>
          <p:cNvPicPr preferRelativeResize="0"/>
          <p:nvPr/>
        </p:nvPicPr>
        <p:blipFill rotWithShape="1">
          <a:blip r:embed="rId3">
            <a:alphaModFix/>
          </a:blip>
          <a:srcRect b="0" l="0" r="0" t="0"/>
          <a:stretch/>
        </p:blipFill>
        <p:spPr>
          <a:xfrm>
            <a:off x="8840411" y="6088567"/>
            <a:ext cx="3054356" cy="546851"/>
          </a:xfrm>
          <a:prstGeom prst="rect">
            <a:avLst/>
          </a:prstGeom>
          <a:noFill/>
          <a:ln>
            <a:noFill/>
          </a:ln>
        </p:spPr>
      </p:pic>
      <p:sp>
        <p:nvSpPr>
          <p:cNvPr id="283" name="Google Shape;283;g2f7228d1f74_4_1459"/>
          <p:cNvSpPr/>
          <p:nvPr/>
        </p:nvSpPr>
        <p:spPr>
          <a:xfrm>
            <a:off x="50401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4" name="Google Shape;284;g2f7228d1f74_4_1459"/>
          <p:cNvSpPr/>
          <p:nvPr/>
        </p:nvSpPr>
        <p:spPr>
          <a:xfrm>
            <a:off x="6225380" y="3389800"/>
            <a:ext cx="11853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5" name="Google Shape;285;g2f7228d1f74_4_1459"/>
          <p:cNvSpPr/>
          <p:nvPr/>
        </p:nvSpPr>
        <p:spPr>
          <a:xfrm>
            <a:off x="74105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6" name="Google Shape;286;g2f7228d1f74_4_1459"/>
          <p:cNvSpPr/>
          <p:nvPr/>
        </p:nvSpPr>
        <p:spPr>
          <a:xfrm>
            <a:off x="85957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7" name="Google Shape;287;g2f7228d1f74_4_1459"/>
          <p:cNvSpPr/>
          <p:nvPr>
            <p:ph idx="2" type="pic"/>
          </p:nvPr>
        </p:nvSpPr>
        <p:spPr>
          <a:xfrm>
            <a:off x="323500" y="0"/>
            <a:ext cx="2011500" cy="3645900"/>
          </a:xfrm>
          <a:prstGeom prst="rect">
            <a:avLst/>
          </a:prstGeom>
          <a:noFill/>
          <a:ln>
            <a:noFill/>
          </a:ln>
        </p:spPr>
      </p:sp>
      <p:sp>
        <p:nvSpPr>
          <p:cNvPr id="288" name="Google Shape;288;g2f7228d1f74_4_1459"/>
          <p:cNvSpPr/>
          <p:nvPr>
            <p:ph idx="3" type="pic"/>
          </p:nvPr>
        </p:nvSpPr>
        <p:spPr>
          <a:xfrm>
            <a:off x="323500" y="3780767"/>
            <a:ext cx="2011500" cy="3077700"/>
          </a:xfrm>
          <a:prstGeom prst="rect">
            <a:avLst/>
          </a:prstGeom>
          <a:noFill/>
          <a:ln>
            <a:noFill/>
          </a:ln>
        </p:spPr>
      </p:sp>
      <p:sp>
        <p:nvSpPr>
          <p:cNvPr id="289" name="Google Shape;289;g2f7228d1f74_4_1459"/>
          <p:cNvSpPr/>
          <p:nvPr>
            <p:ph idx="4" type="pic"/>
          </p:nvPr>
        </p:nvSpPr>
        <p:spPr>
          <a:xfrm>
            <a:off x="2458633" y="0"/>
            <a:ext cx="2011500" cy="2059500"/>
          </a:xfrm>
          <a:prstGeom prst="rect">
            <a:avLst/>
          </a:prstGeom>
          <a:noFill/>
          <a:ln>
            <a:noFill/>
          </a:ln>
        </p:spPr>
      </p:sp>
      <p:sp>
        <p:nvSpPr>
          <p:cNvPr id="290" name="Google Shape;290;g2f7228d1f74_4_1459"/>
          <p:cNvSpPr/>
          <p:nvPr>
            <p:ph idx="5" type="pic"/>
          </p:nvPr>
        </p:nvSpPr>
        <p:spPr>
          <a:xfrm>
            <a:off x="2458633" y="2163900"/>
            <a:ext cx="2011500" cy="2530500"/>
          </a:xfrm>
          <a:prstGeom prst="rect">
            <a:avLst/>
          </a:prstGeom>
          <a:noFill/>
          <a:ln>
            <a:noFill/>
          </a:ln>
        </p:spPr>
      </p:sp>
      <p:sp>
        <p:nvSpPr>
          <p:cNvPr id="291" name="Google Shape;291;g2f7228d1f74_4_1459"/>
          <p:cNvSpPr/>
          <p:nvPr>
            <p:ph idx="6" type="pic"/>
          </p:nvPr>
        </p:nvSpPr>
        <p:spPr>
          <a:xfrm>
            <a:off x="2458633" y="4798700"/>
            <a:ext cx="2011500" cy="20595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Section Header 1" type="secHead">
  <p:cSld name="SECTION_HEADER">
    <p:bg>
      <p:bgPr>
        <a:solidFill>
          <a:schemeClr val="accent1"/>
        </a:solidFill>
      </p:bgPr>
    </p:bg>
    <p:spTree>
      <p:nvGrpSpPr>
        <p:cNvPr id="292" name="Shape 292"/>
        <p:cNvGrpSpPr/>
        <p:nvPr/>
      </p:nvGrpSpPr>
      <p:grpSpPr>
        <a:xfrm>
          <a:off x="0" y="0"/>
          <a:ext cx="0" cy="0"/>
          <a:chOff x="0" y="0"/>
          <a:chExt cx="0" cy="0"/>
        </a:xfrm>
      </p:grpSpPr>
      <p:sp>
        <p:nvSpPr>
          <p:cNvPr id="293" name="Google Shape;293;g2f7228d1f74_4_1472"/>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294" name="Google Shape;294;g2f7228d1f74_4_1472"/>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5" name="Google Shape;295;g2f7228d1f74_4_1472"/>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
        <p:nvSpPr>
          <p:cNvPr id="296" name="Google Shape;296;g2f7228d1f74_4_1472"/>
          <p:cNvSpPr/>
          <p:nvPr/>
        </p:nvSpPr>
        <p:spPr>
          <a:xfrm>
            <a:off x="6406433"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7" name="Google Shape;297;g2f7228d1f74_4_1472"/>
          <p:cNvSpPr/>
          <p:nvPr/>
        </p:nvSpPr>
        <p:spPr>
          <a:xfrm>
            <a:off x="7638116" y="2465367"/>
            <a:ext cx="12315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8" name="Google Shape;298;g2f7228d1f74_4_1472"/>
          <p:cNvSpPr/>
          <p:nvPr/>
        </p:nvSpPr>
        <p:spPr>
          <a:xfrm>
            <a:off x="8869800" y="2465367"/>
            <a:ext cx="12315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9" name="Google Shape;299;g2f7228d1f74_4_1472"/>
          <p:cNvSpPr/>
          <p:nvPr/>
        </p:nvSpPr>
        <p:spPr>
          <a:xfrm>
            <a:off x="10101483" y="2465367"/>
            <a:ext cx="12315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0" name="Google Shape;300;g2f7228d1f74_4_1472"/>
          <p:cNvSpPr/>
          <p:nvPr>
            <p:ph idx="2" type="pic"/>
          </p:nvPr>
        </p:nvSpPr>
        <p:spPr>
          <a:xfrm>
            <a:off x="0" y="0"/>
            <a:ext cx="6096000" cy="6858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
  <p:cSld name="Clear">
    <p:spTree>
      <p:nvGrpSpPr>
        <p:cNvPr id="31" name="Shape 31"/>
        <p:cNvGrpSpPr/>
        <p:nvPr/>
      </p:nvGrpSpPr>
      <p:grpSpPr>
        <a:xfrm>
          <a:off x="0" y="0"/>
          <a:ext cx="0" cy="0"/>
          <a:chOff x="0" y="0"/>
          <a:chExt cx="0" cy="0"/>
        </a:xfrm>
      </p:grpSpPr>
      <p:sp>
        <p:nvSpPr>
          <p:cNvPr id="32" name="Google Shape;32;g26f2faabbef_2_158"/>
          <p:cNvSpPr/>
          <p:nvPr/>
        </p:nvSpPr>
        <p:spPr>
          <a:xfrm>
            <a:off x="0" y="0"/>
            <a:ext cx="12192000" cy="1234800"/>
          </a:xfrm>
          <a:prstGeom prst="rect">
            <a:avLst/>
          </a:prstGeom>
          <a:solidFill>
            <a:schemeClr val="lt1"/>
          </a:solidFill>
          <a:ln>
            <a:noFill/>
          </a:ln>
        </p:spPr>
        <p:txBody>
          <a:bodyPr anchorCtr="0" anchor="ctr" bIns="80675" lIns="161350" spcFirstLastPara="1" rIns="161350" wrap="square" tIns="80675">
            <a:noAutofit/>
          </a:bodyPr>
          <a:lstStyle/>
          <a:p>
            <a:pPr indent="0" lvl="0" marL="0" marR="0" rtl="0" algn="ctr">
              <a:lnSpc>
                <a:spcPct val="125000"/>
              </a:lnSpc>
              <a:spcBef>
                <a:spcPts val="0"/>
              </a:spcBef>
              <a:spcAft>
                <a:spcPts val="0"/>
              </a:spcAft>
              <a:buClr>
                <a:srgbClr val="000000"/>
              </a:buClr>
              <a:buSzPts val="1412"/>
              <a:buFont typeface="Arial"/>
              <a:buNone/>
            </a:pPr>
            <a:r>
              <a:t/>
            </a:r>
            <a:endParaRPr b="1" i="0" sz="1412" u="none" cap="none" strike="noStrike">
              <a:solidFill>
                <a:schemeClr val="lt1"/>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Section Header 2 or Callout">
  <p:cSld name="SECTION_HEADER_2">
    <p:bg>
      <p:bgPr>
        <a:solidFill>
          <a:schemeClr val="accent1"/>
        </a:solidFill>
      </p:bgPr>
    </p:bg>
    <p:spTree>
      <p:nvGrpSpPr>
        <p:cNvPr id="301" name="Shape 301"/>
        <p:cNvGrpSpPr/>
        <p:nvPr/>
      </p:nvGrpSpPr>
      <p:grpSpPr>
        <a:xfrm>
          <a:off x="0" y="0"/>
          <a:ext cx="0" cy="0"/>
          <a:chOff x="0" y="0"/>
          <a:chExt cx="0" cy="0"/>
        </a:xfrm>
      </p:grpSpPr>
      <p:sp>
        <p:nvSpPr>
          <p:cNvPr id="302" name="Google Shape;302;g2f7228d1f74_4_1481"/>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303" name="Google Shape;303;g2f7228d1f74_4_1481"/>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04" name="Google Shape;304;g2f7228d1f74_4_1481"/>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05" name="Google Shape;305;g2f7228d1f74_4_1481"/>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306" name="Google Shape;306;g2f7228d1f74_4_1481"/>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grpSp>
        <p:nvGrpSpPr>
          <p:cNvPr id="307" name="Google Shape;307;g2f7228d1f74_4_1481"/>
          <p:cNvGrpSpPr/>
          <p:nvPr/>
        </p:nvGrpSpPr>
        <p:grpSpPr>
          <a:xfrm rot="-5400000">
            <a:off x="-3340451" y="3341305"/>
            <a:ext cx="6857896" cy="176700"/>
            <a:chOff x="4804825" y="1849025"/>
            <a:chExt cx="3694987" cy="58800"/>
          </a:xfrm>
        </p:grpSpPr>
        <p:sp>
          <p:nvSpPr>
            <p:cNvPr id="308" name="Google Shape;308;g2f7228d1f74_4_1481"/>
            <p:cNvSpPr/>
            <p:nvPr/>
          </p:nvSpPr>
          <p:spPr>
            <a:xfrm>
              <a:off x="4804825"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9" name="Google Shape;309;g2f7228d1f74_4_1481"/>
            <p:cNvSpPr/>
            <p:nvPr/>
          </p:nvSpPr>
          <p:spPr>
            <a:xfrm>
              <a:off x="5728587"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0" name="Google Shape;310;g2f7228d1f74_4_1481"/>
            <p:cNvSpPr/>
            <p:nvPr/>
          </p:nvSpPr>
          <p:spPr>
            <a:xfrm>
              <a:off x="6652350"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1" name="Google Shape;311;g2f7228d1f74_4_1481"/>
            <p:cNvSpPr/>
            <p:nvPr/>
          </p:nvSpPr>
          <p:spPr>
            <a:xfrm>
              <a:off x="7576112" y="1849025"/>
              <a:ext cx="923700" cy="588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12" name="Google Shape;312;g2f7228d1f74_4_1481"/>
          <p:cNvSpPr/>
          <p:nvPr>
            <p:ph idx="2" type="pic"/>
          </p:nvPr>
        </p:nvSpPr>
        <p:spPr>
          <a:xfrm>
            <a:off x="8134033" y="0"/>
            <a:ext cx="4058100" cy="68580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50/50">
  <p:cSld name="SECTION_HEADER_2_1_1">
    <p:bg>
      <p:bgPr>
        <a:solidFill>
          <a:schemeClr val="accent1"/>
        </a:solidFill>
      </p:bgPr>
    </p:bg>
    <p:spTree>
      <p:nvGrpSpPr>
        <p:cNvPr id="313" name="Shape 313"/>
        <p:cNvGrpSpPr/>
        <p:nvPr/>
      </p:nvGrpSpPr>
      <p:grpSpPr>
        <a:xfrm>
          <a:off x="0" y="0"/>
          <a:ext cx="0" cy="0"/>
          <a:chOff x="0" y="0"/>
          <a:chExt cx="0" cy="0"/>
        </a:xfrm>
      </p:grpSpPr>
      <p:sp>
        <p:nvSpPr>
          <p:cNvPr id="314" name="Google Shape;314;g2f7228d1f74_4_1493"/>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315" name="Google Shape;315;g2f7228d1f74_4_1493"/>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316" name="Google Shape;316;g2f7228d1f74_4_1493"/>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sp>
        <p:nvSpPr>
          <p:cNvPr id="317" name="Google Shape;317;g2f7228d1f74_4_1493"/>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8" name="Google Shape;318;g2f7228d1f74_4_1493"/>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319" name="Google Shape;319;g2f7228d1f74_4_1493"/>
          <p:cNvCxnSpPr/>
          <p:nvPr/>
        </p:nvCxnSpPr>
        <p:spPr>
          <a:xfrm>
            <a:off x="6888800" y="3556900"/>
            <a:ext cx="4617600" cy="0"/>
          </a:xfrm>
          <a:prstGeom prst="straightConnector1">
            <a:avLst/>
          </a:prstGeom>
          <a:noFill/>
          <a:ln cap="flat" cmpd="sng" w="9525">
            <a:solidFill>
              <a:schemeClr val="dk2"/>
            </a:solidFill>
            <a:prstDash val="solid"/>
            <a:round/>
            <a:headEnd len="sm" w="sm" type="none"/>
            <a:tailEnd len="sm" w="sm" type="none"/>
          </a:ln>
        </p:spPr>
      </p:cxnSp>
      <p:sp>
        <p:nvSpPr>
          <p:cNvPr id="320" name="Google Shape;320;g2f7228d1f74_4_1493"/>
          <p:cNvSpPr txBox="1"/>
          <p:nvPr>
            <p:ph idx="2"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100"/>
              <a:buNone/>
              <a:defRPr sz="4100"/>
            </a:lvl1pPr>
            <a:lvl2pPr lvl="1" rtl="0" algn="l">
              <a:lnSpc>
                <a:spcPct val="100000"/>
              </a:lnSpc>
              <a:spcBef>
                <a:spcPts val="0"/>
              </a:spcBef>
              <a:spcAft>
                <a:spcPts val="0"/>
              </a:spcAft>
              <a:buSzPts val="4100"/>
              <a:buNone/>
              <a:defRPr sz="4100"/>
            </a:lvl2pPr>
            <a:lvl3pPr lvl="2" rtl="0" algn="l">
              <a:lnSpc>
                <a:spcPct val="100000"/>
              </a:lnSpc>
              <a:spcBef>
                <a:spcPts val="0"/>
              </a:spcBef>
              <a:spcAft>
                <a:spcPts val="0"/>
              </a:spcAft>
              <a:buSzPts val="4100"/>
              <a:buNone/>
              <a:defRPr sz="4100"/>
            </a:lvl3pPr>
            <a:lvl4pPr lvl="3" rtl="0" algn="l">
              <a:lnSpc>
                <a:spcPct val="100000"/>
              </a:lnSpc>
              <a:spcBef>
                <a:spcPts val="0"/>
              </a:spcBef>
              <a:spcAft>
                <a:spcPts val="0"/>
              </a:spcAft>
              <a:buSzPts val="4100"/>
              <a:buNone/>
              <a:defRPr sz="4100"/>
            </a:lvl4pPr>
            <a:lvl5pPr lvl="4" rtl="0" algn="l">
              <a:lnSpc>
                <a:spcPct val="100000"/>
              </a:lnSpc>
              <a:spcBef>
                <a:spcPts val="0"/>
              </a:spcBef>
              <a:spcAft>
                <a:spcPts val="0"/>
              </a:spcAft>
              <a:buSzPts val="4100"/>
              <a:buNone/>
              <a:defRPr sz="4100"/>
            </a:lvl5pPr>
            <a:lvl6pPr lvl="5" rtl="0" algn="l">
              <a:lnSpc>
                <a:spcPct val="100000"/>
              </a:lnSpc>
              <a:spcBef>
                <a:spcPts val="0"/>
              </a:spcBef>
              <a:spcAft>
                <a:spcPts val="0"/>
              </a:spcAft>
              <a:buSzPts val="4100"/>
              <a:buNone/>
              <a:defRPr sz="4100"/>
            </a:lvl6pPr>
            <a:lvl7pPr lvl="6" rtl="0" algn="l">
              <a:lnSpc>
                <a:spcPct val="100000"/>
              </a:lnSpc>
              <a:spcBef>
                <a:spcPts val="0"/>
              </a:spcBef>
              <a:spcAft>
                <a:spcPts val="0"/>
              </a:spcAft>
              <a:buSzPts val="4100"/>
              <a:buNone/>
              <a:defRPr sz="4100"/>
            </a:lvl7pPr>
            <a:lvl8pPr lvl="7" rtl="0" algn="l">
              <a:lnSpc>
                <a:spcPct val="100000"/>
              </a:lnSpc>
              <a:spcBef>
                <a:spcPts val="0"/>
              </a:spcBef>
              <a:spcAft>
                <a:spcPts val="0"/>
              </a:spcAft>
              <a:buSzPts val="4100"/>
              <a:buNone/>
              <a:defRPr sz="4100"/>
            </a:lvl8pPr>
            <a:lvl9pPr lvl="8" rtl="0" algn="l">
              <a:lnSpc>
                <a:spcPct val="100000"/>
              </a:lnSpc>
              <a:spcBef>
                <a:spcPts val="0"/>
              </a:spcBef>
              <a:spcAft>
                <a:spcPts val="0"/>
              </a:spcAft>
              <a:buSzPts val="4100"/>
              <a:buNone/>
              <a:defRPr sz="4100"/>
            </a:lvl9pPr>
          </a:lstStyle>
          <a:p/>
        </p:txBody>
      </p:sp>
      <p:sp>
        <p:nvSpPr>
          <p:cNvPr id="321" name="Google Shape;321;g2f7228d1f74_4_1493"/>
          <p:cNvSpPr txBox="1"/>
          <p:nvPr>
            <p:ph idx="3"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dk2"/>
              </a:buClr>
              <a:buSzPts val="2300"/>
              <a:buNone/>
              <a:defRPr sz="2300">
                <a:solidFill>
                  <a:schemeClr val="dk2"/>
                </a:solidFill>
              </a:defRPr>
            </a:lvl1pPr>
            <a:lvl2pPr lvl="1" rtl="0" algn="l">
              <a:lnSpc>
                <a:spcPct val="115000"/>
              </a:lnSpc>
              <a:spcBef>
                <a:spcPts val="0"/>
              </a:spcBef>
              <a:spcAft>
                <a:spcPts val="0"/>
              </a:spcAft>
              <a:buClr>
                <a:schemeClr val="dk2"/>
              </a:buClr>
              <a:buSzPts val="2300"/>
              <a:buNone/>
              <a:defRPr sz="2300">
                <a:solidFill>
                  <a:schemeClr val="dk2"/>
                </a:solidFill>
              </a:defRPr>
            </a:lvl2pPr>
            <a:lvl3pPr lvl="2" rtl="0" algn="l">
              <a:lnSpc>
                <a:spcPct val="115000"/>
              </a:lnSpc>
              <a:spcBef>
                <a:spcPts val="0"/>
              </a:spcBef>
              <a:spcAft>
                <a:spcPts val="0"/>
              </a:spcAft>
              <a:buClr>
                <a:schemeClr val="dk2"/>
              </a:buClr>
              <a:buSzPts val="2300"/>
              <a:buNone/>
              <a:defRPr sz="2300">
                <a:solidFill>
                  <a:schemeClr val="dk2"/>
                </a:solidFill>
              </a:defRPr>
            </a:lvl3pPr>
            <a:lvl4pPr lvl="3" rtl="0" algn="l">
              <a:lnSpc>
                <a:spcPct val="115000"/>
              </a:lnSpc>
              <a:spcBef>
                <a:spcPts val="0"/>
              </a:spcBef>
              <a:spcAft>
                <a:spcPts val="0"/>
              </a:spcAft>
              <a:buClr>
                <a:schemeClr val="dk2"/>
              </a:buClr>
              <a:buSzPts val="2300"/>
              <a:buNone/>
              <a:defRPr sz="2300">
                <a:solidFill>
                  <a:schemeClr val="dk2"/>
                </a:solidFill>
              </a:defRPr>
            </a:lvl4pPr>
            <a:lvl5pPr lvl="4" rtl="0" algn="l">
              <a:lnSpc>
                <a:spcPct val="115000"/>
              </a:lnSpc>
              <a:spcBef>
                <a:spcPts val="0"/>
              </a:spcBef>
              <a:spcAft>
                <a:spcPts val="0"/>
              </a:spcAft>
              <a:buClr>
                <a:schemeClr val="dk2"/>
              </a:buClr>
              <a:buSzPts val="2300"/>
              <a:buNone/>
              <a:defRPr sz="2300">
                <a:solidFill>
                  <a:schemeClr val="dk2"/>
                </a:solidFill>
              </a:defRPr>
            </a:lvl5pPr>
            <a:lvl6pPr lvl="5" rtl="0" algn="l">
              <a:lnSpc>
                <a:spcPct val="115000"/>
              </a:lnSpc>
              <a:spcBef>
                <a:spcPts val="0"/>
              </a:spcBef>
              <a:spcAft>
                <a:spcPts val="0"/>
              </a:spcAft>
              <a:buClr>
                <a:schemeClr val="dk2"/>
              </a:buClr>
              <a:buSzPts val="2300"/>
              <a:buNone/>
              <a:defRPr sz="2300">
                <a:solidFill>
                  <a:schemeClr val="dk2"/>
                </a:solidFill>
              </a:defRPr>
            </a:lvl6pPr>
            <a:lvl7pPr lvl="6" rtl="0" algn="l">
              <a:lnSpc>
                <a:spcPct val="115000"/>
              </a:lnSpc>
              <a:spcBef>
                <a:spcPts val="0"/>
              </a:spcBef>
              <a:spcAft>
                <a:spcPts val="0"/>
              </a:spcAft>
              <a:buClr>
                <a:schemeClr val="dk2"/>
              </a:buClr>
              <a:buSzPts val="2300"/>
              <a:buNone/>
              <a:defRPr sz="2300">
                <a:solidFill>
                  <a:schemeClr val="dk2"/>
                </a:solidFill>
              </a:defRPr>
            </a:lvl7pPr>
            <a:lvl8pPr lvl="7" rtl="0" algn="l">
              <a:lnSpc>
                <a:spcPct val="115000"/>
              </a:lnSpc>
              <a:spcBef>
                <a:spcPts val="0"/>
              </a:spcBef>
              <a:spcAft>
                <a:spcPts val="0"/>
              </a:spcAft>
              <a:buClr>
                <a:schemeClr val="dk2"/>
              </a:buClr>
              <a:buSzPts val="2300"/>
              <a:buNone/>
              <a:defRPr sz="2300">
                <a:solidFill>
                  <a:schemeClr val="dk2"/>
                </a:solidFill>
              </a:defRPr>
            </a:lvl8pPr>
            <a:lvl9pPr lvl="8" rtl="0" algn="l">
              <a:lnSpc>
                <a:spcPct val="115000"/>
              </a:lnSpc>
              <a:spcBef>
                <a:spcPts val="0"/>
              </a:spcBef>
              <a:spcAft>
                <a:spcPts val="0"/>
              </a:spcAft>
              <a:buClr>
                <a:schemeClr val="dk2"/>
              </a:buClr>
              <a:buSzPts val="2300"/>
              <a:buNone/>
              <a:defRPr sz="2300">
                <a:solidFill>
                  <a:schemeClr val="dk2"/>
                </a:solidFill>
              </a:defRPr>
            </a:lvl9pPr>
          </a:lstStyle>
          <a:p/>
        </p:txBody>
      </p:sp>
      <p:cxnSp>
        <p:nvCxnSpPr>
          <p:cNvPr id="322" name="Google Shape;322;g2f7228d1f74_4_1493"/>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323" name="Google Shape;323;g2f7228d1f74_4_1493"/>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Section Header 1">
  <p:cSld name="SECTION_HEADER_1_1_1">
    <p:bg>
      <p:bgPr>
        <a:solidFill>
          <a:srgbClr val="430098"/>
        </a:solidFill>
      </p:bgPr>
    </p:bg>
    <p:spTree>
      <p:nvGrpSpPr>
        <p:cNvPr id="324" name="Shape 324"/>
        <p:cNvGrpSpPr/>
        <p:nvPr/>
      </p:nvGrpSpPr>
      <p:grpSpPr>
        <a:xfrm>
          <a:off x="0" y="0"/>
          <a:ext cx="0" cy="0"/>
          <a:chOff x="0" y="0"/>
          <a:chExt cx="0" cy="0"/>
        </a:xfrm>
      </p:grpSpPr>
      <p:sp>
        <p:nvSpPr>
          <p:cNvPr id="325" name="Google Shape;325;g2f7228d1f74_4_1504"/>
          <p:cNvSpPr/>
          <p:nvPr/>
        </p:nvSpPr>
        <p:spPr>
          <a:xfrm>
            <a:off x="6406433" y="2465367"/>
            <a:ext cx="12315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6" name="Google Shape;326;g2f7228d1f74_4_1504"/>
          <p:cNvSpPr/>
          <p:nvPr/>
        </p:nvSpPr>
        <p:spPr>
          <a:xfrm>
            <a:off x="7638116"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7" name="Google Shape;327;g2f7228d1f74_4_1504"/>
          <p:cNvSpPr/>
          <p:nvPr/>
        </p:nvSpPr>
        <p:spPr>
          <a:xfrm>
            <a:off x="8869800" y="2465367"/>
            <a:ext cx="12315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8" name="Google Shape;328;g2f7228d1f74_4_1504"/>
          <p:cNvSpPr/>
          <p:nvPr/>
        </p:nvSpPr>
        <p:spPr>
          <a:xfrm>
            <a:off x="10101483" y="2465367"/>
            <a:ext cx="12315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9" name="Google Shape;329;g2f7228d1f74_4_1504"/>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0" name="Google Shape;330;g2f7228d1f74_4_1504"/>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331" name="Google Shape;331;g2f7228d1f74_4_1504"/>
          <p:cNvSpPr/>
          <p:nvPr>
            <p:ph idx="2" type="pic"/>
          </p:nvPr>
        </p:nvSpPr>
        <p:spPr>
          <a:xfrm>
            <a:off x="0" y="0"/>
            <a:ext cx="6096000" cy="6858000"/>
          </a:xfrm>
          <a:prstGeom prst="rect">
            <a:avLst/>
          </a:prstGeom>
          <a:noFill/>
          <a:ln>
            <a:noFill/>
          </a:ln>
        </p:spPr>
      </p:sp>
      <p:pic>
        <p:nvPicPr>
          <p:cNvPr id="332" name="Google Shape;332;g2f7228d1f74_4_1504"/>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Section Header 2 or Callout">
  <p:cSld name="SECTION_HEADER_1_1_1_1">
    <p:bg>
      <p:bgPr>
        <a:solidFill>
          <a:srgbClr val="430098"/>
        </a:solidFill>
      </p:bgPr>
    </p:bg>
    <p:spTree>
      <p:nvGrpSpPr>
        <p:cNvPr id="333" name="Shape 333"/>
        <p:cNvGrpSpPr/>
        <p:nvPr/>
      </p:nvGrpSpPr>
      <p:grpSpPr>
        <a:xfrm>
          <a:off x="0" y="0"/>
          <a:ext cx="0" cy="0"/>
          <a:chOff x="0" y="0"/>
          <a:chExt cx="0" cy="0"/>
        </a:xfrm>
      </p:grpSpPr>
      <p:sp>
        <p:nvSpPr>
          <p:cNvPr id="334" name="Google Shape;334;g2f7228d1f74_4_1513"/>
          <p:cNvSpPr/>
          <p:nvPr>
            <p:ph idx="2" type="pic"/>
          </p:nvPr>
        </p:nvSpPr>
        <p:spPr>
          <a:xfrm>
            <a:off x="8134033" y="0"/>
            <a:ext cx="4058100" cy="6858000"/>
          </a:xfrm>
          <a:prstGeom prst="rect">
            <a:avLst/>
          </a:prstGeom>
          <a:noFill/>
          <a:ln>
            <a:noFill/>
          </a:ln>
        </p:spPr>
      </p:sp>
      <p:sp>
        <p:nvSpPr>
          <p:cNvPr id="335" name="Google Shape;335;g2f7228d1f74_4_1513"/>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336" name="Google Shape;336;g2f7228d1f74_4_1513"/>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37" name="Google Shape;337;g2f7228d1f74_4_1513"/>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338" name="Google Shape;338;g2f7228d1f74_4_1513"/>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grpSp>
        <p:nvGrpSpPr>
          <p:cNvPr id="339" name="Google Shape;339;g2f7228d1f74_4_1513"/>
          <p:cNvGrpSpPr/>
          <p:nvPr/>
        </p:nvGrpSpPr>
        <p:grpSpPr>
          <a:xfrm rot="-5400000">
            <a:off x="-3336286" y="3336838"/>
            <a:ext cx="6857896" cy="185167"/>
            <a:chOff x="4804825" y="1849025"/>
            <a:chExt cx="3694987" cy="58800"/>
          </a:xfrm>
        </p:grpSpPr>
        <p:sp>
          <p:nvSpPr>
            <p:cNvPr id="340" name="Google Shape;340;g2f7228d1f74_4_1513"/>
            <p:cNvSpPr/>
            <p:nvPr/>
          </p:nvSpPr>
          <p:spPr>
            <a:xfrm>
              <a:off x="4804825"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1" name="Google Shape;341;g2f7228d1f74_4_1513"/>
            <p:cNvSpPr/>
            <p:nvPr/>
          </p:nvSpPr>
          <p:spPr>
            <a:xfrm>
              <a:off x="5728587"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2" name="Google Shape;342;g2f7228d1f74_4_1513"/>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3" name="Google Shape;343;g2f7228d1f74_4_1513"/>
            <p:cNvSpPr/>
            <p:nvPr/>
          </p:nvSpPr>
          <p:spPr>
            <a:xfrm>
              <a:off x="7576112" y="1849025"/>
              <a:ext cx="923700" cy="588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44" name="Google Shape;344;g2f7228d1f74_4_1513"/>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Section Header 3 or Callout">
  <p:cSld name="SECTION_HEADER_1_1_1_1_1">
    <p:bg>
      <p:bgPr>
        <a:solidFill>
          <a:srgbClr val="430098"/>
        </a:solidFill>
      </p:bgPr>
    </p:bg>
    <p:spTree>
      <p:nvGrpSpPr>
        <p:cNvPr id="345" name="Shape 345"/>
        <p:cNvGrpSpPr/>
        <p:nvPr/>
      </p:nvGrpSpPr>
      <p:grpSpPr>
        <a:xfrm>
          <a:off x="0" y="0"/>
          <a:ext cx="0" cy="0"/>
          <a:chOff x="0" y="0"/>
          <a:chExt cx="0" cy="0"/>
        </a:xfrm>
      </p:grpSpPr>
      <p:sp>
        <p:nvSpPr>
          <p:cNvPr id="346" name="Google Shape;346;g2f7228d1f74_4_1525"/>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7" name="Google Shape;347;g2f7228d1f74_4_1525"/>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48" name="Google Shape;348;g2f7228d1f74_4_1525"/>
          <p:cNvSpPr txBox="1"/>
          <p:nvPr>
            <p:ph type="title"/>
          </p:nvPr>
        </p:nvSpPr>
        <p:spPr>
          <a:xfrm>
            <a:off x="845000" y="1288233"/>
            <a:ext cx="8442000" cy="187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349" name="Google Shape;349;g2f7228d1f74_4_1525"/>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350" name="Google Shape;350;g2f7228d1f74_4_1525"/>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Plain">
  <p:cSld name="SECTION_HEADER_1_1_1_1_1_2">
    <p:bg>
      <p:bgPr>
        <a:solidFill>
          <a:srgbClr val="430098"/>
        </a:solidFill>
      </p:bgPr>
    </p:bg>
    <p:spTree>
      <p:nvGrpSpPr>
        <p:cNvPr id="351" name="Shape 351"/>
        <p:cNvGrpSpPr/>
        <p:nvPr/>
      </p:nvGrpSpPr>
      <p:grpSpPr>
        <a:xfrm>
          <a:off x="0" y="0"/>
          <a:ext cx="0" cy="0"/>
          <a:chOff x="0" y="0"/>
          <a:chExt cx="0" cy="0"/>
        </a:xfrm>
      </p:grpSpPr>
      <p:sp>
        <p:nvSpPr>
          <p:cNvPr id="352" name="Google Shape;352;g2f7228d1f74_4_1531"/>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3" name="Google Shape;353;g2f7228d1f74_4_1531"/>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 Section Header 1">
  <p:cSld name="SECTION_HEADER_1">
    <p:bg>
      <p:bgPr>
        <a:solidFill>
          <a:schemeClr val="accent6"/>
        </a:solidFill>
      </p:bgPr>
    </p:bg>
    <p:spTree>
      <p:nvGrpSpPr>
        <p:cNvPr id="354" name="Shape 354"/>
        <p:cNvGrpSpPr/>
        <p:nvPr/>
      </p:nvGrpSpPr>
      <p:grpSpPr>
        <a:xfrm>
          <a:off x="0" y="0"/>
          <a:ext cx="0" cy="0"/>
          <a:chOff x="0" y="0"/>
          <a:chExt cx="0" cy="0"/>
        </a:xfrm>
      </p:grpSpPr>
      <p:sp>
        <p:nvSpPr>
          <p:cNvPr id="355" name="Google Shape;355;g2f7228d1f74_4_1534"/>
          <p:cNvSpPr/>
          <p:nvPr/>
        </p:nvSpPr>
        <p:spPr>
          <a:xfrm>
            <a:off x="6406433" y="2465367"/>
            <a:ext cx="12315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6" name="Google Shape;356;g2f7228d1f74_4_1534"/>
          <p:cNvSpPr/>
          <p:nvPr/>
        </p:nvSpPr>
        <p:spPr>
          <a:xfrm>
            <a:off x="7638116"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7" name="Google Shape;357;g2f7228d1f74_4_1534"/>
          <p:cNvSpPr/>
          <p:nvPr/>
        </p:nvSpPr>
        <p:spPr>
          <a:xfrm>
            <a:off x="8869800" y="2465367"/>
            <a:ext cx="12315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8" name="Google Shape;358;g2f7228d1f74_4_1534"/>
          <p:cNvSpPr/>
          <p:nvPr/>
        </p:nvSpPr>
        <p:spPr>
          <a:xfrm>
            <a:off x="10101483" y="2465367"/>
            <a:ext cx="12315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59" name="Google Shape;359;g2f7228d1f74_4_1534"/>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0" name="Google Shape;360;g2f7228d1f74_4_1534"/>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361" name="Google Shape;361;g2f7228d1f74_4_1534"/>
          <p:cNvSpPr/>
          <p:nvPr>
            <p:ph idx="2" type="pic"/>
          </p:nvPr>
        </p:nvSpPr>
        <p:spPr>
          <a:xfrm>
            <a:off x="0" y="0"/>
            <a:ext cx="6096000" cy="6858000"/>
          </a:xfrm>
          <a:prstGeom prst="rect">
            <a:avLst/>
          </a:prstGeom>
          <a:noFill/>
          <a:ln>
            <a:noFill/>
          </a:ln>
        </p:spPr>
      </p:sp>
      <p:pic>
        <p:nvPicPr>
          <p:cNvPr id="362" name="Google Shape;362;g2f7228d1f74_4_1534"/>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Section Header 2 or Callout">
  <p:cSld name="SECTION_HEADER_1_2">
    <p:bg>
      <p:bgPr>
        <a:solidFill>
          <a:schemeClr val="accent6"/>
        </a:solidFill>
      </p:bgPr>
    </p:bg>
    <p:spTree>
      <p:nvGrpSpPr>
        <p:cNvPr id="363" name="Shape 363"/>
        <p:cNvGrpSpPr/>
        <p:nvPr/>
      </p:nvGrpSpPr>
      <p:grpSpPr>
        <a:xfrm>
          <a:off x="0" y="0"/>
          <a:ext cx="0" cy="0"/>
          <a:chOff x="0" y="0"/>
          <a:chExt cx="0" cy="0"/>
        </a:xfrm>
      </p:grpSpPr>
      <p:sp>
        <p:nvSpPr>
          <p:cNvPr id="364" name="Google Shape;364;g2f7228d1f74_4_1543"/>
          <p:cNvSpPr/>
          <p:nvPr>
            <p:ph idx="2" type="pic"/>
          </p:nvPr>
        </p:nvSpPr>
        <p:spPr>
          <a:xfrm>
            <a:off x="8134033" y="0"/>
            <a:ext cx="4058100" cy="6858000"/>
          </a:xfrm>
          <a:prstGeom prst="rect">
            <a:avLst/>
          </a:prstGeom>
          <a:noFill/>
          <a:ln>
            <a:noFill/>
          </a:ln>
        </p:spPr>
      </p:sp>
      <p:pic>
        <p:nvPicPr>
          <p:cNvPr id="365" name="Google Shape;365;g2f7228d1f74_4_1543"/>
          <p:cNvPicPr preferRelativeResize="0"/>
          <p:nvPr/>
        </p:nvPicPr>
        <p:blipFill rotWithShape="1">
          <a:blip r:embed="rId2">
            <a:alphaModFix/>
          </a:blip>
          <a:srcRect b="0" l="0" r="0" t="0"/>
          <a:stretch/>
        </p:blipFill>
        <p:spPr>
          <a:xfrm>
            <a:off x="11341067" y="227347"/>
            <a:ext cx="691533" cy="696800"/>
          </a:xfrm>
          <a:prstGeom prst="rect">
            <a:avLst/>
          </a:prstGeom>
          <a:noFill/>
          <a:ln>
            <a:noFill/>
          </a:ln>
        </p:spPr>
      </p:pic>
      <p:grpSp>
        <p:nvGrpSpPr>
          <p:cNvPr id="366" name="Google Shape;366;g2f7228d1f74_4_1543"/>
          <p:cNvGrpSpPr/>
          <p:nvPr/>
        </p:nvGrpSpPr>
        <p:grpSpPr>
          <a:xfrm>
            <a:off x="26" y="0"/>
            <a:ext cx="168365" cy="6857826"/>
            <a:chOff x="195777" y="2"/>
            <a:chExt cx="237000" cy="5143498"/>
          </a:xfrm>
        </p:grpSpPr>
        <p:sp>
          <p:nvSpPr>
            <p:cNvPr id="367" name="Google Shape;367;g2f7228d1f74_4_1543"/>
            <p:cNvSpPr/>
            <p:nvPr/>
          </p:nvSpPr>
          <p:spPr>
            <a:xfrm rot="-5400000">
              <a:off x="-328623" y="4382100"/>
              <a:ext cx="1285800" cy="2370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8" name="Google Shape;368;g2f7228d1f74_4_1543"/>
            <p:cNvSpPr/>
            <p:nvPr/>
          </p:nvSpPr>
          <p:spPr>
            <a:xfrm rot="-5400000">
              <a:off x="-328623" y="3096200"/>
              <a:ext cx="1285800" cy="2370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9" name="Google Shape;369;g2f7228d1f74_4_1543"/>
            <p:cNvSpPr/>
            <p:nvPr/>
          </p:nvSpPr>
          <p:spPr>
            <a:xfrm rot="-5400000">
              <a:off x="-328623" y="1810301"/>
              <a:ext cx="1285800" cy="2370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0" name="Google Shape;370;g2f7228d1f74_4_1543"/>
            <p:cNvSpPr/>
            <p:nvPr/>
          </p:nvSpPr>
          <p:spPr>
            <a:xfrm rot="-5400000">
              <a:off x="-328623" y="524402"/>
              <a:ext cx="1285800" cy="2370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71" name="Google Shape;371;g2f7228d1f74_4_1543"/>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372" name="Google Shape;372;g2f7228d1f74_4_1543"/>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73" name="Google Shape;373;g2f7228d1f74_4_1543"/>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374" name="Google Shape;374;g2f7228d1f74_4_1543"/>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sp>
        <p:nvSpPr>
          <p:cNvPr id="375" name="Google Shape;375;g2f7228d1f74_4_1543"/>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 50/50">
  <p:cSld name="SECTION_HEADER_1_2_1_1">
    <p:bg>
      <p:bgPr>
        <a:solidFill>
          <a:schemeClr val="accent6"/>
        </a:solidFill>
      </p:bgPr>
    </p:bg>
    <p:spTree>
      <p:nvGrpSpPr>
        <p:cNvPr id="376" name="Shape 376"/>
        <p:cNvGrpSpPr/>
        <p:nvPr/>
      </p:nvGrpSpPr>
      <p:grpSpPr>
        <a:xfrm>
          <a:off x="0" y="0"/>
          <a:ext cx="0" cy="0"/>
          <a:chOff x="0" y="0"/>
          <a:chExt cx="0" cy="0"/>
        </a:xfrm>
      </p:grpSpPr>
      <p:sp>
        <p:nvSpPr>
          <p:cNvPr id="377" name="Google Shape;377;g2f7228d1f74_4_1556"/>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8" name="Google Shape;378;g2f7228d1f74_4_1556"/>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379" name="Google Shape;379;g2f7228d1f74_4_1556"/>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380" name="Google Shape;380;g2f7228d1f74_4_1556"/>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sp>
        <p:nvSpPr>
          <p:cNvPr id="381" name="Google Shape;381;g2f7228d1f74_4_1556"/>
          <p:cNvSpPr txBox="1"/>
          <p:nvPr>
            <p:ph idx="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2" name="Google Shape;382;g2f7228d1f74_4_1556"/>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383" name="Google Shape;383;g2f7228d1f74_4_1556"/>
          <p:cNvCxnSpPr/>
          <p:nvPr/>
        </p:nvCxnSpPr>
        <p:spPr>
          <a:xfrm>
            <a:off x="6888800" y="3556900"/>
            <a:ext cx="4617600" cy="0"/>
          </a:xfrm>
          <a:prstGeom prst="straightConnector1">
            <a:avLst/>
          </a:prstGeom>
          <a:noFill/>
          <a:ln cap="flat" cmpd="sng" w="9525">
            <a:solidFill>
              <a:srgbClr val="CC4125"/>
            </a:solidFill>
            <a:prstDash val="solid"/>
            <a:round/>
            <a:headEnd len="sm" w="sm" type="none"/>
            <a:tailEnd len="sm" w="sm" type="none"/>
          </a:ln>
        </p:spPr>
      </p:cxnSp>
      <p:sp>
        <p:nvSpPr>
          <p:cNvPr id="384" name="Google Shape;384;g2f7228d1f74_4_1556"/>
          <p:cNvSpPr txBox="1"/>
          <p:nvPr>
            <p:ph idx="3"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6"/>
              </a:buClr>
              <a:buSzPts val="4100"/>
              <a:buNone/>
              <a:defRPr sz="4100">
                <a:solidFill>
                  <a:schemeClr val="accent6"/>
                </a:solidFill>
              </a:defRPr>
            </a:lvl1pPr>
            <a:lvl2pPr lvl="1" rtl="0" algn="l">
              <a:lnSpc>
                <a:spcPct val="100000"/>
              </a:lnSpc>
              <a:spcBef>
                <a:spcPts val="0"/>
              </a:spcBef>
              <a:spcAft>
                <a:spcPts val="0"/>
              </a:spcAft>
              <a:buClr>
                <a:schemeClr val="accent6"/>
              </a:buClr>
              <a:buSzPts val="4100"/>
              <a:buNone/>
              <a:defRPr sz="4100">
                <a:solidFill>
                  <a:schemeClr val="accent6"/>
                </a:solidFill>
              </a:defRPr>
            </a:lvl2pPr>
            <a:lvl3pPr lvl="2" rtl="0" algn="l">
              <a:lnSpc>
                <a:spcPct val="100000"/>
              </a:lnSpc>
              <a:spcBef>
                <a:spcPts val="0"/>
              </a:spcBef>
              <a:spcAft>
                <a:spcPts val="0"/>
              </a:spcAft>
              <a:buClr>
                <a:schemeClr val="accent6"/>
              </a:buClr>
              <a:buSzPts val="4100"/>
              <a:buNone/>
              <a:defRPr sz="4100">
                <a:solidFill>
                  <a:schemeClr val="accent6"/>
                </a:solidFill>
              </a:defRPr>
            </a:lvl3pPr>
            <a:lvl4pPr lvl="3" rtl="0" algn="l">
              <a:lnSpc>
                <a:spcPct val="100000"/>
              </a:lnSpc>
              <a:spcBef>
                <a:spcPts val="0"/>
              </a:spcBef>
              <a:spcAft>
                <a:spcPts val="0"/>
              </a:spcAft>
              <a:buClr>
                <a:schemeClr val="accent6"/>
              </a:buClr>
              <a:buSzPts val="4100"/>
              <a:buNone/>
              <a:defRPr sz="4100">
                <a:solidFill>
                  <a:schemeClr val="accent6"/>
                </a:solidFill>
              </a:defRPr>
            </a:lvl4pPr>
            <a:lvl5pPr lvl="4" rtl="0" algn="l">
              <a:lnSpc>
                <a:spcPct val="100000"/>
              </a:lnSpc>
              <a:spcBef>
                <a:spcPts val="0"/>
              </a:spcBef>
              <a:spcAft>
                <a:spcPts val="0"/>
              </a:spcAft>
              <a:buClr>
                <a:schemeClr val="accent6"/>
              </a:buClr>
              <a:buSzPts val="4100"/>
              <a:buNone/>
              <a:defRPr sz="4100">
                <a:solidFill>
                  <a:schemeClr val="accent6"/>
                </a:solidFill>
              </a:defRPr>
            </a:lvl5pPr>
            <a:lvl6pPr lvl="5" rtl="0" algn="l">
              <a:lnSpc>
                <a:spcPct val="100000"/>
              </a:lnSpc>
              <a:spcBef>
                <a:spcPts val="0"/>
              </a:spcBef>
              <a:spcAft>
                <a:spcPts val="0"/>
              </a:spcAft>
              <a:buClr>
                <a:schemeClr val="accent6"/>
              </a:buClr>
              <a:buSzPts val="4100"/>
              <a:buNone/>
              <a:defRPr sz="4100">
                <a:solidFill>
                  <a:schemeClr val="accent6"/>
                </a:solidFill>
              </a:defRPr>
            </a:lvl6pPr>
            <a:lvl7pPr lvl="6" rtl="0" algn="l">
              <a:lnSpc>
                <a:spcPct val="100000"/>
              </a:lnSpc>
              <a:spcBef>
                <a:spcPts val="0"/>
              </a:spcBef>
              <a:spcAft>
                <a:spcPts val="0"/>
              </a:spcAft>
              <a:buClr>
                <a:schemeClr val="accent6"/>
              </a:buClr>
              <a:buSzPts val="4100"/>
              <a:buNone/>
              <a:defRPr sz="4100">
                <a:solidFill>
                  <a:schemeClr val="accent6"/>
                </a:solidFill>
              </a:defRPr>
            </a:lvl7pPr>
            <a:lvl8pPr lvl="7" rtl="0" algn="l">
              <a:lnSpc>
                <a:spcPct val="100000"/>
              </a:lnSpc>
              <a:spcBef>
                <a:spcPts val="0"/>
              </a:spcBef>
              <a:spcAft>
                <a:spcPts val="0"/>
              </a:spcAft>
              <a:buClr>
                <a:schemeClr val="accent6"/>
              </a:buClr>
              <a:buSzPts val="4100"/>
              <a:buNone/>
              <a:defRPr sz="4100">
                <a:solidFill>
                  <a:schemeClr val="accent6"/>
                </a:solidFill>
              </a:defRPr>
            </a:lvl8pPr>
            <a:lvl9pPr lvl="8" rtl="0" algn="l">
              <a:lnSpc>
                <a:spcPct val="100000"/>
              </a:lnSpc>
              <a:spcBef>
                <a:spcPts val="0"/>
              </a:spcBef>
              <a:spcAft>
                <a:spcPts val="0"/>
              </a:spcAft>
              <a:buClr>
                <a:schemeClr val="accent6"/>
              </a:buClr>
              <a:buSzPts val="4100"/>
              <a:buNone/>
              <a:defRPr sz="4100">
                <a:solidFill>
                  <a:schemeClr val="accent6"/>
                </a:solidFill>
              </a:defRPr>
            </a:lvl9pPr>
          </a:lstStyle>
          <a:p/>
        </p:txBody>
      </p:sp>
      <p:sp>
        <p:nvSpPr>
          <p:cNvPr id="385" name="Google Shape;385;g2f7228d1f74_4_1556"/>
          <p:cNvSpPr txBox="1"/>
          <p:nvPr>
            <p:ph idx="4"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300"/>
              <a:buNone/>
              <a:defRPr sz="2300"/>
            </a:lvl1pPr>
            <a:lvl2pPr lvl="1" rtl="0" algn="l">
              <a:lnSpc>
                <a:spcPct val="115000"/>
              </a:lnSpc>
              <a:spcBef>
                <a:spcPts val="0"/>
              </a:spcBef>
              <a:spcAft>
                <a:spcPts val="0"/>
              </a:spcAft>
              <a:buSzPts val="2300"/>
              <a:buNone/>
              <a:defRPr sz="2300"/>
            </a:lvl2pPr>
            <a:lvl3pPr lvl="2" rtl="0" algn="l">
              <a:lnSpc>
                <a:spcPct val="115000"/>
              </a:lnSpc>
              <a:spcBef>
                <a:spcPts val="0"/>
              </a:spcBef>
              <a:spcAft>
                <a:spcPts val="0"/>
              </a:spcAft>
              <a:buSzPts val="2300"/>
              <a:buNone/>
              <a:defRPr sz="2300"/>
            </a:lvl3pPr>
            <a:lvl4pPr lvl="3" rtl="0" algn="l">
              <a:lnSpc>
                <a:spcPct val="115000"/>
              </a:lnSpc>
              <a:spcBef>
                <a:spcPts val="0"/>
              </a:spcBef>
              <a:spcAft>
                <a:spcPts val="0"/>
              </a:spcAft>
              <a:buSzPts val="2300"/>
              <a:buNone/>
              <a:defRPr sz="2300"/>
            </a:lvl4pPr>
            <a:lvl5pPr lvl="4" rtl="0" algn="l">
              <a:lnSpc>
                <a:spcPct val="115000"/>
              </a:lnSpc>
              <a:spcBef>
                <a:spcPts val="0"/>
              </a:spcBef>
              <a:spcAft>
                <a:spcPts val="0"/>
              </a:spcAft>
              <a:buSzPts val="2300"/>
              <a:buNone/>
              <a:defRPr sz="2300"/>
            </a:lvl5pPr>
            <a:lvl6pPr lvl="5" rtl="0" algn="l">
              <a:lnSpc>
                <a:spcPct val="115000"/>
              </a:lnSpc>
              <a:spcBef>
                <a:spcPts val="0"/>
              </a:spcBef>
              <a:spcAft>
                <a:spcPts val="0"/>
              </a:spcAft>
              <a:buSzPts val="2300"/>
              <a:buNone/>
              <a:defRPr sz="2300"/>
            </a:lvl6pPr>
            <a:lvl7pPr lvl="6" rtl="0" algn="l">
              <a:lnSpc>
                <a:spcPct val="115000"/>
              </a:lnSpc>
              <a:spcBef>
                <a:spcPts val="0"/>
              </a:spcBef>
              <a:spcAft>
                <a:spcPts val="0"/>
              </a:spcAft>
              <a:buSzPts val="2300"/>
              <a:buNone/>
              <a:defRPr sz="2300"/>
            </a:lvl7pPr>
            <a:lvl8pPr lvl="7" rtl="0" algn="l">
              <a:lnSpc>
                <a:spcPct val="115000"/>
              </a:lnSpc>
              <a:spcBef>
                <a:spcPts val="0"/>
              </a:spcBef>
              <a:spcAft>
                <a:spcPts val="0"/>
              </a:spcAft>
              <a:buSzPts val="2300"/>
              <a:buNone/>
              <a:defRPr sz="2300"/>
            </a:lvl8pPr>
            <a:lvl9pPr lvl="8" rtl="0" algn="l">
              <a:lnSpc>
                <a:spcPct val="115000"/>
              </a:lnSpc>
              <a:spcBef>
                <a:spcPts val="0"/>
              </a:spcBef>
              <a:spcAft>
                <a:spcPts val="0"/>
              </a:spcAft>
              <a:buSzPts val="2300"/>
              <a:buNone/>
              <a:defRPr sz="2300"/>
            </a:lvl9pPr>
          </a:lstStyle>
          <a:p/>
        </p:txBody>
      </p:sp>
      <p:cxnSp>
        <p:nvCxnSpPr>
          <p:cNvPr id="386" name="Google Shape;386;g2f7228d1f74_4_1556"/>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387" name="Google Shape;387;g2f7228d1f74_4_1556"/>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Plain">
  <p:cSld name="SECTION_HEADER_1_2_1_2">
    <p:bg>
      <p:bgPr>
        <a:solidFill>
          <a:schemeClr val="accent6"/>
        </a:solidFill>
      </p:bgPr>
    </p:bg>
    <p:spTree>
      <p:nvGrpSpPr>
        <p:cNvPr id="388" name="Shape 388"/>
        <p:cNvGrpSpPr/>
        <p:nvPr/>
      </p:nvGrpSpPr>
      <p:grpSpPr>
        <a:xfrm>
          <a:off x="0" y="0"/>
          <a:ext cx="0" cy="0"/>
          <a:chOff x="0" y="0"/>
          <a:chExt cx="0" cy="0"/>
        </a:xfrm>
      </p:grpSpPr>
      <p:sp>
        <p:nvSpPr>
          <p:cNvPr id="389" name="Google Shape;389;g2f7228d1f74_4_1568"/>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0" name="Google Shape;390;g2f7228d1f74_4_1568"/>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Blue 1">
  <p:cSld name="1_Content slide Blue 1">
    <p:spTree>
      <p:nvGrpSpPr>
        <p:cNvPr id="33" name="Shape 33"/>
        <p:cNvGrpSpPr/>
        <p:nvPr/>
      </p:nvGrpSpPr>
      <p:grpSpPr>
        <a:xfrm>
          <a:off x="0" y="0"/>
          <a:ext cx="0" cy="0"/>
          <a:chOff x="0" y="0"/>
          <a:chExt cx="0" cy="0"/>
        </a:xfrm>
      </p:grpSpPr>
      <p:sp>
        <p:nvSpPr>
          <p:cNvPr id="34" name="Google Shape;34;g2ee4c3b5b3b_0_72"/>
          <p:cNvSpPr txBox="1"/>
          <p:nvPr>
            <p:ph type="title"/>
          </p:nvPr>
        </p:nvSpPr>
        <p:spPr>
          <a:xfrm>
            <a:off x="163033" y="79967"/>
            <a:ext cx="11820900" cy="9609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1pPr>
            <a:lvl2pPr lvl="1"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2pPr>
            <a:lvl3pPr lvl="2"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3pPr>
            <a:lvl4pPr lvl="3"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4pPr>
            <a:lvl5pPr lvl="4"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5pPr>
            <a:lvl6pPr lvl="5"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6pPr>
            <a:lvl7pPr lvl="6"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7pPr>
            <a:lvl8pPr lvl="7"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8pPr>
            <a:lvl9pPr lvl="8" marR="0" algn="l">
              <a:lnSpc>
                <a:spcPct val="100000"/>
              </a:lnSpc>
              <a:spcBef>
                <a:spcPts val="0"/>
              </a:spcBef>
              <a:spcAft>
                <a:spcPts val="0"/>
              </a:spcAft>
              <a:buClr>
                <a:srgbClr val="001970"/>
              </a:buClr>
              <a:buSzPts val="3200"/>
              <a:buFont typeface="Trebuchet MS"/>
              <a:buNone/>
              <a:defRPr b="0" i="0" sz="3200" u="none" cap="none" strike="noStrike">
                <a:solidFill>
                  <a:srgbClr val="001970"/>
                </a:solidFill>
                <a:latin typeface="Trebuchet MS"/>
                <a:ea typeface="Trebuchet MS"/>
                <a:cs typeface="Trebuchet MS"/>
                <a:sym typeface="Trebuchet MS"/>
              </a:defRPr>
            </a:lvl9pPr>
          </a:lstStyle>
          <a:p/>
        </p:txBody>
      </p:sp>
      <p:cxnSp>
        <p:nvCxnSpPr>
          <p:cNvPr id="35" name="Google Shape;35;g2ee4c3b5b3b_0_72"/>
          <p:cNvCxnSpPr/>
          <p:nvPr/>
        </p:nvCxnSpPr>
        <p:spPr>
          <a:xfrm flipH="1">
            <a:off x="163033" y="166564"/>
            <a:ext cx="3600" cy="599100"/>
          </a:xfrm>
          <a:prstGeom prst="straightConnector1">
            <a:avLst/>
          </a:prstGeom>
          <a:noFill/>
          <a:ln cap="flat" cmpd="sng" w="28575">
            <a:solidFill>
              <a:srgbClr val="FFD100"/>
            </a:solidFill>
            <a:prstDash val="solid"/>
            <a:miter lim="800000"/>
            <a:headEnd len="sm" w="sm" type="none"/>
            <a:tailEnd len="sm" w="sm" type="none"/>
          </a:ln>
        </p:spPr>
      </p:cxnSp>
      <p:sp>
        <p:nvSpPr>
          <p:cNvPr id="36" name="Google Shape;36;g2ee4c3b5b3b_0_72"/>
          <p:cNvSpPr/>
          <p:nvPr/>
        </p:nvSpPr>
        <p:spPr>
          <a:xfrm>
            <a:off x="-55900" y="6079200"/>
            <a:ext cx="12336900" cy="778800"/>
          </a:xfrm>
          <a:prstGeom prst="rect">
            <a:avLst/>
          </a:prstGeom>
          <a:solidFill>
            <a:srgbClr val="001970"/>
          </a:solidFill>
          <a:ln cap="flat" cmpd="sng" w="9525">
            <a:solidFill>
              <a:srgbClr val="00197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7" name="Google Shape;37;g2ee4c3b5b3b_0_72"/>
          <p:cNvPicPr preferRelativeResize="0"/>
          <p:nvPr/>
        </p:nvPicPr>
        <p:blipFill rotWithShape="1">
          <a:blip r:embed="rId2">
            <a:alphaModFix/>
          </a:blip>
          <a:srcRect b="0" l="0" r="0" t="0"/>
          <a:stretch/>
        </p:blipFill>
        <p:spPr>
          <a:xfrm>
            <a:off x="144187" y="6252059"/>
            <a:ext cx="3024079" cy="512064"/>
          </a:xfrm>
          <a:prstGeom prst="rect">
            <a:avLst/>
          </a:prstGeom>
          <a:noFill/>
          <a:ln>
            <a:noFill/>
          </a:ln>
        </p:spPr>
      </p:pic>
      <p:pic>
        <p:nvPicPr>
          <p:cNvPr id="38" name="Google Shape;38;g2ee4c3b5b3b_0_72"/>
          <p:cNvPicPr preferRelativeResize="0"/>
          <p:nvPr/>
        </p:nvPicPr>
        <p:blipFill rotWithShape="1">
          <a:blip r:embed="rId3">
            <a:alphaModFix/>
          </a:blip>
          <a:srcRect b="0" l="0" r="0" t="0"/>
          <a:stretch/>
        </p:blipFill>
        <p:spPr>
          <a:xfrm>
            <a:off x="10706891" y="6147493"/>
            <a:ext cx="1276598" cy="660247"/>
          </a:xfrm>
          <a:prstGeom prst="rect">
            <a:avLst/>
          </a:prstGeom>
          <a:noFill/>
          <a:ln>
            <a:noFill/>
          </a:ln>
        </p:spPr>
      </p:pic>
      <p:sp>
        <p:nvSpPr>
          <p:cNvPr id="39" name="Google Shape;39;g2ee4c3b5b3b_0_72"/>
          <p:cNvSpPr txBox="1"/>
          <p:nvPr>
            <p:ph idx="1" type="body"/>
          </p:nvPr>
        </p:nvSpPr>
        <p:spPr>
          <a:xfrm>
            <a:off x="609601" y="1109060"/>
            <a:ext cx="11373900" cy="47079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 Section Header 1">
  <p:cSld name="SECTION_HEADER_1_1">
    <p:bg>
      <p:bgPr>
        <a:solidFill>
          <a:schemeClr val="accent5"/>
        </a:solidFill>
      </p:bgPr>
    </p:bg>
    <p:spTree>
      <p:nvGrpSpPr>
        <p:cNvPr id="391" name="Shape 391"/>
        <p:cNvGrpSpPr/>
        <p:nvPr/>
      </p:nvGrpSpPr>
      <p:grpSpPr>
        <a:xfrm>
          <a:off x="0" y="0"/>
          <a:ext cx="0" cy="0"/>
          <a:chOff x="0" y="0"/>
          <a:chExt cx="0" cy="0"/>
        </a:xfrm>
      </p:grpSpPr>
      <p:sp>
        <p:nvSpPr>
          <p:cNvPr id="392" name="Google Shape;392;g2f7228d1f74_4_1571"/>
          <p:cNvSpPr/>
          <p:nvPr/>
        </p:nvSpPr>
        <p:spPr>
          <a:xfrm>
            <a:off x="6406433" y="2465367"/>
            <a:ext cx="12315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3" name="Google Shape;393;g2f7228d1f74_4_1571"/>
          <p:cNvSpPr/>
          <p:nvPr/>
        </p:nvSpPr>
        <p:spPr>
          <a:xfrm>
            <a:off x="7638116"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4" name="Google Shape;394;g2f7228d1f74_4_1571"/>
          <p:cNvSpPr/>
          <p:nvPr/>
        </p:nvSpPr>
        <p:spPr>
          <a:xfrm>
            <a:off x="8869800" y="2465367"/>
            <a:ext cx="12315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5" name="Google Shape;395;g2f7228d1f74_4_1571"/>
          <p:cNvSpPr/>
          <p:nvPr/>
        </p:nvSpPr>
        <p:spPr>
          <a:xfrm>
            <a:off x="10101483" y="2465367"/>
            <a:ext cx="12315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96" name="Google Shape;396;g2f7228d1f74_4_1571"/>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97" name="Google Shape;397;g2f7228d1f74_4_1571"/>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sp>
        <p:nvSpPr>
          <p:cNvPr id="398" name="Google Shape;398;g2f7228d1f74_4_1571"/>
          <p:cNvSpPr/>
          <p:nvPr>
            <p:ph idx="2" type="pic"/>
          </p:nvPr>
        </p:nvSpPr>
        <p:spPr>
          <a:xfrm>
            <a:off x="0" y="0"/>
            <a:ext cx="6096000" cy="6858000"/>
          </a:xfrm>
          <a:prstGeom prst="rect">
            <a:avLst/>
          </a:prstGeom>
          <a:noFill/>
          <a:ln>
            <a:noFill/>
          </a:ln>
        </p:spPr>
      </p:sp>
      <p:pic>
        <p:nvPicPr>
          <p:cNvPr id="399" name="Google Shape;399;g2f7228d1f74_4_1571"/>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Section Header 2 or Callout">
  <p:cSld name="SECTION_HEADER_1_1_2">
    <p:bg>
      <p:bgPr>
        <a:solidFill>
          <a:schemeClr val="accent5"/>
        </a:solidFill>
      </p:bgPr>
    </p:bg>
    <p:spTree>
      <p:nvGrpSpPr>
        <p:cNvPr id="400" name="Shape 400"/>
        <p:cNvGrpSpPr/>
        <p:nvPr/>
      </p:nvGrpSpPr>
      <p:grpSpPr>
        <a:xfrm>
          <a:off x="0" y="0"/>
          <a:ext cx="0" cy="0"/>
          <a:chOff x="0" y="0"/>
          <a:chExt cx="0" cy="0"/>
        </a:xfrm>
      </p:grpSpPr>
      <p:sp>
        <p:nvSpPr>
          <p:cNvPr id="401" name="Google Shape;401;g2f7228d1f74_4_1580"/>
          <p:cNvSpPr/>
          <p:nvPr>
            <p:ph idx="2" type="pic"/>
          </p:nvPr>
        </p:nvSpPr>
        <p:spPr>
          <a:xfrm>
            <a:off x="8134033" y="0"/>
            <a:ext cx="4058100" cy="6858000"/>
          </a:xfrm>
          <a:prstGeom prst="rect">
            <a:avLst/>
          </a:prstGeom>
          <a:noFill/>
          <a:ln>
            <a:noFill/>
          </a:ln>
        </p:spPr>
      </p:sp>
      <p:sp>
        <p:nvSpPr>
          <p:cNvPr id="402" name="Google Shape;402;g2f7228d1f74_4_1580"/>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4100"/>
              <a:buNone/>
              <a:defRPr sz="4100">
                <a:solidFill>
                  <a:schemeClr val="lt1"/>
                </a:solidFill>
              </a:defRPr>
            </a:lvl1pPr>
            <a:lvl2pPr lvl="1" rtl="0" algn="l">
              <a:lnSpc>
                <a:spcPct val="100000"/>
              </a:lnSpc>
              <a:spcBef>
                <a:spcPts val="0"/>
              </a:spcBef>
              <a:spcAft>
                <a:spcPts val="0"/>
              </a:spcAft>
              <a:buClr>
                <a:schemeClr val="lt1"/>
              </a:buClr>
              <a:buSzPts val="4100"/>
              <a:buNone/>
              <a:defRPr sz="4100">
                <a:solidFill>
                  <a:schemeClr val="lt1"/>
                </a:solidFill>
              </a:defRPr>
            </a:lvl2pPr>
            <a:lvl3pPr lvl="2" rtl="0" algn="l">
              <a:lnSpc>
                <a:spcPct val="100000"/>
              </a:lnSpc>
              <a:spcBef>
                <a:spcPts val="0"/>
              </a:spcBef>
              <a:spcAft>
                <a:spcPts val="0"/>
              </a:spcAft>
              <a:buClr>
                <a:schemeClr val="lt1"/>
              </a:buClr>
              <a:buSzPts val="4100"/>
              <a:buNone/>
              <a:defRPr sz="4100">
                <a:solidFill>
                  <a:schemeClr val="lt1"/>
                </a:solidFill>
              </a:defRPr>
            </a:lvl3pPr>
            <a:lvl4pPr lvl="3" rtl="0" algn="l">
              <a:lnSpc>
                <a:spcPct val="100000"/>
              </a:lnSpc>
              <a:spcBef>
                <a:spcPts val="0"/>
              </a:spcBef>
              <a:spcAft>
                <a:spcPts val="0"/>
              </a:spcAft>
              <a:buClr>
                <a:schemeClr val="lt1"/>
              </a:buClr>
              <a:buSzPts val="4100"/>
              <a:buNone/>
              <a:defRPr sz="4100">
                <a:solidFill>
                  <a:schemeClr val="lt1"/>
                </a:solidFill>
              </a:defRPr>
            </a:lvl4pPr>
            <a:lvl5pPr lvl="4" rtl="0" algn="l">
              <a:lnSpc>
                <a:spcPct val="100000"/>
              </a:lnSpc>
              <a:spcBef>
                <a:spcPts val="0"/>
              </a:spcBef>
              <a:spcAft>
                <a:spcPts val="0"/>
              </a:spcAft>
              <a:buClr>
                <a:schemeClr val="lt1"/>
              </a:buClr>
              <a:buSzPts val="4100"/>
              <a:buNone/>
              <a:defRPr sz="4100">
                <a:solidFill>
                  <a:schemeClr val="lt1"/>
                </a:solidFill>
              </a:defRPr>
            </a:lvl5pPr>
            <a:lvl6pPr lvl="5" rtl="0" algn="l">
              <a:lnSpc>
                <a:spcPct val="100000"/>
              </a:lnSpc>
              <a:spcBef>
                <a:spcPts val="0"/>
              </a:spcBef>
              <a:spcAft>
                <a:spcPts val="0"/>
              </a:spcAft>
              <a:buClr>
                <a:schemeClr val="lt1"/>
              </a:buClr>
              <a:buSzPts val="4100"/>
              <a:buNone/>
              <a:defRPr sz="4100">
                <a:solidFill>
                  <a:schemeClr val="lt1"/>
                </a:solidFill>
              </a:defRPr>
            </a:lvl6pPr>
            <a:lvl7pPr lvl="6" rtl="0" algn="l">
              <a:lnSpc>
                <a:spcPct val="100000"/>
              </a:lnSpc>
              <a:spcBef>
                <a:spcPts val="0"/>
              </a:spcBef>
              <a:spcAft>
                <a:spcPts val="0"/>
              </a:spcAft>
              <a:buClr>
                <a:schemeClr val="lt1"/>
              </a:buClr>
              <a:buSzPts val="4100"/>
              <a:buNone/>
              <a:defRPr sz="4100">
                <a:solidFill>
                  <a:schemeClr val="lt1"/>
                </a:solidFill>
              </a:defRPr>
            </a:lvl7pPr>
            <a:lvl8pPr lvl="7" rtl="0" algn="l">
              <a:lnSpc>
                <a:spcPct val="100000"/>
              </a:lnSpc>
              <a:spcBef>
                <a:spcPts val="0"/>
              </a:spcBef>
              <a:spcAft>
                <a:spcPts val="0"/>
              </a:spcAft>
              <a:buClr>
                <a:schemeClr val="lt1"/>
              </a:buClr>
              <a:buSzPts val="4100"/>
              <a:buNone/>
              <a:defRPr sz="4100">
                <a:solidFill>
                  <a:schemeClr val="lt1"/>
                </a:solidFill>
              </a:defRPr>
            </a:lvl8pPr>
            <a:lvl9pPr lvl="8" rtl="0" algn="l">
              <a:lnSpc>
                <a:spcPct val="100000"/>
              </a:lnSpc>
              <a:spcBef>
                <a:spcPts val="0"/>
              </a:spcBef>
              <a:spcAft>
                <a:spcPts val="0"/>
              </a:spcAft>
              <a:buClr>
                <a:schemeClr val="lt1"/>
              </a:buClr>
              <a:buSzPts val="4100"/>
              <a:buNone/>
              <a:defRPr sz="4100">
                <a:solidFill>
                  <a:schemeClr val="lt1"/>
                </a:solidFill>
              </a:defRPr>
            </a:lvl9pPr>
          </a:lstStyle>
          <a:p/>
        </p:txBody>
      </p:sp>
      <p:pic>
        <p:nvPicPr>
          <p:cNvPr id="403" name="Google Shape;403;g2f7228d1f74_4_1580"/>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404" name="Google Shape;404;g2f7228d1f74_4_1580"/>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Clr>
                <a:schemeClr val="lt1"/>
              </a:buClr>
              <a:buSzPts val="2300"/>
              <a:buNone/>
              <a:defRPr sz="2300">
                <a:solidFill>
                  <a:schemeClr val="lt1"/>
                </a:solidFill>
              </a:defRPr>
            </a:lvl1pPr>
            <a:lvl2pPr lvl="1" rtl="0" algn="l">
              <a:lnSpc>
                <a:spcPct val="115000"/>
              </a:lnSpc>
              <a:spcBef>
                <a:spcPts val="0"/>
              </a:spcBef>
              <a:spcAft>
                <a:spcPts val="0"/>
              </a:spcAft>
              <a:buClr>
                <a:schemeClr val="lt1"/>
              </a:buClr>
              <a:buSzPts val="2300"/>
              <a:buNone/>
              <a:defRPr sz="2300">
                <a:solidFill>
                  <a:schemeClr val="lt1"/>
                </a:solidFill>
              </a:defRPr>
            </a:lvl2pPr>
            <a:lvl3pPr lvl="2" rtl="0" algn="l">
              <a:lnSpc>
                <a:spcPct val="115000"/>
              </a:lnSpc>
              <a:spcBef>
                <a:spcPts val="0"/>
              </a:spcBef>
              <a:spcAft>
                <a:spcPts val="0"/>
              </a:spcAft>
              <a:buClr>
                <a:schemeClr val="lt1"/>
              </a:buClr>
              <a:buSzPts val="2300"/>
              <a:buNone/>
              <a:defRPr sz="2300">
                <a:solidFill>
                  <a:schemeClr val="lt1"/>
                </a:solidFill>
              </a:defRPr>
            </a:lvl3pPr>
            <a:lvl4pPr lvl="3" rtl="0" algn="l">
              <a:lnSpc>
                <a:spcPct val="115000"/>
              </a:lnSpc>
              <a:spcBef>
                <a:spcPts val="0"/>
              </a:spcBef>
              <a:spcAft>
                <a:spcPts val="0"/>
              </a:spcAft>
              <a:buClr>
                <a:schemeClr val="lt1"/>
              </a:buClr>
              <a:buSzPts val="2300"/>
              <a:buNone/>
              <a:defRPr sz="2300">
                <a:solidFill>
                  <a:schemeClr val="lt1"/>
                </a:solidFill>
              </a:defRPr>
            </a:lvl4pPr>
            <a:lvl5pPr lvl="4" rtl="0" algn="l">
              <a:lnSpc>
                <a:spcPct val="115000"/>
              </a:lnSpc>
              <a:spcBef>
                <a:spcPts val="0"/>
              </a:spcBef>
              <a:spcAft>
                <a:spcPts val="0"/>
              </a:spcAft>
              <a:buClr>
                <a:schemeClr val="lt1"/>
              </a:buClr>
              <a:buSzPts val="2300"/>
              <a:buNone/>
              <a:defRPr sz="2300">
                <a:solidFill>
                  <a:schemeClr val="lt1"/>
                </a:solidFill>
              </a:defRPr>
            </a:lvl5pPr>
            <a:lvl6pPr lvl="5" rtl="0" algn="l">
              <a:lnSpc>
                <a:spcPct val="115000"/>
              </a:lnSpc>
              <a:spcBef>
                <a:spcPts val="0"/>
              </a:spcBef>
              <a:spcAft>
                <a:spcPts val="0"/>
              </a:spcAft>
              <a:buClr>
                <a:schemeClr val="lt1"/>
              </a:buClr>
              <a:buSzPts val="2300"/>
              <a:buNone/>
              <a:defRPr sz="2300">
                <a:solidFill>
                  <a:schemeClr val="lt1"/>
                </a:solidFill>
              </a:defRPr>
            </a:lvl6pPr>
            <a:lvl7pPr lvl="6" rtl="0" algn="l">
              <a:lnSpc>
                <a:spcPct val="115000"/>
              </a:lnSpc>
              <a:spcBef>
                <a:spcPts val="0"/>
              </a:spcBef>
              <a:spcAft>
                <a:spcPts val="0"/>
              </a:spcAft>
              <a:buClr>
                <a:schemeClr val="lt1"/>
              </a:buClr>
              <a:buSzPts val="2300"/>
              <a:buNone/>
              <a:defRPr sz="2300">
                <a:solidFill>
                  <a:schemeClr val="lt1"/>
                </a:solidFill>
              </a:defRPr>
            </a:lvl7pPr>
            <a:lvl8pPr lvl="7" rtl="0" algn="l">
              <a:lnSpc>
                <a:spcPct val="115000"/>
              </a:lnSpc>
              <a:spcBef>
                <a:spcPts val="0"/>
              </a:spcBef>
              <a:spcAft>
                <a:spcPts val="0"/>
              </a:spcAft>
              <a:buClr>
                <a:schemeClr val="lt1"/>
              </a:buClr>
              <a:buSzPts val="2300"/>
              <a:buNone/>
              <a:defRPr sz="2300">
                <a:solidFill>
                  <a:schemeClr val="lt1"/>
                </a:solidFill>
              </a:defRPr>
            </a:lvl8pPr>
            <a:lvl9pPr lvl="8" rtl="0" algn="l">
              <a:lnSpc>
                <a:spcPct val="115000"/>
              </a:lnSpc>
              <a:spcBef>
                <a:spcPts val="0"/>
              </a:spcBef>
              <a:spcAft>
                <a:spcPts val="0"/>
              </a:spcAft>
              <a:buClr>
                <a:schemeClr val="lt1"/>
              </a:buClr>
              <a:buSzPts val="2300"/>
              <a:buNone/>
              <a:defRPr sz="2300">
                <a:solidFill>
                  <a:schemeClr val="lt1"/>
                </a:solidFill>
              </a:defRPr>
            </a:lvl9pPr>
          </a:lstStyle>
          <a:p/>
        </p:txBody>
      </p:sp>
      <p:cxnSp>
        <p:nvCxnSpPr>
          <p:cNvPr id="405" name="Google Shape;405;g2f7228d1f74_4_1580"/>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grpSp>
        <p:nvGrpSpPr>
          <p:cNvPr id="406" name="Google Shape;406;g2f7228d1f74_4_1580"/>
          <p:cNvGrpSpPr/>
          <p:nvPr/>
        </p:nvGrpSpPr>
        <p:grpSpPr>
          <a:xfrm rot="-5400000">
            <a:off x="-3340349" y="3341036"/>
            <a:ext cx="6857896" cy="176770"/>
            <a:chOff x="4804825" y="1849025"/>
            <a:chExt cx="3694987" cy="58800"/>
          </a:xfrm>
        </p:grpSpPr>
        <p:sp>
          <p:nvSpPr>
            <p:cNvPr id="407" name="Google Shape;407;g2f7228d1f74_4_1580"/>
            <p:cNvSpPr/>
            <p:nvPr/>
          </p:nvSpPr>
          <p:spPr>
            <a:xfrm>
              <a:off x="4804825"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8" name="Google Shape;408;g2f7228d1f74_4_1580"/>
            <p:cNvSpPr/>
            <p:nvPr/>
          </p:nvSpPr>
          <p:spPr>
            <a:xfrm>
              <a:off x="5728587"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9" name="Google Shape;409;g2f7228d1f74_4_1580"/>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10" name="Google Shape;410;g2f7228d1f74_4_1580"/>
            <p:cNvSpPr/>
            <p:nvPr/>
          </p:nvSpPr>
          <p:spPr>
            <a:xfrm>
              <a:off x="7576112"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411" name="Google Shape;411;g2f7228d1f74_4_1580"/>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Plain">
  <p:cSld name="SECTION_HEADER_1_1_2_1_2">
    <p:bg>
      <p:bgPr>
        <a:solidFill>
          <a:schemeClr val="accent5"/>
        </a:solidFill>
      </p:bgPr>
    </p:bg>
    <p:spTree>
      <p:nvGrpSpPr>
        <p:cNvPr id="412" name="Shape 412"/>
        <p:cNvGrpSpPr/>
        <p:nvPr/>
      </p:nvGrpSpPr>
      <p:grpSpPr>
        <a:xfrm>
          <a:off x="0" y="0"/>
          <a:ext cx="0" cy="0"/>
          <a:chOff x="0" y="0"/>
          <a:chExt cx="0" cy="0"/>
        </a:xfrm>
      </p:grpSpPr>
      <p:sp>
        <p:nvSpPr>
          <p:cNvPr id="413" name="Google Shape;413;g2f7228d1f74_4_1592"/>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4" name="Google Shape;414;g2f7228d1f74_4_1592"/>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Beige Swoosh Only">
  <p:cSld name="TITLE_AND_BODY_1">
    <p:bg>
      <p:bgPr>
        <a:solidFill>
          <a:schemeClr val="lt1"/>
        </a:solidFill>
      </p:bgPr>
    </p:bg>
    <p:spTree>
      <p:nvGrpSpPr>
        <p:cNvPr id="415" name="Shape 415"/>
        <p:cNvGrpSpPr/>
        <p:nvPr/>
      </p:nvGrpSpPr>
      <p:grpSpPr>
        <a:xfrm>
          <a:off x="0" y="0"/>
          <a:ext cx="0" cy="0"/>
          <a:chOff x="0" y="0"/>
          <a:chExt cx="0" cy="0"/>
        </a:xfrm>
      </p:grpSpPr>
      <p:sp>
        <p:nvSpPr>
          <p:cNvPr id="416" name="Google Shape;416;g2f7228d1f74_4_159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4300"/>
              <a:buNone/>
              <a:defRPr/>
            </a:lvl2pPr>
            <a:lvl3pPr lvl="2" rtl="0" algn="l">
              <a:lnSpc>
                <a:spcPct val="100000"/>
              </a:lnSpc>
              <a:spcBef>
                <a:spcPts val="0"/>
              </a:spcBef>
              <a:spcAft>
                <a:spcPts val="0"/>
              </a:spcAft>
              <a:buSzPts val="4300"/>
              <a:buNone/>
              <a:defRPr/>
            </a:lvl3pPr>
            <a:lvl4pPr lvl="3" rtl="0" algn="l">
              <a:lnSpc>
                <a:spcPct val="100000"/>
              </a:lnSpc>
              <a:spcBef>
                <a:spcPts val="0"/>
              </a:spcBef>
              <a:spcAft>
                <a:spcPts val="0"/>
              </a:spcAft>
              <a:buSzPts val="4300"/>
              <a:buNone/>
              <a:defRPr/>
            </a:lvl4pPr>
            <a:lvl5pPr lvl="4" rtl="0" algn="l">
              <a:lnSpc>
                <a:spcPct val="100000"/>
              </a:lnSpc>
              <a:spcBef>
                <a:spcPts val="0"/>
              </a:spcBef>
              <a:spcAft>
                <a:spcPts val="0"/>
              </a:spcAft>
              <a:buSzPts val="4300"/>
              <a:buNone/>
              <a:defRPr/>
            </a:lvl5pPr>
            <a:lvl6pPr lvl="5" rtl="0" algn="l">
              <a:lnSpc>
                <a:spcPct val="100000"/>
              </a:lnSpc>
              <a:spcBef>
                <a:spcPts val="0"/>
              </a:spcBef>
              <a:spcAft>
                <a:spcPts val="0"/>
              </a:spcAft>
              <a:buSzPts val="4300"/>
              <a:buNone/>
              <a:defRPr/>
            </a:lvl6pPr>
            <a:lvl7pPr lvl="6" rtl="0" algn="l">
              <a:lnSpc>
                <a:spcPct val="100000"/>
              </a:lnSpc>
              <a:spcBef>
                <a:spcPts val="0"/>
              </a:spcBef>
              <a:spcAft>
                <a:spcPts val="0"/>
              </a:spcAft>
              <a:buSzPts val="4300"/>
              <a:buNone/>
              <a:defRPr/>
            </a:lvl7pPr>
            <a:lvl8pPr lvl="7" rtl="0" algn="l">
              <a:lnSpc>
                <a:spcPct val="100000"/>
              </a:lnSpc>
              <a:spcBef>
                <a:spcPts val="0"/>
              </a:spcBef>
              <a:spcAft>
                <a:spcPts val="0"/>
              </a:spcAft>
              <a:buSzPts val="4300"/>
              <a:buNone/>
              <a:defRPr/>
            </a:lvl8pPr>
            <a:lvl9pPr lvl="8" rtl="0" algn="l">
              <a:lnSpc>
                <a:spcPct val="100000"/>
              </a:lnSpc>
              <a:spcBef>
                <a:spcPts val="0"/>
              </a:spcBef>
              <a:spcAft>
                <a:spcPts val="0"/>
              </a:spcAft>
              <a:buSzPts val="4300"/>
              <a:buNone/>
              <a:defRPr/>
            </a:lvl9pPr>
          </a:lstStyle>
          <a:p/>
        </p:txBody>
      </p:sp>
      <p:sp>
        <p:nvSpPr>
          <p:cNvPr id="417" name="Google Shape;417;g2f7228d1f74_4_159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418" name="Google Shape;418;g2f7228d1f74_4_159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9" name="Google Shape;419;g2f7228d1f74_4_1595"/>
          <p:cNvPicPr preferRelativeResize="0"/>
          <p:nvPr/>
        </p:nvPicPr>
        <p:blipFill rotWithShape="1">
          <a:blip r:embed="rId2">
            <a:alphaModFix/>
          </a:blip>
          <a:srcRect b="0" l="377" r="377" t="0"/>
          <a:stretch/>
        </p:blipFill>
        <p:spPr>
          <a:xfrm>
            <a:off x="10909533" y="6217637"/>
            <a:ext cx="462180" cy="4657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1">
  <p:cSld name="TITLE_1">
    <p:bg>
      <p:bgPr>
        <a:blipFill>
          <a:blip r:embed="rId2">
            <a:alphaModFix/>
          </a:blip>
          <a:stretch>
            <a:fillRect/>
          </a:stretch>
        </a:blipFill>
      </p:bgPr>
    </p:bg>
    <p:spTree>
      <p:nvGrpSpPr>
        <p:cNvPr id="420" name="Shape 420"/>
        <p:cNvGrpSpPr/>
        <p:nvPr/>
      </p:nvGrpSpPr>
      <p:grpSpPr>
        <a:xfrm>
          <a:off x="0" y="0"/>
          <a:ext cx="0" cy="0"/>
          <a:chOff x="0" y="0"/>
          <a:chExt cx="0" cy="0"/>
        </a:xfrm>
      </p:grpSpPr>
      <p:sp>
        <p:nvSpPr>
          <p:cNvPr id="421" name="Google Shape;421;g2f7228d1f74_4_1600"/>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5600"/>
              <a:buNone/>
              <a:defRPr sz="5600">
                <a:solidFill>
                  <a:schemeClr val="lt1"/>
                </a:solidFill>
              </a:defRPr>
            </a:lvl1pPr>
            <a:lvl2pPr lvl="1" rtl="0" algn="ctr">
              <a:lnSpc>
                <a:spcPct val="100000"/>
              </a:lnSpc>
              <a:spcBef>
                <a:spcPts val="0"/>
              </a:spcBef>
              <a:spcAft>
                <a:spcPts val="0"/>
              </a:spcAft>
              <a:buClr>
                <a:schemeClr val="lt1"/>
              </a:buClr>
              <a:buSzPts val="5600"/>
              <a:buNone/>
              <a:defRPr sz="5600">
                <a:solidFill>
                  <a:schemeClr val="lt1"/>
                </a:solidFill>
              </a:defRPr>
            </a:lvl2pPr>
            <a:lvl3pPr lvl="2" rtl="0" algn="ctr">
              <a:lnSpc>
                <a:spcPct val="100000"/>
              </a:lnSpc>
              <a:spcBef>
                <a:spcPts val="0"/>
              </a:spcBef>
              <a:spcAft>
                <a:spcPts val="0"/>
              </a:spcAft>
              <a:buClr>
                <a:schemeClr val="lt1"/>
              </a:buClr>
              <a:buSzPts val="5600"/>
              <a:buNone/>
              <a:defRPr sz="5600">
                <a:solidFill>
                  <a:schemeClr val="lt1"/>
                </a:solidFill>
              </a:defRPr>
            </a:lvl3pPr>
            <a:lvl4pPr lvl="3" rtl="0" algn="ctr">
              <a:lnSpc>
                <a:spcPct val="100000"/>
              </a:lnSpc>
              <a:spcBef>
                <a:spcPts val="0"/>
              </a:spcBef>
              <a:spcAft>
                <a:spcPts val="0"/>
              </a:spcAft>
              <a:buClr>
                <a:schemeClr val="lt1"/>
              </a:buClr>
              <a:buSzPts val="5600"/>
              <a:buNone/>
              <a:defRPr sz="5600">
                <a:solidFill>
                  <a:schemeClr val="lt1"/>
                </a:solidFill>
              </a:defRPr>
            </a:lvl4pPr>
            <a:lvl5pPr lvl="4" rtl="0" algn="ctr">
              <a:lnSpc>
                <a:spcPct val="100000"/>
              </a:lnSpc>
              <a:spcBef>
                <a:spcPts val="0"/>
              </a:spcBef>
              <a:spcAft>
                <a:spcPts val="0"/>
              </a:spcAft>
              <a:buClr>
                <a:schemeClr val="lt1"/>
              </a:buClr>
              <a:buSzPts val="5600"/>
              <a:buNone/>
              <a:defRPr sz="5600">
                <a:solidFill>
                  <a:schemeClr val="lt1"/>
                </a:solidFill>
              </a:defRPr>
            </a:lvl5pPr>
            <a:lvl6pPr lvl="5" rtl="0" algn="ctr">
              <a:lnSpc>
                <a:spcPct val="100000"/>
              </a:lnSpc>
              <a:spcBef>
                <a:spcPts val="0"/>
              </a:spcBef>
              <a:spcAft>
                <a:spcPts val="0"/>
              </a:spcAft>
              <a:buClr>
                <a:schemeClr val="lt1"/>
              </a:buClr>
              <a:buSzPts val="5600"/>
              <a:buNone/>
              <a:defRPr sz="5600">
                <a:solidFill>
                  <a:schemeClr val="lt1"/>
                </a:solidFill>
              </a:defRPr>
            </a:lvl6pPr>
            <a:lvl7pPr lvl="6" rtl="0" algn="ctr">
              <a:lnSpc>
                <a:spcPct val="100000"/>
              </a:lnSpc>
              <a:spcBef>
                <a:spcPts val="0"/>
              </a:spcBef>
              <a:spcAft>
                <a:spcPts val="0"/>
              </a:spcAft>
              <a:buClr>
                <a:schemeClr val="lt1"/>
              </a:buClr>
              <a:buSzPts val="5600"/>
              <a:buNone/>
              <a:defRPr sz="5600">
                <a:solidFill>
                  <a:schemeClr val="lt1"/>
                </a:solidFill>
              </a:defRPr>
            </a:lvl7pPr>
            <a:lvl8pPr lvl="7" rtl="0" algn="ctr">
              <a:lnSpc>
                <a:spcPct val="100000"/>
              </a:lnSpc>
              <a:spcBef>
                <a:spcPts val="0"/>
              </a:spcBef>
              <a:spcAft>
                <a:spcPts val="0"/>
              </a:spcAft>
              <a:buClr>
                <a:schemeClr val="lt1"/>
              </a:buClr>
              <a:buSzPts val="5600"/>
              <a:buNone/>
              <a:defRPr sz="5600">
                <a:solidFill>
                  <a:schemeClr val="lt1"/>
                </a:solidFill>
              </a:defRPr>
            </a:lvl8pPr>
            <a:lvl9pPr lvl="8" rtl="0" algn="ctr">
              <a:lnSpc>
                <a:spcPct val="100000"/>
              </a:lnSpc>
              <a:spcBef>
                <a:spcPts val="0"/>
              </a:spcBef>
              <a:spcAft>
                <a:spcPts val="0"/>
              </a:spcAft>
              <a:buClr>
                <a:schemeClr val="lt1"/>
              </a:buClr>
              <a:buSzPts val="5600"/>
              <a:buNone/>
              <a:defRPr sz="5600">
                <a:solidFill>
                  <a:schemeClr val="lt1"/>
                </a:solidFill>
              </a:defRPr>
            </a:lvl9pPr>
          </a:lstStyle>
          <a:p/>
        </p:txBody>
      </p:sp>
      <p:sp>
        <p:nvSpPr>
          <p:cNvPr id="422" name="Google Shape;422;g2f7228d1f74_4_1600"/>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423" name="Google Shape;423;g2f7228d1f74_4_1600"/>
          <p:cNvSpPr/>
          <p:nvPr/>
        </p:nvSpPr>
        <p:spPr>
          <a:xfrm>
            <a:off x="50401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24" name="Google Shape;424;g2f7228d1f74_4_1600"/>
          <p:cNvPicPr preferRelativeResize="0"/>
          <p:nvPr/>
        </p:nvPicPr>
        <p:blipFill rotWithShape="1">
          <a:blip r:embed="rId3">
            <a:alphaModFix/>
          </a:blip>
          <a:srcRect b="0" l="34581" r="25039" t="7347"/>
          <a:stretch/>
        </p:blipFill>
        <p:spPr>
          <a:xfrm>
            <a:off x="319967" y="3780533"/>
            <a:ext cx="2011668" cy="3077466"/>
          </a:xfrm>
          <a:prstGeom prst="rect">
            <a:avLst/>
          </a:prstGeom>
          <a:noFill/>
          <a:ln>
            <a:noFill/>
          </a:ln>
        </p:spPr>
      </p:pic>
      <p:pic>
        <p:nvPicPr>
          <p:cNvPr id="425" name="Google Shape;425;g2f7228d1f74_4_1600"/>
          <p:cNvPicPr preferRelativeResize="0"/>
          <p:nvPr/>
        </p:nvPicPr>
        <p:blipFill rotWithShape="1">
          <a:blip r:embed="rId4">
            <a:alphaModFix/>
          </a:blip>
          <a:srcRect b="0" l="5997" r="28885" t="0"/>
          <a:stretch/>
        </p:blipFill>
        <p:spPr>
          <a:xfrm>
            <a:off x="2458600" y="4798333"/>
            <a:ext cx="2011680" cy="2059668"/>
          </a:xfrm>
          <a:prstGeom prst="rect">
            <a:avLst/>
          </a:prstGeom>
          <a:noFill/>
          <a:ln>
            <a:noFill/>
          </a:ln>
        </p:spPr>
      </p:pic>
      <p:pic>
        <p:nvPicPr>
          <p:cNvPr id="426" name="Google Shape;426;g2f7228d1f74_4_1600"/>
          <p:cNvPicPr preferRelativeResize="0"/>
          <p:nvPr/>
        </p:nvPicPr>
        <p:blipFill rotWithShape="1">
          <a:blip r:embed="rId5">
            <a:alphaModFix/>
          </a:blip>
          <a:srcRect b="22554" l="28014" r="28341" t="7919"/>
          <a:stretch/>
        </p:blipFill>
        <p:spPr>
          <a:xfrm>
            <a:off x="2458600" y="0"/>
            <a:ext cx="2011680" cy="2059666"/>
          </a:xfrm>
          <a:prstGeom prst="rect">
            <a:avLst/>
          </a:prstGeom>
          <a:noFill/>
          <a:ln>
            <a:noFill/>
          </a:ln>
        </p:spPr>
      </p:pic>
      <p:pic>
        <p:nvPicPr>
          <p:cNvPr id="427" name="Google Shape;427;g2f7228d1f74_4_1600"/>
          <p:cNvPicPr preferRelativeResize="0"/>
          <p:nvPr/>
        </p:nvPicPr>
        <p:blipFill rotWithShape="1">
          <a:blip r:embed="rId6">
            <a:alphaModFix/>
          </a:blip>
          <a:srcRect b="0" l="31365" r="19609" t="7552"/>
          <a:stretch/>
        </p:blipFill>
        <p:spPr>
          <a:xfrm>
            <a:off x="2458600" y="2163900"/>
            <a:ext cx="2011680" cy="2530200"/>
          </a:xfrm>
          <a:prstGeom prst="rect">
            <a:avLst/>
          </a:prstGeom>
          <a:noFill/>
          <a:ln>
            <a:noFill/>
          </a:ln>
        </p:spPr>
      </p:pic>
      <p:pic>
        <p:nvPicPr>
          <p:cNvPr id="428" name="Google Shape;428;g2f7228d1f74_4_1600"/>
          <p:cNvPicPr preferRelativeResize="0"/>
          <p:nvPr/>
        </p:nvPicPr>
        <p:blipFill rotWithShape="1">
          <a:blip r:embed="rId7">
            <a:alphaModFix/>
          </a:blip>
          <a:srcRect b="8650" l="24584" r="29489" t="0"/>
          <a:stretch/>
        </p:blipFill>
        <p:spPr>
          <a:xfrm>
            <a:off x="319967" y="0"/>
            <a:ext cx="2011665" cy="3645801"/>
          </a:xfrm>
          <a:prstGeom prst="rect">
            <a:avLst/>
          </a:prstGeom>
          <a:noFill/>
          <a:ln>
            <a:noFill/>
          </a:ln>
        </p:spPr>
      </p:pic>
      <p:pic>
        <p:nvPicPr>
          <p:cNvPr id="429" name="Google Shape;429;g2f7228d1f74_4_1600"/>
          <p:cNvPicPr preferRelativeResize="0"/>
          <p:nvPr/>
        </p:nvPicPr>
        <p:blipFill rotWithShape="1">
          <a:blip r:embed="rId8">
            <a:alphaModFix/>
          </a:blip>
          <a:srcRect b="0" l="0" r="0" t="0"/>
          <a:stretch/>
        </p:blipFill>
        <p:spPr>
          <a:xfrm>
            <a:off x="8840411" y="6088567"/>
            <a:ext cx="3054356" cy="546851"/>
          </a:xfrm>
          <a:prstGeom prst="rect">
            <a:avLst/>
          </a:prstGeom>
          <a:noFill/>
          <a:ln>
            <a:noFill/>
          </a:ln>
        </p:spPr>
      </p:pic>
      <p:sp>
        <p:nvSpPr>
          <p:cNvPr id="430" name="Google Shape;430;g2f7228d1f74_4_1600"/>
          <p:cNvSpPr/>
          <p:nvPr/>
        </p:nvSpPr>
        <p:spPr>
          <a:xfrm>
            <a:off x="62253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1" name="Google Shape;431;g2f7228d1f74_4_1600"/>
          <p:cNvSpPr/>
          <p:nvPr/>
        </p:nvSpPr>
        <p:spPr>
          <a:xfrm>
            <a:off x="74105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32" name="Google Shape;432;g2f7228d1f74_4_1600"/>
          <p:cNvSpPr/>
          <p:nvPr/>
        </p:nvSpPr>
        <p:spPr>
          <a:xfrm>
            <a:off x="8595780" y="3389800"/>
            <a:ext cx="11853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2">
  <p:cSld name="TITLE_1_1">
    <p:bg>
      <p:bgPr>
        <a:blipFill>
          <a:blip r:embed="rId2">
            <a:alphaModFix/>
          </a:blip>
          <a:stretch>
            <a:fillRect/>
          </a:stretch>
        </a:blipFill>
      </p:bgPr>
    </p:bg>
    <p:spTree>
      <p:nvGrpSpPr>
        <p:cNvPr id="433" name="Shape 433"/>
        <p:cNvGrpSpPr/>
        <p:nvPr/>
      </p:nvGrpSpPr>
      <p:grpSpPr>
        <a:xfrm>
          <a:off x="0" y="0"/>
          <a:ext cx="0" cy="0"/>
          <a:chOff x="0" y="0"/>
          <a:chExt cx="0" cy="0"/>
        </a:xfrm>
      </p:grpSpPr>
      <p:pic>
        <p:nvPicPr>
          <p:cNvPr id="434" name="Google Shape;434;g2f7228d1f74_4_1613"/>
          <p:cNvPicPr preferRelativeResize="0"/>
          <p:nvPr/>
        </p:nvPicPr>
        <p:blipFill rotWithShape="1">
          <a:blip r:embed="rId3">
            <a:alphaModFix/>
          </a:blip>
          <a:srcRect b="0" l="35813" r="27898" t="1370"/>
          <a:stretch/>
        </p:blipFill>
        <p:spPr>
          <a:xfrm>
            <a:off x="319967" y="0"/>
            <a:ext cx="2011665" cy="3645800"/>
          </a:xfrm>
          <a:prstGeom prst="rect">
            <a:avLst/>
          </a:prstGeom>
          <a:noFill/>
          <a:ln>
            <a:noFill/>
          </a:ln>
        </p:spPr>
      </p:pic>
      <p:sp>
        <p:nvSpPr>
          <p:cNvPr id="435" name="Google Shape;435;g2f7228d1f74_4_1613"/>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5600"/>
              <a:buNone/>
              <a:defRPr sz="5600">
                <a:solidFill>
                  <a:schemeClr val="lt1"/>
                </a:solidFill>
              </a:defRPr>
            </a:lvl1pPr>
            <a:lvl2pPr lvl="1" rtl="0" algn="ctr">
              <a:lnSpc>
                <a:spcPct val="100000"/>
              </a:lnSpc>
              <a:spcBef>
                <a:spcPts val="0"/>
              </a:spcBef>
              <a:spcAft>
                <a:spcPts val="0"/>
              </a:spcAft>
              <a:buClr>
                <a:schemeClr val="lt1"/>
              </a:buClr>
              <a:buSzPts val="5600"/>
              <a:buNone/>
              <a:defRPr sz="5600">
                <a:solidFill>
                  <a:schemeClr val="lt1"/>
                </a:solidFill>
              </a:defRPr>
            </a:lvl2pPr>
            <a:lvl3pPr lvl="2" rtl="0" algn="ctr">
              <a:lnSpc>
                <a:spcPct val="100000"/>
              </a:lnSpc>
              <a:spcBef>
                <a:spcPts val="0"/>
              </a:spcBef>
              <a:spcAft>
                <a:spcPts val="0"/>
              </a:spcAft>
              <a:buClr>
                <a:schemeClr val="lt1"/>
              </a:buClr>
              <a:buSzPts val="5600"/>
              <a:buNone/>
              <a:defRPr sz="5600">
                <a:solidFill>
                  <a:schemeClr val="lt1"/>
                </a:solidFill>
              </a:defRPr>
            </a:lvl3pPr>
            <a:lvl4pPr lvl="3" rtl="0" algn="ctr">
              <a:lnSpc>
                <a:spcPct val="100000"/>
              </a:lnSpc>
              <a:spcBef>
                <a:spcPts val="0"/>
              </a:spcBef>
              <a:spcAft>
                <a:spcPts val="0"/>
              </a:spcAft>
              <a:buClr>
                <a:schemeClr val="lt1"/>
              </a:buClr>
              <a:buSzPts val="5600"/>
              <a:buNone/>
              <a:defRPr sz="5600">
                <a:solidFill>
                  <a:schemeClr val="lt1"/>
                </a:solidFill>
              </a:defRPr>
            </a:lvl4pPr>
            <a:lvl5pPr lvl="4" rtl="0" algn="ctr">
              <a:lnSpc>
                <a:spcPct val="100000"/>
              </a:lnSpc>
              <a:spcBef>
                <a:spcPts val="0"/>
              </a:spcBef>
              <a:spcAft>
                <a:spcPts val="0"/>
              </a:spcAft>
              <a:buClr>
                <a:schemeClr val="lt1"/>
              </a:buClr>
              <a:buSzPts val="5600"/>
              <a:buNone/>
              <a:defRPr sz="5600">
                <a:solidFill>
                  <a:schemeClr val="lt1"/>
                </a:solidFill>
              </a:defRPr>
            </a:lvl5pPr>
            <a:lvl6pPr lvl="5" rtl="0" algn="ctr">
              <a:lnSpc>
                <a:spcPct val="100000"/>
              </a:lnSpc>
              <a:spcBef>
                <a:spcPts val="0"/>
              </a:spcBef>
              <a:spcAft>
                <a:spcPts val="0"/>
              </a:spcAft>
              <a:buClr>
                <a:schemeClr val="lt1"/>
              </a:buClr>
              <a:buSzPts val="5600"/>
              <a:buNone/>
              <a:defRPr sz="5600">
                <a:solidFill>
                  <a:schemeClr val="lt1"/>
                </a:solidFill>
              </a:defRPr>
            </a:lvl6pPr>
            <a:lvl7pPr lvl="6" rtl="0" algn="ctr">
              <a:lnSpc>
                <a:spcPct val="100000"/>
              </a:lnSpc>
              <a:spcBef>
                <a:spcPts val="0"/>
              </a:spcBef>
              <a:spcAft>
                <a:spcPts val="0"/>
              </a:spcAft>
              <a:buClr>
                <a:schemeClr val="lt1"/>
              </a:buClr>
              <a:buSzPts val="5600"/>
              <a:buNone/>
              <a:defRPr sz="5600">
                <a:solidFill>
                  <a:schemeClr val="lt1"/>
                </a:solidFill>
              </a:defRPr>
            </a:lvl7pPr>
            <a:lvl8pPr lvl="7" rtl="0" algn="ctr">
              <a:lnSpc>
                <a:spcPct val="100000"/>
              </a:lnSpc>
              <a:spcBef>
                <a:spcPts val="0"/>
              </a:spcBef>
              <a:spcAft>
                <a:spcPts val="0"/>
              </a:spcAft>
              <a:buClr>
                <a:schemeClr val="lt1"/>
              </a:buClr>
              <a:buSzPts val="5600"/>
              <a:buNone/>
              <a:defRPr sz="5600">
                <a:solidFill>
                  <a:schemeClr val="lt1"/>
                </a:solidFill>
              </a:defRPr>
            </a:lvl8pPr>
            <a:lvl9pPr lvl="8" rtl="0" algn="ctr">
              <a:lnSpc>
                <a:spcPct val="100000"/>
              </a:lnSpc>
              <a:spcBef>
                <a:spcPts val="0"/>
              </a:spcBef>
              <a:spcAft>
                <a:spcPts val="0"/>
              </a:spcAft>
              <a:buClr>
                <a:schemeClr val="lt1"/>
              </a:buClr>
              <a:buSzPts val="5600"/>
              <a:buNone/>
              <a:defRPr sz="5600">
                <a:solidFill>
                  <a:schemeClr val="lt1"/>
                </a:solidFill>
              </a:defRPr>
            </a:lvl9pPr>
          </a:lstStyle>
          <a:p/>
        </p:txBody>
      </p:sp>
      <p:sp>
        <p:nvSpPr>
          <p:cNvPr id="436" name="Google Shape;436;g2f7228d1f74_4_1613"/>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pic>
        <p:nvPicPr>
          <p:cNvPr id="437" name="Google Shape;437;g2f7228d1f74_4_1613"/>
          <p:cNvPicPr preferRelativeResize="0"/>
          <p:nvPr/>
        </p:nvPicPr>
        <p:blipFill rotWithShape="1">
          <a:blip r:embed="rId4">
            <a:alphaModFix/>
          </a:blip>
          <a:srcRect b="0" l="0" r="0" t="0"/>
          <a:stretch/>
        </p:blipFill>
        <p:spPr>
          <a:xfrm>
            <a:off x="8840411" y="6088567"/>
            <a:ext cx="3054356" cy="546851"/>
          </a:xfrm>
          <a:prstGeom prst="rect">
            <a:avLst/>
          </a:prstGeom>
          <a:noFill/>
          <a:ln>
            <a:noFill/>
          </a:ln>
        </p:spPr>
      </p:pic>
      <p:sp>
        <p:nvSpPr>
          <p:cNvPr id="438" name="Google Shape;438;g2f7228d1f74_4_1613"/>
          <p:cNvSpPr/>
          <p:nvPr/>
        </p:nvSpPr>
        <p:spPr>
          <a:xfrm>
            <a:off x="50401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39" name="Google Shape;439;g2f7228d1f74_4_1613"/>
          <p:cNvPicPr preferRelativeResize="0"/>
          <p:nvPr/>
        </p:nvPicPr>
        <p:blipFill rotWithShape="1">
          <a:blip r:embed="rId5">
            <a:alphaModFix/>
          </a:blip>
          <a:srcRect b="0" l="18221" r="18221" t="2391"/>
          <a:stretch/>
        </p:blipFill>
        <p:spPr>
          <a:xfrm>
            <a:off x="2458600" y="0"/>
            <a:ext cx="2011665" cy="2059668"/>
          </a:xfrm>
          <a:prstGeom prst="rect">
            <a:avLst/>
          </a:prstGeom>
          <a:noFill/>
          <a:ln>
            <a:noFill/>
          </a:ln>
        </p:spPr>
      </p:pic>
      <p:pic>
        <p:nvPicPr>
          <p:cNvPr id="440" name="Google Shape;440;g2f7228d1f74_4_1613"/>
          <p:cNvPicPr preferRelativeResize="0"/>
          <p:nvPr/>
        </p:nvPicPr>
        <p:blipFill rotWithShape="1">
          <a:blip r:embed="rId6">
            <a:alphaModFix/>
          </a:blip>
          <a:srcRect b="0" l="16750" r="16750" t="0"/>
          <a:stretch/>
        </p:blipFill>
        <p:spPr>
          <a:xfrm>
            <a:off x="2458600" y="4798333"/>
            <a:ext cx="2011668" cy="2059667"/>
          </a:xfrm>
          <a:prstGeom prst="rect">
            <a:avLst/>
          </a:prstGeom>
          <a:noFill/>
          <a:ln>
            <a:noFill/>
          </a:ln>
        </p:spPr>
      </p:pic>
      <p:pic>
        <p:nvPicPr>
          <p:cNvPr id="441" name="Google Shape;441;g2f7228d1f74_4_1613"/>
          <p:cNvPicPr preferRelativeResize="0"/>
          <p:nvPr/>
        </p:nvPicPr>
        <p:blipFill rotWithShape="1">
          <a:blip r:embed="rId7">
            <a:alphaModFix/>
          </a:blip>
          <a:srcRect b="1616" l="36206" r="12496" t="1606"/>
          <a:stretch/>
        </p:blipFill>
        <p:spPr>
          <a:xfrm>
            <a:off x="2458600" y="2163900"/>
            <a:ext cx="2011667" cy="2530201"/>
          </a:xfrm>
          <a:prstGeom prst="rect">
            <a:avLst/>
          </a:prstGeom>
          <a:noFill/>
          <a:ln>
            <a:noFill/>
          </a:ln>
        </p:spPr>
      </p:pic>
      <p:pic>
        <p:nvPicPr>
          <p:cNvPr id="442" name="Google Shape;442;g2f7228d1f74_4_1613"/>
          <p:cNvPicPr preferRelativeResize="0"/>
          <p:nvPr/>
        </p:nvPicPr>
        <p:blipFill rotWithShape="1">
          <a:blip r:embed="rId8">
            <a:alphaModFix/>
          </a:blip>
          <a:srcRect b="0" l="22389" r="22422" t="38072"/>
          <a:stretch/>
        </p:blipFill>
        <p:spPr>
          <a:xfrm>
            <a:off x="319967" y="3780533"/>
            <a:ext cx="2011668" cy="3077467"/>
          </a:xfrm>
          <a:prstGeom prst="rect">
            <a:avLst/>
          </a:prstGeom>
          <a:noFill/>
          <a:ln>
            <a:noFill/>
          </a:ln>
        </p:spPr>
      </p:pic>
      <p:sp>
        <p:nvSpPr>
          <p:cNvPr id="443" name="Google Shape;443;g2f7228d1f74_4_1613"/>
          <p:cNvSpPr/>
          <p:nvPr/>
        </p:nvSpPr>
        <p:spPr>
          <a:xfrm>
            <a:off x="6225380" y="3389800"/>
            <a:ext cx="11853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4" name="Google Shape;444;g2f7228d1f74_4_1613"/>
          <p:cNvSpPr/>
          <p:nvPr/>
        </p:nvSpPr>
        <p:spPr>
          <a:xfrm>
            <a:off x="74105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45" name="Google Shape;445;g2f7228d1f74_4_1613"/>
          <p:cNvSpPr/>
          <p:nvPr/>
        </p:nvSpPr>
        <p:spPr>
          <a:xfrm>
            <a:off x="85957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Plain">
  <p:cSld name="TITLE_AND_BODY_1_1">
    <p:spTree>
      <p:nvGrpSpPr>
        <p:cNvPr id="446" name="Shape 446"/>
        <p:cNvGrpSpPr/>
        <p:nvPr/>
      </p:nvGrpSpPr>
      <p:grpSpPr>
        <a:xfrm>
          <a:off x="0" y="0"/>
          <a:ext cx="0" cy="0"/>
          <a:chOff x="0" y="0"/>
          <a:chExt cx="0" cy="0"/>
        </a:xfrm>
      </p:grpSpPr>
      <p:sp>
        <p:nvSpPr>
          <p:cNvPr id="447" name="Google Shape;447;g2f7228d1f74_4_162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4300"/>
              <a:buNone/>
              <a:defRPr/>
            </a:lvl2pPr>
            <a:lvl3pPr lvl="2" rtl="0" algn="l">
              <a:lnSpc>
                <a:spcPct val="100000"/>
              </a:lnSpc>
              <a:spcBef>
                <a:spcPts val="0"/>
              </a:spcBef>
              <a:spcAft>
                <a:spcPts val="0"/>
              </a:spcAft>
              <a:buSzPts val="4300"/>
              <a:buNone/>
              <a:defRPr/>
            </a:lvl3pPr>
            <a:lvl4pPr lvl="3" rtl="0" algn="l">
              <a:lnSpc>
                <a:spcPct val="100000"/>
              </a:lnSpc>
              <a:spcBef>
                <a:spcPts val="0"/>
              </a:spcBef>
              <a:spcAft>
                <a:spcPts val="0"/>
              </a:spcAft>
              <a:buSzPts val="4300"/>
              <a:buNone/>
              <a:defRPr/>
            </a:lvl4pPr>
            <a:lvl5pPr lvl="4" rtl="0" algn="l">
              <a:lnSpc>
                <a:spcPct val="100000"/>
              </a:lnSpc>
              <a:spcBef>
                <a:spcPts val="0"/>
              </a:spcBef>
              <a:spcAft>
                <a:spcPts val="0"/>
              </a:spcAft>
              <a:buSzPts val="4300"/>
              <a:buNone/>
              <a:defRPr/>
            </a:lvl5pPr>
            <a:lvl6pPr lvl="5" rtl="0" algn="l">
              <a:lnSpc>
                <a:spcPct val="100000"/>
              </a:lnSpc>
              <a:spcBef>
                <a:spcPts val="0"/>
              </a:spcBef>
              <a:spcAft>
                <a:spcPts val="0"/>
              </a:spcAft>
              <a:buSzPts val="4300"/>
              <a:buNone/>
              <a:defRPr/>
            </a:lvl6pPr>
            <a:lvl7pPr lvl="6" rtl="0" algn="l">
              <a:lnSpc>
                <a:spcPct val="100000"/>
              </a:lnSpc>
              <a:spcBef>
                <a:spcPts val="0"/>
              </a:spcBef>
              <a:spcAft>
                <a:spcPts val="0"/>
              </a:spcAft>
              <a:buSzPts val="4300"/>
              <a:buNone/>
              <a:defRPr/>
            </a:lvl7pPr>
            <a:lvl8pPr lvl="7" rtl="0" algn="l">
              <a:lnSpc>
                <a:spcPct val="100000"/>
              </a:lnSpc>
              <a:spcBef>
                <a:spcPts val="0"/>
              </a:spcBef>
              <a:spcAft>
                <a:spcPts val="0"/>
              </a:spcAft>
              <a:buSzPts val="4300"/>
              <a:buNone/>
              <a:defRPr/>
            </a:lvl8pPr>
            <a:lvl9pPr lvl="8" rtl="0" algn="l">
              <a:lnSpc>
                <a:spcPct val="100000"/>
              </a:lnSpc>
              <a:spcBef>
                <a:spcPts val="0"/>
              </a:spcBef>
              <a:spcAft>
                <a:spcPts val="0"/>
              </a:spcAft>
              <a:buSzPts val="4300"/>
              <a:buNone/>
              <a:defRPr/>
            </a:lvl9pPr>
          </a:lstStyle>
          <a:p/>
        </p:txBody>
      </p:sp>
      <p:sp>
        <p:nvSpPr>
          <p:cNvPr id="448" name="Google Shape;448;g2f7228d1f74_4_162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449" name="Google Shape;449;g2f7228d1f74_4_162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0" name="Google Shape;450;g2f7228d1f74_4_1626"/>
          <p:cNvPicPr preferRelativeResize="0"/>
          <p:nvPr/>
        </p:nvPicPr>
        <p:blipFill rotWithShape="1">
          <a:blip r:embed="rId2">
            <a:alphaModFix/>
          </a:blip>
          <a:srcRect b="0" l="377" r="377" t="0"/>
          <a:stretch/>
        </p:blipFill>
        <p:spPr>
          <a:xfrm>
            <a:off x="10909533" y="6217637"/>
            <a:ext cx="462180" cy="4657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1" name="Shape 451"/>
        <p:cNvGrpSpPr/>
        <p:nvPr/>
      </p:nvGrpSpPr>
      <p:grpSpPr>
        <a:xfrm>
          <a:off x="0" y="0"/>
          <a:ext cx="0" cy="0"/>
          <a:chOff x="0" y="0"/>
          <a:chExt cx="0" cy="0"/>
        </a:xfrm>
      </p:grpSpPr>
      <p:sp>
        <p:nvSpPr>
          <p:cNvPr id="452" name="Google Shape;452;g2f7228d1f74_4_163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3" name="Google Shape;453;g2f7228d1f74_4_1631"/>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54" name="Google Shape;454;g2f7228d1f74_4_1631"/>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455" name="Google Shape;455;g2f7228d1f74_4_1631"/>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400050" lvl="0" marL="457200" rtl="0" algn="l">
              <a:lnSpc>
                <a:spcPct val="115000"/>
              </a:lnSpc>
              <a:spcBef>
                <a:spcPts val="0"/>
              </a:spcBef>
              <a:spcAft>
                <a:spcPts val="0"/>
              </a:spcAft>
              <a:buSzPts val="2700"/>
              <a:buChar char="●"/>
              <a:defRPr/>
            </a:lvl1pPr>
            <a:lvl2pPr indent="-361950" lvl="1" marL="914400" rtl="0" algn="l">
              <a:lnSpc>
                <a:spcPct val="115000"/>
              </a:lnSpc>
              <a:spcBef>
                <a:spcPts val="0"/>
              </a:spcBef>
              <a:spcAft>
                <a:spcPts val="0"/>
              </a:spcAft>
              <a:buSzPts val="21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456" name="Google Shape;456;g2f7228d1f74_4_163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48" name="Shape 48"/>
        <p:cNvGrpSpPr/>
        <p:nvPr/>
      </p:nvGrpSpPr>
      <p:grpSpPr>
        <a:xfrm>
          <a:off x="0" y="0"/>
          <a:ext cx="0" cy="0"/>
          <a:chOff x="0" y="0"/>
          <a:chExt cx="0" cy="0"/>
        </a:xfrm>
      </p:grpSpPr>
      <p:sp>
        <p:nvSpPr>
          <p:cNvPr id="49" name="Google Shape;49;p33"/>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33"/>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
        <p:nvSpPr>
          <p:cNvPr id="53" name="Google Shape;53;p27"/>
          <p:cNvSpPr txBox="1"/>
          <p:nvPr>
            <p:ph type="ctrTitle"/>
          </p:nvPr>
        </p:nvSpPr>
        <p:spPr>
          <a:xfrm>
            <a:off x="1040524" y="1505698"/>
            <a:ext cx="10110900" cy="990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7"/>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7"/>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5.png"/><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theme" Target="../theme/theme2.xml"/><Relationship Id="rId10" Type="http://schemas.openxmlformats.org/officeDocument/2006/relationships/slideLayout" Target="../slideLayouts/slideLayout15.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10.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theme" Target="../theme/theme5.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slideLayout" Target="../slideLayouts/slideLayout56.xml"/><Relationship Id="rId23" Type="http://schemas.openxmlformats.org/officeDocument/2006/relationships/slideLayout" Target="../slideLayouts/slideLayout55.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26" Type="http://schemas.openxmlformats.org/officeDocument/2006/relationships/slideLayout" Target="../slideLayouts/slideLayout58.xml"/><Relationship Id="rId25" Type="http://schemas.openxmlformats.org/officeDocument/2006/relationships/slideLayout" Target="../slideLayouts/slideLayout57.xml"/><Relationship Id="rId28" Type="http://schemas.openxmlformats.org/officeDocument/2006/relationships/slideLayout" Target="../slideLayouts/slideLayout60.xml"/><Relationship Id="rId27" Type="http://schemas.openxmlformats.org/officeDocument/2006/relationships/slideLayout" Target="../slideLayouts/slideLayout59.xml"/><Relationship Id="rId5" Type="http://schemas.openxmlformats.org/officeDocument/2006/relationships/slideLayout" Target="../slideLayouts/slideLayout37.xml"/><Relationship Id="rId6" Type="http://schemas.openxmlformats.org/officeDocument/2006/relationships/slideLayout" Target="../slideLayouts/slideLayout38.xml"/><Relationship Id="rId29" Type="http://schemas.openxmlformats.org/officeDocument/2006/relationships/slideLayout" Target="../slideLayouts/slideLayout61.xml"/><Relationship Id="rId7" Type="http://schemas.openxmlformats.org/officeDocument/2006/relationships/slideLayout" Target="../slideLayouts/slideLayout39.xml"/><Relationship Id="rId8" Type="http://schemas.openxmlformats.org/officeDocument/2006/relationships/slideLayout" Target="../slideLayouts/slideLayout40.xml"/><Relationship Id="rId31" Type="http://schemas.openxmlformats.org/officeDocument/2006/relationships/slideLayout" Target="../slideLayouts/slideLayout63.xml"/><Relationship Id="rId30" Type="http://schemas.openxmlformats.org/officeDocument/2006/relationships/slideLayout" Target="../slideLayouts/slideLayout62.xml"/><Relationship Id="rId11" Type="http://schemas.openxmlformats.org/officeDocument/2006/relationships/slideLayout" Target="../slideLayouts/slideLayout43.xml"/><Relationship Id="rId33" Type="http://schemas.openxmlformats.org/officeDocument/2006/relationships/slideLayout" Target="../slideLayouts/slideLayout65.xml"/><Relationship Id="rId10" Type="http://schemas.openxmlformats.org/officeDocument/2006/relationships/slideLayout" Target="../slideLayouts/slideLayout42.xml"/><Relationship Id="rId32" Type="http://schemas.openxmlformats.org/officeDocument/2006/relationships/slideLayout" Target="../slideLayouts/slideLayout64.xml"/><Relationship Id="rId13" Type="http://schemas.openxmlformats.org/officeDocument/2006/relationships/slideLayout" Target="../slideLayouts/slideLayout45.xml"/><Relationship Id="rId35" Type="http://schemas.openxmlformats.org/officeDocument/2006/relationships/slideLayout" Target="../slideLayouts/slideLayout67.xml"/><Relationship Id="rId12" Type="http://schemas.openxmlformats.org/officeDocument/2006/relationships/slideLayout" Target="../slideLayouts/slideLayout44.xml"/><Relationship Id="rId34" Type="http://schemas.openxmlformats.org/officeDocument/2006/relationships/slideLayout" Target="../slideLayouts/slideLayout66.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36" Type="http://schemas.openxmlformats.org/officeDocument/2006/relationships/theme" Target="../theme/theme3.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g26f2faabbef_2_133"/>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g26f2faabbef_2_133"/>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g26f2faabbef_2_133"/>
          <p:cNvSpPr/>
          <p:nvPr/>
        </p:nvSpPr>
        <p:spPr>
          <a:xfrm>
            <a:off x="0" y="6256612"/>
            <a:ext cx="12192000" cy="609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g26f2faabbef_2_13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g26f2faabbef_2_133"/>
          <p:cNvPicPr preferRelativeResize="0"/>
          <p:nvPr/>
        </p:nvPicPr>
        <p:blipFill rotWithShape="1">
          <a:blip r:embed="rId1">
            <a:alphaModFix/>
          </a:blip>
          <a:srcRect b="0" l="0" r="0" t="0"/>
          <a:stretch/>
        </p:blipFill>
        <p:spPr>
          <a:xfrm>
            <a:off x="274320" y="6364224"/>
            <a:ext cx="2268059" cy="384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 name="Shape 41"/>
        <p:cNvGrpSpPr/>
        <p:nvPr/>
      </p:nvGrpSpPr>
      <p:grpSpPr>
        <a:xfrm>
          <a:off x="0" y="0"/>
          <a:ext cx="0" cy="0"/>
          <a:chOff x="0" y="0"/>
          <a:chExt cx="0" cy="0"/>
        </a:xfrm>
      </p:grpSpPr>
      <p:sp>
        <p:nvSpPr>
          <p:cNvPr id="42" name="Google Shape;42;p26"/>
          <p:cNvSpPr txBox="1"/>
          <p:nvPr>
            <p:ph type="title"/>
          </p:nvPr>
        </p:nvSpPr>
        <p:spPr>
          <a:xfrm>
            <a:off x="183931" y="2168288"/>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Trebuchet MS"/>
              <a:buNone/>
              <a:defRPr b="1" i="0" sz="6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26"/>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44" name="Google Shape;44;p26"/>
          <p:cNvSpPr/>
          <p:nvPr/>
        </p:nvSpPr>
        <p:spPr>
          <a:xfrm>
            <a:off x="0" y="6256612"/>
            <a:ext cx="12192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26"/>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lock&#10;&#10;Description automatically generated" id="46" name="Google Shape;46;p26"/>
          <p:cNvPicPr preferRelativeResize="0"/>
          <p:nvPr/>
        </p:nvPicPr>
        <p:blipFill rotWithShape="1">
          <a:blip r:embed="rId1">
            <a:alphaModFix/>
          </a:blip>
          <a:srcRect b="0" l="0" r="0" t="0"/>
          <a:stretch/>
        </p:blipFill>
        <p:spPr>
          <a:xfrm>
            <a:off x="274674" y="6363571"/>
            <a:ext cx="2214119" cy="379490"/>
          </a:xfrm>
          <a:prstGeom prst="rect">
            <a:avLst/>
          </a:prstGeom>
          <a:noFill/>
          <a:ln>
            <a:noFill/>
          </a:ln>
        </p:spPr>
      </p:pic>
      <p:pic>
        <p:nvPicPr>
          <p:cNvPr id="47" name="Google Shape;47;p26"/>
          <p:cNvPicPr preferRelativeResize="0"/>
          <p:nvPr/>
        </p:nvPicPr>
        <p:blipFill rotWithShape="1">
          <a:blip r:embed="rId2">
            <a:alphaModFix/>
          </a:blip>
          <a:srcRect b="7859" l="0" r="0" t="6690"/>
          <a:stretch/>
        </p:blipFill>
        <p:spPr>
          <a:xfrm>
            <a:off x="2577174" y="6256612"/>
            <a:ext cx="2290918" cy="5405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g2f7228d1f74_4_1261"/>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g2f7228d1f74_4_1261"/>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g2f7228d1f74_4_1261"/>
          <p:cNvSpPr/>
          <p:nvPr/>
        </p:nvSpPr>
        <p:spPr>
          <a:xfrm>
            <a:off x="0" y="6256612"/>
            <a:ext cx="12192000" cy="609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g2f7228d1f74_4_126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86" name="Google Shape;86;g2f7228d1f74_4_1261"/>
          <p:cNvPicPr preferRelativeResize="0"/>
          <p:nvPr/>
        </p:nvPicPr>
        <p:blipFill rotWithShape="1">
          <a:blip r:embed="rId1">
            <a:alphaModFix/>
          </a:blip>
          <a:srcRect b="0" l="0" r="0" t="0"/>
          <a:stretch/>
        </p:blipFill>
        <p:spPr>
          <a:xfrm>
            <a:off x="274320" y="6364224"/>
            <a:ext cx="2268059" cy="384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6" name="Shape 156"/>
        <p:cNvGrpSpPr/>
        <p:nvPr/>
      </p:nvGrpSpPr>
      <p:grpSpPr>
        <a:xfrm>
          <a:off x="0" y="0"/>
          <a:ext cx="0" cy="0"/>
          <a:chOff x="0" y="0"/>
          <a:chExt cx="0" cy="0"/>
        </a:xfrm>
      </p:grpSpPr>
      <p:sp>
        <p:nvSpPr>
          <p:cNvPr id="157" name="Google Shape;157;g2f7228d1f74_4_133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2pPr>
            <a:lvl3pPr lvl="2"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3pPr>
            <a:lvl4pPr lvl="3"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4pPr>
            <a:lvl5pPr lvl="4"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5pPr>
            <a:lvl6pPr lvl="5"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6pPr>
            <a:lvl7pPr lvl="6"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7pPr>
            <a:lvl8pPr lvl="7"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8pPr>
            <a:lvl9pPr lvl="8"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9pPr>
          </a:lstStyle>
          <a:p/>
        </p:txBody>
      </p:sp>
      <p:sp>
        <p:nvSpPr>
          <p:cNvPr id="158" name="Google Shape;158;g2f7228d1f74_4_133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marR="0" rtl="0" algn="l">
              <a:lnSpc>
                <a:spcPct val="115000"/>
              </a:lnSpc>
              <a:spcBef>
                <a:spcPts val="0"/>
              </a:spcBef>
              <a:spcAft>
                <a:spcPts val="0"/>
              </a:spcAft>
              <a:buClr>
                <a:schemeClr val="dk1"/>
              </a:buClr>
              <a:buSzPts val="2700"/>
              <a:buFont typeface="Trebuchet MS"/>
              <a:buChar char="●"/>
              <a:defRPr b="0" i="0" sz="2700" u="none" cap="none" strike="noStrike">
                <a:solidFill>
                  <a:schemeClr val="dk1"/>
                </a:solidFill>
                <a:latin typeface="Trebuchet MS"/>
                <a:ea typeface="Trebuchet MS"/>
                <a:cs typeface="Trebuchet MS"/>
                <a:sym typeface="Trebuchet MS"/>
              </a:defRPr>
            </a:lvl1pPr>
            <a:lvl2pPr indent="-361950" lvl="1" marL="914400" marR="0" rtl="0" algn="l">
              <a:lnSpc>
                <a:spcPct val="115000"/>
              </a:lnSpc>
              <a:spcBef>
                <a:spcPts val="0"/>
              </a:spcBef>
              <a:spcAft>
                <a:spcPts val="0"/>
              </a:spcAft>
              <a:buClr>
                <a:schemeClr val="dk1"/>
              </a:buClr>
              <a:buSzPts val="2100"/>
              <a:buFont typeface="Trebuchet MS"/>
              <a:buChar char="○"/>
              <a:defRPr b="0" i="0" sz="2100" u="none" cap="none" strike="noStrike">
                <a:solidFill>
                  <a:schemeClr val="dk1"/>
                </a:solidFill>
                <a:latin typeface="Trebuchet MS"/>
                <a:ea typeface="Trebuchet MS"/>
                <a:cs typeface="Trebuchet MS"/>
                <a:sym typeface="Trebuchet MS"/>
              </a:defRPr>
            </a:lvl2pPr>
            <a:lvl3pPr indent="-349250" lvl="2" marL="13716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3pPr>
            <a:lvl4pPr indent="-349250" lvl="3" marL="18288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4pPr>
            <a:lvl5pPr indent="-349250" lvl="4" marL="22860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5pPr>
            <a:lvl6pPr indent="-349250" lvl="5" marL="27432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6pPr>
            <a:lvl7pPr indent="-349250" lvl="6" marL="32004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7pPr>
            <a:lvl8pPr indent="-349250" lvl="7" marL="36576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8pPr>
            <a:lvl9pPr indent="-349250" lvl="8" marL="41148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9pPr>
          </a:lstStyle>
          <a:p/>
        </p:txBody>
      </p:sp>
      <p:sp>
        <p:nvSpPr>
          <p:cNvPr id="159" name="Google Shape;159;g2f7228d1f74_4_133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hcpf.colorado.gov/sbhs-billing-manu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47.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38.png"/><Relationship Id="rId5"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rive.google.com/file/d/1NqOBy8J-wUARCxogVIPg5mc8dKcYNUjl/view" TargetMode="Externa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hcpf.colorado.gov/regional-provider-support" TargetMode="External"/><Relationship Id="rId4" Type="http://schemas.openxmlformats.org/officeDocument/2006/relationships/hyperlink" Target="https://hcpf.colorado.gov/sites/hcpf/files/Revalidation%20And%20NPI%20Fact%20Sheet%20Final_v3.pdf" TargetMode="External"/><Relationship Id="rId5" Type="http://schemas.openxmlformats.org/officeDocument/2006/relationships/hyperlink" Target="https://hcpf.colorado.gov/sites/hcpf/files/NPI%20FAQs%20V3.0%202-20-20.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hcpf.colorado.gov/safetynetproviders" TargetMode="External"/><Relationship Id="rId4" Type="http://schemas.openxmlformats.org/officeDocument/2006/relationships/hyperlink" Target="mailto:hcpf_safetynetforum@state.co.us" TargetMode="External"/><Relationship Id="rId5" Type="http://schemas.openxmlformats.org/officeDocument/2006/relationships/hyperlink" Target="mailto:safetynettta@healthmanagement.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hyperlink" Target="http://hcpf.colorado.gov/safetynetprovider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40.png"/><Relationship Id="rId5" Type="http://schemas.openxmlformats.org/officeDocument/2006/relationships/hyperlink" Target="http://hcpf.colorado.gov/training-libra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hcpf.colorado.gov/training-library" TargetMode="External"/><Relationship Id="rId4" Type="http://schemas.openxmlformats.org/officeDocument/2006/relationships/hyperlink" Target="https://hcpf.colorado.gov/safetynetproviders" TargetMode="External"/><Relationship Id="rId5"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hyperlink" Target="http://hcpf.colorado.gov/safetynetproviders" TargetMode="External"/><Relationship Id="rId5" Type="http://schemas.openxmlformats.org/officeDocument/2006/relationships/image" Target="../media/image46.png"/><Relationship Id="rId6" Type="http://schemas.openxmlformats.org/officeDocument/2006/relationships/hyperlink" Target="mailto:info@safetynetprovider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hyperlink" Target="https://healthmanagement.zoom.us/meeting/register/tJUudu6oqj0jHNX98egj4NXwCo5pIeOzrdxj#/registr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us06web.zoom.us/webinar/register/WN_opAQo4b9Ttib1xPpFJJnOQ#/registration" TargetMode="External"/><Relationship Id="rId4" Type="http://schemas.openxmlformats.org/officeDocument/2006/relationships/hyperlink" Target="https://bha.colorado.gov/resources/laws-rules" TargetMode="External"/><Relationship Id="rId9" Type="http://schemas.openxmlformats.org/officeDocument/2006/relationships/hyperlink" Target="mailto:hcpf_safetynetforum@state.co.us" TargetMode="External"/><Relationship Id="rId5" Type="http://schemas.openxmlformats.org/officeDocument/2006/relationships/hyperlink" Target="https://calendar.google.com/calendar/u/0/appointments/schedules/AcZssZ0AGKNQzSTiJxXGkgPos0kNKMvtYnM45hwKuBg62GD8fkY5UJCOAMxXrRla8QiDdwL3rBKjNVnV" TargetMode="External"/><Relationship Id="rId6" Type="http://schemas.openxmlformats.org/officeDocument/2006/relationships/hyperlink" Target="mailto:cdhs_bharulefeedback@state.co.us" TargetMode="External"/><Relationship Id="rId7" Type="http://schemas.openxmlformats.org/officeDocument/2006/relationships/hyperlink" Target="https://calendar.google.com/calendar/u/0/appointments/schedules/AcZssZ0AGKNQzSTiJxXGkgPos0kNKMvtYnM45hwKuBg62GD8fkY5UJCOAMxXrRla8QiDdwL3rBKjNVnV" TargetMode="External"/><Relationship Id="rId8" Type="http://schemas.openxmlformats.org/officeDocument/2006/relationships/hyperlink" Target="https://hcpf.colorado.gov/safetynetproviders" TargetMode="External"/><Relationship Id="rId11" Type="http://schemas.openxmlformats.org/officeDocument/2006/relationships/image" Target="../media/image13.png"/><Relationship Id="rId10" Type="http://schemas.openxmlformats.org/officeDocument/2006/relationships/hyperlink" Target="mailto:safetynettta@healthmanagemen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socgov06.my.salesforce-sites.com/LADDERS/OBH_ProviderReg_AgencyInfo" TargetMode="External"/><Relationship Id="rId4" Type="http://schemas.openxmlformats.org/officeDocument/2006/relationships/hyperlink" Target="https://bha.colorado.gov/resources/laws-rules" TargetMode="External"/><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calendar.google.com/calendar/u/0/appointments/schedules/AcZssZ0AGKNQzSTiJxXGkgPos0kNKMvtYnM45hwKuBg62GD8fkY5UJCOAMxXrRla8QiDdwL3rBKjNVnV" TargetMode="External"/><Relationship Id="rId4" Type="http://schemas.openxmlformats.org/officeDocument/2006/relationships/hyperlink" Target="mailto:cdhs_bharulefeedback@state.co.us" TargetMode="External"/><Relationship Id="rId5" Type="http://schemas.openxmlformats.org/officeDocument/2006/relationships/hyperlink" Target="https://calendar.google.com/calendar/u/0/appointments/schedules/AcZssZ0AGKNQzSTiJxXGkgPos0kNKMvtYnM45hwKuBg62GD8fkY5UJCOAMxXrRla8QiDdwL3rBKjNVn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257741e16b_0_22"/>
          <p:cNvSpPr txBox="1"/>
          <p:nvPr>
            <p:ph type="title"/>
          </p:nvPr>
        </p:nvSpPr>
        <p:spPr>
          <a:xfrm>
            <a:off x="691100" y="129000"/>
            <a:ext cx="11353800" cy="3105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Safety Net Provider Forum</a:t>
            </a:r>
            <a:endParaRPr/>
          </a:p>
          <a:p>
            <a:pPr indent="0" lvl="0" marL="0" rtl="0" algn="ctr">
              <a:lnSpc>
                <a:spcPct val="90000"/>
              </a:lnSpc>
              <a:spcBef>
                <a:spcPts val="0"/>
              </a:spcBef>
              <a:spcAft>
                <a:spcPts val="0"/>
              </a:spcAft>
              <a:buClr>
                <a:schemeClr val="lt1"/>
              </a:buClr>
              <a:buSzPts val="6000"/>
              <a:buFont typeface="Trebuchet MS"/>
              <a:buNone/>
            </a:pPr>
            <a:r>
              <a:rPr b="0" lang="en-US" sz="3000">
                <a:highlight>
                  <a:schemeClr val="accent1"/>
                </a:highlight>
                <a:latin typeface="Roboto"/>
                <a:ea typeface="Roboto"/>
                <a:cs typeface="Roboto"/>
                <a:sym typeface="Roboto"/>
              </a:rPr>
              <a:t>August 30</a:t>
            </a:r>
            <a:r>
              <a:rPr b="0" lang="en-US" sz="3000">
                <a:highlight>
                  <a:schemeClr val="accent1"/>
                </a:highlight>
                <a:latin typeface="Roboto"/>
                <a:ea typeface="Roboto"/>
                <a:cs typeface="Roboto"/>
                <a:sym typeface="Roboto"/>
              </a:rPr>
              <a:t>, 2024</a:t>
            </a:r>
            <a:endParaRPr sz="3000">
              <a:highlight>
                <a:schemeClr val="accent1"/>
              </a:highlight>
            </a:endParaRPr>
          </a:p>
        </p:txBody>
      </p:sp>
      <p:sp>
        <p:nvSpPr>
          <p:cNvPr id="463" name="Google Shape;463;g2257741e16b_0_22"/>
          <p:cNvSpPr txBox="1"/>
          <p:nvPr/>
        </p:nvSpPr>
        <p:spPr>
          <a:xfrm>
            <a:off x="968825" y="3234600"/>
            <a:ext cx="9990000" cy="235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0"/>
                  </a:ext>
                </a:extLst>
              </a:rPr>
              <a:t>Presented by:</a:t>
            </a:r>
            <a:endParaRPr b="0" i="0" sz="2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200"/>
              <a:buFont typeface="Arial"/>
              <a:buNone/>
            </a:pPr>
            <a:r>
              <a:rPr b="0" i="0" lang="en-US" sz="22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1"/>
                  </a:ext>
                </a:extLst>
              </a:rPr>
              <a:t>Mel Tyler, Safety Net Unit Manager - BHA</a:t>
            </a:r>
            <a:endParaRPr b="0" i="0" sz="2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200"/>
              <a:buFont typeface="Arial"/>
              <a:buNone/>
            </a:pPr>
            <a:r>
              <a:rPr lang="en-US" sz="2200">
                <a:solidFill>
                  <a:schemeClr val="lt1"/>
                </a:solidFill>
                <a:latin typeface="Trebuchet MS"/>
                <a:ea typeface="Trebuchet MS"/>
                <a:cs typeface="Trebuchet MS"/>
                <a:sym typeface="Trebuchet MS"/>
              </a:rPr>
              <a:t>Meghan Morrissey</a:t>
            </a:r>
            <a:r>
              <a:rPr b="0" i="0" lang="en-US" sz="2200" u="none" cap="none" strike="noStrike">
                <a:solidFill>
                  <a:schemeClr val="lt1"/>
                </a:solidFill>
                <a:latin typeface="Trebuchet MS"/>
                <a:ea typeface="Trebuchet MS"/>
                <a:cs typeface="Trebuchet MS"/>
                <a:sym typeface="Trebuchet MS"/>
              </a:rPr>
              <a:t>, </a:t>
            </a:r>
            <a:r>
              <a:rPr lang="en-US" sz="2200">
                <a:solidFill>
                  <a:schemeClr val="lt1"/>
                </a:solidFill>
                <a:latin typeface="Trebuchet MS"/>
                <a:ea typeface="Trebuchet MS"/>
                <a:cs typeface="Trebuchet MS"/>
                <a:sym typeface="Trebuchet MS"/>
              </a:rPr>
              <a:t>Safety Net and Acute Care Unit Supervisor</a:t>
            </a:r>
            <a:r>
              <a:rPr b="0" i="0" lang="en-US" sz="2200" u="none" cap="none" strike="noStrike">
                <a:solidFill>
                  <a:schemeClr val="lt1"/>
                </a:solidFill>
                <a:latin typeface="Trebuchet MS"/>
                <a:ea typeface="Trebuchet MS"/>
                <a:cs typeface="Trebuchet MS"/>
                <a:sym typeface="Trebuchet MS"/>
              </a:rPr>
              <a:t> - HCPF</a:t>
            </a:r>
            <a:endParaRPr b="0" i="0" sz="2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2"/>
                  </a:ext>
                </a:extLst>
              </a:rPr>
              <a:t>Angie Bergefurd, Health Management Associates - HMA</a:t>
            </a:r>
            <a:endParaRPr b="0" i="0" sz="2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2f7d3ac1ffb_0_0"/>
          <p:cNvSpPr txBox="1"/>
          <p:nvPr>
            <p:ph type="ctrTitle"/>
          </p:nvPr>
        </p:nvSpPr>
        <p:spPr>
          <a:xfrm>
            <a:off x="1040549" y="3428998"/>
            <a:ext cx="10110900" cy="990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lang="en-US"/>
              <a:t>Crisis &amp; Safety Net</a:t>
            </a:r>
            <a:endParaRPr/>
          </a:p>
          <a:p>
            <a:pPr indent="0" lvl="0" marL="0" rtl="0" algn="ctr">
              <a:lnSpc>
                <a:spcPct val="90000"/>
              </a:lnSpc>
              <a:spcBef>
                <a:spcPts val="0"/>
              </a:spcBef>
              <a:spcAft>
                <a:spcPts val="0"/>
              </a:spcAft>
              <a:buSzPts val="6000"/>
              <a:buNone/>
            </a:pPr>
            <a:r>
              <a:t/>
            </a:r>
            <a:endParaRPr sz="2700"/>
          </a:p>
          <a:p>
            <a:pPr indent="0" lvl="0" marL="0" rtl="0" algn="ctr">
              <a:lnSpc>
                <a:spcPct val="90000"/>
              </a:lnSpc>
              <a:spcBef>
                <a:spcPts val="0"/>
              </a:spcBef>
              <a:spcAft>
                <a:spcPts val="0"/>
              </a:spcAft>
              <a:buSzPts val="6000"/>
              <a:buNone/>
            </a:pPr>
            <a:r>
              <a:t/>
            </a:r>
            <a:endParaRPr sz="2700"/>
          </a:p>
          <a:p>
            <a:pPr indent="0" lvl="0" marL="0" rtl="0" algn="ctr">
              <a:lnSpc>
                <a:spcPct val="90000"/>
              </a:lnSpc>
              <a:spcBef>
                <a:spcPts val="0"/>
              </a:spcBef>
              <a:spcAft>
                <a:spcPts val="0"/>
              </a:spcAft>
              <a:buSzPts val="6000"/>
              <a:buNone/>
            </a:pPr>
            <a:r>
              <a:t/>
            </a:r>
            <a:endParaRPr sz="2900"/>
          </a:p>
          <a:p>
            <a:pPr indent="0" lvl="0" marL="0" rtl="0" algn="ctr">
              <a:lnSpc>
                <a:spcPct val="90000"/>
              </a:lnSpc>
              <a:spcBef>
                <a:spcPts val="0"/>
              </a:spcBef>
              <a:spcAft>
                <a:spcPts val="0"/>
              </a:spcAft>
              <a:buSzPts val="6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f7228d1f74_4_125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300"/>
              <a:buNone/>
            </a:pPr>
            <a:r>
              <a:rPr lang="en-US" sz="4000"/>
              <a:t>Agency Providing Crisis Services - BHA Licensing</a:t>
            </a:r>
            <a:endParaRPr sz="4000"/>
          </a:p>
        </p:txBody>
      </p:sp>
      <p:sp>
        <p:nvSpPr>
          <p:cNvPr id="537" name="Google Shape;537;g2f7228d1f74_4_125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pic>
        <p:nvPicPr>
          <p:cNvPr descr="BHA licensed options showing the various ways that crisis services may be licensed, including Essential Provider, Comprehensive Provider, or BHE License with Crisis Endorsement (WIC&lt; ATU, CSU, Respite, Mobile Crisis)" id="538" name="Google Shape;538;g2f7228d1f74_4_1253"/>
          <p:cNvPicPr preferRelativeResize="0"/>
          <p:nvPr/>
        </p:nvPicPr>
        <p:blipFill rotWithShape="1">
          <a:blip r:embed="rId3">
            <a:alphaModFix/>
          </a:blip>
          <a:srcRect b="0" l="0" r="0" t="0"/>
          <a:stretch/>
        </p:blipFill>
        <p:spPr>
          <a:xfrm>
            <a:off x="2942425" y="1535525"/>
            <a:ext cx="6307050" cy="4724150"/>
          </a:xfrm>
          <a:prstGeom prst="rect">
            <a:avLst/>
          </a:prstGeom>
          <a:noFill/>
          <a:ln>
            <a:noFill/>
          </a:ln>
        </p:spPr>
      </p:pic>
      <p:pic>
        <p:nvPicPr>
          <p:cNvPr id="539" name="Google Shape;539;g2f7228d1f74_4_1253"/>
          <p:cNvPicPr preferRelativeResize="0"/>
          <p:nvPr/>
        </p:nvPicPr>
        <p:blipFill rotWithShape="1">
          <a:blip r:embed="rId4">
            <a:alphaModFix/>
          </a:blip>
          <a:srcRect b="0" l="0" r="0" t="0"/>
          <a:stretch/>
        </p:blipFill>
        <p:spPr>
          <a:xfrm>
            <a:off x="3301700" y="5028392"/>
            <a:ext cx="2261350" cy="11892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f7228d1f74_4_1246"/>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MCR is part of the Safety Net</a:t>
            </a:r>
            <a:endParaRPr/>
          </a:p>
        </p:txBody>
      </p:sp>
      <p:sp>
        <p:nvSpPr>
          <p:cNvPr id="546" name="Google Shape;546;g2f7228d1f74_4_1246"/>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The MCR services codes: </a:t>
            </a:r>
            <a:endParaRPr/>
          </a:p>
          <a:p>
            <a:pPr indent="-400050" lvl="0" marL="457200" rtl="0" algn="l">
              <a:lnSpc>
                <a:spcPct val="90000"/>
              </a:lnSpc>
              <a:spcBef>
                <a:spcPts val="1000"/>
              </a:spcBef>
              <a:spcAft>
                <a:spcPts val="0"/>
              </a:spcAft>
              <a:buSzPts val="2700"/>
              <a:buChar char="•"/>
            </a:pPr>
            <a:r>
              <a:rPr lang="en-US" sz="2700"/>
              <a:t>90839 with ET modifier </a:t>
            </a:r>
            <a:endParaRPr sz="2700"/>
          </a:p>
          <a:p>
            <a:pPr indent="-400050" lvl="0" marL="457200" rtl="0" algn="l">
              <a:lnSpc>
                <a:spcPct val="90000"/>
              </a:lnSpc>
              <a:spcBef>
                <a:spcPts val="0"/>
              </a:spcBef>
              <a:spcAft>
                <a:spcPts val="0"/>
              </a:spcAft>
              <a:buSzPts val="2700"/>
              <a:buChar char="•"/>
            </a:pPr>
            <a:r>
              <a:rPr lang="en-US" sz="2700"/>
              <a:t>H2011 with ET modifier </a:t>
            </a:r>
            <a:endParaRPr sz="2700"/>
          </a:p>
          <a:p>
            <a:pPr indent="0" lvl="0" marL="0" rtl="0" algn="l">
              <a:lnSpc>
                <a:spcPct val="90000"/>
              </a:lnSpc>
              <a:spcBef>
                <a:spcPts val="1000"/>
              </a:spcBef>
              <a:spcAft>
                <a:spcPts val="0"/>
              </a:spcAft>
              <a:buSzPts val="3600"/>
              <a:buNone/>
            </a:pPr>
            <a:r>
              <a:rPr lang="en-US"/>
              <a:t>may be provided by:</a:t>
            </a:r>
            <a:endParaRPr/>
          </a:p>
          <a:p>
            <a:pPr indent="-400050" lvl="0" marL="457200" rtl="0" algn="l">
              <a:lnSpc>
                <a:spcPct val="90000"/>
              </a:lnSpc>
              <a:spcBef>
                <a:spcPts val="1000"/>
              </a:spcBef>
              <a:spcAft>
                <a:spcPts val="0"/>
              </a:spcAft>
              <a:buSzPts val="2700"/>
              <a:buChar char="•"/>
            </a:pPr>
            <a:r>
              <a:rPr lang="en-US" sz="2700">
                <a:extLst>
                  <a:ext uri="http://customooxmlschemas.google.com/">
                    <go:slidesCustomData xmlns:go="http://customooxmlschemas.google.com/" textRoundtripDataId="34"/>
                  </a:ext>
                </a:extLst>
              </a:rPr>
              <a:t>Crisis Services PT 95, Speciality 772 MCR </a:t>
            </a:r>
            <a:endParaRPr sz="2700">
              <a:extLst>
                <a:ext uri="http://customooxmlschemas.google.com/">
                  <go:slidesCustomData xmlns:go="http://customooxmlschemas.google.com/" textRoundtripDataId="35"/>
                </a:ext>
              </a:extLst>
            </a:endParaRPr>
          </a:p>
          <a:p>
            <a:pPr indent="-400050" lvl="1" marL="914400" rtl="0" algn="l">
              <a:lnSpc>
                <a:spcPct val="90000"/>
              </a:lnSpc>
              <a:spcBef>
                <a:spcPts val="0"/>
              </a:spcBef>
              <a:spcAft>
                <a:spcPts val="0"/>
              </a:spcAft>
              <a:buSzPts val="2700"/>
              <a:buChar char="⮚"/>
            </a:pPr>
            <a:r>
              <a:rPr lang="en-US" sz="2700">
                <a:extLst>
                  <a:ext uri="http://customooxmlschemas.google.com/">
                    <go:slidesCustomData xmlns:go="http://customooxmlschemas.google.com/" textRoundtripDataId="36"/>
                  </a:ext>
                </a:extLst>
              </a:rPr>
              <a:t>with essential approval</a:t>
            </a:r>
            <a:endParaRPr sz="2700">
              <a:extLst>
                <a:ext uri="http://customooxmlschemas.google.com/">
                  <go:slidesCustomData xmlns:go="http://customooxmlschemas.google.com/" textRoundtripDataId="37"/>
                </a:ext>
              </a:extLst>
            </a:endParaRPr>
          </a:p>
          <a:p>
            <a:pPr indent="-400050" lvl="1" marL="914400" rtl="0" algn="l">
              <a:lnSpc>
                <a:spcPct val="90000"/>
              </a:lnSpc>
              <a:spcBef>
                <a:spcPts val="0"/>
              </a:spcBef>
              <a:spcAft>
                <a:spcPts val="0"/>
              </a:spcAft>
              <a:buSzPts val="2700"/>
              <a:buChar char="⮚"/>
            </a:pPr>
            <a:r>
              <a:rPr lang="en-US" sz="2700">
                <a:extLst>
                  <a:ext uri="http://customooxmlschemas.google.com/">
                    <go:slidesCustomData xmlns:go="http://customooxmlschemas.google.com/" textRoundtripDataId="38"/>
                  </a:ext>
                </a:extLst>
              </a:rPr>
              <a:t>without essential approval</a:t>
            </a:r>
            <a:endParaRPr sz="2700">
              <a:extLst>
                <a:ext uri="http://customooxmlschemas.google.com/">
                  <go:slidesCustomData xmlns:go="http://customooxmlschemas.google.com/" textRoundtripDataId="39"/>
                </a:ext>
              </a:extLst>
            </a:endParaRPr>
          </a:p>
          <a:p>
            <a:pPr indent="-400050" lvl="0" marL="457200" rtl="0" algn="l">
              <a:lnSpc>
                <a:spcPct val="90000"/>
              </a:lnSpc>
              <a:spcBef>
                <a:spcPts val="0"/>
              </a:spcBef>
              <a:spcAft>
                <a:spcPts val="0"/>
              </a:spcAft>
              <a:buSzPts val="2700"/>
              <a:buChar char="•"/>
            </a:pPr>
            <a:r>
              <a:rPr lang="en-US" sz="2700">
                <a:extLst>
                  <a:ext uri="http://customooxmlschemas.google.com/">
                    <go:slidesCustomData xmlns:go="http://customooxmlschemas.google.com/" textRoundtripDataId="40"/>
                  </a:ext>
                </a:extLst>
              </a:rPr>
              <a:t>Comprehensive Safety Net PT 78, Specialty 887</a:t>
            </a:r>
            <a:endParaRPr sz="2700"/>
          </a:p>
        </p:txBody>
      </p:sp>
      <p:sp>
        <p:nvSpPr>
          <p:cNvPr id="547" name="Google Shape;547;g2f7228d1f74_4_1246"/>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789915e218_0_105"/>
          <p:cNvSpPr txBox="1"/>
          <p:nvPr>
            <p:ph type="ctrTitle"/>
          </p:nvPr>
        </p:nvSpPr>
        <p:spPr>
          <a:xfrm>
            <a:off x="1040549" y="3428998"/>
            <a:ext cx="10110900" cy="990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lang="en-US"/>
              <a:t>HCPF</a:t>
            </a:r>
            <a:endParaRPr/>
          </a:p>
          <a:p>
            <a:pPr indent="0" lvl="0" marL="0" rtl="0" algn="ctr">
              <a:lnSpc>
                <a:spcPct val="90000"/>
              </a:lnSpc>
              <a:spcBef>
                <a:spcPts val="0"/>
              </a:spcBef>
              <a:spcAft>
                <a:spcPts val="0"/>
              </a:spcAft>
              <a:buSzPts val="6000"/>
              <a:buNone/>
            </a:pPr>
            <a:r>
              <a:t/>
            </a:r>
            <a:endParaRPr sz="2700"/>
          </a:p>
          <a:p>
            <a:pPr indent="0" lvl="0" marL="0" rtl="0" algn="ctr">
              <a:lnSpc>
                <a:spcPct val="90000"/>
              </a:lnSpc>
              <a:spcBef>
                <a:spcPts val="0"/>
              </a:spcBef>
              <a:spcAft>
                <a:spcPts val="0"/>
              </a:spcAft>
              <a:buSzPts val="6000"/>
              <a:buNone/>
            </a:pPr>
            <a:r>
              <a:t/>
            </a:r>
            <a:endParaRPr sz="2700"/>
          </a:p>
          <a:p>
            <a:pPr indent="0" lvl="0" marL="0" rtl="0" algn="ctr">
              <a:lnSpc>
                <a:spcPct val="90000"/>
              </a:lnSpc>
              <a:spcBef>
                <a:spcPts val="0"/>
              </a:spcBef>
              <a:spcAft>
                <a:spcPts val="0"/>
              </a:spcAft>
              <a:buSzPts val="6000"/>
              <a:buNone/>
            </a:pPr>
            <a:r>
              <a:t/>
            </a:r>
            <a:endParaRPr sz="2900"/>
          </a:p>
          <a:p>
            <a:pPr indent="0" lvl="0" marL="0" rtl="0" algn="ctr">
              <a:lnSpc>
                <a:spcPct val="90000"/>
              </a:lnSpc>
              <a:spcBef>
                <a:spcPts val="0"/>
              </a:spcBef>
              <a:spcAft>
                <a:spcPts val="0"/>
              </a:spcAft>
              <a:buSzPts val="6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descr="Graph showing HCPF Enrolled Essential Providers by provider type. 12 providers are PT 25, 40 providers are PT 64, 5 providers are PT 95, 1 provider is PT 16, 1 provider is PT 38&#10;" id="559" name="Google Shape;559;g2789915e218_0_0" title="Chart"/>
          <p:cNvPicPr preferRelativeResize="0"/>
          <p:nvPr/>
        </p:nvPicPr>
        <p:blipFill>
          <a:blip r:embed="rId3">
            <a:alphaModFix/>
          </a:blip>
          <a:stretch>
            <a:fillRect/>
          </a:stretch>
        </p:blipFill>
        <p:spPr>
          <a:xfrm>
            <a:off x="1654350" y="563300"/>
            <a:ext cx="8572500" cy="53006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2f73e486f6f_3_26"/>
          <p:cNvSpPr txBox="1"/>
          <p:nvPr>
            <p:ph type="title"/>
          </p:nvPr>
        </p:nvSpPr>
        <p:spPr>
          <a:xfrm>
            <a:off x="423100" y="645113"/>
            <a:ext cx="5683800" cy="484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5300"/>
              <a:t>PTs Eligible for Essential Approval</a:t>
            </a:r>
            <a:endParaRPr sz="5300"/>
          </a:p>
          <a:p>
            <a:pPr indent="0" lvl="0" marL="0" rtl="0" algn="l">
              <a:lnSpc>
                <a:spcPct val="100000"/>
              </a:lnSpc>
              <a:spcBef>
                <a:spcPts val="3900"/>
              </a:spcBef>
              <a:spcAft>
                <a:spcPts val="0"/>
              </a:spcAft>
              <a:buClr>
                <a:schemeClr val="dk1"/>
              </a:buClr>
              <a:buSzPts val="1100"/>
              <a:buFont typeface="Arial"/>
              <a:buNone/>
            </a:pPr>
            <a:r>
              <a:rPr b="0" lang="en-US" sz="2300" u="sng">
                <a:solidFill>
                  <a:schemeClr val="hlink"/>
                </a:solidFill>
                <a:hlinkClick r:id="rId3"/>
              </a:rPr>
              <a:t>State Behavioral Health Services Billing Manual Appendix L (page 215-216)</a:t>
            </a:r>
            <a:endParaRPr sz="4500"/>
          </a:p>
        </p:txBody>
      </p:sp>
      <p:graphicFrame>
        <p:nvGraphicFramePr>
          <p:cNvPr id="566" name="Google Shape;566;g2f73e486f6f_3_26"/>
          <p:cNvGraphicFramePr/>
          <p:nvPr/>
        </p:nvGraphicFramePr>
        <p:xfrm>
          <a:off x="6619625" y="82125"/>
          <a:ext cx="3000000" cy="3000000"/>
        </p:xfrm>
        <a:graphic>
          <a:graphicData uri="http://schemas.openxmlformats.org/drawingml/2006/table">
            <a:tbl>
              <a:tblPr>
                <a:noFill/>
                <a:tableStyleId>{21C4087D-9731-4B29-9CBF-10DF5057E777}</a:tableStyleId>
              </a:tblPr>
              <a:tblGrid>
                <a:gridCol w="3949350"/>
                <a:gridCol w="1058800"/>
              </a:tblGrid>
              <a:tr h="188300">
                <a:tc>
                  <a:txBody>
                    <a:bodyPr/>
                    <a:lstStyle/>
                    <a:p>
                      <a:pPr indent="0" lvl="0" marL="0" rtl="0" algn="ctr">
                        <a:lnSpc>
                          <a:spcPct val="115000"/>
                        </a:lnSpc>
                        <a:spcBef>
                          <a:spcPts val="0"/>
                        </a:spcBef>
                        <a:spcAft>
                          <a:spcPts val="0"/>
                        </a:spcAft>
                        <a:buNone/>
                      </a:pPr>
                      <a:r>
                        <a:rPr b="1" lang="en-US" sz="1600">
                          <a:solidFill>
                            <a:srgbClr val="FFFFFF"/>
                          </a:solidFill>
                          <a:latin typeface="Trebuchet MS"/>
                          <a:ea typeface="Trebuchet MS"/>
                          <a:cs typeface="Trebuchet MS"/>
                          <a:sym typeface="Trebuchet MS"/>
                        </a:rPr>
                        <a:t>Provider Type</a:t>
                      </a:r>
                      <a:endParaRPr b="1" sz="1600">
                        <a:solidFill>
                          <a:srgbClr val="FFFFFF"/>
                        </a:solidFill>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B395D"/>
                    </a:solidFill>
                  </a:tcPr>
                </a:tc>
                <a:tc>
                  <a:txBody>
                    <a:bodyPr/>
                    <a:lstStyle/>
                    <a:p>
                      <a:pPr indent="0" lvl="0" marL="0" rtl="0" algn="ctr">
                        <a:lnSpc>
                          <a:spcPct val="115000"/>
                        </a:lnSpc>
                        <a:spcBef>
                          <a:spcPts val="0"/>
                        </a:spcBef>
                        <a:spcAft>
                          <a:spcPts val="0"/>
                        </a:spcAft>
                        <a:buNone/>
                      </a:pPr>
                      <a:r>
                        <a:rPr b="1" lang="en-US" sz="1600">
                          <a:solidFill>
                            <a:srgbClr val="FFFFFF"/>
                          </a:solidFill>
                          <a:latin typeface="Trebuchet MS"/>
                          <a:ea typeface="Trebuchet MS"/>
                          <a:cs typeface="Trebuchet MS"/>
                          <a:sym typeface="Trebuchet MS"/>
                        </a:rPr>
                        <a:t>Code</a:t>
                      </a:r>
                      <a:endParaRPr b="1" sz="1600">
                        <a:solidFill>
                          <a:srgbClr val="FFFFFF"/>
                        </a:solidFill>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B395D"/>
                    </a:solidFill>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Hospital - Mental</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2</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Physician</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5</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Clinic - Practitioner</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16</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Non-Physician Practitioner - Individual</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24</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Non-Physician Practitioner - Group</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25</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Osteopath</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26</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Psychiatric Residential Treatment Facility</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30</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Licensed Psychologist</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37</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Licensed Behavioral Health Clinician</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38</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Physician Assistant</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39</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Nurse Practitioner</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41</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Rural Health Clinic</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45</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Residential Childcare Facility</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52</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Substance Use Continuum</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64</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Qualified Residential Treatment Program</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68</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Behavioral Health Group</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77</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Crisis Provider</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95</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300">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Adult Mental Health Residential</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latin typeface="Trebuchet MS"/>
                          <a:ea typeface="Trebuchet MS"/>
                          <a:cs typeface="Trebuchet MS"/>
                          <a:sym typeface="Trebuchet MS"/>
                        </a:rPr>
                        <a:t>96</a:t>
                      </a:r>
                      <a:endParaRPr sz="1600">
                        <a:latin typeface="Trebuchet MS"/>
                        <a:ea typeface="Trebuchet MS"/>
                        <a:cs typeface="Trebuchet MS"/>
                        <a:sym typeface="Trebuchet M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2f73e486f6f_3_0"/>
          <p:cNvSpPr txBox="1"/>
          <p:nvPr>
            <p:ph idx="1" type="body"/>
          </p:nvPr>
        </p:nvSpPr>
        <p:spPr>
          <a:xfrm>
            <a:off x="1616325" y="1410400"/>
            <a:ext cx="4241400" cy="4640100"/>
          </a:xfrm>
          <a:prstGeom prst="rect">
            <a:avLst/>
          </a:prstGeom>
          <a:ln cap="flat" cmpd="sng" w="9525">
            <a:solidFill>
              <a:srgbClr val="000000"/>
            </a:solidFill>
            <a:prstDash val="solid"/>
            <a:round/>
            <a:headEnd len="sm" w="sm" type="none"/>
            <a:tailEnd len="sm" w="sm" type="none"/>
          </a:ln>
        </p:spPr>
        <p:txBody>
          <a:bodyPr anchorCtr="0" anchor="t" bIns="32125" lIns="64275" spcFirstLastPara="1" rIns="64275" wrap="square" tIns="32125">
            <a:noAutofit/>
          </a:bodyPr>
          <a:lstStyle/>
          <a:p>
            <a:pPr indent="0" lvl="0" marL="0" rtl="0" algn="l">
              <a:spcBef>
                <a:spcPts val="0"/>
              </a:spcBef>
              <a:spcAft>
                <a:spcPts val="0"/>
              </a:spcAft>
              <a:buNone/>
            </a:pPr>
            <a:r>
              <a:rPr b="1" lang="en-US" sz="1200">
                <a:solidFill>
                  <a:srgbClr val="444746"/>
                </a:solidFill>
                <a:highlight>
                  <a:srgbClr val="FFFFFF"/>
                </a:highlight>
              </a:rPr>
              <a:t>Anticipated </a:t>
            </a:r>
            <a:r>
              <a:rPr b="1" lang="en-US" sz="1200">
                <a:solidFill>
                  <a:srgbClr val="444746"/>
                </a:solidFill>
                <a:highlight>
                  <a:srgbClr val="FFFFFF"/>
                </a:highlight>
              </a:rPr>
              <a:t>Comprehensive</a:t>
            </a:r>
            <a:r>
              <a:rPr b="1" lang="en-US" sz="1200">
                <a:solidFill>
                  <a:srgbClr val="444746"/>
                </a:solidFill>
                <a:highlight>
                  <a:srgbClr val="FFFFFF"/>
                </a:highlight>
              </a:rPr>
              <a:t> Providers w/</a:t>
            </a:r>
            <a:r>
              <a:rPr b="1" lang="en-US" sz="1200">
                <a:solidFill>
                  <a:srgbClr val="444746"/>
                </a:solidFill>
                <a:highlight>
                  <a:schemeClr val="lt1"/>
                </a:highlight>
              </a:rPr>
              <a:t>Published </a:t>
            </a:r>
            <a:r>
              <a:rPr b="1" lang="en-US" sz="1200">
                <a:solidFill>
                  <a:srgbClr val="444746"/>
                </a:solidFill>
                <a:highlight>
                  <a:srgbClr val="FFFFFF"/>
                </a:highlight>
              </a:rPr>
              <a:t>Rates</a:t>
            </a:r>
            <a:endParaRPr b="1" sz="1200">
              <a:solidFill>
                <a:srgbClr val="444746"/>
              </a:solidFill>
              <a:highlight>
                <a:srgbClr val="FFFFFF"/>
              </a:highlight>
            </a:endParaRPr>
          </a:p>
          <a:p>
            <a:pPr indent="0" lvl="0" marL="0" rtl="0" algn="l">
              <a:spcBef>
                <a:spcPts val="0"/>
              </a:spcBef>
              <a:spcAft>
                <a:spcPts val="0"/>
              </a:spcAft>
              <a:buNone/>
            </a:pPr>
            <a:r>
              <a:t/>
            </a:r>
            <a:endParaRPr sz="12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A.R.T.S.</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AllHealth Network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Aurora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Centennial</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Community Reach Center</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Crossroads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Diversus Health - AspenPointe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Eagle Valley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Health Solutions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Jefferson Center for Mental Health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Mental Health Partners</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Mile High Behavioral Health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Mind Springs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North Range Behavioral Health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Paragon Behavioral Health Connections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San Luis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Sobriety House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Solvista Health </a:t>
            </a:r>
            <a:endParaRPr sz="13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300">
                <a:solidFill>
                  <a:srgbClr val="444746"/>
                </a:solidFill>
                <a:highlight>
                  <a:srgbClr val="FFFFFF"/>
                </a:highlight>
              </a:rPr>
              <a:t>Southwest CO Mental Health Center - Axis </a:t>
            </a:r>
            <a:endParaRPr sz="1300">
              <a:solidFill>
                <a:srgbClr val="444746"/>
              </a:solidFill>
              <a:highlight>
                <a:srgbClr val="FFFFFF"/>
              </a:highlight>
            </a:endParaRPr>
          </a:p>
          <a:p>
            <a:pPr indent="0" lvl="0" marL="0" rtl="0" algn="l">
              <a:spcBef>
                <a:spcPts val="0"/>
              </a:spcBef>
              <a:spcAft>
                <a:spcPts val="0"/>
              </a:spcAft>
              <a:buNone/>
            </a:pPr>
            <a:r>
              <a:rPr lang="en-US" sz="1300">
                <a:solidFill>
                  <a:srgbClr val="444746"/>
                </a:solidFill>
                <a:highlight>
                  <a:srgbClr val="FFFFFF"/>
                </a:highlight>
              </a:rPr>
              <a:t>SummitStone Health Partners </a:t>
            </a:r>
            <a:endParaRPr sz="1300">
              <a:solidFill>
                <a:srgbClr val="444746"/>
              </a:solidFill>
              <a:highlight>
                <a:srgbClr val="FFFFFF"/>
              </a:highlight>
            </a:endParaRPr>
          </a:p>
          <a:p>
            <a:pPr indent="0" lvl="0" marL="0" rtl="0" algn="l">
              <a:spcBef>
                <a:spcPts val="0"/>
              </a:spcBef>
              <a:spcAft>
                <a:spcPts val="0"/>
              </a:spcAft>
              <a:buNone/>
            </a:pPr>
            <a:r>
              <a:rPr lang="en-US" sz="1300">
                <a:solidFill>
                  <a:srgbClr val="444746"/>
                </a:solidFill>
                <a:highlight>
                  <a:srgbClr val="FFFFFF"/>
                </a:highlight>
              </a:rPr>
              <a:t>WellPower</a:t>
            </a:r>
            <a:endParaRPr sz="1300"/>
          </a:p>
        </p:txBody>
      </p:sp>
      <p:sp>
        <p:nvSpPr>
          <p:cNvPr id="573" name="Google Shape;573;g2f73e486f6f_3_0"/>
          <p:cNvSpPr txBox="1"/>
          <p:nvPr>
            <p:ph type="title"/>
          </p:nvPr>
        </p:nvSpPr>
        <p:spPr>
          <a:xfrm>
            <a:off x="309739" y="439118"/>
            <a:ext cx="11572500" cy="816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Comprehensive Providers</a:t>
            </a:r>
            <a:endParaRPr/>
          </a:p>
        </p:txBody>
      </p:sp>
      <p:sp>
        <p:nvSpPr>
          <p:cNvPr id="574" name="Google Shape;574;g2f73e486f6f_3_0"/>
          <p:cNvSpPr txBox="1"/>
          <p:nvPr>
            <p:ph idx="1" type="body"/>
          </p:nvPr>
        </p:nvSpPr>
        <p:spPr>
          <a:xfrm>
            <a:off x="6560925" y="1410400"/>
            <a:ext cx="4241400" cy="4640100"/>
          </a:xfrm>
          <a:prstGeom prst="rect">
            <a:avLst/>
          </a:prstGeom>
          <a:ln cap="flat" cmpd="sng" w="9525">
            <a:solidFill>
              <a:srgbClr val="000000"/>
            </a:solidFill>
            <a:prstDash val="solid"/>
            <a:round/>
            <a:headEnd len="sm" w="sm" type="none"/>
            <a:tailEnd len="sm" w="sm" type="none"/>
          </a:ln>
        </p:spPr>
        <p:txBody>
          <a:bodyPr anchorCtr="0" anchor="t" bIns="32125" lIns="64275" spcFirstLastPara="1" rIns="64275" wrap="square" tIns="32125">
            <a:noAutofit/>
          </a:bodyPr>
          <a:lstStyle/>
          <a:p>
            <a:pPr indent="0" lvl="0" marL="0" rtl="0" algn="l">
              <a:spcBef>
                <a:spcPts val="0"/>
              </a:spcBef>
              <a:spcAft>
                <a:spcPts val="0"/>
              </a:spcAft>
              <a:buNone/>
            </a:pPr>
            <a:r>
              <a:rPr b="1" lang="en-US" sz="1200">
                <a:solidFill>
                  <a:srgbClr val="444746"/>
                </a:solidFill>
                <a:highlight>
                  <a:srgbClr val="FFFFFF"/>
                </a:highlight>
              </a:rPr>
              <a:t>Congratulations!</a:t>
            </a:r>
            <a:endParaRPr b="1" sz="1200">
              <a:solidFill>
                <a:srgbClr val="444746"/>
              </a:solidFill>
              <a:highlight>
                <a:srgbClr val="FFFFFF"/>
              </a:highlight>
            </a:endParaRPr>
          </a:p>
          <a:p>
            <a:pPr indent="0" lvl="0" marL="0" rtl="0" algn="l">
              <a:spcBef>
                <a:spcPts val="0"/>
              </a:spcBef>
              <a:spcAft>
                <a:spcPts val="0"/>
              </a:spcAft>
              <a:buNone/>
            </a:pPr>
            <a:r>
              <a:t/>
            </a:r>
            <a:endParaRPr sz="1200">
              <a:solidFill>
                <a:srgbClr val="444746"/>
              </a:solidFill>
              <a:highlight>
                <a:srgbClr val="FFFFFF"/>
              </a:highlight>
            </a:endParaRPr>
          </a:p>
          <a:p>
            <a:pPr indent="0" lvl="0" marL="0" rtl="0" algn="l">
              <a:spcBef>
                <a:spcPts val="0"/>
              </a:spcBef>
              <a:spcAft>
                <a:spcPts val="0"/>
              </a:spcAft>
              <a:buClr>
                <a:schemeClr val="dk1"/>
              </a:buClr>
              <a:buSzPts val="1100"/>
              <a:buFont typeface="Arial"/>
              <a:buNone/>
            </a:pPr>
            <a:r>
              <a:rPr lang="en-US" sz="1200">
                <a:solidFill>
                  <a:srgbClr val="444746"/>
                </a:solidFill>
                <a:highlight>
                  <a:srgbClr val="FFFFFF"/>
                </a:highlight>
              </a:rPr>
              <a:t>5 Comprehensive Provider Type 78 HCPF completed enrollments across 28 locations</a:t>
            </a:r>
            <a:endParaRPr sz="1200">
              <a:solidFill>
                <a:srgbClr val="444746"/>
              </a:solidFill>
              <a:highlight>
                <a:srgbClr val="FFFFFF"/>
              </a:highlight>
            </a:endParaRPr>
          </a:p>
          <a:p>
            <a:pPr indent="0" lvl="0" marL="0" rtl="0" algn="l">
              <a:spcBef>
                <a:spcPts val="0"/>
              </a:spcBef>
              <a:spcAft>
                <a:spcPts val="0"/>
              </a:spcAft>
              <a:buNone/>
            </a:pPr>
            <a:r>
              <a:t/>
            </a:r>
            <a:endParaRPr sz="1200">
              <a:solidFill>
                <a:srgbClr val="444746"/>
              </a:solidFill>
              <a:highlight>
                <a:srgbClr val="FFFFFF"/>
              </a:highlight>
            </a:endParaRPr>
          </a:p>
          <a:p>
            <a:pPr indent="0" lvl="0" marL="0" rtl="0" algn="l">
              <a:spcBef>
                <a:spcPts val="0"/>
              </a:spcBef>
              <a:spcAft>
                <a:spcPts val="0"/>
              </a:spcAft>
              <a:buNone/>
            </a:pPr>
            <a:r>
              <a:rPr lang="en-US" sz="1200">
                <a:solidFill>
                  <a:srgbClr val="444746"/>
                </a:solidFill>
                <a:highlight>
                  <a:srgbClr val="FFFFFF"/>
                </a:highlight>
              </a:rPr>
              <a:t>Aurora  </a:t>
            </a:r>
            <a:endParaRPr sz="1200">
              <a:solidFill>
                <a:srgbClr val="444746"/>
              </a:solidFill>
              <a:highlight>
                <a:srgbClr val="FFFFFF"/>
              </a:highlight>
            </a:endParaRPr>
          </a:p>
          <a:p>
            <a:pPr indent="0" lvl="0" marL="0" rtl="0" algn="l">
              <a:spcBef>
                <a:spcPts val="0"/>
              </a:spcBef>
              <a:spcAft>
                <a:spcPts val="0"/>
              </a:spcAft>
              <a:buNone/>
            </a:pPr>
            <a:r>
              <a:rPr lang="en-US" sz="1200">
                <a:solidFill>
                  <a:srgbClr val="444746"/>
                </a:solidFill>
                <a:highlight>
                  <a:srgbClr val="FFFFFF"/>
                </a:highlight>
              </a:rPr>
              <a:t>North Range Behavioral Health </a:t>
            </a:r>
            <a:endParaRPr sz="1200">
              <a:solidFill>
                <a:srgbClr val="444746"/>
              </a:solidFill>
              <a:highlight>
                <a:srgbClr val="FFFFFF"/>
              </a:highlight>
            </a:endParaRPr>
          </a:p>
          <a:p>
            <a:pPr indent="0" lvl="0" marL="0" rtl="0" algn="l">
              <a:spcBef>
                <a:spcPts val="0"/>
              </a:spcBef>
              <a:spcAft>
                <a:spcPts val="0"/>
              </a:spcAft>
              <a:buNone/>
            </a:pPr>
            <a:r>
              <a:rPr lang="en-US" sz="1200">
                <a:solidFill>
                  <a:srgbClr val="444746"/>
                </a:solidFill>
                <a:highlight>
                  <a:srgbClr val="FFFFFF"/>
                </a:highlight>
              </a:rPr>
              <a:t>Paragon Behavioral Health Connections </a:t>
            </a:r>
            <a:endParaRPr sz="1200">
              <a:solidFill>
                <a:srgbClr val="444746"/>
              </a:solidFill>
              <a:highlight>
                <a:srgbClr val="FFFFFF"/>
              </a:highlight>
            </a:endParaRPr>
          </a:p>
          <a:p>
            <a:pPr indent="0" lvl="0" marL="0" rtl="0" algn="l">
              <a:spcBef>
                <a:spcPts val="0"/>
              </a:spcBef>
              <a:spcAft>
                <a:spcPts val="0"/>
              </a:spcAft>
              <a:buNone/>
            </a:pPr>
            <a:r>
              <a:rPr lang="en-US" sz="1200">
                <a:solidFill>
                  <a:srgbClr val="444746"/>
                </a:solidFill>
                <a:highlight>
                  <a:srgbClr val="FFFFFF"/>
                </a:highlight>
              </a:rPr>
              <a:t>Solvista Health </a:t>
            </a:r>
            <a:endParaRPr sz="1200">
              <a:solidFill>
                <a:srgbClr val="444746"/>
              </a:solidFill>
              <a:highlight>
                <a:srgbClr val="FFFFFF"/>
              </a:highlight>
            </a:endParaRPr>
          </a:p>
          <a:p>
            <a:pPr indent="0" lvl="0" marL="0" rtl="0" algn="l">
              <a:spcBef>
                <a:spcPts val="0"/>
              </a:spcBef>
              <a:spcAft>
                <a:spcPts val="0"/>
              </a:spcAft>
              <a:buNone/>
            </a:pPr>
            <a:r>
              <a:rPr lang="en-US" sz="1200">
                <a:solidFill>
                  <a:srgbClr val="444746"/>
                </a:solidFill>
                <a:highlight>
                  <a:srgbClr val="FFFFFF"/>
                </a:highlight>
              </a:rPr>
              <a:t>SummitStone Health Partners </a:t>
            </a:r>
            <a:endParaRPr sz="1200">
              <a:solidFill>
                <a:srgbClr val="444746"/>
              </a:solidFill>
              <a:highlight>
                <a:srgbClr val="FFFFFF"/>
              </a:highlight>
            </a:endParaRPr>
          </a:p>
          <a:p>
            <a:pPr indent="0" lvl="0" marL="0" rtl="0" algn="l">
              <a:spcBef>
                <a:spcPts val="0"/>
              </a:spcBef>
              <a:spcAft>
                <a:spcPts val="0"/>
              </a:spcAft>
              <a:buNone/>
            </a:pPr>
            <a:r>
              <a:t/>
            </a:r>
            <a:endParaRPr b="1" sz="1200">
              <a:solidFill>
                <a:srgbClr val="444746"/>
              </a:solidFill>
              <a:highlight>
                <a:srgbClr val="FFFFFF"/>
              </a:highlight>
            </a:endParaRPr>
          </a:p>
          <a:p>
            <a:pPr indent="0" lvl="0" marL="0" rtl="0" algn="l">
              <a:spcBef>
                <a:spcPts val="0"/>
              </a:spcBef>
              <a:spcAft>
                <a:spcPts val="0"/>
              </a:spcAft>
              <a:buNone/>
            </a:pPr>
            <a:r>
              <a:t/>
            </a:r>
            <a:endParaRPr b="1" sz="1200">
              <a:solidFill>
                <a:srgbClr val="444746"/>
              </a:solidFill>
              <a:highlight>
                <a:srgbClr val="FFFFFF"/>
              </a:highlight>
            </a:endParaRPr>
          </a:p>
          <a:p>
            <a:pPr indent="0" lvl="0" marL="0" rtl="0" algn="l">
              <a:spcBef>
                <a:spcPts val="0"/>
              </a:spcBef>
              <a:spcAft>
                <a:spcPts val="0"/>
              </a:spcAft>
              <a:buNone/>
            </a:pPr>
            <a:r>
              <a:t/>
            </a:r>
            <a:endParaRPr sz="1600">
              <a:solidFill>
                <a:srgbClr val="444746"/>
              </a:solidFill>
              <a:highlight>
                <a:srgbClr val="FFFFFF"/>
              </a:highlight>
            </a:endParaRPr>
          </a:p>
          <a:p>
            <a:pPr indent="0" lvl="0" marL="0" rtl="0" algn="l">
              <a:spcBef>
                <a:spcPts val="0"/>
              </a:spcBef>
              <a:spcAft>
                <a:spcPts val="0"/>
              </a:spcAft>
              <a:buNone/>
            </a:pPr>
            <a:r>
              <a:rPr lang="en-US" sz="1600">
                <a:solidFill>
                  <a:srgbClr val="444746"/>
                </a:solidFill>
                <a:highlight>
                  <a:srgbClr val="FFFFFF"/>
                </a:highlight>
              </a:rPr>
              <a:t>*Comprehensive Providers are expected to complete their HCPF PT 78 enrollment by </a:t>
            </a:r>
            <a:r>
              <a:rPr lang="en-US" sz="1450">
                <a:solidFill>
                  <a:srgbClr val="444746"/>
                </a:solidFill>
              </a:rPr>
              <a:t>12/31/24 </a:t>
            </a:r>
            <a:endParaRPr sz="1600">
              <a:solidFill>
                <a:srgbClr val="444746"/>
              </a:solidFill>
              <a:highlight>
                <a:srgbClr val="FFFFFF"/>
              </a:highlight>
            </a:endParaRPr>
          </a:p>
          <a:p>
            <a:pPr indent="0" lvl="0" marL="0" rtl="0" algn="l">
              <a:spcBef>
                <a:spcPts val="0"/>
              </a:spcBef>
              <a:spcAft>
                <a:spcPts val="0"/>
              </a:spcAft>
              <a:buNone/>
            </a:pPr>
            <a:r>
              <a:t/>
            </a:r>
            <a:endParaRPr b="1" sz="1200">
              <a:solidFill>
                <a:srgbClr val="444746"/>
              </a:solidFill>
              <a:highlight>
                <a:srgbClr val="FFFFFF"/>
              </a:highlight>
            </a:endParaRPr>
          </a:p>
          <a:p>
            <a:pPr indent="0" lvl="0" marL="0" rtl="0" algn="l">
              <a:spcBef>
                <a:spcPts val="0"/>
              </a:spcBef>
              <a:spcAft>
                <a:spcPts val="0"/>
              </a:spcAft>
              <a:buNone/>
            </a:pPr>
            <a:r>
              <a:t/>
            </a:r>
            <a:endParaRPr b="1" sz="1200">
              <a:solidFill>
                <a:srgbClr val="444746"/>
              </a:solidFill>
              <a:highlight>
                <a:srgbClr val="FFFFFF"/>
              </a:highlight>
            </a:endParaRPr>
          </a:p>
          <a:p>
            <a:pPr indent="0" lvl="0" marL="0" rtl="0" algn="l">
              <a:spcBef>
                <a:spcPts val="0"/>
              </a:spcBef>
              <a:spcAft>
                <a:spcPts val="0"/>
              </a:spcAft>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6f2faabbef_2_119"/>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1100"/>
              <a:buNone/>
            </a:pPr>
            <a:r>
              <a:rPr lang="en-US">
                <a:extLst>
                  <a:ext uri="http://customooxmlschemas.google.com/">
                    <go:slidesCustomData xmlns:go="http://customooxmlschemas.google.com/" textRoundtripDataId="41"/>
                  </a:ext>
                </a:extLst>
              </a:rPr>
              <a:t>Essential Providers</a:t>
            </a:r>
            <a:endParaRPr/>
          </a:p>
        </p:txBody>
      </p:sp>
      <p:pic>
        <p:nvPicPr>
          <p:cNvPr id="581" name="Google Shape;581;g26f2faabbef_2_119"/>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582" name="Google Shape;582;g26f2faabbef_2_119"/>
          <p:cNvSpPr txBox="1"/>
          <p:nvPr/>
        </p:nvSpPr>
        <p:spPr>
          <a:xfrm>
            <a:off x="1015825" y="1311750"/>
            <a:ext cx="10533000" cy="4894800"/>
          </a:xfrm>
          <a:prstGeom prst="rect">
            <a:avLst/>
          </a:prstGeom>
          <a:solidFill>
            <a:schemeClr val="lt1"/>
          </a:solid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Trebuchet MS"/>
              <a:buAutoNum type="arabicParenR"/>
            </a:pPr>
            <a:r>
              <a:rPr b="0" i="0" lang="en-US" sz="1800" u="none" cap="none" strike="noStrike">
                <a:solidFill>
                  <a:schemeClr val="dk1"/>
                </a:solidFill>
                <a:highlight>
                  <a:schemeClr val="lt1"/>
                </a:highlight>
                <a:latin typeface="Trebuchet MS"/>
                <a:ea typeface="Trebuchet MS"/>
                <a:cs typeface="Trebuchet MS"/>
                <a:sym typeface="Trebuchet MS"/>
              </a:rPr>
              <a:t>A Provider gets BHA Approval as an Essential Provider</a:t>
            </a:r>
            <a:endParaRPr b="0" i="0" sz="1800" u="none" cap="none" strike="noStrike">
              <a:solidFill>
                <a:schemeClr val="dk1"/>
              </a:solidFill>
              <a:highlight>
                <a:schemeClr val="lt1"/>
              </a:highlight>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a:pP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2"/>
                  </a:ext>
                </a:extLst>
              </a:rPr>
              <a:t>A Provider enrolls (or updates enrollment) with HCPF</a:t>
            </a:r>
            <a:endParaRPr b="0" i="0" sz="1800" u="none" cap="none" strike="noStrike">
              <a:solidFill>
                <a:srgbClr val="FF0000"/>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3"/>
                </a:ext>
              </a:extLst>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4"/>
                  </a:ext>
                </a:extLst>
              </a:rPr>
              <a:t>T</a:t>
            </a:r>
            <a:r>
              <a:rPr b="0" i="1"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5"/>
                  </a:ext>
                </a:extLst>
              </a:rPr>
              <a:t>here is not a distinct Provider Type or Specialty Type for this - it will be a “box” you select in the enrollment portal</a:t>
            </a:r>
            <a:r>
              <a:rPr b="0" i="1"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6"/>
                  </a:ext>
                </a:extLst>
              </a:rPr>
              <a:t> under the appropriate existing provider types</a:t>
            </a:r>
            <a:endParaRPr b="0" i="1"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7"/>
                </a:ext>
              </a:extLst>
            </a:endParaRPr>
          </a:p>
          <a:p>
            <a:pPr indent="-342900" lvl="0"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8"/>
                  </a:ext>
                </a:extLst>
              </a:rPr>
              <a:t>New Providers - Enroll as the appropriate provider type and </a:t>
            </a:r>
            <a:r>
              <a:rPr lang="en-US" sz="1800">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49"/>
                  </a:ext>
                </a:extLst>
              </a:rPr>
              <a:t>then submit a maintenance request and select “Essential” in the enrollment portal.  Must upload </a:t>
            </a:r>
            <a:r>
              <a:rPr lang="en-US" sz="1800">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0"/>
                  </a:ext>
                </a:extLst>
              </a:rPr>
              <a:t>BHA Approval Letter</a:t>
            </a:r>
            <a:endParaRPr>
              <a:extLst>
                <a:ext uri="http://customooxmlschemas.google.com/">
                  <go:slidesCustomData xmlns:go="http://customooxmlschemas.google.com/" textRoundtripDataId="51"/>
                </a:ext>
              </a:extLst>
            </a:endParaRPr>
          </a:p>
          <a:p>
            <a:pPr indent="-342900" lvl="0"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2"/>
                  </a:ext>
                </a:extLst>
              </a:rPr>
              <a:t>Current Providers - Submit a maintenance request and select “Essential” in the enrollment portal.  Must upload </a:t>
            </a: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3"/>
                  </a:ext>
                </a:extLst>
              </a:rPr>
              <a:t>BHA Approval Letter</a:t>
            </a:r>
            <a:endParaRPr b="0" i="0" sz="1800" u="none" cap="none" strike="noStrike">
              <a:solidFill>
                <a:schemeClr val="dk1"/>
              </a:solidFill>
              <a:highlight>
                <a:schemeClr val="lt1"/>
              </a:highlight>
              <a:latin typeface="Trebuchet MS"/>
              <a:ea typeface="Trebuchet MS"/>
              <a:cs typeface="Trebuchet MS"/>
              <a:sym typeface="Trebuchet MS"/>
            </a:endParaRPr>
          </a:p>
          <a:p>
            <a:pPr indent="-342900" lvl="0" marL="914400" marR="0" rtl="0" algn="l">
              <a:lnSpc>
                <a:spcPct val="100000"/>
              </a:lnSpc>
              <a:spcBef>
                <a:spcPts val="0"/>
              </a:spcBef>
              <a:spcAft>
                <a:spcPts val="0"/>
              </a:spcAft>
              <a:buClr>
                <a:schemeClr val="dk1"/>
              </a:buClr>
              <a:buSzPts val="1800"/>
              <a:buFont typeface="Trebuchet MS"/>
              <a:buAutoNum type="alphaLcParenR"/>
            </a:pPr>
            <a:r>
              <a:rPr lang="en-US" sz="1800">
                <a:solidFill>
                  <a:schemeClr val="dk1"/>
                </a:solidFill>
                <a:highlight>
                  <a:schemeClr val="lt1"/>
                </a:highlight>
                <a:latin typeface="Trebuchet MS"/>
                <a:ea typeface="Trebuchet MS"/>
                <a:cs typeface="Trebuchet MS"/>
                <a:sym typeface="Trebuchet MS"/>
              </a:rPr>
              <a:t>*BHA Essential Approval services must align with your HCPF provider type.</a:t>
            </a:r>
            <a:endParaRPr sz="1800">
              <a:solidFill>
                <a:schemeClr val="dk1"/>
              </a:solidFill>
              <a:highlight>
                <a:schemeClr val="lt1"/>
              </a:highlight>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startAt="3"/>
            </a:pPr>
            <a:r>
              <a:rPr b="0" i="0" lang="en-US" sz="1800" u="none" cap="none" strike="noStrike">
                <a:solidFill>
                  <a:schemeClr val="dk1"/>
                </a:solidFill>
                <a:latin typeface="Trebuchet MS"/>
                <a:ea typeface="Trebuchet MS"/>
                <a:cs typeface="Trebuchet MS"/>
                <a:sym typeface="Trebuchet MS"/>
              </a:rPr>
              <a:t>A Provider must be contracted with an MCE as a safety net provider to receive the enhanced payment. </a:t>
            </a:r>
            <a:endParaRPr b="0" i="0" sz="1800" u="none" cap="none" strike="noStrike">
              <a:solidFill>
                <a:schemeClr val="dk1"/>
              </a:solidFill>
              <a:latin typeface="Trebuchet MS"/>
              <a:ea typeface="Trebuchet MS"/>
              <a:cs typeface="Trebuchet MS"/>
              <a:sym typeface="Trebuchet MS"/>
            </a:endParaRPr>
          </a:p>
          <a:p>
            <a:pPr indent="-342900" lvl="1"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latin typeface="Trebuchet MS"/>
                <a:ea typeface="Trebuchet MS"/>
                <a:cs typeface="Trebuchet MS"/>
                <a:sym typeface="Trebuchet MS"/>
              </a:rPr>
              <a:t>MCEs are required to re-contract with existing providers who have secured Essential status.</a:t>
            </a:r>
            <a:endParaRPr b="0" i="0" sz="1800" u="none" cap="none" strike="noStrike">
              <a:solidFill>
                <a:schemeClr val="dk1"/>
              </a:solidFill>
              <a:latin typeface="Trebuchet MS"/>
              <a:ea typeface="Trebuchet MS"/>
              <a:cs typeface="Trebuchet MS"/>
              <a:sym typeface="Trebuchet MS"/>
            </a:endParaRPr>
          </a:p>
          <a:p>
            <a:pPr indent="-342900" lvl="1"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latin typeface="Trebuchet MS"/>
                <a:ea typeface="Trebuchet MS"/>
                <a:cs typeface="Trebuchet MS"/>
                <a:sym typeface="Trebuchet MS"/>
              </a:rPr>
              <a:t>MCEs may choose not to contract with new providers based on network needs.</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startAt="3"/>
            </a:pPr>
            <a:r>
              <a:rPr b="0" i="0" lang="en-US" sz="1800" u="sng" cap="none" strike="noStrike">
                <a:solidFill>
                  <a:schemeClr val="dk1"/>
                </a:solidFill>
                <a:latin typeface="Trebuchet MS"/>
                <a:ea typeface="Trebuchet MS"/>
                <a:cs typeface="Trebuchet MS"/>
                <a:sym typeface="Trebuchet MS"/>
              </a:rPr>
              <a:t>A Provider will receive the Essential enhanced payment rate based on the effective date of the MCE contract.</a:t>
            </a:r>
            <a:endParaRPr b="0" i="0" sz="1800" u="sng"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startAt="3"/>
            </a:pPr>
            <a:r>
              <a:rPr b="0" i="0" lang="en-US" sz="1800" u="none" cap="none" strike="noStrike">
                <a:solidFill>
                  <a:schemeClr val="dk1"/>
                </a:solidFill>
                <a:latin typeface="Trebuchet MS"/>
                <a:ea typeface="Trebuchet MS"/>
                <a:cs typeface="Trebuchet MS"/>
                <a:sym typeface="Trebuchet MS"/>
              </a:rPr>
              <a:t>HCPF</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54"/>
                  </a:ext>
                </a:extLst>
              </a:rPr>
              <a:t> sends a weekly provider file to the MCEs. The weekly file includes any changes that were made from the previous weekly file.</a:t>
            </a:r>
            <a:endParaRPr b="1" i="0" sz="2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79b737ed13_0_0"/>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1100"/>
              <a:buNone/>
            </a:pPr>
            <a:r>
              <a:rPr lang="en-US">
                <a:extLst>
                  <a:ext uri="http://customooxmlschemas.google.com/">
                    <go:slidesCustomData xmlns:go="http://customooxmlschemas.google.com/" textRoundtripDataId="55"/>
                  </a:ext>
                </a:extLst>
              </a:rPr>
              <a:t>Essential Providers</a:t>
            </a:r>
            <a:endParaRPr/>
          </a:p>
        </p:txBody>
      </p:sp>
      <p:pic>
        <p:nvPicPr>
          <p:cNvPr id="589" name="Google Shape;589;g279b737ed13_0_0"/>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590" name="Google Shape;590;g279b737ed13_0_0"/>
          <p:cNvSpPr txBox="1"/>
          <p:nvPr/>
        </p:nvSpPr>
        <p:spPr>
          <a:xfrm>
            <a:off x="1015825" y="1311750"/>
            <a:ext cx="10533000" cy="523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rebuchet MS"/>
              <a:ea typeface="Trebuchet MS"/>
              <a:cs typeface="Trebuchet MS"/>
              <a:sym typeface="Trebuchet MS"/>
            </a:endParaRPr>
          </a:p>
        </p:txBody>
      </p:sp>
      <p:pic>
        <p:nvPicPr>
          <p:cNvPr descr="Screen shot of HCPF web portal highlighting provider maintenance button&#10;" id="591" name="Google Shape;591;g279b737ed13_0_0"/>
          <p:cNvPicPr preferRelativeResize="0"/>
          <p:nvPr/>
        </p:nvPicPr>
        <p:blipFill rotWithShape="1">
          <a:blip r:embed="rId4">
            <a:alphaModFix/>
          </a:blip>
          <a:srcRect b="0" l="0" r="0" t="0"/>
          <a:stretch/>
        </p:blipFill>
        <p:spPr>
          <a:xfrm>
            <a:off x="487950" y="1311750"/>
            <a:ext cx="6191250" cy="3733800"/>
          </a:xfrm>
          <a:prstGeom prst="rect">
            <a:avLst/>
          </a:prstGeom>
          <a:noFill/>
          <a:ln>
            <a:noFill/>
          </a:ln>
        </p:spPr>
      </p:pic>
      <p:pic>
        <p:nvPicPr>
          <p:cNvPr descr="Screen shot of HCPF web portal highlighting provider maintenance button" id="592" name="Google Shape;592;g279b737ed13_0_0"/>
          <p:cNvPicPr preferRelativeResize="0"/>
          <p:nvPr/>
        </p:nvPicPr>
        <p:blipFill rotWithShape="1">
          <a:blip r:embed="rId5">
            <a:alphaModFix/>
          </a:blip>
          <a:srcRect b="0" l="0" r="0" t="0"/>
          <a:stretch/>
        </p:blipFill>
        <p:spPr>
          <a:xfrm>
            <a:off x="5570225" y="3644175"/>
            <a:ext cx="5978599" cy="2175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79b737ed13_0_11"/>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1100"/>
              <a:buNone/>
            </a:pPr>
            <a:r>
              <a:rPr lang="en-US">
                <a:extLst>
                  <a:ext uri="http://customooxmlschemas.google.com/">
                    <go:slidesCustomData xmlns:go="http://customooxmlschemas.google.com/" textRoundtripDataId="56"/>
                  </a:ext>
                </a:extLst>
              </a:rPr>
              <a:t>Essential Providers</a:t>
            </a:r>
            <a:endParaRPr/>
          </a:p>
        </p:txBody>
      </p:sp>
      <p:pic>
        <p:nvPicPr>
          <p:cNvPr id="599" name="Google Shape;599;g279b737ed13_0_11"/>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00" name="Google Shape;600;g279b737ed13_0_11"/>
          <p:cNvSpPr txBox="1"/>
          <p:nvPr/>
        </p:nvSpPr>
        <p:spPr>
          <a:xfrm>
            <a:off x="1015825" y="1311750"/>
            <a:ext cx="10533000" cy="523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rebuchet MS"/>
              <a:ea typeface="Trebuchet MS"/>
              <a:cs typeface="Trebuchet MS"/>
              <a:sym typeface="Trebuchet MS"/>
            </a:endParaRPr>
          </a:p>
        </p:txBody>
      </p:sp>
      <p:pic>
        <p:nvPicPr>
          <p:cNvPr descr="Screen shot of HCPF web portal showing ESNP Approval number, effective, date, and expiration date fields" id="601" name="Google Shape;601;g279b737ed13_0_11"/>
          <p:cNvPicPr preferRelativeResize="0"/>
          <p:nvPr/>
        </p:nvPicPr>
        <p:blipFill>
          <a:blip r:embed="rId4">
            <a:alphaModFix/>
          </a:blip>
          <a:stretch>
            <a:fillRect/>
          </a:stretch>
        </p:blipFill>
        <p:spPr>
          <a:xfrm>
            <a:off x="1127625" y="1583401"/>
            <a:ext cx="5775225" cy="2787100"/>
          </a:xfrm>
          <a:prstGeom prst="rect">
            <a:avLst/>
          </a:prstGeom>
          <a:noFill/>
          <a:ln cap="flat" cmpd="sng" w="28575">
            <a:solidFill>
              <a:srgbClr val="FF0000"/>
            </a:solidFill>
            <a:prstDash val="solid"/>
            <a:round/>
            <a:headEnd len="sm" w="sm" type="none"/>
            <a:tailEnd len="sm" w="sm" type="none"/>
          </a:ln>
        </p:spPr>
      </p:pic>
      <p:pic>
        <p:nvPicPr>
          <p:cNvPr descr="Screen shot of HCPF web portal showing attachment drop down box indicating ESNP approval should be selected" id="602" name="Google Shape;602;g279b737ed13_0_11"/>
          <p:cNvPicPr preferRelativeResize="0"/>
          <p:nvPr/>
        </p:nvPicPr>
        <p:blipFill rotWithShape="1">
          <a:blip r:embed="rId5">
            <a:alphaModFix/>
          </a:blip>
          <a:srcRect b="2447" l="1819" r="1422" t="3052"/>
          <a:stretch/>
        </p:blipFill>
        <p:spPr>
          <a:xfrm>
            <a:off x="5662575" y="2915175"/>
            <a:ext cx="6134450" cy="2904675"/>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2257741e16b_0_0"/>
          <p:cNvSpPr txBox="1"/>
          <p:nvPr>
            <p:ph idx="1" type="body"/>
          </p:nvPr>
        </p:nvSpPr>
        <p:spPr>
          <a:xfrm>
            <a:off x="716450" y="1536225"/>
            <a:ext cx="11165700" cy="4339800"/>
          </a:xfrm>
          <a:prstGeom prst="rect">
            <a:avLst/>
          </a:prstGeom>
          <a:noFill/>
          <a:ln>
            <a:noFill/>
          </a:ln>
        </p:spPr>
        <p:txBody>
          <a:bodyPr anchorCtr="0" anchor="t" bIns="32125" lIns="64275" spcFirstLastPara="1" rIns="64275" wrap="square" tIns="32125">
            <a:noAutofit/>
          </a:bodyPr>
          <a:lstStyle/>
          <a:p>
            <a:pPr indent="0" lvl="0" marL="0" rtl="0" algn="l">
              <a:lnSpc>
                <a:spcPct val="115000"/>
              </a:lnSpc>
              <a:spcBef>
                <a:spcPts val="0"/>
              </a:spcBef>
              <a:spcAft>
                <a:spcPts val="0"/>
              </a:spcAft>
              <a:buNone/>
            </a:pPr>
            <a:r>
              <a:rPr lang="en-US" sz="2500">
                <a:solidFill>
                  <a:srgbClr val="3C4043"/>
                </a:solidFill>
                <a:highlight>
                  <a:schemeClr val="lt1"/>
                </a:highlight>
              </a:rPr>
              <a:t>B</a:t>
            </a:r>
            <a:r>
              <a:rPr lang="en-US" sz="2500">
                <a:solidFill>
                  <a:srgbClr val="3C4043"/>
                </a:solidFill>
                <a:highlight>
                  <a:schemeClr val="lt1"/>
                </a:highlight>
                <a:extLst>
                  <a:ext uri="http://customooxmlschemas.google.com/">
                    <go:slidesCustomData xmlns:go="http://customooxmlschemas.google.com/" textRoundtripDataId="3"/>
                  </a:ext>
                </a:extLst>
              </a:rPr>
              <a:t>ehavioral health safety net providers serve </a:t>
            </a:r>
            <a:r>
              <a:rPr b="1" lang="en-US" sz="2500">
                <a:solidFill>
                  <a:srgbClr val="3C4043"/>
                </a:solidFill>
                <a:highlight>
                  <a:schemeClr val="lt1"/>
                </a:highlight>
                <a:extLst>
                  <a:ext uri="http://customooxmlschemas.google.com/">
                    <go:slidesCustomData xmlns:go="http://customooxmlschemas.google.com/" textRoundtripDataId="4"/>
                  </a:ext>
                </a:extLst>
              </a:rPr>
              <a:t>priority populations</a:t>
            </a:r>
            <a:r>
              <a:rPr lang="en-US" sz="2500">
                <a:solidFill>
                  <a:srgbClr val="3C4043"/>
                </a:solidFill>
                <a:highlight>
                  <a:schemeClr val="lt1"/>
                </a:highlight>
                <a:extLst>
                  <a:ext uri="http://customooxmlschemas.google.com/">
                    <go:slidesCustomData xmlns:go="http://customooxmlschemas.google.com/" textRoundtripDataId="5"/>
                  </a:ext>
                </a:extLst>
              </a:rPr>
              <a:t> and comply with the safety net </a:t>
            </a:r>
            <a:r>
              <a:rPr b="1" lang="en-US" sz="2500">
                <a:solidFill>
                  <a:srgbClr val="3C4043"/>
                </a:solidFill>
                <a:highlight>
                  <a:schemeClr val="lt1"/>
                </a:highlight>
                <a:extLst>
                  <a:ext uri="http://customooxmlschemas.google.com/">
                    <go:slidesCustomData xmlns:go="http://customooxmlschemas.google.com/" textRoundtripDataId="6"/>
                  </a:ext>
                </a:extLst>
              </a:rPr>
              <a:t>no refusal requirements</a:t>
            </a:r>
            <a:r>
              <a:rPr lang="en-US" sz="2500">
                <a:solidFill>
                  <a:srgbClr val="3C4043"/>
                </a:solidFill>
                <a:highlight>
                  <a:schemeClr val="lt1"/>
                </a:highlight>
                <a:extLst>
                  <a:ext uri="http://customooxmlschemas.google.com/">
                    <go:slidesCustomData xmlns:go="http://customooxmlschemas.google.com/" textRoundtripDataId="7"/>
                  </a:ext>
                </a:extLst>
              </a:rPr>
              <a:t>, ensuring that priority populations receive access to the care that they need to achieve whole person health through </a:t>
            </a:r>
            <a:r>
              <a:rPr b="1" lang="en-US" sz="2500">
                <a:solidFill>
                  <a:srgbClr val="3C4043"/>
                </a:solidFill>
                <a:highlight>
                  <a:schemeClr val="lt1"/>
                </a:highlight>
                <a:extLst>
                  <a:ext uri="http://customooxmlschemas.google.com/">
                    <go:slidesCustomData xmlns:go="http://customooxmlschemas.google.com/" textRoundtripDataId="8"/>
                  </a:ext>
                </a:extLst>
              </a:rPr>
              <a:t>care and coordination</a:t>
            </a:r>
            <a:r>
              <a:rPr lang="en-US" sz="2500">
                <a:solidFill>
                  <a:srgbClr val="3C4043"/>
                </a:solidFill>
                <a:highlight>
                  <a:schemeClr val="lt1"/>
                </a:highlight>
                <a:extLst>
                  <a:ext uri="http://customooxmlschemas.google.com/">
                    <go:slidesCustomData xmlns:go="http://customooxmlschemas.google.com/" textRoundtripDataId="9"/>
                  </a:ext>
                </a:extLst>
              </a:rPr>
              <a:t>.</a:t>
            </a:r>
            <a:r>
              <a:rPr lang="en-US" sz="2500">
                <a:solidFill>
                  <a:srgbClr val="3C4043"/>
                </a:solidFill>
                <a:highlight>
                  <a:schemeClr val="lt1"/>
                </a:highlight>
              </a:rPr>
              <a:t> </a:t>
            </a:r>
            <a:r>
              <a:rPr lang="en-US" sz="1500" u="sng">
                <a:solidFill>
                  <a:schemeClr val="hlink"/>
                </a:solidFill>
                <a:hlinkClick r:id="rId3"/>
              </a:rPr>
              <a:t>Safety Net Fact Sheet December 2023</a:t>
            </a:r>
            <a:endParaRPr sz="2500">
              <a:solidFill>
                <a:srgbClr val="3C4043"/>
              </a:solidFill>
              <a:highlight>
                <a:schemeClr val="lt1"/>
              </a:highlight>
            </a:endParaRPr>
          </a:p>
          <a:p>
            <a:pPr indent="0" lvl="0" marL="0" rtl="0" algn="l">
              <a:lnSpc>
                <a:spcPct val="115000"/>
              </a:lnSpc>
              <a:spcBef>
                <a:spcPts val="0"/>
              </a:spcBef>
              <a:spcAft>
                <a:spcPts val="0"/>
              </a:spcAft>
              <a:buNone/>
            </a:pPr>
            <a:r>
              <a:t/>
            </a:r>
            <a:endParaRPr sz="2600">
              <a:solidFill>
                <a:srgbClr val="3C4043"/>
              </a:solidFill>
              <a:highlight>
                <a:schemeClr val="lt1"/>
              </a:highlight>
            </a:endParaRPr>
          </a:p>
          <a:p>
            <a:pPr indent="0" lvl="0" marL="0" rtl="0" algn="l">
              <a:lnSpc>
                <a:spcPct val="115000"/>
              </a:lnSpc>
              <a:spcBef>
                <a:spcPts val="0"/>
              </a:spcBef>
              <a:spcAft>
                <a:spcPts val="0"/>
              </a:spcAft>
              <a:buNone/>
            </a:pPr>
            <a:r>
              <a:rPr lang="en-US" sz="2100">
                <a:solidFill>
                  <a:srgbClr val="3C4043"/>
                </a:solidFill>
                <a:highlight>
                  <a:schemeClr val="lt1"/>
                </a:highlight>
              </a:rPr>
              <a:t>The purpose of this meeting is to: </a:t>
            </a:r>
            <a:endParaRPr sz="2100">
              <a:solidFill>
                <a:srgbClr val="3C4043"/>
              </a:solidFill>
              <a:highlight>
                <a:schemeClr val="lt1"/>
              </a:highlight>
            </a:endParaRPr>
          </a:p>
          <a:p>
            <a:pPr indent="-330200" lvl="0" marL="457200" rtl="0" algn="l">
              <a:lnSpc>
                <a:spcPct val="115000"/>
              </a:lnSpc>
              <a:spcBef>
                <a:spcPts val="0"/>
              </a:spcBef>
              <a:spcAft>
                <a:spcPts val="0"/>
              </a:spcAft>
              <a:buClr>
                <a:srgbClr val="3C4043"/>
              </a:buClr>
              <a:buSzPts val="1600"/>
              <a:buChar char="●"/>
            </a:pPr>
            <a:r>
              <a:rPr lang="en-US" sz="2100">
                <a:solidFill>
                  <a:srgbClr val="3C4043"/>
                </a:solidFill>
                <a:highlight>
                  <a:schemeClr val="lt1"/>
                </a:highlight>
              </a:rPr>
              <a:t>Review current state</a:t>
            </a:r>
            <a:r>
              <a:rPr lang="en-US" sz="2100">
                <a:solidFill>
                  <a:srgbClr val="3C4043"/>
                </a:solidFill>
                <a:highlight>
                  <a:schemeClr val="lt1"/>
                </a:highlight>
                <a:extLst>
                  <a:ext uri="http://customooxmlschemas.google.com/">
                    <go:slidesCustomData xmlns:go="http://customooxmlschemas.google.com/" textRoundtripDataId="10"/>
                  </a:ext>
                </a:extLst>
              </a:rPr>
              <a:t> behavioral health safety net system</a:t>
            </a:r>
            <a:endParaRPr sz="2100">
              <a:solidFill>
                <a:srgbClr val="3C4043"/>
              </a:solidFill>
              <a:highlight>
                <a:schemeClr val="lt1"/>
              </a:highlight>
            </a:endParaRPr>
          </a:p>
          <a:p>
            <a:pPr indent="-330200" lvl="0" marL="457200" rtl="0" algn="l">
              <a:lnSpc>
                <a:spcPct val="115000"/>
              </a:lnSpc>
              <a:spcBef>
                <a:spcPts val="0"/>
              </a:spcBef>
              <a:spcAft>
                <a:spcPts val="0"/>
              </a:spcAft>
              <a:buClr>
                <a:srgbClr val="3C4043"/>
              </a:buClr>
              <a:buSzPts val="1600"/>
              <a:buChar char="●"/>
            </a:pPr>
            <a:r>
              <a:rPr lang="en-US" sz="2100">
                <a:solidFill>
                  <a:srgbClr val="3C4043"/>
                </a:solidFill>
                <a:highlight>
                  <a:schemeClr val="lt1"/>
                </a:highlight>
              </a:rPr>
              <a:t>Support Safety Net Providers with information and resources to participate in the Safety Net system successfully</a:t>
            </a:r>
            <a:endParaRPr sz="2100">
              <a:solidFill>
                <a:srgbClr val="3C4043"/>
              </a:solidFill>
              <a:highlight>
                <a:schemeClr val="lt1"/>
              </a:highlight>
            </a:endParaRPr>
          </a:p>
          <a:p>
            <a:pPr indent="-330200" lvl="0" marL="457200" rtl="0" algn="l">
              <a:lnSpc>
                <a:spcPct val="115000"/>
              </a:lnSpc>
              <a:spcBef>
                <a:spcPts val="0"/>
              </a:spcBef>
              <a:spcAft>
                <a:spcPts val="0"/>
              </a:spcAft>
              <a:buClr>
                <a:srgbClr val="3C4043"/>
              </a:buClr>
              <a:buSzPts val="1600"/>
              <a:buChar char="●"/>
            </a:pPr>
            <a:r>
              <a:rPr lang="en-US" sz="2100">
                <a:solidFill>
                  <a:srgbClr val="3C4043"/>
                </a:solidFill>
                <a:highlight>
                  <a:schemeClr val="lt1"/>
                </a:highlight>
              </a:rPr>
              <a:t>Facilitate information sharing and discussion between CO state staff and stakeholders</a:t>
            </a:r>
            <a:endParaRPr sz="2100">
              <a:solidFill>
                <a:srgbClr val="3C4043"/>
              </a:solidFill>
              <a:highlight>
                <a:schemeClr val="lt1"/>
              </a:highlight>
            </a:endParaRPr>
          </a:p>
          <a:p>
            <a:pPr indent="0" lvl="0" marL="0" rtl="0" algn="l">
              <a:lnSpc>
                <a:spcPct val="115000"/>
              </a:lnSpc>
              <a:spcBef>
                <a:spcPts val="0"/>
              </a:spcBef>
              <a:spcAft>
                <a:spcPts val="0"/>
              </a:spcAft>
              <a:buNone/>
            </a:pPr>
            <a:r>
              <a:t/>
            </a:r>
            <a:endParaRPr sz="2600"/>
          </a:p>
        </p:txBody>
      </p:sp>
      <p:sp>
        <p:nvSpPr>
          <p:cNvPr id="470" name="Google Shape;470;g2257741e16b_0_0"/>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Meeting Purpose</a:t>
            </a:r>
            <a:endParaRPr/>
          </a:p>
        </p:txBody>
      </p:sp>
      <p:pic>
        <p:nvPicPr>
          <p:cNvPr id="471" name="Google Shape;471;g2257741e16b_0_0"/>
          <p:cNvPicPr preferRelativeResize="0"/>
          <p:nvPr/>
        </p:nvPicPr>
        <p:blipFill rotWithShape="1">
          <a:blip r:embed="rId4">
            <a:alphaModFix/>
          </a:blip>
          <a:srcRect b="0" l="0" r="0" t="0"/>
          <a:stretch/>
        </p:blipFill>
        <p:spPr>
          <a:xfrm>
            <a:off x="2691177" y="6358112"/>
            <a:ext cx="2050760" cy="3750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2e7ddb2f177_0_45"/>
          <p:cNvSpPr txBox="1"/>
          <p:nvPr>
            <p:ph type="title"/>
          </p:nvPr>
        </p:nvSpPr>
        <p:spPr>
          <a:xfrm>
            <a:off x="372664" y="5255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1100"/>
              <a:buNone/>
            </a:pPr>
            <a:r>
              <a:rPr lang="en-US"/>
              <a:t>Known Issues</a:t>
            </a:r>
            <a:endParaRPr/>
          </a:p>
        </p:txBody>
      </p:sp>
      <p:pic>
        <p:nvPicPr>
          <p:cNvPr id="609" name="Google Shape;609;g2e7ddb2f177_0_45"/>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10" name="Google Shape;610;g2e7ddb2f177_0_45"/>
          <p:cNvSpPr txBox="1"/>
          <p:nvPr/>
        </p:nvSpPr>
        <p:spPr>
          <a:xfrm>
            <a:off x="964725" y="2023850"/>
            <a:ext cx="10318500" cy="38694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SzPts val="1700"/>
              <a:buFont typeface="Trebuchet MS"/>
              <a:buChar char="●"/>
            </a:pPr>
            <a:r>
              <a:rPr lang="en-US" sz="1700">
                <a:latin typeface="Trebuchet MS"/>
                <a:ea typeface="Trebuchet MS"/>
                <a:cs typeface="Trebuchet MS"/>
                <a:sym typeface="Trebuchet MS"/>
              </a:rPr>
              <a:t>BHA will i</a:t>
            </a:r>
            <a:r>
              <a:rPr lang="en-US" sz="1700">
                <a:latin typeface="Trebuchet MS"/>
                <a:ea typeface="Trebuchet MS"/>
                <a:cs typeface="Trebuchet MS"/>
                <a:sym typeface="Trebuchet MS"/>
                <a:extLst>
                  <a:ext uri="http://customooxmlschemas.google.com/">
                    <go:slidesCustomData xmlns:go="http://customooxmlschemas.google.com/" textRoundtripDataId="57"/>
                  </a:ext>
                </a:extLst>
              </a:rPr>
              <a:t>nclude your legal name and DBA on Essential Approval and Comprehensive Approval</a:t>
            </a:r>
            <a:r>
              <a:rPr lang="en-US" sz="1700">
                <a:latin typeface="Trebuchet MS"/>
                <a:ea typeface="Trebuchet MS"/>
                <a:cs typeface="Trebuchet MS"/>
                <a:sym typeface="Trebuchet MS"/>
              </a:rPr>
              <a:t>.  One of these names must match the name you are enrolled with HCPF as to be approved in HCPFs system.</a:t>
            </a:r>
            <a:endParaRPr sz="1700">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1700">
              <a:latin typeface="Trebuchet MS"/>
              <a:ea typeface="Trebuchet MS"/>
              <a:cs typeface="Trebuchet MS"/>
              <a:sym typeface="Trebuchet MS"/>
            </a:endParaRPr>
          </a:p>
          <a:p>
            <a:pPr indent="-336550" lvl="0" marL="457200" marR="0" rtl="0" algn="l">
              <a:lnSpc>
                <a:spcPct val="100000"/>
              </a:lnSpc>
              <a:spcBef>
                <a:spcPts val="0"/>
              </a:spcBef>
              <a:spcAft>
                <a:spcPts val="0"/>
              </a:spcAft>
              <a:buSzPts val="1700"/>
              <a:buFont typeface="Trebuchet MS"/>
              <a:buChar char="●"/>
            </a:pPr>
            <a:r>
              <a:rPr lang="en-US" sz="1700">
                <a:latin typeface="Trebuchet MS"/>
                <a:ea typeface="Trebuchet MS"/>
                <a:cs typeface="Trebuchet MS"/>
                <a:sym typeface="Trebuchet MS"/>
              </a:rPr>
              <a:t>“Telehealth Only” on BHA Approval Letter means the provider has no brick and mortar location, will not need to match location in HCPF enrollment</a:t>
            </a:r>
            <a:endParaRPr sz="1700">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1700">
              <a:latin typeface="Trebuchet MS"/>
              <a:ea typeface="Trebuchet MS"/>
              <a:cs typeface="Trebuchet MS"/>
              <a:sym typeface="Trebuchet MS"/>
            </a:endParaRPr>
          </a:p>
          <a:p>
            <a:pPr indent="-336550" lvl="0" marL="457200" marR="0" rtl="0" algn="l">
              <a:lnSpc>
                <a:spcPct val="100000"/>
              </a:lnSpc>
              <a:spcBef>
                <a:spcPts val="0"/>
              </a:spcBef>
              <a:spcAft>
                <a:spcPts val="0"/>
              </a:spcAft>
              <a:buSzPts val="1700"/>
              <a:buFont typeface="Trebuchet MS"/>
              <a:buChar char="●"/>
            </a:pPr>
            <a:r>
              <a:rPr lang="en-US" sz="1700">
                <a:latin typeface="Trebuchet MS"/>
                <a:ea typeface="Trebuchet MS"/>
                <a:cs typeface="Trebuchet MS"/>
                <a:sym typeface="Trebuchet MS"/>
              </a:rPr>
              <a:t>Issue </a:t>
            </a:r>
            <a:r>
              <a:rPr lang="en-US" sz="1700">
                <a:latin typeface="Trebuchet MS"/>
                <a:ea typeface="Trebuchet MS"/>
                <a:cs typeface="Trebuchet MS"/>
                <a:sym typeface="Trebuchet MS"/>
              </a:rPr>
              <a:t>with</a:t>
            </a:r>
            <a:r>
              <a:rPr lang="en-US" sz="1700">
                <a:latin typeface="Trebuchet MS"/>
                <a:ea typeface="Trebuchet MS"/>
                <a:cs typeface="Trebuchet MS"/>
                <a:sym typeface="Trebuchet MS"/>
              </a:rPr>
              <a:t> Application fee for PT 78 has been resolved</a:t>
            </a:r>
            <a:endParaRPr sz="1700">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17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700">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2789915e218_0_6"/>
          <p:cNvSpPr txBox="1"/>
          <p:nvPr>
            <p:ph idx="1" type="body"/>
          </p:nvPr>
        </p:nvSpPr>
        <p:spPr>
          <a:xfrm>
            <a:off x="756150" y="1510375"/>
            <a:ext cx="10679700" cy="4339800"/>
          </a:xfrm>
          <a:prstGeom prst="rect">
            <a:avLst/>
          </a:prstGeom>
          <a:noFill/>
          <a:ln>
            <a:noFill/>
          </a:ln>
        </p:spPr>
        <p:txBody>
          <a:bodyPr anchorCtr="0" anchor="t" bIns="32125" lIns="64275" spcFirstLastPara="1" rIns="64275" wrap="square" tIns="32125">
            <a:noAutofit/>
          </a:bodyPr>
          <a:lstStyle/>
          <a:p>
            <a:pPr indent="-336550" lvl="0" marL="457200" rtl="0" algn="l">
              <a:lnSpc>
                <a:spcPct val="100000"/>
              </a:lnSpc>
              <a:spcBef>
                <a:spcPts val="0"/>
              </a:spcBef>
              <a:spcAft>
                <a:spcPts val="0"/>
              </a:spcAft>
              <a:buSzPts val="1700"/>
              <a:buChar char="●"/>
            </a:pPr>
            <a:r>
              <a:rPr lang="en-US" sz="1700">
                <a:extLst>
                  <a:ext uri="http://customooxmlschemas.google.com/">
                    <go:slidesCustomData xmlns:go="http://customooxmlschemas.google.com/" textRoundtripDataId="58"/>
                  </a:ext>
                </a:extLst>
              </a:rPr>
              <a:t>Effective August 1, 2024, no new enrollments are allowed for Substance Use Disorder-Clinics PT 64/477</a:t>
            </a:r>
            <a:endParaRPr sz="1700">
              <a:extLst>
                <a:ext uri="http://customooxmlschemas.google.com/">
                  <go:slidesCustomData xmlns:go="http://customooxmlschemas.google.com/" textRoundtripDataId="59"/>
                </a:ext>
              </a:extLst>
            </a:endParaRPr>
          </a:p>
          <a:p>
            <a:pPr indent="0" lvl="0" marL="457200" rtl="0" algn="l">
              <a:lnSpc>
                <a:spcPct val="100000"/>
              </a:lnSpc>
              <a:spcBef>
                <a:spcPts val="0"/>
              </a:spcBef>
              <a:spcAft>
                <a:spcPts val="0"/>
              </a:spcAft>
              <a:buNone/>
            </a:pPr>
            <a:r>
              <a:t/>
            </a:r>
            <a:endParaRPr sz="1700">
              <a:extLst>
                <a:ext uri="http://customooxmlschemas.google.com/">
                  <go:slidesCustomData xmlns:go="http://customooxmlschemas.google.com/" textRoundtripDataId="60"/>
                </a:ext>
              </a:extLst>
            </a:endParaRPr>
          </a:p>
          <a:p>
            <a:pPr indent="-336550" lvl="0" marL="457200" rtl="0" algn="l">
              <a:lnSpc>
                <a:spcPct val="100000"/>
              </a:lnSpc>
              <a:spcBef>
                <a:spcPts val="0"/>
              </a:spcBef>
              <a:spcAft>
                <a:spcPts val="0"/>
              </a:spcAft>
              <a:buSzPts val="1700"/>
              <a:buChar char="●"/>
            </a:pPr>
            <a:r>
              <a:rPr lang="en-US" sz="1700">
                <a:extLst>
                  <a:ext uri="http://customooxmlschemas.google.com/">
                    <go:slidesCustomData xmlns:go="http://customooxmlschemas.google.com/" textRoundtripDataId="61"/>
                  </a:ext>
                </a:extLst>
              </a:rPr>
              <a:t>Existing PT 64/477 can upload their essential approval letters, but HCPF will be discontinuing PT 64/477 in FY 24-25 to ensure all providers are enrolled with appropriate specialty types.</a:t>
            </a:r>
            <a:endParaRPr sz="1700">
              <a:extLst>
                <a:ext uri="http://customooxmlschemas.google.com/">
                  <go:slidesCustomData xmlns:go="http://customooxmlschemas.google.com/" textRoundtripDataId="62"/>
                </a:ext>
              </a:extLst>
            </a:endParaRPr>
          </a:p>
          <a:p>
            <a:pPr indent="0" lvl="0" marL="457200" rtl="0" algn="l">
              <a:spcBef>
                <a:spcPts val="0"/>
              </a:spcBef>
              <a:spcAft>
                <a:spcPts val="0"/>
              </a:spcAft>
              <a:buNone/>
            </a:pPr>
            <a:r>
              <a:t/>
            </a:r>
            <a:endParaRPr sz="1700">
              <a:extLst>
                <a:ext uri="http://customooxmlschemas.google.com/">
                  <go:slidesCustomData xmlns:go="http://customooxmlschemas.google.com/" textRoundtripDataId="63"/>
                </a:ext>
              </a:extLst>
            </a:endParaRPr>
          </a:p>
          <a:p>
            <a:pPr indent="-336550" lvl="0" marL="457200" rtl="0" algn="l">
              <a:spcBef>
                <a:spcPts val="0"/>
              </a:spcBef>
              <a:spcAft>
                <a:spcPts val="0"/>
              </a:spcAft>
              <a:buSzPts val="1700"/>
              <a:buChar char="●"/>
            </a:pPr>
            <a:r>
              <a:rPr lang="en-US" sz="1700">
                <a:extLst>
                  <a:ext uri="http://customooxmlschemas.google.com/">
                    <go:slidesCustomData xmlns:go="http://customooxmlschemas.google.com/" textRoundtripDataId="64"/>
                  </a:ext>
                </a:extLst>
              </a:rPr>
              <a:t>Known Issue: PT 64 u</a:t>
            </a:r>
            <a:r>
              <a:rPr lang="en-US" sz="1700">
                <a:extLst>
                  <a:ext uri="http://customooxmlschemas.google.com/">
                    <go:slidesCustomData xmlns:go="http://customooxmlschemas.google.com/" textRoundtripDataId="65"/>
                  </a:ext>
                </a:extLst>
              </a:rPr>
              <a:t>nable to add an “unique taxonomy” when they are adding “additional specialties” to a provider profile.</a:t>
            </a:r>
            <a:endParaRPr sz="1700">
              <a:extLst>
                <a:ext uri="http://customooxmlschemas.google.com/">
                  <go:slidesCustomData xmlns:go="http://customooxmlschemas.google.com/" textRoundtripDataId="66"/>
                </a:ext>
              </a:extLst>
            </a:endParaRPr>
          </a:p>
          <a:p>
            <a:pPr indent="-336550" lvl="1" marL="914400" rtl="0" algn="l">
              <a:spcBef>
                <a:spcPts val="0"/>
              </a:spcBef>
              <a:spcAft>
                <a:spcPts val="0"/>
              </a:spcAft>
              <a:buSzPts val="1700"/>
              <a:buChar char="○"/>
            </a:pPr>
            <a:r>
              <a:rPr b="1" lang="en-US" sz="1700">
                <a:extLst>
                  <a:ext uri="http://customooxmlschemas.google.com/">
                    <go:slidesCustomData xmlns:go="http://customooxmlschemas.google.com/" textRoundtripDataId="67"/>
                  </a:ext>
                </a:extLst>
              </a:rPr>
              <a:t>WORKAROUND</a:t>
            </a:r>
            <a:endParaRPr b="1" sz="1700">
              <a:extLst>
                <a:ext uri="http://customooxmlschemas.google.com/">
                  <go:slidesCustomData xmlns:go="http://customooxmlschemas.google.com/" textRoundtripDataId="68"/>
                </a:ext>
              </a:extLst>
            </a:endParaRPr>
          </a:p>
          <a:p>
            <a:pPr indent="-336550" lvl="0" marL="1371600" rtl="0" algn="l">
              <a:spcBef>
                <a:spcPts val="0"/>
              </a:spcBef>
              <a:spcAft>
                <a:spcPts val="0"/>
              </a:spcAft>
              <a:buSzPts val="1700"/>
              <a:buFont typeface="Trebuchet MS"/>
              <a:buAutoNum type="arabicPeriod"/>
            </a:pPr>
            <a:r>
              <a:rPr lang="en-US" sz="1700">
                <a:extLst>
                  <a:ext uri="http://customooxmlschemas.google.com/">
                    <go:slidesCustomData xmlns:go="http://customooxmlschemas.google.com/" textRoundtripDataId="69"/>
                  </a:ext>
                </a:extLst>
              </a:rPr>
              <a:t>Enter a Maintenance request that includes the following attachments:</a:t>
            </a:r>
            <a:endParaRPr sz="1700">
              <a:extLst>
                <a:ext uri="http://customooxmlschemas.google.com/">
                  <go:slidesCustomData xmlns:go="http://customooxmlschemas.google.com/" textRoundtripDataId="70"/>
                </a:ext>
              </a:extLst>
            </a:endParaRPr>
          </a:p>
          <a:p>
            <a:pPr indent="-336550" lvl="1" marL="1828800" rtl="0" algn="l">
              <a:spcBef>
                <a:spcPts val="0"/>
              </a:spcBef>
              <a:spcAft>
                <a:spcPts val="0"/>
              </a:spcAft>
              <a:buSzPts val="1700"/>
              <a:buFont typeface="Trebuchet MS"/>
              <a:buAutoNum type="alphaLcPeriod"/>
            </a:pPr>
            <a:r>
              <a:rPr lang="en-US" sz="1700">
                <a:extLst>
                  <a:ext uri="http://customooxmlschemas.google.com/">
                    <go:slidesCustomData xmlns:go="http://customooxmlschemas.google.com/" textRoundtripDataId="71"/>
                  </a:ext>
                </a:extLst>
              </a:rPr>
              <a:t>A document that lists the specialties they would like to add. Add the document as an “Other Attachment.”</a:t>
            </a:r>
            <a:endParaRPr sz="1700">
              <a:extLst>
                <a:ext uri="http://customooxmlschemas.google.com/">
                  <go:slidesCustomData xmlns:go="http://customooxmlschemas.google.com/" textRoundtripDataId="72"/>
                </a:ext>
              </a:extLst>
            </a:endParaRPr>
          </a:p>
          <a:p>
            <a:pPr indent="-336550" lvl="1" marL="1828800" rtl="0" algn="l">
              <a:spcBef>
                <a:spcPts val="0"/>
              </a:spcBef>
              <a:spcAft>
                <a:spcPts val="0"/>
              </a:spcAft>
              <a:buSzPts val="1700"/>
              <a:buFont typeface="Trebuchet MS"/>
              <a:buAutoNum type="alphaLcPeriod"/>
            </a:pPr>
            <a:r>
              <a:rPr lang="en-US" sz="1700">
                <a:extLst>
                  <a:ext uri="http://customooxmlschemas.google.com/">
                    <go:slidesCustomData xmlns:go="http://customooxmlschemas.google.com/" textRoundtripDataId="73"/>
                  </a:ext>
                </a:extLst>
              </a:rPr>
              <a:t>All required attachments for the new specialty.</a:t>
            </a:r>
            <a:endParaRPr sz="1700">
              <a:extLst>
                <a:ext uri="http://customooxmlschemas.google.com/">
                  <go:slidesCustomData xmlns:go="http://customooxmlschemas.google.com/" textRoundtripDataId="74"/>
                </a:ext>
              </a:extLst>
            </a:endParaRPr>
          </a:p>
          <a:p>
            <a:pPr indent="457200" lvl="0" marL="914400" rtl="0" algn="l">
              <a:spcBef>
                <a:spcPts val="0"/>
              </a:spcBef>
              <a:spcAft>
                <a:spcPts val="0"/>
              </a:spcAft>
              <a:buSzPts val="1100"/>
              <a:buNone/>
            </a:pPr>
            <a:r>
              <a:rPr i="1" lang="en-US" sz="1700">
                <a:extLst>
                  <a:ext uri="http://customooxmlschemas.google.com/">
                    <go:slidesCustomData xmlns:go="http://customooxmlschemas.google.com/" textRoundtripDataId="75"/>
                  </a:ext>
                </a:extLst>
              </a:rPr>
              <a:t>Provider does not need to add a new specialty to the Maintenance request.</a:t>
            </a:r>
            <a:endParaRPr i="1" sz="1700">
              <a:extLst>
                <a:ext uri="http://customooxmlschemas.google.com/">
                  <go:slidesCustomData xmlns:go="http://customooxmlschemas.google.com/" textRoundtripDataId="76"/>
                </a:ext>
              </a:extLst>
            </a:endParaRPr>
          </a:p>
          <a:p>
            <a:pPr indent="-336550" lvl="0" marL="1371600" rtl="0" algn="l">
              <a:spcBef>
                <a:spcPts val="0"/>
              </a:spcBef>
              <a:spcAft>
                <a:spcPts val="0"/>
              </a:spcAft>
              <a:buSzPts val="1700"/>
              <a:buFont typeface="Trebuchet MS"/>
              <a:buAutoNum type="arabicPeriod"/>
            </a:pPr>
            <a:r>
              <a:rPr lang="en-US" sz="1700">
                <a:extLst>
                  <a:ext uri="http://customooxmlschemas.google.com/">
                    <go:slidesCustomData xmlns:go="http://customooxmlschemas.google.com/" textRoundtripDataId="77"/>
                  </a:ext>
                </a:extLst>
              </a:rPr>
              <a:t>Submit the ATN, then provide the ATN number to your department contact.</a:t>
            </a:r>
            <a:endParaRPr sz="1700">
              <a:extLst>
                <a:ext uri="http://customooxmlschemas.google.com/">
                  <go:slidesCustomData xmlns:go="http://customooxmlschemas.google.com/" textRoundtripDataId="78"/>
                </a:ext>
              </a:extLst>
            </a:endParaRPr>
          </a:p>
          <a:p>
            <a:pPr indent="-336550" lvl="0" marL="1371600" rtl="0" algn="l">
              <a:spcBef>
                <a:spcPts val="0"/>
              </a:spcBef>
              <a:spcAft>
                <a:spcPts val="0"/>
              </a:spcAft>
              <a:buSzPts val="1700"/>
              <a:buFont typeface="Trebuchet MS"/>
              <a:buAutoNum type="arabicPeriod"/>
            </a:pPr>
            <a:r>
              <a:rPr lang="en-US" sz="1700">
                <a:extLst>
                  <a:ext uri="http://customooxmlschemas.google.com/">
                    <go:slidesCustomData xmlns:go="http://customooxmlschemas.google.com/" textRoundtripDataId="79"/>
                  </a:ext>
                </a:extLst>
              </a:rPr>
              <a:t>You will receive a letter of acceptance or denial after the ATN review is concluded.</a:t>
            </a:r>
            <a:endParaRPr sz="1700"/>
          </a:p>
          <a:p>
            <a:pPr indent="0" lvl="0" marL="0" rtl="0" algn="l">
              <a:lnSpc>
                <a:spcPct val="100000"/>
              </a:lnSpc>
              <a:spcBef>
                <a:spcPts val="0"/>
              </a:spcBef>
              <a:spcAft>
                <a:spcPts val="0"/>
              </a:spcAft>
              <a:buSzPts val="1000"/>
              <a:buNone/>
            </a:pPr>
            <a:r>
              <a:t/>
            </a:r>
            <a:endParaRPr sz="1700"/>
          </a:p>
          <a:p>
            <a:pPr indent="0" lvl="0" marL="0" rtl="0" algn="l">
              <a:lnSpc>
                <a:spcPct val="100000"/>
              </a:lnSpc>
              <a:spcBef>
                <a:spcPts val="0"/>
              </a:spcBef>
              <a:spcAft>
                <a:spcPts val="0"/>
              </a:spcAft>
              <a:buSzPts val="1000"/>
              <a:buNone/>
            </a:pPr>
            <a:r>
              <a:t/>
            </a:r>
            <a:endParaRPr sz="1700"/>
          </a:p>
          <a:p>
            <a:pPr indent="0" lvl="0" marL="0" rtl="0" algn="l">
              <a:lnSpc>
                <a:spcPct val="100000"/>
              </a:lnSpc>
              <a:spcBef>
                <a:spcPts val="0"/>
              </a:spcBef>
              <a:spcAft>
                <a:spcPts val="0"/>
              </a:spcAft>
              <a:buSzPts val="1000"/>
              <a:buNone/>
            </a:pPr>
            <a:r>
              <a:t/>
            </a:r>
            <a:endParaRPr sz="1700"/>
          </a:p>
        </p:txBody>
      </p:sp>
      <p:sp>
        <p:nvSpPr>
          <p:cNvPr id="617" name="Google Shape;617;g2789915e218_0_6"/>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PT 64 SUD Continuum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2f73e486f6f_0_0"/>
          <p:cNvSpPr txBox="1"/>
          <p:nvPr>
            <p:ph type="title"/>
          </p:nvPr>
        </p:nvSpPr>
        <p:spPr>
          <a:xfrm>
            <a:off x="362164" y="5360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000000"/>
              </a:buClr>
              <a:buSzPts val="1100"/>
              <a:buFont typeface="Arial"/>
              <a:buNone/>
            </a:pPr>
            <a:r>
              <a:rPr lang="en-US"/>
              <a:t>Essential Provider Rates</a:t>
            </a:r>
            <a:endParaRPr/>
          </a:p>
        </p:txBody>
      </p:sp>
      <p:pic>
        <p:nvPicPr>
          <p:cNvPr id="624" name="Google Shape;624;g2f73e486f6f_0_0"/>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25" name="Google Shape;625;g2f73e486f6f_0_0"/>
          <p:cNvSpPr txBox="1"/>
          <p:nvPr/>
        </p:nvSpPr>
        <p:spPr>
          <a:xfrm>
            <a:off x="838900" y="1810550"/>
            <a:ext cx="10381500" cy="40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solidFill>
                  <a:schemeClr val="dk1"/>
                </a:solidFill>
                <a:highlight>
                  <a:srgbClr val="FFFFFF"/>
                </a:highlight>
                <a:latin typeface="Trebuchet MS"/>
                <a:ea typeface="Trebuchet MS"/>
                <a:cs typeface="Trebuchet MS"/>
                <a:sym typeface="Trebuchet MS"/>
              </a:rPr>
              <a:t>Q: As an Essential Safety Net Provider, when will I be able to begin receiving the Essential reimbursement rate?</a:t>
            </a:r>
            <a:endParaRPr b="1" sz="1700">
              <a:solidFill>
                <a:schemeClr val="dk1"/>
              </a:solidFill>
              <a:highlight>
                <a:srgbClr val="FFFFFF"/>
              </a:highlight>
              <a:latin typeface="Trebuchet MS"/>
              <a:ea typeface="Trebuchet MS"/>
              <a:cs typeface="Trebuchet MS"/>
              <a:sym typeface="Trebuchet MS"/>
            </a:endParaRPr>
          </a:p>
          <a:p>
            <a:pPr indent="0" lvl="0" marL="0" marR="0" rtl="0" algn="l">
              <a:lnSpc>
                <a:spcPct val="100000"/>
              </a:lnSpc>
              <a:spcBef>
                <a:spcPts val="0"/>
              </a:spcBef>
              <a:spcAft>
                <a:spcPts val="0"/>
              </a:spcAft>
              <a:buNone/>
            </a:pPr>
            <a:r>
              <a:rPr lang="en-US" sz="1700">
                <a:solidFill>
                  <a:schemeClr val="dk1"/>
                </a:solidFill>
                <a:highlight>
                  <a:srgbClr val="FFFFFF"/>
                </a:highlight>
                <a:latin typeface="Trebuchet MS"/>
                <a:ea typeface="Trebuchet MS"/>
                <a:cs typeface="Trebuchet MS"/>
                <a:sym typeface="Trebuchet MS"/>
              </a:rPr>
              <a:t>A: A provider will receive the Essential reimbursement rate based on the effective date of the MCE contract.</a:t>
            </a:r>
            <a:r>
              <a:rPr b="0" i="0" lang="en-US" sz="1700" u="none" cap="none" strike="noStrike">
                <a:solidFill>
                  <a:srgbClr val="000000"/>
                </a:solidFill>
                <a:latin typeface="Trebuchet MS"/>
                <a:ea typeface="Trebuchet MS"/>
                <a:cs typeface="Trebuchet MS"/>
                <a:sym typeface="Trebuchet MS"/>
              </a:rPr>
              <a:t> </a:t>
            </a:r>
            <a:endParaRPr b="0" i="0" sz="17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7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US" sz="1700">
                <a:solidFill>
                  <a:schemeClr val="dk1"/>
                </a:solidFill>
                <a:highlight>
                  <a:srgbClr val="FFFFFF"/>
                </a:highlight>
                <a:latin typeface="Trebuchet MS"/>
                <a:ea typeface="Trebuchet MS"/>
                <a:cs typeface="Trebuchet MS"/>
                <a:sym typeface="Trebuchet MS"/>
              </a:rPr>
              <a:t>Q: My provider organization is seeking approval as an Essential Safety Net Provider. Must I contract with a Managed Care Entity (MCE) to bill and receive payment under the Essential Fee Schedule?</a:t>
            </a:r>
            <a:endParaRPr b="1" sz="1700">
              <a:solidFill>
                <a:schemeClr val="dk1"/>
              </a:solidFill>
              <a:highlight>
                <a:srgbClr val="FFFFFF"/>
              </a:highlight>
              <a:latin typeface="Trebuchet MS"/>
              <a:ea typeface="Trebuchet MS"/>
              <a:cs typeface="Trebuchet MS"/>
              <a:sym typeface="Trebuchet MS"/>
            </a:endParaRPr>
          </a:p>
          <a:p>
            <a:pPr indent="0" lvl="0" marL="0" marR="0" rtl="0" algn="l">
              <a:lnSpc>
                <a:spcPct val="100000"/>
              </a:lnSpc>
              <a:spcBef>
                <a:spcPts val="0"/>
              </a:spcBef>
              <a:spcAft>
                <a:spcPts val="0"/>
              </a:spcAft>
              <a:buNone/>
            </a:pPr>
            <a:r>
              <a:rPr lang="en-US" sz="1700">
                <a:solidFill>
                  <a:schemeClr val="dk1"/>
                </a:solidFill>
                <a:highlight>
                  <a:srgbClr val="FFFFFF"/>
                </a:highlight>
                <a:latin typeface="Trebuchet MS"/>
                <a:ea typeface="Trebuchet MS"/>
                <a:cs typeface="Trebuchet MS"/>
                <a:sym typeface="Trebuchet MS"/>
              </a:rPr>
              <a:t>A: Yes.  A provider must be contracted with a MCE to be reimbursed the Essential Fee Schedule rates.  MCEs are required to re-contract with existing providers who are approved as Essential Safety Net Providers.  MCEs may choose not to contract with new provider even if they are approved Essential safety net provider based on network needs.</a:t>
            </a:r>
            <a:endParaRPr sz="17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26f34d56fad_3_103"/>
          <p:cNvSpPr txBox="1"/>
          <p:nvPr>
            <p:ph idx="1" type="body"/>
          </p:nvPr>
        </p:nvSpPr>
        <p:spPr>
          <a:xfrm>
            <a:off x="262189" y="1255725"/>
            <a:ext cx="11667600" cy="4526400"/>
          </a:xfrm>
          <a:prstGeom prst="rect">
            <a:avLst/>
          </a:prstGeom>
          <a:noFill/>
          <a:ln>
            <a:noFill/>
          </a:ln>
        </p:spPr>
        <p:txBody>
          <a:bodyPr anchorCtr="0" anchor="t" bIns="32125" lIns="64275" spcFirstLastPara="1" rIns="64275" wrap="square" tIns="32125">
            <a:noAutofit/>
          </a:bodyPr>
          <a:lstStyle/>
          <a:p>
            <a:pPr indent="0" lvl="0" marL="0" rtl="0" algn="ctr">
              <a:lnSpc>
                <a:spcPct val="100000"/>
              </a:lnSpc>
              <a:spcBef>
                <a:spcPts val="3900"/>
              </a:spcBef>
              <a:spcAft>
                <a:spcPts val="0"/>
              </a:spcAft>
              <a:buSzPts val="1000"/>
              <a:buNone/>
            </a:pPr>
            <a:r>
              <a:rPr lang="en-US"/>
              <a:t>Provider Services Call Center </a:t>
            </a:r>
            <a:endParaRPr/>
          </a:p>
          <a:p>
            <a:pPr indent="0" lvl="0" marL="0" rtl="0" algn="ctr">
              <a:lnSpc>
                <a:spcPct val="100000"/>
              </a:lnSpc>
              <a:spcBef>
                <a:spcPts val="0"/>
              </a:spcBef>
              <a:spcAft>
                <a:spcPts val="0"/>
              </a:spcAft>
              <a:buSzPts val="1000"/>
              <a:buNone/>
            </a:pPr>
            <a:r>
              <a:rPr lang="en-US"/>
              <a:t>1-844-235-2387</a:t>
            </a:r>
            <a:endParaRPr/>
          </a:p>
          <a:p>
            <a:pPr indent="0" lvl="0" marL="0" rtl="0" algn="ctr">
              <a:lnSpc>
                <a:spcPct val="115000"/>
              </a:lnSpc>
              <a:spcBef>
                <a:spcPts val="3900"/>
              </a:spcBef>
              <a:spcAft>
                <a:spcPts val="0"/>
              </a:spcAft>
              <a:buSzPts val="1000"/>
              <a:buNone/>
            </a:pPr>
            <a:r>
              <a:rPr lang="en-US">
                <a:extLst>
                  <a:ext uri="http://customooxmlschemas.google.com/">
                    <go:slidesCustomData xmlns:go="http://customooxmlschemas.google.com/" textRoundtripDataId="80"/>
                  </a:ext>
                </a:extLst>
              </a:rPr>
              <a:t>Provider Enrollment Support</a:t>
            </a:r>
            <a:br>
              <a:rPr lang="en-US">
                <a:extLst>
                  <a:ext uri="http://customooxmlschemas.google.com/">
                    <go:slidesCustomData xmlns:go="http://customooxmlschemas.google.com/" textRoundtripDataId="80"/>
                  </a:ext>
                </a:extLst>
              </a:rPr>
            </a:br>
            <a:r>
              <a:rPr lang="en-US" sz="2900" u="sng">
                <a:solidFill>
                  <a:schemeClr val="hlink"/>
                </a:solidFill>
                <a:hlinkClick r:id="rId3"/>
              </a:rPr>
              <a:t>https://hcpf.colorado.gov/regional-provider-support</a:t>
            </a:r>
            <a:endParaRPr sz="2900"/>
          </a:p>
          <a:p>
            <a:pPr indent="0" lvl="0" marL="0" rtl="0" algn="ctr">
              <a:lnSpc>
                <a:spcPct val="115000"/>
              </a:lnSpc>
              <a:spcBef>
                <a:spcPts val="0"/>
              </a:spcBef>
              <a:spcAft>
                <a:spcPts val="0"/>
              </a:spcAft>
              <a:buSzPts val="1000"/>
              <a:buNone/>
            </a:pPr>
            <a:r>
              <a:rPr lang="en-US" sz="2900" u="sng">
                <a:solidFill>
                  <a:schemeClr val="hlink"/>
                </a:solidFill>
                <a:hlinkClick r:id="rId4"/>
              </a:rPr>
              <a:t>Colorado NPI Law Fact Sheet</a:t>
            </a:r>
            <a:endParaRPr sz="2900"/>
          </a:p>
          <a:p>
            <a:pPr indent="0" lvl="0" marL="0" rtl="0" algn="ctr">
              <a:lnSpc>
                <a:spcPct val="115000"/>
              </a:lnSpc>
              <a:spcBef>
                <a:spcPts val="0"/>
              </a:spcBef>
              <a:spcAft>
                <a:spcPts val="0"/>
              </a:spcAft>
              <a:buSzPts val="1000"/>
              <a:buNone/>
            </a:pPr>
            <a:r>
              <a:rPr lang="en-US" sz="2900" u="sng">
                <a:solidFill>
                  <a:schemeClr val="hlink"/>
                </a:solidFill>
                <a:hlinkClick r:id="rId5"/>
              </a:rPr>
              <a:t>NPI Law FAQs</a:t>
            </a:r>
            <a:endParaRPr sz="2900"/>
          </a:p>
        </p:txBody>
      </p:sp>
      <p:sp>
        <p:nvSpPr>
          <p:cNvPr id="632" name="Google Shape;632;g26f34d56fad_3_103"/>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sz="5000"/>
              <a:t>Provider Enrollment</a:t>
            </a:r>
            <a:endParaRPr sz="5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2f71b713cb6_0_202"/>
          <p:cNvSpPr txBox="1"/>
          <p:nvPr>
            <p:ph idx="1" type="body"/>
          </p:nvPr>
        </p:nvSpPr>
        <p:spPr>
          <a:xfrm>
            <a:off x="309739" y="1714500"/>
            <a:ext cx="11572500" cy="4339800"/>
          </a:xfrm>
          <a:prstGeom prst="rect">
            <a:avLst/>
          </a:prstGeom>
        </p:spPr>
        <p:txBody>
          <a:bodyPr anchorCtr="0" anchor="t" bIns="32125" lIns="64275" spcFirstLastPara="1" rIns="64275" wrap="square" tIns="32125">
            <a:noAutofit/>
          </a:bodyPr>
          <a:lstStyle/>
          <a:p>
            <a:pPr indent="0" lvl="0" marL="0" rtl="0" algn="l">
              <a:lnSpc>
                <a:spcPct val="150000"/>
              </a:lnSpc>
              <a:spcBef>
                <a:spcPts val="0"/>
              </a:spcBef>
              <a:spcAft>
                <a:spcPts val="0"/>
              </a:spcAft>
              <a:buNone/>
            </a:pPr>
            <a:r>
              <a:t/>
            </a:r>
            <a:endParaRPr sz="1800"/>
          </a:p>
          <a:p>
            <a:pPr indent="-342900" lvl="1" marL="914400" rtl="0" algn="l">
              <a:lnSpc>
                <a:spcPct val="150000"/>
              </a:lnSpc>
              <a:spcBef>
                <a:spcPts val="0"/>
              </a:spcBef>
              <a:spcAft>
                <a:spcPts val="0"/>
              </a:spcAft>
              <a:buClr>
                <a:schemeClr val="dk1"/>
              </a:buClr>
              <a:buSzPts val="1800"/>
              <a:buChar char="○"/>
            </a:pPr>
            <a:r>
              <a:rPr lang="en-US" sz="1800" u="sng">
                <a:solidFill>
                  <a:schemeClr val="hlink"/>
                </a:solidFill>
                <a:hlinkClick r:id="rId3"/>
              </a:rPr>
              <a:t>HCPF SNP Webpage</a:t>
            </a:r>
            <a:endParaRPr sz="1800"/>
          </a:p>
          <a:p>
            <a:pPr indent="-228600" lvl="2" marL="1371600" rtl="0" algn="l">
              <a:lnSpc>
                <a:spcPct val="150000"/>
              </a:lnSpc>
              <a:spcBef>
                <a:spcPts val="0"/>
              </a:spcBef>
              <a:spcAft>
                <a:spcPts val="0"/>
              </a:spcAft>
              <a:buClr>
                <a:schemeClr val="dk1"/>
              </a:buClr>
              <a:buSzPts val="1800"/>
              <a:buNone/>
            </a:pPr>
            <a:r>
              <a:rPr lang="en-US" sz="1800">
                <a:extLst>
                  <a:ext uri="http://customooxmlschemas.google.com/">
                    <go:slidesCustomData xmlns:go="http://customooxmlschemas.google.com/" textRoundtripDataId="81"/>
                  </a:ext>
                </a:extLst>
              </a:rPr>
              <a:t>SNP forum archive </a:t>
            </a:r>
            <a:r>
              <a:rPr lang="en-US" sz="1800"/>
              <a:t>and training resources</a:t>
            </a:r>
            <a:endParaRPr sz="1800"/>
          </a:p>
          <a:p>
            <a:pPr indent="-228600" lvl="2" marL="1371600" rtl="0" algn="l">
              <a:lnSpc>
                <a:spcPct val="150000"/>
              </a:lnSpc>
              <a:spcBef>
                <a:spcPts val="0"/>
              </a:spcBef>
              <a:spcAft>
                <a:spcPts val="0"/>
              </a:spcAft>
              <a:buClr>
                <a:schemeClr val="dk1"/>
              </a:buClr>
              <a:buSzPts val="1700"/>
              <a:buNone/>
            </a:pPr>
            <a:r>
              <a:rPr lang="en-US" sz="1800"/>
              <a:t>HCPF Enrollment/Billing Questions - </a:t>
            </a:r>
            <a:r>
              <a:rPr lang="en-US" sz="1800" u="sng">
                <a:solidFill>
                  <a:schemeClr val="hlink"/>
                </a:solidFill>
                <a:hlinkClick r:id="rId4"/>
              </a:rPr>
              <a:t>hcpf_safetynetforum@state.co.us</a:t>
            </a:r>
            <a:r>
              <a:rPr lang="en-US" sz="1700">
                <a:highlight>
                  <a:schemeClr val="lt1"/>
                </a:highlight>
              </a:rPr>
              <a:t> or contact your field representative </a:t>
            </a:r>
            <a:endParaRPr sz="1700">
              <a:highlight>
                <a:schemeClr val="lt1"/>
              </a:highlight>
            </a:endParaRPr>
          </a:p>
          <a:p>
            <a:pPr indent="-228600" lvl="2" marL="1371600" rtl="0" algn="l">
              <a:lnSpc>
                <a:spcPct val="150000"/>
              </a:lnSpc>
              <a:spcBef>
                <a:spcPts val="0"/>
              </a:spcBef>
              <a:spcAft>
                <a:spcPts val="0"/>
              </a:spcAft>
              <a:buClr>
                <a:schemeClr val="dk1"/>
              </a:buClr>
              <a:buSzPts val="1900"/>
              <a:buNone/>
            </a:pPr>
            <a:r>
              <a:rPr lang="en-US" sz="1900">
                <a:highlight>
                  <a:schemeClr val="lt1"/>
                </a:highlight>
              </a:rPr>
              <a:t>Training or technical assistance questions - </a:t>
            </a:r>
            <a:r>
              <a:rPr lang="en-US" sz="1900" u="sng">
                <a:solidFill>
                  <a:schemeClr val="hlink"/>
                </a:solidFill>
                <a:highlight>
                  <a:schemeClr val="lt1"/>
                </a:highlight>
                <a:hlinkClick r:id="rId5"/>
              </a:rPr>
              <a:t>safetynettta@healthmanagement.com</a:t>
            </a:r>
            <a:endParaRPr sz="1800"/>
          </a:p>
        </p:txBody>
      </p:sp>
      <p:sp>
        <p:nvSpPr>
          <p:cNvPr id="639" name="Google Shape;639;g2f71b713cb6_0_202"/>
          <p:cNvSpPr txBox="1"/>
          <p:nvPr>
            <p:ph type="title"/>
          </p:nvPr>
        </p:nvSpPr>
        <p:spPr>
          <a:xfrm>
            <a:off x="309739" y="439118"/>
            <a:ext cx="11572500" cy="816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extLst>
                  <a:ext uri="http://customooxmlschemas.google.com/">
                    <go:slidesCustomData xmlns:go="http://customooxmlschemas.google.com/" textRoundtripDataId="82"/>
                  </a:ext>
                </a:extLst>
              </a:rPr>
              <a:t>Questions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26f2faabbef_2_160"/>
          <p:cNvSpPr txBox="1"/>
          <p:nvPr>
            <p:ph type="ctrTitle"/>
          </p:nvPr>
        </p:nvSpPr>
        <p:spPr>
          <a:xfrm>
            <a:off x="1040525" y="1505703"/>
            <a:ext cx="10110900" cy="2575200"/>
          </a:xfrm>
          <a:prstGeom prst="rect">
            <a:avLst/>
          </a:prstGeom>
          <a:no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SzPts val="6000"/>
              <a:buNone/>
            </a:pPr>
            <a:r>
              <a:rPr lang="en-US"/>
              <a:t>HMA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2ee4c3b5b3b_0_253"/>
          <p:cNvSpPr txBox="1"/>
          <p:nvPr>
            <p:ph type="title"/>
          </p:nvPr>
        </p:nvSpPr>
        <p:spPr>
          <a:xfrm>
            <a:off x="309739" y="311593"/>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BH Provider TTA Updates</a:t>
            </a:r>
            <a:endParaRPr/>
          </a:p>
        </p:txBody>
      </p:sp>
      <p:pic>
        <p:nvPicPr>
          <p:cNvPr id="652" name="Google Shape;652;g2ee4c3b5b3b_0_253"/>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53" name="Google Shape;653;g2ee4c3b5b3b_0_253"/>
          <p:cNvSpPr txBox="1"/>
          <p:nvPr/>
        </p:nvSpPr>
        <p:spPr>
          <a:xfrm>
            <a:off x="245475" y="1046517"/>
            <a:ext cx="12192000" cy="960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1970"/>
                </a:solidFill>
                <a:latin typeface="Trebuchet MS"/>
                <a:ea typeface="Trebuchet MS"/>
                <a:cs typeface="Trebuchet MS"/>
                <a:sym typeface="Trebuchet MS"/>
              </a:rPr>
              <a:t>Training &amp; Technical Assistance Program: Webpage Highlights</a:t>
            </a:r>
            <a:endParaRPr b="0" i="0" sz="3200" u="none" cap="none" strike="noStrike">
              <a:solidFill>
                <a:srgbClr val="001970"/>
              </a:solidFill>
              <a:latin typeface="Trebuchet MS"/>
              <a:ea typeface="Trebuchet MS"/>
              <a:cs typeface="Trebuchet MS"/>
              <a:sym typeface="Trebuchet MS"/>
            </a:endParaRPr>
          </a:p>
        </p:txBody>
      </p:sp>
      <p:pic>
        <p:nvPicPr>
          <p:cNvPr id="654" name="Google Shape;654;g2ee4c3b5b3b_0_253"/>
          <p:cNvPicPr preferRelativeResize="0"/>
          <p:nvPr/>
        </p:nvPicPr>
        <p:blipFill rotWithShape="1">
          <a:blip r:embed="rId4">
            <a:alphaModFix/>
          </a:blip>
          <a:srcRect b="38225" l="10850" r="11862" t="0"/>
          <a:stretch/>
        </p:blipFill>
        <p:spPr>
          <a:xfrm>
            <a:off x="8887117" y="1702067"/>
            <a:ext cx="2352467" cy="4236396"/>
          </a:xfrm>
          <a:prstGeom prst="rect">
            <a:avLst/>
          </a:prstGeom>
          <a:noFill/>
          <a:ln>
            <a:noFill/>
          </a:ln>
          <a:effectLst>
            <a:outerShdw blurRad="57150" rotWithShape="0" algn="bl" dir="5400000" dist="19050">
              <a:srgbClr val="000000">
                <a:alpha val="49803"/>
              </a:srgbClr>
            </a:outerShdw>
          </a:effectLst>
        </p:spPr>
      </p:pic>
      <p:sp>
        <p:nvSpPr>
          <p:cNvPr id="655" name="Google Shape;655;g2ee4c3b5b3b_0_253"/>
          <p:cNvSpPr txBox="1"/>
          <p:nvPr/>
        </p:nvSpPr>
        <p:spPr>
          <a:xfrm>
            <a:off x="4357958" y="3023803"/>
            <a:ext cx="3476100" cy="2995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1970"/>
                </a:solidFill>
                <a:latin typeface="Trebuchet MS"/>
                <a:ea typeface="Trebuchet MS"/>
                <a:cs typeface="Trebuchet MS"/>
                <a:sym typeface="Trebuchet MS"/>
              </a:rPr>
              <a:t>FAQs</a:t>
            </a:r>
            <a:endParaRPr b="1" i="0" sz="2700" u="none" cap="none" strike="noStrike">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Trebuchet MS"/>
              <a:ea typeface="Trebuchet MS"/>
              <a:cs typeface="Trebuchet MS"/>
              <a:sym typeface="Trebuchet MS"/>
            </a:endParaRPr>
          </a:p>
          <a:p>
            <a:pPr indent="0" lvl="0" marL="0" marR="0" rtl="0" algn="ctr">
              <a:lnSpc>
                <a:spcPct val="115000"/>
              </a:lnSpc>
              <a:spcBef>
                <a:spcPts val="0"/>
              </a:spcBef>
              <a:spcAft>
                <a:spcPts val="0"/>
              </a:spcAft>
              <a:buClr>
                <a:srgbClr val="000000"/>
              </a:buClr>
              <a:buSzPts val="1900"/>
              <a:buFont typeface="Arial"/>
              <a:buNone/>
            </a:pPr>
            <a:r>
              <a:rPr b="1" lang="en-US" sz="1900">
                <a:solidFill>
                  <a:srgbClr val="35647E"/>
                </a:solidFill>
                <a:latin typeface="Trebuchet MS"/>
                <a:ea typeface="Trebuchet MS"/>
                <a:cs typeface="Trebuchet MS"/>
                <a:sym typeface="Trebuchet MS"/>
              </a:rPr>
              <a:t>4</a:t>
            </a:r>
            <a:r>
              <a:rPr b="1" i="0" lang="en-US" sz="1900" u="none" cap="none" strike="noStrike">
                <a:solidFill>
                  <a:srgbClr val="35647E"/>
                </a:solidFill>
                <a:latin typeface="Trebuchet MS"/>
                <a:ea typeface="Trebuchet MS"/>
                <a:cs typeface="Trebuchet MS"/>
                <a:sym typeface="Trebuchet MS"/>
              </a:rPr>
              <a:t>5 answers to questions commonly asked by providers</a:t>
            </a:r>
            <a:r>
              <a:rPr b="0" i="0" lang="en-US" sz="1900" u="none" cap="none" strike="noStrike">
                <a:solidFill>
                  <a:srgbClr val="000000"/>
                </a:solidFill>
                <a:latin typeface="Trebuchet MS"/>
                <a:ea typeface="Trebuchet MS"/>
                <a:cs typeface="Trebuchet MS"/>
                <a:sym typeface="Trebuchet MS"/>
              </a:rPr>
              <a:t> with more continually being added</a:t>
            </a:r>
            <a:endParaRPr b="0" i="0" sz="1900" u="none" cap="none" strike="noStrike">
              <a:solidFill>
                <a:srgbClr val="000000"/>
              </a:solidFill>
              <a:latin typeface="Trebuchet MS"/>
              <a:ea typeface="Trebuchet MS"/>
              <a:cs typeface="Trebuchet MS"/>
              <a:sym typeface="Trebuchet MS"/>
            </a:endParaRPr>
          </a:p>
        </p:txBody>
      </p:sp>
      <p:pic>
        <p:nvPicPr>
          <p:cNvPr id="656" name="Google Shape;656;g2ee4c3b5b3b_0_253" title="File:Icon-round-Question mark.svg - Wikipedia"/>
          <p:cNvPicPr preferRelativeResize="0"/>
          <p:nvPr/>
        </p:nvPicPr>
        <p:blipFill rotWithShape="1">
          <a:blip r:embed="rId5">
            <a:alphaModFix/>
          </a:blip>
          <a:srcRect b="0" l="0" r="0" t="0"/>
          <a:stretch/>
        </p:blipFill>
        <p:spPr>
          <a:xfrm>
            <a:off x="5649313" y="2007433"/>
            <a:ext cx="893363" cy="893363"/>
          </a:xfrm>
          <a:prstGeom prst="rect">
            <a:avLst/>
          </a:prstGeom>
          <a:noFill/>
          <a:ln>
            <a:noFill/>
          </a:ln>
        </p:spPr>
      </p:pic>
      <p:sp>
        <p:nvSpPr>
          <p:cNvPr id="657" name="Google Shape;657;g2ee4c3b5b3b_0_253"/>
          <p:cNvSpPr txBox="1"/>
          <p:nvPr/>
        </p:nvSpPr>
        <p:spPr>
          <a:xfrm>
            <a:off x="621633" y="3023803"/>
            <a:ext cx="3476100" cy="2995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1970"/>
                </a:solidFill>
                <a:latin typeface="Trebuchet MS"/>
                <a:ea typeface="Trebuchet MS"/>
                <a:cs typeface="Trebuchet MS"/>
                <a:sym typeface="Trebuchet MS"/>
              </a:rPr>
              <a:t>Trainings</a:t>
            </a:r>
            <a:endParaRPr b="1" i="0" sz="2700" u="none" cap="none" strike="noStrike">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1970"/>
              </a:solidFill>
              <a:latin typeface="Trebuchet MS"/>
              <a:ea typeface="Trebuchet MS"/>
              <a:cs typeface="Trebuchet MS"/>
              <a:sym typeface="Trebuchet MS"/>
            </a:endParaRPr>
          </a:p>
          <a:p>
            <a:pPr indent="0" lvl="0" marL="0" marR="0" rtl="0" algn="ctr">
              <a:lnSpc>
                <a:spcPct val="115000"/>
              </a:lnSpc>
              <a:spcBef>
                <a:spcPts val="0"/>
              </a:spcBef>
              <a:spcAft>
                <a:spcPts val="0"/>
              </a:spcAft>
              <a:buClr>
                <a:srgbClr val="000000"/>
              </a:buClr>
              <a:buSzPts val="1900"/>
              <a:buFont typeface="Arial"/>
              <a:buNone/>
            </a:pPr>
            <a:r>
              <a:rPr b="1" i="0" lang="en-US" sz="1900" u="none" cap="none" strike="noStrike">
                <a:solidFill>
                  <a:srgbClr val="35647E"/>
                </a:solidFill>
                <a:latin typeface="Trebuchet MS"/>
                <a:ea typeface="Trebuchet MS"/>
                <a:cs typeface="Trebuchet MS"/>
                <a:sym typeface="Trebuchet MS"/>
              </a:rPr>
              <a:t>30+ live virtual &amp; pre-recorded trainings</a:t>
            </a:r>
            <a:r>
              <a:rPr b="0" i="0" lang="en-US" sz="1900" u="none" cap="none" strike="noStrike">
                <a:solidFill>
                  <a:srgbClr val="000000"/>
                </a:solidFill>
                <a:latin typeface="Trebuchet MS"/>
                <a:ea typeface="Trebuchet MS"/>
                <a:cs typeface="Trebuchet MS"/>
                <a:sym typeface="Trebuchet MS"/>
              </a:rPr>
              <a:t> focused on expanding benefits and services, improving access to care, and elevating quality</a:t>
            </a:r>
            <a:endParaRPr b="0" i="0" sz="1900" u="none" cap="none" strike="noStrike">
              <a:solidFill>
                <a:srgbClr val="000000"/>
              </a:solidFill>
              <a:latin typeface="Trebuchet MS"/>
              <a:ea typeface="Trebuchet MS"/>
              <a:cs typeface="Trebuchet MS"/>
              <a:sym typeface="Trebuchet MS"/>
            </a:endParaRPr>
          </a:p>
        </p:txBody>
      </p:sp>
      <p:pic>
        <p:nvPicPr>
          <p:cNvPr id="658" name="Google Shape;658;g2ee4c3b5b3b_0_253"/>
          <p:cNvPicPr preferRelativeResize="0"/>
          <p:nvPr/>
        </p:nvPicPr>
        <p:blipFill rotWithShape="1">
          <a:blip r:embed="rId6">
            <a:alphaModFix/>
          </a:blip>
          <a:srcRect b="0" l="0" r="0" t="0"/>
          <a:stretch/>
        </p:blipFill>
        <p:spPr>
          <a:xfrm>
            <a:off x="1776367" y="1932200"/>
            <a:ext cx="1043834" cy="1043834"/>
          </a:xfrm>
          <a:prstGeom prst="rect">
            <a:avLst/>
          </a:prstGeom>
          <a:noFill/>
          <a:ln>
            <a:noFill/>
          </a:ln>
        </p:spPr>
      </p:pic>
      <p:sp>
        <p:nvSpPr>
          <p:cNvPr id="659" name="Google Shape;659;g2ee4c3b5b3b_0_253"/>
          <p:cNvSpPr txBox="1"/>
          <p:nvPr/>
        </p:nvSpPr>
        <p:spPr>
          <a:xfrm>
            <a:off x="-120642" y="5641184"/>
            <a:ext cx="11468100" cy="623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sng" cap="none" strike="noStrike">
                <a:solidFill>
                  <a:schemeClr val="hlink"/>
                </a:solidFill>
                <a:latin typeface="Trebuchet MS"/>
                <a:ea typeface="Trebuchet MS"/>
                <a:cs typeface="Trebuchet MS"/>
                <a:sym typeface="Trebuchet MS"/>
                <a:hlinkClick r:id="rId7"/>
              </a:rPr>
              <a:t>hcpf.colorado.gov/safetynetproviders</a:t>
            </a:r>
            <a:endParaRPr b="0" i="0" sz="2700" u="sng" cap="none" strike="noStrike">
              <a:solidFill>
                <a:srgbClr val="245D38"/>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2ee4c3b5b3b_0_267"/>
          <p:cNvSpPr txBox="1"/>
          <p:nvPr>
            <p:ph type="title"/>
          </p:nvPr>
        </p:nvSpPr>
        <p:spPr>
          <a:xfrm>
            <a:off x="309739" y="311593"/>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BH Provider TTA Updates</a:t>
            </a:r>
            <a:endParaRPr/>
          </a:p>
        </p:txBody>
      </p:sp>
      <p:pic>
        <p:nvPicPr>
          <p:cNvPr id="666" name="Google Shape;666;g2ee4c3b5b3b_0_267"/>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67" name="Google Shape;667;g2ee4c3b5b3b_0_267"/>
          <p:cNvSpPr txBox="1"/>
          <p:nvPr>
            <p:ph type="title"/>
          </p:nvPr>
        </p:nvSpPr>
        <p:spPr>
          <a:xfrm>
            <a:off x="1414075" y="959425"/>
            <a:ext cx="9146400" cy="693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01970"/>
              </a:buClr>
              <a:buSzPts val="3200"/>
              <a:buFont typeface="Trebuchet MS"/>
              <a:buNone/>
            </a:pPr>
            <a:r>
              <a:rPr b="0" lang="en-US" sz="3200"/>
              <a:t>Training Library Updates</a:t>
            </a:r>
            <a:endParaRPr b="0" sz="3200"/>
          </a:p>
        </p:txBody>
      </p:sp>
      <p:sp>
        <p:nvSpPr>
          <p:cNvPr id="668" name="Google Shape;668;g2ee4c3b5b3b_0_267"/>
          <p:cNvSpPr txBox="1"/>
          <p:nvPr>
            <p:ph idx="1" type="body"/>
          </p:nvPr>
        </p:nvSpPr>
        <p:spPr>
          <a:xfrm>
            <a:off x="309751" y="1477292"/>
            <a:ext cx="7046100" cy="47079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SzPts val="1000"/>
              <a:buNone/>
            </a:pPr>
            <a:r>
              <a:rPr b="1" lang="en-US" sz="1900">
                <a:solidFill>
                  <a:srgbClr val="35647E"/>
                </a:solidFill>
              </a:rPr>
              <a:t>New training library page</a:t>
            </a:r>
            <a:r>
              <a:rPr lang="en-US" sz="1900"/>
              <a:t> organizing the 30+ trainings by category:</a:t>
            </a:r>
            <a:endParaRPr sz="1900"/>
          </a:p>
          <a:p>
            <a:pPr indent="-368300" lvl="0" marL="609600" rtl="0" algn="l">
              <a:lnSpc>
                <a:spcPct val="100000"/>
              </a:lnSpc>
              <a:spcBef>
                <a:spcPts val="1300"/>
              </a:spcBef>
              <a:spcAft>
                <a:spcPts val="0"/>
              </a:spcAft>
              <a:buSzPts val="1000"/>
              <a:buChar char="●"/>
            </a:pPr>
            <a:r>
              <a:rPr lang="en-US" sz="1900"/>
              <a:t>Behavioral Health Basics</a:t>
            </a:r>
            <a:endParaRPr sz="1900"/>
          </a:p>
          <a:p>
            <a:pPr indent="-368300" lvl="0" marL="609600" rtl="0" algn="l">
              <a:lnSpc>
                <a:spcPct val="100000"/>
              </a:lnSpc>
              <a:spcBef>
                <a:spcPts val="700"/>
              </a:spcBef>
              <a:spcAft>
                <a:spcPts val="0"/>
              </a:spcAft>
              <a:buSzPts val="1000"/>
              <a:buChar char="●"/>
            </a:pPr>
            <a:r>
              <a:rPr lang="en-US" sz="1900"/>
              <a:t>BHA Licensure &amp; Approval</a:t>
            </a:r>
            <a:endParaRPr sz="1900"/>
          </a:p>
          <a:p>
            <a:pPr indent="-368300" lvl="0" marL="609600" rtl="0" algn="l">
              <a:lnSpc>
                <a:spcPct val="100000"/>
              </a:lnSpc>
              <a:spcBef>
                <a:spcPts val="700"/>
              </a:spcBef>
              <a:spcAft>
                <a:spcPts val="0"/>
              </a:spcAft>
              <a:buSzPts val="1000"/>
              <a:buChar char="●"/>
            </a:pPr>
            <a:r>
              <a:rPr lang="en-US" sz="1900"/>
              <a:t>Payment</a:t>
            </a:r>
            <a:endParaRPr sz="1900"/>
          </a:p>
          <a:p>
            <a:pPr indent="-368300" lvl="0" marL="609600" rtl="0" algn="l">
              <a:lnSpc>
                <a:spcPct val="100000"/>
              </a:lnSpc>
              <a:spcBef>
                <a:spcPts val="700"/>
              </a:spcBef>
              <a:spcAft>
                <a:spcPts val="0"/>
              </a:spcAft>
              <a:buSzPts val="1000"/>
              <a:buChar char="●"/>
            </a:pPr>
            <a:r>
              <a:rPr lang="en-US" sz="1900"/>
              <a:t>Quality Improvement &amp; Capacity Building</a:t>
            </a:r>
            <a:endParaRPr sz="1900"/>
          </a:p>
          <a:p>
            <a:pPr indent="-368300" lvl="0" marL="609600" rtl="0" algn="l">
              <a:lnSpc>
                <a:spcPct val="100000"/>
              </a:lnSpc>
              <a:spcBef>
                <a:spcPts val="700"/>
              </a:spcBef>
              <a:spcAft>
                <a:spcPts val="0"/>
              </a:spcAft>
              <a:buSzPts val="1000"/>
              <a:buChar char="●"/>
            </a:pPr>
            <a:r>
              <a:rPr lang="en-US" sz="1900"/>
              <a:t>Serving Specific Populations</a:t>
            </a:r>
            <a:endParaRPr sz="1900"/>
          </a:p>
          <a:p>
            <a:pPr indent="-368300" lvl="0" marL="609600" rtl="0" algn="l">
              <a:lnSpc>
                <a:spcPct val="100000"/>
              </a:lnSpc>
              <a:spcBef>
                <a:spcPts val="700"/>
              </a:spcBef>
              <a:spcAft>
                <a:spcPts val="0"/>
              </a:spcAft>
              <a:buSzPts val="1000"/>
              <a:buChar char="●"/>
            </a:pPr>
            <a:r>
              <a:rPr lang="en-US" sz="1900"/>
              <a:t>Workforce</a:t>
            </a:r>
            <a:endParaRPr sz="1900"/>
          </a:p>
          <a:p>
            <a:pPr indent="0" lvl="0" marL="0" rtl="0" algn="l">
              <a:lnSpc>
                <a:spcPct val="100000"/>
              </a:lnSpc>
              <a:spcBef>
                <a:spcPts val="2700"/>
              </a:spcBef>
              <a:spcAft>
                <a:spcPts val="1300"/>
              </a:spcAft>
              <a:buSzPts val="1000"/>
              <a:buNone/>
            </a:pPr>
            <a:r>
              <a:rPr lang="en-US" sz="1900">
                <a:solidFill>
                  <a:schemeClr val="dk1"/>
                </a:solidFill>
              </a:rPr>
              <a:t>The new page </a:t>
            </a:r>
            <a:r>
              <a:rPr b="1" lang="en-US" sz="1900">
                <a:solidFill>
                  <a:schemeClr val="accent4"/>
                </a:solidFill>
              </a:rPr>
              <a:t>makes it easier</a:t>
            </a:r>
            <a:r>
              <a:rPr lang="en-US" sz="1900">
                <a:solidFill>
                  <a:schemeClr val="dk1"/>
                </a:solidFill>
              </a:rPr>
              <a:t> for providers to find trainings that meet their needs! Details include </a:t>
            </a:r>
            <a:r>
              <a:rPr b="1" lang="en-US" sz="1900">
                <a:solidFill>
                  <a:schemeClr val="accent4"/>
                </a:solidFill>
              </a:rPr>
              <a:t>training description</a:t>
            </a:r>
            <a:r>
              <a:rPr lang="en-US" sz="1900">
                <a:solidFill>
                  <a:schemeClr val="dk1"/>
                </a:solidFill>
              </a:rPr>
              <a:t>, </a:t>
            </a:r>
            <a:r>
              <a:rPr b="1" lang="en-US" sz="1900">
                <a:solidFill>
                  <a:schemeClr val="accent4"/>
                </a:solidFill>
              </a:rPr>
              <a:t>learning objectives</a:t>
            </a:r>
            <a:r>
              <a:rPr lang="en-US" sz="1900">
                <a:solidFill>
                  <a:schemeClr val="dk1"/>
                </a:solidFill>
              </a:rPr>
              <a:t>, and </a:t>
            </a:r>
            <a:r>
              <a:rPr b="1" lang="en-US" sz="1900">
                <a:solidFill>
                  <a:schemeClr val="accent4"/>
                </a:solidFill>
              </a:rPr>
              <a:t>links to </a:t>
            </a:r>
            <a:r>
              <a:rPr lang="en-US" sz="1900">
                <a:solidFill>
                  <a:schemeClr val="dk1"/>
                </a:solidFill>
              </a:rPr>
              <a:t>the YouTube</a:t>
            </a:r>
            <a:r>
              <a:rPr b="1" lang="en-US" sz="1900">
                <a:solidFill>
                  <a:schemeClr val="accent4"/>
                </a:solidFill>
              </a:rPr>
              <a:t> recording </a:t>
            </a:r>
            <a:r>
              <a:rPr lang="en-US" sz="1900">
                <a:solidFill>
                  <a:schemeClr val="dk1"/>
                </a:solidFill>
              </a:rPr>
              <a:t>and</a:t>
            </a:r>
            <a:r>
              <a:rPr b="1" lang="en-US" sz="1900">
                <a:solidFill>
                  <a:schemeClr val="accent4"/>
                </a:solidFill>
              </a:rPr>
              <a:t> slides</a:t>
            </a:r>
            <a:r>
              <a:rPr lang="en-US" sz="1900">
                <a:solidFill>
                  <a:schemeClr val="dk1"/>
                </a:solidFill>
              </a:rPr>
              <a:t>.</a:t>
            </a:r>
            <a:endParaRPr sz="1900"/>
          </a:p>
        </p:txBody>
      </p:sp>
      <p:pic>
        <p:nvPicPr>
          <p:cNvPr id="669" name="Google Shape;669;g2ee4c3b5b3b_0_267"/>
          <p:cNvPicPr preferRelativeResize="0"/>
          <p:nvPr/>
        </p:nvPicPr>
        <p:blipFill rotWithShape="1">
          <a:blip r:embed="rId4">
            <a:alphaModFix/>
          </a:blip>
          <a:srcRect b="25639" l="0" r="0" t="0"/>
          <a:stretch/>
        </p:blipFill>
        <p:spPr>
          <a:xfrm>
            <a:off x="8871883" y="1128208"/>
            <a:ext cx="2789400" cy="5099802"/>
          </a:xfrm>
          <a:prstGeom prst="rect">
            <a:avLst/>
          </a:prstGeom>
          <a:noFill/>
          <a:ln>
            <a:noFill/>
          </a:ln>
          <a:effectLst>
            <a:outerShdw blurRad="57150" rotWithShape="0" algn="bl" dir="5400000" dist="19050">
              <a:srgbClr val="000000">
                <a:alpha val="49803"/>
              </a:srgbClr>
            </a:outerShdw>
          </a:effectLst>
        </p:spPr>
      </p:pic>
      <p:sp>
        <p:nvSpPr>
          <p:cNvPr id="670" name="Google Shape;670;g2ee4c3b5b3b_0_267"/>
          <p:cNvSpPr txBox="1"/>
          <p:nvPr/>
        </p:nvSpPr>
        <p:spPr>
          <a:xfrm>
            <a:off x="2691175" y="5735400"/>
            <a:ext cx="5813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sng" cap="none" strike="noStrike">
                <a:solidFill>
                  <a:srgbClr val="0000FF"/>
                </a:solidFill>
                <a:latin typeface="Trebuchet MS"/>
                <a:ea typeface="Trebuchet MS"/>
                <a:cs typeface="Trebuchet MS"/>
                <a:sym typeface="Trebuchet MS"/>
                <a:hlinkClick r:id="rId5">
                  <a:extLst>
                    <a:ext uri="{A12FA001-AC4F-418D-AE19-62706E023703}">
                      <ahyp:hlinkClr val="tx"/>
                    </a:ext>
                  </a:extLst>
                </a:hlinkClick>
              </a:rPr>
              <a:t>http://hcpf.colorado.gov/training-library</a:t>
            </a:r>
            <a:endParaRPr b="1" i="0" sz="2300" u="none" cap="none" strike="noStrike">
              <a:solidFill>
                <a:srgbClr val="0000FF"/>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789915e218_0_38"/>
          <p:cNvSpPr txBox="1"/>
          <p:nvPr>
            <p:ph idx="1" type="body"/>
          </p:nvPr>
        </p:nvSpPr>
        <p:spPr>
          <a:xfrm>
            <a:off x="371575" y="1053075"/>
            <a:ext cx="11572500" cy="5029800"/>
          </a:xfrm>
          <a:prstGeom prst="rect">
            <a:avLst/>
          </a:prstGeom>
          <a:noFill/>
          <a:ln>
            <a:noFill/>
          </a:ln>
        </p:spPr>
        <p:txBody>
          <a:bodyPr anchorCtr="0" anchor="t" bIns="32125" lIns="64275" spcFirstLastPara="1" rIns="64275" wrap="square" tIns="32125">
            <a:noAutofit/>
          </a:bodyPr>
          <a:lstStyle/>
          <a:p>
            <a:pPr indent="0" lvl="0" marL="0" rtl="0" algn="l">
              <a:lnSpc>
                <a:spcPct val="100000"/>
              </a:lnSpc>
              <a:spcBef>
                <a:spcPts val="0"/>
              </a:spcBef>
              <a:spcAft>
                <a:spcPts val="0"/>
              </a:spcAft>
              <a:buSzPts val="1000"/>
              <a:buNone/>
            </a:pPr>
            <a:r>
              <a:rPr b="1" lang="en-US" sz="2700"/>
              <a:t>N</a:t>
            </a:r>
            <a:r>
              <a:rPr b="1" lang="en-US" sz="2300"/>
              <a:t>ewly added</a:t>
            </a:r>
            <a:r>
              <a:rPr lang="en-US" sz="2300"/>
              <a:t> pre-recorded &amp; recordings of live trainings are available now under the </a:t>
            </a:r>
            <a:r>
              <a:rPr lang="en-US" sz="2300" u="sng">
                <a:solidFill>
                  <a:schemeClr val="hlink"/>
                </a:solidFill>
                <a:hlinkClick r:id="rId3"/>
              </a:rPr>
              <a:t>Training Library</a:t>
            </a:r>
            <a:r>
              <a:rPr lang="en-US" sz="2300"/>
              <a:t> on the </a:t>
            </a:r>
            <a:r>
              <a:rPr lang="en-US" sz="2300" u="sng">
                <a:solidFill>
                  <a:schemeClr val="hlink"/>
                </a:solidFill>
                <a:hlinkClick r:id="rId4"/>
              </a:rPr>
              <a:t>HCPF Safety Net Providers</a:t>
            </a:r>
            <a:r>
              <a:rPr lang="en-US" sz="2300"/>
              <a:t> landing page include:</a:t>
            </a:r>
            <a:endParaRPr sz="2300"/>
          </a:p>
          <a:p>
            <a:pPr indent="0" lvl="0" marL="457200" rtl="0" algn="l">
              <a:lnSpc>
                <a:spcPct val="115000"/>
              </a:lnSpc>
              <a:spcBef>
                <a:spcPts val="0"/>
              </a:spcBef>
              <a:spcAft>
                <a:spcPts val="0"/>
              </a:spcAft>
              <a:buNone/>
            </a:pPr>
            <a:r>
              <a:t/>
            </a:r>
            <a:endParaRPr sz="1700"/>
          </a:p>
          <a:p>
            <a:pPr indent="-368300" lvl="0" marL="457200" rtl="0" algn="l">
              <a:lnSpc>
                <a:spcPct val="115000"/>
              </a:lnSpc>
              <a:spcBef>
                <a:spcPts val="0"/>
              </a:spcBef>
              <a:spcAft>
                <a:spcPts val="0"/>
              </a:spcAft>
              <a:buSzPts val="2200"/>
              <a:buChar char="●"/>
            </a:pPr>
            <a:r>
              <a:rPr lang="en-US" sz="2200">
                <a:highlight>
                  <a:srgbClr val="FFFFFF"/>
                </a:highlight>
              </a:rPr>
              <a:t>Digital Technology Tools: Considerations for Achieving the Colorado “North Stars”</a:t>
            </a:r>
            <a:endParaRPr sz="2200">
              <a:highlight>
                <a:srgbClr val="FFFFFF"/>
              </a:highlight>
            </a:endParaRPr>
          </a:p>
          <a:p>
            <a:pPr indent="-368300" lvl="0" marL="457200" rtl="0" algn="l">
              <a:lnSpc>
                <a:spcPct val="115000"/>
              </a:lnSpc>
              <a:spcBef>
                <a:spcPts val="0"/>
              </a:spcBef>
              <a:spcAft>
                <a:spcPts val="0"/>
              </a:spcAft>
              <a:buSzPts val="2200"/>
              <a:buChar char="●"/>
            </a:pPr>
            <a:r>
              <a:rPr lang="en-US" sz="2200">
                <a:highlight>
                  <a:srgbClr val="FFFFFF"/>
                </a:highlight>
              </a:rPr>
              <a:t>Incorporating Inclusivity: Strategies for Cultural Humility in Action</a:t>
            </a:r>
            <a:endParaRPr sz="2200">
              <a:highlight>
                <a:srgbClr val="FFFFFF"/>
              </a:highlight>
            </a:endParaRPr>
          </a:p>
          <a:p>
            <a:pPr indent="0" lvl="0" marL="0" rtl="0" algn="l">
              <a:lnSpc>
                <a:spcPct val="115000"/>
              </a:lnSpc>
              <a:spcBef>
                <a:spcPts val="0"/>
              </a:spcBef>
              <a:spcAft>
                <a:spcPts val="0"/>
              </a:spcAft>
              <a:buNone/>
            </a:pPr>
            <a:r>
              <a:t/>
            </a:r>
            <a:endParaRPr sz="2400">
              <a:highlight>
                <a:srgbClr val="FFFFFF"/>
              </a:highlight>
            </a:endParaRPr>
          </a:p>
          <a:p>
            <a:pPr indent="0" lvl="0" marL="0" rtl="0" algn="l">
              <a:lnSpc>
                <a:spcPct val="115000"/>
              </a:lnSpc>
              <a:spcBef>
                <a:spcPts val="0"/>
              </a:spcBef>
              <a:spcAft>
                <a:spcPts val="0"/>
              </a:spcAft>
              <a:buNone/>
            </a:pPr>
            <a:r>
              <a:rPr b="1" lang="en-US" sz="2400">
                <a:highlight>
                  <a:srgbClr val="FFFFFF"/>
                </a:highlight>
              </a:rPr>
              <a:t>Coming Soon:</a:t>
            </a:r>
            <a:endParaRPr b="1" sz="2400">
              <a:highlight>
                <a:srgbClr val="FFFFFF"/>
              </a:highlight>
            </a:endParaRPr>
          </a:p>
          <a:p>
            <a:pPr indent="0" lvl="0" marL="914400" rtl="0" algn="l">
              <a:lnSpc>
                <a:spcPct val="115000"/>
              </a:lnSpc>
              <a:spcBef>
                <a:spcPts val="0"/>
              </a:spcBef>
              <a:spcAft>
                <a:spcPts val="0"/>
              </a:spcAft>
              <a:buNone/>
            </a:pPr>
            <a:r>
              <a:t/>
            </a:r>
            <a:endParaRPr sz="1200">
              <a:highlight>
                <a:srgbClr val="FFFFFF"/>
              </a:highlight>
            </a:endParaRPr>
          </a:p>
          <a:p>
            <a:pPr indent="-368300" lvl="0" marL="457200" rtl="0" algn="l">
              <a:lnSpc>
                <a:spcPct val="115000"/>
              </a:lnSpc>
              <a:spcBef>
                <a:spcPts val="0"/>
              </a:spcBef>
              <a:spcAft>
                <a:spcPts val="0"/>
              </a:spcAft>
              <a:buSzPts val="2200"/>
              <a:buChar char="●"/>
            </a:pPr>
            <a:r>
              <a:rPr lang="en-US" sz="2200">
                <a:highlight>
                  <a:srgbClr val="FFFFFF"/>
                </a:highlight>
              </a:rPr>
              <a:t>Introduction to Value-Base Payment for Behavioral Health Providers</a:t>
            </a:r>
            <a:endParaRPr sz="2200">
              <a:highlight>
                <a:srgbClr val="FFFFFF"/>
              </a:highlight>
            </a:endParaRPr>
          </a:p>
          <a:p>
            <a:pPr indent="-368300" lvl="0" marL="457200" rtl="0" algn="l">
              <a:lnSpc>
                <a:spcPct val="115000"/>
              </a:lnSpc>
              <a:spcBef>
                <a:spcPts val="0"/>
              </a:spcBef>
              <a:spcAft>
                <a:spcPts val="0"/>
              </a:spcAft>
              <a:buSzPts val="2200"/>
              <a:buChar char="●"/>
            </a:pPr>
            <a:r>
              <a:rPr lang="en-US" sz="2200">
                <a:highlight>
                  <a:srgbClr val="FFFFFF"/>
                </a:highlight>
              </a:rPr>
              <a:t>Introduction to Alternative Payment Models for Behavioral Health Providers</a:t>
            </a:r>
            <a:endParaRPr sz="2200">
              <a:highlight>
                <a:srgbClr val="FFFFFF"/>
              </a:highlight>
            </a:endParaRPr>
          </a:p>
          <a:p>
            <a:pPr indent="-368300" lvl="0" marL="457200" rtl="0" algn="l">
              <a:lnSpc>
                <a:spcPct val="115000"/>
              </a:lnSpc>
              <a:spcBef>
                <a:spcPts val="0"/>
              </a:spcBef>
              <a:spcAft>
                <a:spcPts val="0"/>
              </a:spcAft>
              <a:buSzPts val="2200"/>
              <a:buChar char="●"/>
            </a:pPr>
            <a:r>
              <a:rPr lang="en-US" sz="2200">
                <a:highlight>
                  <a:srgbClr val="FFFFFF"/>
                </a:highlight>
              </a:rPr>
              <a:t>Paying Differently in Colorado - Introducing APMs in Colorado Behavioral Health</a:t>
            </a:r>
            <a:endParaRPr sz="2200">
              <a:highlight>
                <a:srgbClr val="FFFFFF"/>
              </a:highlight>
            </a:endParaRPr>
          </a:p>
          <a:p>
            <a:pPr indent="-368300" lvl="0" marL="457200" rtl="0" algn="l">
              <a:lnSpc>
                <a:spcPct val="115000"/>
              </a:lnSpc>
              <a:spcBef>
                <a:spcPts val="0"/>
              </a:spcBef>
              <a:spcAft>
                <a:spcPts val="0"/>
              </a:spcAft>
              <a:buSzPts val="2200"/>
              <a:buChar char="●"/>
            </a:pPr>
            <a:r>
              <a:rPr lang="en-US" sz="2200">
                <a:highlight>
                  <a:srgbClr val="FFFFFF"/>
                </a:highlight>
              </a:rPr>
              <a:t>BHA Provider Rules</a:t>
            </a:r>
            <a:endParaRPr sz="2200">
              <a:highlight>
                <a:srgbClr val="FFFFFF"/>
              </a:highlight>
            </a:endParaRPr>
          </a:p>
          <a:p>
            <a:pPr indent="-368300" lvl="0" marL="457200" rtl="0" algn="l">
              <a:lnSpc>
                <a:spcPct val="115000"/>
              </a:lnSpc>
              <a:spcBef>
                <a:spcPts val="0"/>
              </a:spcBef>
              <a:spcAft>
                <a:spcPts val="0"/>
              </a:spcAft>
              <a:buSzPts val="2200"/>
              <a:buChar char="●"/>
            </a:pPr>
            <a:r>
              <a:rPr lang="en-US" sz="2200">
                <a:highlight>
                  <a:srgbClr val="FFFFFF"/>
                </a:highlight>
              </a:rPr>
              <a:t>Introduction to Behavioral Health Entities </a:t>
            </a:r>
            <a:endParaRPr sz="2200">
              <a:highlight>
                <a:srgbClr val="FFFFFF"/>
              </a:highlight>
            </a:endParaRPr>
          </a:p>
          <a:p>
            <a:pPr indent="0" lvl="0" marL="0" rtl="0" algn="l">
              <a:lnSpc>
                <a:spcPct val="115000"/>
              </a:lnSpc>
              <a:spcBef>
                <a:spcPts val="1200"/>
              </a:spcBef>
              <a:spcAft>
                <a:spcPts val="900"/>
              </a:spcAft>
              <a:buClr>
                <a:schemeClr val="dk1"/>
              </a:buClr>
              <a:buSzPts val="1100"/>
              <a:buFont typeface="Arial"/>
              <a:buNone/>
            </a:pPr>
            <a:r>
              <a:t/>
            </a:r>
            <a:endParaRPr sz="1800">
              <a:highlight>
                <a:srgbClr val="FFFFFF"/>
              </a:highlight>
            </a:endParaRPr>
          </a:p>
        </p:txBody>
      </p:sp>
      <p:sp>
        <p:nvSpPr>
          <p:cNvPr id="677" name="Google Shape;677;g2789915e218_0_38"/>
          <p:cNvSpPr txBox="1"/>
          <p:nvPr>
            <p:ph type="title"/>
          </p:nvPr>
        </p:nvSpPr>
        <p:spPr>
          <a:xfrm>
            <a:off x="309739" y="311593"/>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BH Provider TTA Updates</a:t>
            </a:r>
            <a:endParaRPr/>
          </a:p>
        </p:txBody>
      </p:sp>
      <p:pic>
        <p:nvPicPr>
          <p:cNvPr id="678" name="Google Shape;678;g2789915e218_0_38"/>
          <p:cNvPicPr preferRelativeResize="0"/>
          <p:nvPr/>
        </p:nvPicPr>
        <p:blipFill rotWithShape="1">
          <a:blip r:embed="rId5">
            <a:alphaModFix/>
          </a:blip>
          <a:srcRect b="0" l="0" r="0" t="0"/>
          <a:stretch/>
        </p:blipFill>
        <p:spPr>
          <a:xfrm>
            <a:off x="2691177" y="6358112"/>
            <a:ext cx="2050760" cy="3750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2ee4c3b5b3b_0_281"/>
          <p:cNvSpPr txBox="1"/>
          <p:nvPr>
            <p:ph type="title"/>
          </p:nvPr>
        </p:nvSpPr>
        <p:spPr>
          <a:xfrm>
            <a:off x="309739" y="311593"/>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BH Provider TTA Updates</a:t>
            </a:r>
            <a:endParaRPr/>
          </a:p>
        </p:txBody>
      </p:sp>
      <p:pic>
        <p:nvPicPr>
          <p:cNvPr id="685" name="Google Shape;685;g2ee4c3b5b3b_0_281"/>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86" name="Google Shape;686;g2ee4c3b5b3b_0_281"/>
          <p:cNvSpPr txBox="1"/>
          <p:nvPr/>
        </p:nvSpPr>
        <p:spPr>
          <a:xfrm>
            <a:off x="245475" y="1046517"/>
            <a:ext cx="12192000" cy="960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1970"/>
                </a:solidFill>
                <a:latin typeface="Trebuchet MS"/>
                <a:ea typeface="Trebuchet MS"/>
                <a:cs typeface="Trebuchet MS"/>
                <a:sym typeface="Trebuchet MS"/>
              </a:rPr>
              <a:t>Frequently Asked Questions</a:t>
            </a:r>
            <a:endParaRPr b="0" i="0" sz="3200" u="none" cap="none" strike="noStrike">
              <a:solidFill>
                <a:srgbClr val="001970"/>
              </a:solidFill>
              <a:latin typeface="Trebuchet MS"/>
              <a:ea typeface="Trebuchet MS"/>
              <a:cs typeface="Trebuchet MS"/>
              <a:sym typeface="Trebuchet MS"/>
            </a:endParaRPr>
          </a:p>
        </p:txBody>
      </p:sp>
      <p:sp>
        <p:nvSpPr>
          <p:cNvPr id="687" name="Google Shape;687;g2ee4c3b5b3b_0_281"/>
          <p:cNvSpPr txBox="1"/>
          <p:nvPr/>
        </p:nvSpPr>
        <p:spPr>
          <a:xfrm>
            <a:off x="-120642" y="5641184"/>
            <a:ext cx="11468100" cy="623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sng" cap="none" strike="noStrike">
                <a:solidFill>
                  <a:schemeClr val="hlink"/>
                </a:solidFill>
                <a:latin typeface="Trebuchet MS"/>
                <a:ea typeface="Trebuchet MS"/>
                <a:cs typeface="Trebuchet MS"/>
                <a:sym typeface="Trebuchet MS"/>
                <a:hlinkClick r:id="rId4"/>
              </a:rPr>
              <a:t>hcpf.colorado.gov/safetynetproviders</a:t>
            </a:r>
            <a:endParaRPr b="0" i="0" sz="2700" u="sng" cap="none" strike="noStrike">
              <a:solidFill>
                <a:srgbClr val="245D38"/>
              </a:solidFill>
              <a:latin typeface="Trebuchet MS"/>
              <a:ea typeface="Trebuchet MS"/>
              <a:cs typeface="Trebuchet MS"/>
              <a:sym typeface="Trebuchet MS"/>
            </a:endParaRPr>
          </a:p>
        </p:txBody>
      </p:sp>
      <p:sp>
        <p:nvSpPr>
          <p:cNvPr id="688" name="Google Shape;688;g2ee4c3b5b3b_0_281"/>
          <p:cNvSpPr txBox="1"/>
          <p:nvPr/>
        </p:nvSpPr>
        <p:spPr>
          <a:xfrm>
            <a:off x="309750" y="1775050"/>
            <a:ext cx="5381100" cy="32127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Trebuchet MS"/>
                <a:ea typeface="Trebuchet MS"/>
                <a:cs typeface="Trebuchet MS"/>
                <a:sym typeface="Trebuchet MS"/>
              </a:rPr>
              <a:t>Most commonly asked questions from providers, </a:t>
            </a:r>
            <a:r>
              <a:rPr b="1" i="0" lang="en-US" sz="2100" u="none" cap="none" strike="noStrike">
                <a:solidFill>
                  <a:srgbClr val="35647E"/>
                </a:solidFill>
                <a:latin typeface="Trebuchet MS"/>
                <a:ea typeface="Trebuchet MS"/>
                <a:cs typeface="Trebuchet MS"/>
                <a:sym typeface="Trebuchet MS"/>
              </a:rPr>
              <a:t>categorized by topic</a:t>
            </a:r>
            <a:r>
              <a:rPr b="0" i="0" lang="en-US" sz="2100" u="none" cap="none" strike="noStrike">
                <a:solidFill>
                  <a:srgbClr val="000000"/>
                </a:solidFill>
                <a:latin typeface="Trebuchet MS"/>
                <a:ea typeface="Trebuchet MS"/>
                <a:cs typeface="Trebuchet MS"/>
                <a:sym typeface="Trebuchet MS"/>
              </a:rPr>
              <a:t>:</a:t>
            </a:r>
            <a:endParaRPr b="0" i="0" sz="2100" u="none" cap="none" strike="noStrike">
              <a:solidFill>
                <a:srgbClr val="000000"/>
              </a:solidFill>
              <a:latin typeface="Trebuchet MS"/>
              <a:ea typeface="Trebuchet MS"/>
              <a:cs typeface="Trebuchet MS"/>
              <a:sym typeface="Trebuchet MS"/>
            </a:endParaRPr>
          </a:p>
          <a:p>
            <a:pPr indent="-438150" lvl="0" marL="609600" marR="0" rtl="0" algn="l">
              <a:lnSpc>
                <a:spcPct val="100000"/>
              </a:lnSpc>
              <a:spcBef>
                <a:spcPts val="1300"/>
              </a:spcBef>
              <a:spcAft>
                <a:spcPts val="0"/>
              </a:spcAft>
              <a:buClr>
                <a:srgbClr val="000000"/>
              </a:buClr>
              <a:buSzPts val="2100"/>
              <a:buFont typeface="Arial"/>
              <a:buChar char="●"/>
            </a:pPr>
            <a:r>
              <a:rPr b="0" i="0" lang="en-US" sz="2100" u="none" cap="none" strike="noStrike">
                <a:solidFill>
                  <a:srgbClr val="000000"/>
                </a:solidFill>
                <a:latin typeface="Trebuchet MS"/>
                <a:ea typeface="Trebuchet MS"/>
                <a:cs typeface="Trebuchet MS"/>
                <a:sym typeface="Trebuchet MS"/>
              </a:rPr>
              <a:t>BHA Licensure/Approval</a:t>
            </a:r>
            <a:endParaRPr b="0" i="0" sz="2100" u="none" cap="none" strike="noStrike">
              <a:solidFill>
                <a:srgbClr val="000000"/>
              </a:solidFill>
              <a:latin typeface="Trebuchet MS"/>
              <a:ea typeface="Trebuchet MS"/>
              <a:cs typeface="Trebuchet MS"/>
              <a:sym typeface="Trebuchet MS"/>
            </a:endParaRPr>
          </a:p>
          <a:p>
            <a:pPr indent="-438150" lvl="0" marL="609600" marR="0" rtl="0" algn="l">
              <a:lnSpc>
                <a:spcPct val="100000"/>
              </a:lnSpc>
              <a:spcBef>
                <a:spcPts val="700"/>
              </a:spcBef>
              <a:spcAft>
                <a:spcPts val="0"/>
              </a:spcAft>
              <a:buClr>
                <a:srgbClr val="000000"/>
              </a:buClr>
              <a:buSzPts val="2100"/>
              <a:buFont typeface="Arial"/>
              <a:buChar char="●"/>
            </a:pPr>
            <a:r>
              <a:rPr b="0" i="0" lang="en-US" sz="2100" u="none" cap="none" strike="noStrike">
                <a:solidFill>
                  <a:srgbClr val="000000"/>
                </a:solidFill>
                <a:latin typeface="Trebuchet MS"/>
                <a:ea typeface="Trebuchet MS"/>
                <a:cs typeface="Trebuchet MS"/>
                <a:sym typeface="Trebuchet MS"/>
              </a:rPr>
              <a:t>HCPF Enrollment</a:t>
            </a:r>
            <a:endParaRPr b="0" i="0" sz="2100" u="none" cap="none" strike="noStrike">
              <a:solidFill>
                <a:srgbClr val="000000"/>
              </a:solidFill>
              <a:latin typeface="Trebuchet MS"/>
              <a:ea typeface="Trebuchet MS"/>
              <a:cs typeface="Trebuchet MS"/>
              <a:sym typeface="Trebuchet MS"/>
            </a:endParaRPr>
          </a:p>
          <a:p>
            <a:pPr indent="-438150" lvl="0" marL="609600" marR="0" rtl="0" algn="l">
              <a:lnSpc>
                <a:spcPct val="100000"/>
              </a:lnSpc>
              <a:spcBef>
                <a:spcPts val="700"/>
              </a:spcBef>
              <a:spcAft>
                <a:spcPts val="0"/>
              </a:spcAft>
              <a:buClr>
                <a:srgbClr val="000000"/>
              </a:buClr>
              <a:buSzPts val="2100"/>
              <a:buFont typeface="Arial"/>
              <a:buChar char="●"/>
            </a:pPr>
            <a:r>
              <a:rPr b="0" i="0" lang="en-US" sz="2100" u="none" cap="none" strike="noStrike">
                <a:solidFill>
                  <a:srgbClr val="000000"/>
                </a:solidFill>
                <a:latin typeface="Trebuchet MS"/>
                <a:ea typeface="Trebuchet MS"/>
                <a:cs typeface="Trebuchet MS"/>
                <a:sym typeface="Trebuchet MS"/>
              </a:rPr>
              <a:t>Safety Net Provider Types</a:t>
            </a:r>
            <a:endParaRPr b="0" i="0" sz="2100" u="none" cap="none" strike="noStrike">
              <a:solidFill>
                <a:srgbClr val="000000"/>
              </a:solidFill>
              <a:latin typeface="Trebuchet MS"/>
              <a:ea typeface="Trebuchet MS"/>
              <a:cs typeface="Trebuchet MS"/>
              <a:sym typeface="Trebuchet MS"/>
            </a:endParaRPr>
          </a:p>
          <a:p>
            <a:pPr indent="-438150" lvl="0" marL="609600" marR="0" rtl="0" algn="l">
              <a:lnSpc>
                <a:spcPct val="100000"/>
              </a:lnSpc>
              <a:spcBef>
                <a:spcPts val="700"/>
              </a:spcBef>
              <a:spcAft>
                <a:spcPts val="0"/>
              </a:spcAft>
              <a:buClr>
                <a:srgbClr val="000000"/>
              </a:buClr>
              <a:buSzPts val="2100"/>
              <a:buFont typeface="Arial"/>
              <a:buChar char="●"/>
            </a:pPr>
            <a:r>
              <a:rPr b="0" i="0" lang="en-US" sz="2100" u="none" cap="none" strike="noStrike">
                <a:solidFill>
                  <a:srgbClr val="000000"/>
                </a:solidFill>
                <a:latin typeface="Trebuchet MS"/>
                <a:ea typeface="Trebuchet MS"/>
                <a:cs typeface="Trebuchet MS"/>
                <a:sym typeface="Trebuchet MS"/>
              </a:rPr>
              <a:t>National Provider Identifier</a:t>
            </a:r>
            <a:endParaRPr b="0" i="0" sz="2100" u="none" cap="none" strike="noStrike">
              <a:solidFill>
                <a:srgbClr val="000000"/>
              </a:solidFill>
              <a:latin typeface="Trebuchet MS"/>
              <a:ea typeface="Trebuchet MS"/>
              <a:cs typeface="Trebuchet MS"/>
              <a:sym typeface="Trebuchet MS"/>
            </a:endParaRPr>
          </a:p>
          <a:p>
            <a:pPr indent="-438150" lvl="0" marL="609600" marR="0" rtl="0" algn="l">
              <a:lnSpc>
                <a:spcPct val="100000"/>
              </a:lnSpc>
              <a:spcBef>
                <a:spcPts val="700"/>
              </a:spcBef>
              <a:spcAft>
                <a:spcPts val="0"/>
              </a:spcAft>
              <a:buClr>
                <a:srgbClr val="000000"/>
              </a:buClr>
              <a:buSzPts val="2100"/>
              <a:buFont typeface="Arial"/>
              <a:buChar char="●"/>
            </a:pPr>
            <a:r>
              <a:rPr b="0" i="0" lang="en-US" sz="2100" u="none" cap="none" strike="noStrike">
                <a:solidFill>
                  <a:srgbClr val="000000"/>
                </a:solidFill>
                <a:latin typeface="Trebuchet MS"/>
                <a:ea typeface="Trebuchet MS"/>
                <a:cs typeface="Trebuchet MS"/>
                <a:sym typeface="Trebuchet MS"/>
              </a:rPr>
              <a:t>Billing and Reimbursement</a:t>
            </a:r>
            <a:endParaRPr b="0" i="0" sz="21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700"/>
              </a:spcBef>
              <a:spcAft>
                <a:spcPts val="0"/>
              </a:spcAft>
              <a:buClr>
                <a:srgbClr val="000000"/>
              </a:buClr>
              <a:buSzPts val="1900"/>
              <a:buFont typeface="Arial"/>
              <a:buNone/>
            </a:pPr>
            <a:r>
              <a:t/>
            </a:r>
            <a:endParaRPr b="0" i="0" sz="19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700"/>
              </a:spcBef>
              <a:spcAft>
                <a:spcPts val="0"/>
              </a:spcAft>
              <a:buClr>
                <a:srgbClr val="000000"/>
              </a:buClr>
              <a:buSzPts val="1900"/>
              <a:buFont typeface="Arial"/>
              <a:buNone/>
            </a:pPr>
            <a:r>
              <a:t/>
            </a:r>
            <a:endParaRPr b="0" i="0" sz="19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700"/>
              </a:spcBef>
              <a:spcAft>
                <a:spcPts val="0"/>
              </a:spcAft>
              <a:buClr>
                <a:srgbClr val="000000"/>
              </a:buClr>
              <a:buSzPts val="1900"/>
              <a:buFont typeface="Arial"/>
              <a:buNone/>
            </a:pPr>
            <a:r>
              <a:t/>
            </a:r>
            <a:endParaRPr b="0" i="0" sz="19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1300"/>
              </a:spcBef>
              <a:spcAft>
                <a:spcPts val="1300"/>
              </a:spcAft>
              <a:buClr>
                <a:srgbClr val="000000"/>
              </a:buClr>
              <a:buSzPts val="1900"/>
              <a:buFont typeface="Arial"/>
              <a:buNone/>
            </a:pPr>
            <a:r>
              <a:t/>
            </a:r>
            <a:endParaRPr b="0" i="0" sz="1900" u="none" cap="none" strike="noStrike">
              <a:solidFill>
                <a:srgbClr val="000000"/>
              </a:solidFill>
              <a:latin typeface="Trebuchet MS"/>
              <a:ea typeface="Trebuchet MS"/>
              <a:cs typeface="Trebuchet MS"/>
              <a:sym typeface="Trebuchet MS"/>
            </a:endParaRPr>
          </a:p>
        </p:txBody>
      </p:sp>
      <p:pic>
        <p:nvPicPr>
          <p:cNvPr id="689" name="Google Shape;689;g2ee4c3b5b3b_0_281"/>
          <p:cNvPicPr preferRelativeResize="0"/>
          <p:nvPr/>
        </p:nvPicPr>
        <p:blipFill rotWithShape="1">
          <a:blip r:embed="rId5">
            <a:alphaModFix/>
          </a:blip>
          <a:srcRect b="0" l="0" r="0" t="0"/>
          <a:stretch/>
        </p:blipFill>
        <p:spPr>
          <a:xfrm>
            <a:off x="5113825" y="2007425"/>
            <a:ext cx="6909425" cy="2446150"/>
          </a:xfrm>
          <a:prstGeom prst="rect">
            <a:avLst/>
          </a:prstGeom>
          <a:noFill/>
          <a:ln>
            <a:noFill/>
          </a:ln>
          <a:effectLst>
            <a:outerShdw blurRad="57150" rotWithShape="0" algn="bl" dir="5400000" dist="19050">
              <a:srgbClr val="000000">
                <a:alpha val="49803"/>
              </a:srgbClr>
            </a:outerShdw>
          </a:effectLst>
        </p:spPr>
      </p:pic>
      <p:sp>
        <p:nvSpPr>
          <p:cNvPr id="690" name="Google Shape;690;g2ee4c3b5b3b_0_281"/>
          <p:cNvSpPr txBox="1"/>
          <p:nvPr>
            <p:ph idx="1" type="body"/>
          </p:nvPr>
        </p:nvSpPr>
        <p:spPr>
          <a:xfrm>
            <a:off x="517550" y="4987750"/>
            <a:ext cx="11282400" cy="11442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3900"/>
              </a:spcBef>
              <a:spcAft>
                <a:spcPts val="1300"/>
              </a:spcAft>
              <a:buSzPts val="1000"/>
              <a:buNone/>
            </a:pPr>
            <a:r>
              <a:rPr lang="en-US" sz="1900">
                <a:solidFill>
                  <a:schemeClr val="dk1"/>
                </a:solidFill>
              </a:rPr>
              <a:t>FAQs are based on questions shared during trainings, office hours, the online feedback form, etc. Have a question? Email </a:t>
            </a:r>
            <a:r>
              <a:rPr lang="en-US" sz="1900" u="sng">
                <a:solidFill>
                  <a:schemeClr val="dk1"/>
                </a:solidFill>
                <a:hlinkClick r:id="rId6">
                  <a:extLst>
                    <a:ext uri="{A12FA001-AC4F-418D-AE19-62706E023703}">
                      <ahyp:hlinkClr val="tx"/>
                    </a:ext>
                  </a:extLst>
                </a:hlinkClick>
              </a:rPr>
              <a:t>info@safetynetproviders.com</a:t>
            </a:r>
            <a:r>
              <a:rPr lang="en-US" sz="1900">
                <a:solidFill>
                  <a:schemeClr val="dk1"/>
                </a:solidFill>
              </a:rPr>
              <a:t>.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f7228d1f74_4_13"/>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sz="4700"/>
              <a:t>Behavioral Health Safety Net </a:t>
            </a:r>
            <a:r>
              <a:rPr lang="en-US" sz="4700">
                <a:extLst>
                  <a:ext uri="http://customooxmlschemas.google.com/">
                    <go:slidesCustomData xmlns:go="http://customooxmlschemas.google.com/" textRoundtripDataId="11"/>
                  </a:ext>
                </a:extLst>
              </a:rPr>
              <a:t>Providers</a:t>
            </a:r>
            <a:endParaRPr sz="4700"/>
          </a:p>
        </p:txBody>
      </p:sp>
      <p:sp>
        <p:nvSpPr>
          <p:cNvPr id="478" name="Google Shape;478;g2f7228d1f74_4_13"/>
          <p:cNvSpPr/>
          <p:nvPr/>
        </p:nvSpPr>
        <p:spPr>
          <a:xfrm>
            <a:off x="1176225" y="1284225"/>
            <a:ext cx="4296300" cy="4784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300"/>
              <a:buFont typeface="Arial"/>
              <a:buNone/>
            </a:pPr>
            <a:r>
              <a:rPr b="1" i="0" lang="en-US" sz="2000" u="none" cap="none" strike="noStrike">
                <a:solidFill>
                  <a:schemeClr val="lt1"/>
                </a:solidFill>
                <a:latin typeface="Arial"/>
                <a:ea typeface="Arial"/>
                <a:cs typeface="Arial"/>
                <a:sym typeface="Arial"/>
              </a:rPr>
              <a:t>Essential Provider</a:t>
            </a:r>
            <a:endParaRPr b="1"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t/>
            </a:r>
            <a:endParaRPr b="1" i="0" sz="20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Provides care coordination and one or more of the following:</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Emergency/Crisis</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Intensive Outpatient </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Residential</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Withdrawal Management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Integrated Care</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Hospital Alternatives</a:t>
            </a:r>
            <a:endParaRPr b="0" i="0" sz="1900" u="none" cap="none" strike="noStrike">
              <a:solidFill>
                <a:schemeClr val="lt1"/>
              </a:solidFill>
              <a:latin typeface="Arial"/>
              <a:ea typeface="Arial"/>
              <a:cs typeface="Arial"/>
              <a:sym typeface="Arial"/>
            </a:endParaRPr>
          </a:p>
        </p:txBody>
      </p:sp>
      <p:sp>
        <p:nvSpPr>
          <p:cNvPr id="479" name="Google Shape;479;g2f7228d1f74_4_13"/>
          <p:cNvSpPr/>
          <p:nvPr/>
        </p:nvSpPr>
        <p:spPr>
          <a:xfrm>
            <a:off x="6325225" y="1284225"/>
            <a:ext cx="4413600" cy="4784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300"/>
              <a:buFont typeface="Arial"/>
              <a:buNone/>
            </a:pPr>
            <a:r>
              <a:rPr b="1" i="0" lang="en-US" sz="2000" u="none" cap="none" strike="noStrike">
                <a:solidFill>
                  <a:schemeClr val="lt1"/>
                </a:solidFill>
                <a:latin typeface="Arial"/>
                <a:ea typeface="Arial"/>
                <a:cs typeface="Arial"/>
                <a:sym typeface="Arial"/>
              </a:rPr>
              <a:t>Comprehensive Provider</a:t>
            </a:r>
            <a:endParaRPr b="1"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t/>
            </a:r>
            <a:endParaRPr b="1" i="0" sz="20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Provides care coordination and all of the following: </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Emergency/Crisis</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Intensive Outpatient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Care Management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Outreach, Engagement, Education</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Recovery Supports</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Outpatient Competency Restoration</a:t>
            </a:r>
            <a:endParaRPr b="1" i="0" sz="19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2789915e218_0_14"/>
          <p:cNvSpPr txBox="1"/>
          <p:nvPr>
            <p:ph idx="1" type="body"/>
          </p:nvPr>
        </p:nvSpPr>
        <p:spPr>
          <a:xfrm>
            <a:off x="381950" y="1906150"/>
            <a:ext cx="4942800" cy="3926100"/>
          </a:xfrm>
          <a:prstGeom prst="rect">
            <a:avLst/>
          </a:prstGeom>
          <a:noFill/>
          <a:ln>
            <a:noFill/>
          </a:ln>
        </p:spPr>
        <p:txBody>
          <a:bodyPr anchorCtr="0" anchor="t" bIns="32125" lIns="64275" spcFirstLastPara="1" rIns="64275" wrap="square" tIns="32125">
            <a:noAutofit/>
          </a:bodyPr>
          <a:lstStyle/>
          <a:p>
            <a:pPr indent="0" lvl="0" marL="0" rtl="0" algn="l">
              <a:lnSpc>
                <a:spcPct val="115000"/>
              </a:lnSpc>
              <a:spcBef>
                <a:spcPts val="0"/>
              </a:spcBef>
              <a:spcAft>
                <a:spcPts val="0"/>
              </a:spcAft>
              <a:buSzPts val="1000"/>
              <a:buNone/>
            </a:pPr>
            <a:r>
              <a:rPr lang="en-US" sz="1700"/>
              <a:t> </a:t>
            </a:r>
            <a:r>
              <a:rPr lang="en-US" sz="2300"/>
              <a:t>August</a:t>
            </a:r>
            <a:r>
              <a:rPr lang="en-US" sz="2300"/>
              <a:t> Office Hours will:</a:t>
            </a:r>
            <a:endParaRPr sz="2300"/>
          </a:p>
          <a:p>
            <a:pPr indent="-368300" lvl="0" marL="457200" rtl="0" algn="l">
              <a:spcBef>
                <a:spcPts val="0"/>
              </a:spcBef>
              <a:spcAft>
                <a:spcPts val="0"/>
              </a:spcAft>
              <a:buClr>
                <a:schemeClr val="dk1"/>
              </a:buClr>
              <a:buSzPts val="2200"/>
              <a:buFont typeface="Trebuchet MS"/>
              <a:buChar char="●"/>
            </a:pPr>
            <a:r>
              <a:rPr lang="en-US" sz="2200"/>
              <a:t>Focus on Essential Providers </a:t>
            </a:r>
            <a:r>
              <a:rPr b="1" i="1" lang="en-US" sz="2200"/>
              <a:t>and</a:t>
            </a:r>
            <a:r>
              <a:rPr lang="en-US" sz="2200"/>
              <a:t> Comprehensive Providers</a:t>
            </a:r>
            <a:endParaRPr sz="2200"/>
          </a:p>
          <a:p>
            <a:pPr indent="-368300" lvl="0" marL="457200" rtl="0" algn="l">
              <a:spcBef>
                <a:spcPts val="0"/>
              </a:spcBef>
              <a:spcAft>
                <a:spcPts val="0"/>
              </a:spcAft>
              <a:buClr>
                <a:schemeClr val="dk1"/>
              </a:buClr>
              <a:buSzPts val="2200"/>
              <a:buFont typeface="Trebuchet MS"/>
              <a:buChar char="●"/>
            </a:pPr>
            <a:r>
              <a:rPr lang="en-US" sz="2200"/>
              <a:t>Include topics such as the HCPF enrollment portal, the Essential Fee Schedule, the Prospective Payment System, and other reform topics</a:t>
            </a:r>
            <a:endParaRPr sz="2200"/>
          </a:p>
          <a:p>
            <a:pPr indent="-368300" lvl="0" marL="457200" rtl="0" algn="l">
              <a:spcBef>
                <a:spcPts val="0"/>
              </a:spcBef>
              <a:spcAft>
                <a:spcPts val="0"/>
              </a:spcAft>
              <a:buClr>
                <a:schemeClr val="dk1"/>
              </a:buClr>
              <a:buSzPts val="2200"/>
              <a:buFont typeface="Trebuchet MS"/>
              <a:buChar char="●"/>
            </a:pPr>
            <a:r>
              <a:rPr lang="en-US" sz="2200"/>
              <a:t>Address implementation questions </a:t>
            </a:r>
            <a:endParaRPr sz="2200"/>
          </a:p>
          <a:p>
            <a:pPr indent="-368300" lvl="0" marL="457200" rtl="0" algn="l">
              <a:lnSpc>
                <a:spcPct val="115000"/>
              </a:lnSpc>
              <a:spcBef>
                <a:spcPts val="0"/>
              </a:spcBef>
              <a:spcAft>
                <a:spcPts val="0"/>
              </a:spcAft>
              <a:buSzPts val="2200"/>
              <a:buChar char="●"/>
            </a:pPr>
            <a:r>
              <a:rPr lang="en-US" sz="2200"/>
              <a:t>Include BHA and HCPF representatives </a:t>
            </a:r>
            <a:endParaRPr sz="2200"/>
          </a:p>
        </p:txBody>
      </p:sp>
      <p:sp>
        <p:nvSpPr>
          <p:cNvPr id="697" name="Google Shape;697;g2789915e218_0_14"/>
          <p:cNvSpPr txBox="1"/>
          <p:nvPr>
            <p:ph type="title"/>
          </p:nvPr>
        </p:nvSpPr>
        <p:spPr>
          <a:xfrm>
            <a:off x="309739" y="3323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August TTA Office Hours </a:t>
            </a:r>
            <a:endParaRPr/>
          </a:p>
        </p:txBody>
      </p:sp>
      <p:sp>
        <p:nvSpPr>
          <p:cNvPr id="698" name="Google Shape;698;g2789915e218_0_14"/>
          <p:cNvSpPr txBox="1"/>
          <p:nvPr/>
        </p:nvSpPr>
        <p:spPr>
          <a:xfrm>
            <a:off x="501150" y="1148925"/>
            <a:ext cx="11495100" cy="68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lang="en-US" sz="2400">
                <a:solidFill>
                  <a:schemeClr val="dk1"/>
                </a:solidFill>
                <a:latin typeface="Trebuchet MS"/>
                <a:ea typeface="Trebuchet MS"/>
                <a:cs typeface="Trebuchet MS"/>
                <a:sym typeface="Trebuchet MS"/>
              </a:rPr>
              <a:t>AUGUST</a:t>
            </a:r>
            <a:r>
              <a:rPr b="0" i="0" lang="en-US" sz="2400" u="none" cap="none" strike="noStrike">
                <a:solidFill>
                  <a:schemeClr val="dk1"/>
                </a:solidFill>
                <a:latin typeface="Trebuchet MS"/>
                <a:ea typeface="Trebuchet MS"/>
                <a:cs typeface="Trebuchet MS"/>
                <a:sym typeface="Trebuchet MS"/>
              </a:rPr>
              <a:t> OFFICE HOURS ARE TODAY AT NOON - IT IS NOT TOO LATE TO REGISTER!</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2789915e218_0_14"/>
          <p:cNvSpPr txBox="1"/>
          <p:nvPr/>
        </p:nvSpPr>
        <p:spPr>
          <a:xfrm>
            <a:off x="6205350" y="1906150"/>
            <a:ext cx="5790900" cy="33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rebuchet MS"/>
                <a:ea typeface="Trebuchet MS"/>
                <a:cs typeface="Trebuchet MS"/>
                <a:sym typeface="Trebuchet MS"/>
              </a:rPr>
              <a:t>Use the QR Code below to register now</a:t>
            </a:r>
            <a:endParaRPr b="0" i="0" sz="2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highlight>
                <a:schemeClr val="lt2"/>
              </a:highlight>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0" name="Google Shape;700;g2789915e218_0_14"/>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pic>
        <p:nvPicPr>
          <p:cNvPr id="701" name="Google Shape;701;g2789915e218_0_14"/>
          <p:cNvPicPr preferRelativeResize="0"/>
          <p:nvPr/>
        </p:nvPicPr>
        <p:blipFill>
          <a:blip r:embed="rId4">
            <a:alphaModFix/>
          </a:blip>
          <a:stretch>
            <a:fillRect/>
          </a:stretch>
        </p:blipFill>
        <p:spPr>
          <a:xfrm>
            <a:off x="7222300" y="2430350"/>
            <a:ext cx="3756999" cy="3756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2789a602b5c_1_19"/>
          <p:cNvSpPr txBox="1"/>
          <p:nvPr>
            <p:ph type="title"/>
          </p:nvPr>
        </p:nvSpPr>
        <p:spPr>
          <a:xfrm>
            <a:off x="309739" y="3323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sz="5100"/>
              <a:t>FINAL </a:t>
            </a:r>
            <a:r>
              <a:rPr lang="en-US" sz="5100"/>
              <a:t>TTA Office Hours Session</a:t>
            </a:r>
            <a:endParaRPr sz="5100"/>
          </a:p>
        </p:txBody>
      </p:sp>
      <p:pic>
        <p:nvPicPr>
          <p:cNvPr id="708" name="Google Shape;708;g2789a602b5c_1_19"/>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709" name="Google Shape;709;g2789a602b5c_1_19"/>
          <p:cNvSpPr txBox="1"/>
          <p:nvPr/>
        </p:nvSpPr>
        <p:spPr>
          <a:xfrm>
            <a:off x="1763475" y="1269600"/>
            <a:ext cx="8538600" cy="4158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800"/>
              <a:buFont typeface="Arial"/>
              <a:buNone/>
            </a:pPr>
            <a:r>
              <a:rPr b="0" i="0" lang="en-US" sz="3200" u="none" cap="none" strike="noStrike">
                <a:solidFill>
                  <a:srgbClr val="000000"/>
                </a:solidFill>
                <a:latin typeface="Trebuchet MS"/>
                <a:ea typeface="Trebuchet MS"/>
                <a:cs typeface="Trebuchet MS"/>
                <a:sym typeface="Trebuchet MS"/>
              </a:rPr>
              <a:t>September 27, 2024 - </a:t>
            </a:r>
            <a:r>
              <a:rPr lang="en-US" sz="3200">
                <a:solidFill>
                  <a:schemeClr val="dk1"/>
                </a:solidFill>
                <a:latin typeface="Trebuchet MS"/>
                <a:ea typeface="Trebuchet MS"/>
                <a:cs typeface="Trebuchet MS"/>
                <a:sym typeface="Trebuchet MS"/>
              </a:rPr>
              <a:t>Noon MST</a:t>
            </a:r>
            <a:endParaRPr b="0" i="0" sz="32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800"/>
              <a:buFont typeface="Arial"/>
              <a:buNone/>
            </a:pPr>
            <a:r>
              <a:t/>
            </a:r>
            <a:endParaRPr sz="3200">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800"/>
              <a:buFont typeface="Arial"/>
              <a:buNone/>
            </a:pPr>
            <a:r>
              <a:rPr b="0" i="0" lang="en-US" sz="3200" u="none" cap="none" strike="noStrike">
                <a:solidFill>
                  <a:srgbClr val="000000"/>
                </a:solidFill>
                <a:latin typeface="Trebuchet MS"/>
                <a:ea typeface="Trebuchet MS"/>
                <a:cs typeface="Trebuchet MS"/>
                <a:sym typeface="Trebuchet MS"/>
              </a:rPr>
              <a:t>Register </a:t>
            </a:r>
            <a:r>
              <a:rPr b="0" i="0" lang="en-US" sz="3200" u="sng" cap="none" strike="noStrike">
                <a:solidFill>
                  <a:schemeClr val="hlink"/>
                </a:solidFill>
                <a:latin typeface="Trebuchet MS"/>
                <a:ea typeface="Trebuchet MS"/>
                <a:cs typeface="Trebuchet MS"/>
                <a:sym typeface="Trebuchet MS"/>
                <a:hlinkClick r:id="rId4"/>
              </a:rPr>
              <a:t>Here</a:t>
            </a:r>
            <a:endParaRPr b="0" i="0" sz="3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0000"/>
              </a:solidFill>
              <a:latin typeface="Trebuchet MS"/>
              <a:ea typeface="Trebuchet MS"/>
              <a:cs typeface="Trebuchet MS"/>
              <a:sym typeface="Trebuchet MS"/>
            </a:endParaRPr>
          </a:p>
          <a:p>
            <a:pPr indent="0" lvl="0" marL="0" rtl="0" algn="ctr">
              <a:lnSpc>
                <a:spcPct val="150000"/>
              </a:lnSpc>
              <a:spcBef>
                <a:spcPts val="1200"/>
              </a:spcBef>
              <a:spcAft>
                <a:spcPts val="0"/>
              </a:spcAft>
              <a:buClr>
                <a:schemeClr val="dk1"/>
              </a:buClr>
              <a:buSzPts val="1100"/>
              <a:buFont typeface="Arial"/>
              <a:buNone/>
            </a:pPr>
            <a:r>
              <a:rPr lang="en-US" sz="1950">
                <a:solidFill>
                  <a:schemeClr val="dk1"/>
                </a:solidFill>
                <a:latin typeface="Trebuchet MS"/>
                <a:ea typeface="Trebuchet MS"/>
                <a:cs typeface="Trebuchet MS"/>
                <a:sym typeface="Trebuchet MS"/>
              </a:rPr>
              <a:t>September Office Hours will continue the discussion around Comprehensive Safety Net Providers, as well as addressing questions related to the Prospective Payment System (PPS) and other reform topics.</a:t>
            </a:r>
            <a:r>
              <a:rPr lang="en-US" sz="1950">
                <a:solidFill>
                  <a:schemeClr val="dk1"/>
                </a:solidFill>
              </a:rPr>
              <a:t> </a:t>
            </a:r>
            <a:r>
              <a:rPr lang="en-US" sz="1950">
                <a:solidFill>
                  <a:schemeClr val="dk1"/>
                </a:solidFill>
                <a:latin typeface="Trebuchet MS"/>
                <a:ea typeface="Trebuchet MS"/>
                <a:cs typeface="Trebuchet MS"/>
                <a:sym typeface="Trebuchet MS"/>
              </a:rPr>
              <a:t> </a:t>
            </a:r>
            <a:endParaRPr sz="1950">
              <a:solidFill>
                <a:schemeClr val="dk1"/>
              </a:solidFill>
              <a:latin typeface="Trebuchet MS"/>
              <a:ea typeface="Trebuchet MS"/>
              <a:cs typeface="Trebuchet MS"/>
              <a:sym typeface="Trebuchet MS"/>
            </a:endParaRPr>
          </a:p>
          <a:p>
            <a:pPr indent="0" lvl="0" marL="0" marR="0" rtl="0" algn="l">
              <a:lnSpc>
                <a:spcPct val="100000"/>
              </a:lnSpc>
              <a:spcBef>
                <a:spcPts val="1200"/>
              </a:spcBef>
              <a:spcAft>
                <a:spcPts val="0"/>
              </a:spcAft>
              <a:buClr>
                <a:srgbClr val="000000"/>
              </a:buClr>
              <a:buSzPts val="2800"/>
              <a:buFont typeface="Arial"/>
              <a:buNone/>
            </a:pPr>
            <a:r>
              <a:t/>
            </a:r>
            <a:endParaRPr sz="3200">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800"/>
              <a:buFont typeface="Arial"/>
              <a:buNone/>
            </a:pPr>
            <a:r>
              <a:t/>
            </a:r>
            <a:endParaRPr b="0" i="0" sz="28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26652bf6fc6_7_22"/>
          <p:cNvSpPr txBox="1"/>
          <p:nvPr>
            <p:ph idx="1" type="body"/>
          </p:nvPr>
        </p:nvSpPr>
        <p:spPr>
          <a:xfrm>
            <a:off x="897925" y="1368600"/>
            <a:ext cx="10984200" cy="4767900"/>
          </a:xfrm>
          <a:prstGeom prst="rect">
            <a:avLst/>
          </a:prstGeom>
          <a:noFill/>
          <a:ln>
            <a:noFill/>
          </a:ln>
        </p:spPr>
        <p:txBody>
          <a:bodyPr anchorCtr="0" anchor="t" bIns="32125" lIns="64275" spcFirstLastPara="1" rIns="64275" wrap="square" tIns="32125">
            <a:noAutofit/>
          </a:bodyPr>
          <a:lstStyle/>
          <a:p>
            <a:pPr indent="-336550" lvl="0" marL="457200" rtl="0" algn="l">
              <a:lnSpc>
                <a:spcPct val="150000"/>
              </a:lnSpc>
              <a:spcBef>
                <a:spcPts val="0"/>
              </a:spcBef>
              <a:spcAft>
                <a:spcPts val="0"/>
              </a:spcAft>
              <a:buClr>
                <a:schemeClr val="dk1"/>
              </a:buClr>
              <a:buSzPts val="1700"/>
              <a:buChar char="●"/>
            </a:pPr>
            <a:r>
              <a:rPr lang="en-US" sz="1800"/>
              <a:t>Next meeting: June 28</a:t>
            </a:r>
            <a:r>
              <a:rPr lang="en-US" sz="1800">
                <a:extLst>
                  <a:ext uri="http://customooxmlschemas.google.com/">
                    <go:slidesCustomData xmlns:go="http://customooxmlschemas.google.com/" textRoundtripDataId="83"/>
                  </a:ext>
                </a:extLst>
              </a:rPr>
              <a:t> 10:00am-11:00am</a:t>
            </a:r>
            <a:r>
              <a:rPr lang="en-US" sz="1800"/>
              <a:t> </a:t>
            </a:r>
            <a:r>
              <a:rPr lang="en-US" sz="1800" u="sng">
                <a:solidFill>
                  <a:schemeClr val="hlink"/>
                </a:solidFill>
                <a:hlinkClick r:id="rId3"/>
              </a:rPr>
              <a:t>Register in advance</a:t>
            </a:r>
            <a:endParaRPr sz="1800"/>
          </a:p>
          <a:p>
            <a:pPr indent="-342900" lvl="0" marL="457200" rtl="0" algn="l">
              <a:lnSpc>
                <a:spcPct val="150000"/>
              </a:lnSpc>
              <a:spcBef>
                <a:spcPts val="0"/>
              </a:spcBef>
              <a:spcAft>
                <a:spcPts val="0"/>
              </a:spcAft>
              <a:buSzPts val="1800"/>
              <a:buChar char="●"/>
            </a:pPr>
            <a:r>
              <a:rPr lang="en-US" sz="1800" u="sng">
                <a:solidFill>
                  <a:schemeClr val="hlink"/>
                </a:solidFill>
                <a:hlinkClick r:id="rId4"/>
              </a:rPr>
              <a:t>BHA Laws and Rules Webpage</a:t>
            </a:r>
            <a:endParaRPr sz="1800"/>
          </a:p>
          <a:p>
            <a:pPr indent="-342900" lvl="1" marL="914400" rtl="0" algn="l">
              <a:lnSpc>
                <a:spcPct val="150000"/>
              </a:lnSpc>
              <a:spcBef>
                <a:spcPts val="0"/>
              </a:spcBef>
              <a:spcAft>
                <a:spcPts val="0"/>
              </a:spcAft>
              <a:buSzPts val="1800"/>
              <a:buChar char="○"/>
            </a:pPr>
            <a:r>
              <a:rPr lang="en-US" sz="1800"/>
              <a:t>SNP regulation resources, licensing and safety net approval info, </a:t>
            </a:r>
            <a:r>
              <a:rPr lang="en-US" sz="1800" u="sng">
                <a:solidFill>
                  <a:schemeClr val="hlink"/>
                </a:solidFill>
                <a:hlinkClick r:id="rId5"/>
              </a:rPr>
              <a:t>book a support session</a:t>
            </a:r>
            <a:endParaRPr sz="1800"/>
          </a:p>
          <a:p>
            <a:pPr indent="-342900" lvl="1" marL="914400" rtl="0" algn="l">
              <a:lnSpc>
                <a:spcPct val="150000"/>
              </a:lnSpc>
              <a:spcBef>
                <a:spcPts val="0"/>
              </a:spcBef>
              <a:spcAft>
                <a:spcPts val="0"/>
              </a:spcAft>
              <a:buSzPts val="1800"/>
              <a:buChar char="○"/>
            </a:pPr>
            <a:r>
              <a:rPr lang="en-US" sz="1800"/>
              <a:t>General questions: </a:t>
            </a:r>
            <a:r>
              <a:rPr lang="en-US" sz="1800" u="sng">
                <a:solidFill>
                  <a:schemeClr val="hlink"/>
                </a:solidFill>
                <a:hlinkClick r:id="rId6"/>
              </a:rPr>
              <a:t>cdhs_bharulefeedback@state.co.us</a:t>
            </a:r>
            <a:r>
              <a:rPr lang="en-US" sz="1800"/>
              <a:t> </a:t>
            </a:r>
            <a:endParaRPr sz="1800"/>
          </a:p>
          <a:p>
            <a:pPr indent="-342900" lvl="1" marL="914400" rtl="0" algn="l">
              <a:lnSpc>
                <a:spcPct val="150000"/>
              </a:lnSpc>
              <a:spcBef>
                <a:spcPts val="0"/>
              </a:spcBef>
              <a:spcAft>
                <a:spcPts val="0"/>
              </a:spcAft>
              <a:buSzPts val="1800"/>
              <a:buChar char="○"/>
            </a:pPr>
            <a:r>
              <a:rPr lang="en-US" sz="1800"/>
              <a:t>Individual support: </a:t>
            </a:r>
            <a:r>
              <a:rPr lang="en-US" sz="1800" u="sng">
                <a:solidFill>
                  <a:schemeClr val="hlink"/>
                </a:solidFill>
                <a:hlinkClick r:id="rId7"/>
              </a:rPr>
              <a:t>book a support session</a:t>
            </a:r>
            <a:r>
              <a:rPr lang="en-US" sz="1800"/>
              <a:t> or contact your safety net licensing manager</a:t>
            </a:r>
            <a:endParaRPr sz="1800"/>
          </a:p>
          <a:p>
            <a:pPr indent="-342900" lvl="0" marL="457200" rtl="0" algn="l">
              <a:lnSpc>
                <a:spcPct val="150000"/>
              </a:lnSpc>
              <a:spcBef>
                <a:spcPts val="0"/>
              </a:spcBef>
              <a:spcAft>
                <a:spcPts val="0"/>
              </a:spcAft>
              <a:buSzPts val="1800"/>
              <a:buChar char="●"/>
            </a:pPr>
            <a:r>
              <a:rPr lang="en-US" sz="1800" u="sng">
                <a:solidFill>
                  <a:schemeClr val="hlink"/>
                </a:solidFill>
                <a:hlinkClick r:id="rId8"/>
              </a:rPr>
              <a:t>HCPF SNP Webpage</a:t>
            </a:r>
            <a:endParaRPr sz="1800"/>
          </a:p>
          <a:p>
            <a:pPr indent="-342900" lvl="1" marL="914400" rtl="0" algn="l">
              <a:lnSpc>
                <a:spcPct val="150000"/>
              </a:lnSpc>
              <a:spcBef>
                <a:spcPts val="0"/>
              </a:spcBef>
              <a:spcAft>
                <a:spcPts val="0"/>
              </a:spcAft>
              <a:buSzPts val="1800"/>
              <a:buChar char="○"/>
            </a:pPr>
            <a:r>
              <a:rPr lang="en-US" sz="1800">
                <a:extLst>
                  <a:ext uri="http://customooxmlschemas.google.com/">
                    <go:slidesCustomData xmlns:go="http://customooxmlschemas.google.com/" textRoundtripDataId="84"/>
                  </a:ext>
                </a:extLst>
              </a:rPr>
              <a:t>SNP forum archive </a:t>
            </a:r>
            <a:r>
              <a:rPr lang="en-US" sz="1800"/>
              <a:t>and training resources</a:t>
            </a:r>
            <a:endParaRPr sz="1800"/>
          </a:p>
          <a:p>
            <a:pPr indent="-336550" lvl="1" marL="914400" rtl="0" algn="l">
              <a:lnSpc>
                <a:spcPct val="150000"/>
              </a:lnSpc>
              <a:spcBef>
                <a:spcPts val="0"/>
              </a:spcBef>
              <a:spcAft>
                <a:spcPts val="0"/>
              </a:spcAft>
              <a:buSzPts val="1700"/>
              <a:buChar char="○"/>
            </a:pPr>
            <a:r>
              <a:rPr lang="en-US" sz="1800"/>
              <a:t>HCPF Enrollment/Billing Questions - </a:t>
            </a:r>
            <a:r>
              <a:rPr lang="en-US" sz="1800" u="sng">
                <a:solidFill>
                  <a:schemeClr val="hlink"/>
                </a:solidFill>
                <a:hlinkClick r:id="rId9"/>
              </a:rPr>
              <a:t>hcpf_safetynetforum@state.co.us</a:t>
            </a:r>
            <a:r>
              <a:rPr lang="en-US" sz="1700">
                <a:highlight>
                  <a:schemeClr val="lt1"/>
                </a:highlight>
              </a:rPr>
              <a:t> or contact your field representative </a:t>
            </a:r>
            <a:endParaRPr sz="1700">
              <a:highlight>
                <a:schemeClr val="lt1"/>
              </a:highlight>
            </a:endParaRPr>
          </a:p>
          <a:p>
            <a:pPr indent="-349250" lvl="1" marL="914400" rtl="0" algn="l">
              <a:lnSpc>
                <a:spcPct val="150000"/>
              </a:lnSpc>
              <a:spcBef>
                <a:spcPts val="0"/>
              </a:spcBef>
              <a:spcAft>
                <a:spcPts val="0"/>
              </a:spcAft>
              <a:buSzPts val="1900"/>
              <a:buChar char="○"/>
            </a:pPr>
            <a:r>
              <a:rPr lang="en-US" sz="1900">
                <a:highlight>
                  <a:schemeClr val="lt1"/>
                </a:highlight>
              </a:rPr>
              <a:t>Training or technical assistance questions - </a:t>
            </a:r>
            <a:r>
              <a:rPr lang="en-US" sz="1900" u="sng">
                <a:solidFill>
                  <a:schemeClr val="hlink"/>
                </a:solidFill>
                <a:highlight>
                  <a:srgbClr val="FFFFFF"/>
                </a:highlight>
                <a:hlinkClick r:id="rId10"/>
              </a:rPr>
              <a:t>safetynettta@healthmanagement.com</a:t>
            </a:r>
            <a:endParaRPr sz="1900">
              <a:highlight>
                <a:schemeClr val="lt1"/>
              </a:highlight>
            </a:endParaRPr>
          </a:p>
        </p:txBody>
      </p:sp>
      <p:sp>
        <p:nvSpPr>
          <p:cNvPr id="716" name="Google Shape;716;g26652bf6fc6_7_22"/>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Resources</a:t>
            </a:r>
            <a:endParaRPr/>
          </a:p>
        </p:txBody>
      </p:sp>
      <p:pic>
        <p:nvPicPr>
          <p:cNvPr id="717" name="Google Shape;717;g26652bf6fc6_7_22"/>
          <p:cNvPicPr preferRelativeResize="0"/>
          <p:nvPr/>
        </p:nvPicPr>
        <p:blipFill rotWithShape="1">
          <a:blip r:embed="rId11">
            <a:alphaModFix/>
          </a:blip>
          <a:srcRect b="0" l="0" r="0" t="0"/>
          <a:stretch/>
        </p:blipFill>
        <p:spPr>
          <a:xfrm>
            <a:off x="2691177" y="6358112"/>
            <a:ext cx="2050760" cy="3750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257741e16b_0_34"/>
          <p:cNvSpPr txBox="1"/>
          <p:nvPr>
            <p:ph idx="1" type="body"/>
          </p:nvPr>
        </p:nvSpPr>
        <p:spPr>
          <a:xfrm>
            <a:off x="897925" y="1368600"/>
            <a:ext cx="10984200" cy="4767900"/>
          </a:xfrm>
          <a:prstGeom prst="rect">
            <a:avLst/>
          </a:prstGeom>
          <a:noFill/>
          <a:ln>
            <a:noFill/>
          </a:ln>
        </p:spPr>
        <p:txBody>
          <a:bodyPr anchorCtr="0" anchor="t" bIns="32125" lIns="64275" spcFirstLastPara="1" rIns="64275" wrap="square" tIns="32125">
            <a:noAutofit/>
          </a:bodyPr>
          <a:lstStyle/>
          <a:p>
            <a:pPr indent="-342900" lvl="0" marL="457200" rtl="0" algn="l">
              <a:lnSpc>
                <a:spcPct val="115000"/>
              </a:lnSpc>
              <a:spcBef>
                <a:spcPts val="0"/>
              </a:spcBef>
              <a:spcAft>
                <a:spcPts val="0"/>
              </a:spcAft>
              <a:buClr>
                <a:srgbClr val="202124"/>
              </a:buClr>
              <a:buSzPts val="1800"/>
              <a:buChar char="●"/>
            </a:pPr>
            <a:r>
              <a:rPr lang="en-US" sz="1800">
                <a:solidFill>
                  <a:srgbClr val="202124"/>
                </a:solidFill>
                <a:highlight>
                  <a:schemeClr val="lt1"/>
                </a:highlight>
                <a:extLst>
                  <a:ext uri="http://customooxmlschemas.google.com/">
                    <go:slidesCustomData xmlns:go="http://customooxmlschemas.google.com/" textRoundtripDataId="12"/>
                  </a:ext>
                </a:extLst>
              </a:rPr>
              <a:t>BHA Updates:</a:t>
            </a:r>
            <a:endParaRPr sz="1800">
              <a:solidFill>
                <a:srgbClr val="202124"/>
              </a:solidFill>
              <a:highlight>
                <a:schemeClr val="lt1"/>
              </a:highlight>
            </a:endParaRPr>
          </a:p>
          <a:p>
            <a:pPr indent="-342900" lvl="1" marL="914400" rtl="0" algn="l">
              <a:lnSpc>
                <a:spcPct val="115000"/>
              </a:lnSpc>
              <a:spcBef>
                <a:spcPts val="0"/>
              </a:spcBef>
              <a:spcAft>
                <a:spcPts val="0"/>
              </a:spcAft>
              <a:buClr>
                <a:srgbClr val="202124"/>
              </a:buClr>
              <a:buSzPts val="1800"/>
              <a:buChar char="○"/>
            </a:pPr>
            <a:r>
              <a:rPr lang="en-US" sz="1800">
                <a:solidFill>
                  <a:srgbClr val="202124"/>
                </a:solidFill>
                <a:highlight>
                  <a:schemeClr val="lt1"/>
                </a:highlight>
              </a:rPr>
              <a:t>Safety Net Applications</a:t>
            </a:r>
            <a:endParaRPr sz="1800">
              <a:solidFill>
                <a:srgbClr val="202124"/>
              </a:solidFill>
              <a:highlight>
                <a:schemeClr val="lt1"/>
              </a:highlight>
            </a:endParaRPr>
          </a:p>
          <a:p>
            <a:pPr indent="-342900" lvl="1" marL="914400" rtl="0" algn="l">
              <a:lnSpc>
                <a:spcPct val="115000"/>
              </a:lnSpc>
              <a:spcBef>
                <a:spcPts val="0"/>
              </a:spcBef>
              <a:spcAft>
                <a:spcPts val="0"/>
              </a:spcAft>
              <a:buClr>
                <a:srgbClr val="202124"/>
              </a:buClr>
              <a:buSzPts val="1800"/>
              <a:buChar char="○"/>
            </a:pPr>
            <a:r>
              <a:rPr lang="en-US" sz="1800">
                <a:solidFill>
                  <a:srgbClr val="202124"/>
                </a:solidFill>
                <a:highlight>
                  <a:schemeClr val="lt1"/>
                </a:highlight>
              </a:rPr>
              <a:t>Policy and Procedure Updates</a:t>
            </a:r>
            <a:endParaRPr sz="1800">
              <a:solidFill>
                <a:srgbClr val="202124"/>
              </a:solidFill>
              <a:highlight>
                <a:schemeClr val="lt1"/>
              </a:highlight>
            </a:endParaRPr>
          </a:p>
          <a:p>
            <a:pPr indent="-342900" lvl="0" marL="457200" rtl="0" algn="l">
              <a:lnSpc>
                <a:spcPct val="115000"/>
              </a:lnSpc>
              <a:spcBef>
                <a:spcPts val="0"/>
              </a:spcBef>
              <a:spcAft>
                <a:spcPts val="0"/>
              </a:spcAft>
              <a:buClr>
                <a:srgbClr val="202124"/>
              </a:buClr>
              <a:buSzPts val="1800"/>
              <a:buChar char="●"/>
            </a:pPr>
            <a:r>
              <a:rPr lang="en-US" sz="1800">
                <a:solidFill>
                  <a:srgbClr val="202124"/>
                </a:solidFill>
                <a:highlight>
                  <a:schemeClr val="lt1"/>
                </a:highlight>
              </a:rPr>
              <a:t>Spotlight: Crisis Services</a:t>
            </a:r>
            <a:endParaRPr sz="1800">
              <a:solidFill>
                <a:srgbClr val="202124"/>
              </a:solidFill>
              <a:highlight>
                <a:schemeClr val="lt1"/>
              </a:highlight>
            </a:endParaRPr>
          </a:p>
          <a:p>
            <a:pPr indent="-342900" lvl="0" marL="457200" rtl="0" algn="l">
              <a:lnSpc>
                <a:spcPct val="115000"/>
              </a:lnSpc>
              <a:spcBef>
                <a:spcPts val="0"/>
              </a:spcBef>
              <a:spcAft>
                <a:spcPts val="0"/>
              </a:spcAft>
              <a:buClr>
                <a:srgbClr val="202124"/>
              </a:buClr>
              <a:buSzPts val="1800"/>
              <a:buChar char="●"/>
            </a:pPr>
            <a:r>
              <a:rPr lang="en-US" sz="1800">
                <a:solidFill>
                  <a:srgbClr val="202124"/>
                </a:solidFill>
                <a:highlight>
                  <a:schemeClr val="lt1"/>
                </a:highlight>
                <a:extLst>
                  <a:ext uri="http://customooxmlschemas.google.com/">
                    <go:slidesCustomData xmlns:go="http://customooxmlschemas.google.com/" textRoundtripDataId="13"/>
                  </a:ext>
                </a:extLst>
              </a:rPr>
              <a:t>HCPF Updates:</a:t>
            </a:r>
            <a:endParaRPr sz="1800">
              <a:solidFill>
                <a:srgbClr val="202124"/>
              </a:solidFill>
              <a:highlight>
                <a:schemeClr val="lt1"/>
              </a:highlight>
              <a:extLst>
                <a:ext uri="http://customooxmlschemas.google.com/">
                  <go:slidesCustomData xmlns:go="http://customooxmlschemas.google.com/" textRoundtripDataId="14"/>
                </a:ext>
              </a:extLst>
            </a:endParaRPr>
          </a:p>
          <a:p>
            <a:pPr indent="-342900" lvl="1" marL="914400" rtl="0" algn="l">
              <a:lnSpc>
                <a:spcPct val="115000"/>
              </a:lnSpc>
              <a:spcBef>
                <a:spcPts val="0"/>
              </a:spcBef>
              <a:spcAft>
                <a:spcPts val="0"/>
              </a:spcAft>
              <a:buClr>
                <a:srgbClr val="202124"/>
              </a:buClr>
              <a:buSzPts val="1800"/>
              <a:buChar char="○"/>
            </a:pPr>
            <a:r>
              <a:rPr lang="en-US" sz="1800">
                <a:solidFill>
                  <a:srgbClr val="202124"/>
                </a:solidFill>
                <a:highlight>
                  <a:schemeClr val="lt1"/>
                </a:highlight>
                <a:extLst>
                  <a:ext uri="http://customooxmlschemas.google.com/">
                    <go:slidesCustomData xmlns:go="http://customooxmlschemas.google.com/" textRoundtripDataId="15"/>
                  </a:ext>
                </a:extLst>
              </a:rPr>
              <a:t>C</a:t>
            </a:r>
            <a:r>
              <a:rPr lang="en-US" sz="1800">
                <a:solidFill>
                  <a:srgbClr val="202124"/>
                </a:solidFill>
                <a:highlight>
                  <a:schemeClr val="lt1"/>
                </a:highlight>
                <a:extLst>
                  <a:ext uri="http://customooxmlschemas.google.com/">
                    <go:slidesCustomData xmlns:go="http://customooxmlschemas.google.com/" textRoundtripDataId="16"/>
                  </a:ext>
                </a:extLst>
              </a:rPr>
              <a:t>omprehensive Providers</a:t>
            </a:r>
            <a:endParaRPr sz="1800">
              <a:solidFill>
                <a:srgbClr val="202124"/>
              </a:solidFill>
              <a:highlight>
                <a:schemeClr val="lt1"/>
              </a:highlight>
              <a:extLst>
                <a:ext uri="http://customooxmlschemas.google.com/">
                  <go:slidesCustomData xmlns:go="http://customooxmlschemas.google.com/" textRoundtripDataId="17"/>
                </a:ext>
              </a:extLst>
            </a:endParaRPr>
          </a:p>
          <a:p>
            <a:pPr indent="-342900" lvl="1" marL="914400" rtl="0" algn="l">
              <a:lnSpc>
                <a:spcPct val="115000"/>
              </a:lnSpc>
              <a:spcBef>
                <a:spcPts val="0"/>
              </a:spcBef>
              <a:spcAft>
                <a:spcPts val="0"/>
              </a:spcAft>
              <a:buClr>
                <a:srgbClr val="202124"/>
              </a:buClr>
              <a:buSzPts val="1800"/>
              <a:buChar char="○"/>
            </a:pPr>
            <a:r>
              <a:rPr lang="en-US" sz="1800">
                <a:solidFill>
                  <a:srgbClr val="202124"/>
                </a:solidFill>
                <a:highlight>
                  <a:schemeClr val="lt1"/>
                </a:highlight>
                <a:extLst>
                  <a:ext uri="http://customooxmlschemas.google.com/">
                    <go:slidesCustomData xmlns:go="http://customooxmlschemas.google.com/" textRoundtripDataId="18"/>
                  </a:ext>
                </a:extLst>
              </a:rPr>
              <a:t>Essential Providers</a:t>
            </a:r>
            <a:endParaRPr sz="1800">
              <a:solidFill>
                <a:srgbClr val="202124"/>
              </a:solidFill>
              <a:highlight>
                <a:schemeClr val="lt1"/>
              </a:highlight>
              <a:extLst>
                <a:ext uri="http://customooxmlschemas.google.com/">
                  <go:slidesCustomData xmlns:go="http://customooxmlschemas.google.com/" textRoundtripDataId="19"/>
                </a:ext>
              </a:extLst>
            </a:endParaRPr>
          </a:p>
          <a:p>
            <a:pPr indent="-228600" lvl="2" marL="1371600" rtl="0" algn="l">
              <a:lnSpc>
                <a:spcPct val="115000"/>
              </a:lnSpc>
              <a:spcBef>
                <a:spcPts val="0"/>
              </a:spcBef>
              <a:spcAft>
                <a:spcPts val="0"/>
              </a:spcAft>
              <a:buClr>
                <a:srgbClr val="202124"/>
              </a:buClr>
              <a:buSzPts val="1800"/>
              <a:buNone/>
            </a:pPr>
            <a:r>
              <a:rPr lang="en-US" sz="1800">
                <a:solidFill>
                  <a:srgbClr val="202124"/>
                </a:solidFill>
                <a:highlight>
                  <a:schemeClr val="lt1"/>
                </a:highlight>
                <a:extLst>
                  <a:ext uri="http://customooxmlschemas.google.com/">
                    <go:slidesCustomData xmlns:go="http://customooxmlschemas.google.com/" textRoundtripDataId="20"/>
                  </a:ext>
                </a:extLst>
              </a:rPr>
              <a:t>Known Issues</a:t>
            </a:r>
            <a:endParaRPr sz="1800">
              <a:solidFill>
                <a:srgbClr val="202124"/>
              </a:solidFill>
              <a:highlight>
                <a:schemeClr val="lt1"/>
              </a:highlight>
            </a:endParaRPr>
          </a:p>
          <a:p>
            <a:pPr indent="-342900" lvl="0" marL="457200" rtl="0" algn="l">
              <a:lnSpc>
                <a:spcPct val="115000"/>
              </a:lnSpc>
              <a:spcBef>
                <a:spcPts val="0"/>
              </a:spcBef>
              <a:spcAft>
                <a:spcPts val="0"/>
              </a:spcAft>
              <a:buClr>
                <a:srgbClr val="202124"/>
              </a:buClr>
              <a:buSzPts val="1800"/>
              <a:buChar char="●"/>
            </a:pPr>
            <a:r>
              <a:rPr lang="en-US" sz="1800">
                <a:solidFill>
                  <a:srgbClr val="202124"/>
                </a:solidFill>
                <a:highlight>
                  <a:schemeClr val="lt1"/>
                </a:highlight>
              </a:rPr>
              <a:t>HMA Provider TTA Updates:</a:t>
            </a:r>
            <a:endParaRPr sz="1800">
              <a:solidFill>
                <a:srgbClr val="202124"/>
              </a:solidFill>
              <a:highlight>
                <a:schemeClr val="lt1"/>
              </a:highlight>
            </a:endParaRPr>
          </a:p>
          <a:p>
            <a:pPr indent="-342900" lvl="1" marL="914400" rtl="0" algn="l">
              <a:lnSpc>
                <a:spcPct val="115000"/>
              </a:lnSpc>
              <a:spcBef>
                <a:spcPts val="0"/>
              </a:spcBef>
              <a:spcAft>
                <a:spcPts val="0"/>
              </a:spcAft>
              <a:buClr>
                <a:srgbClr val="202124"/>
              </a:buClr>
              <a:buSzPts val="1800"/>
              <a:buChar char="○"/>
            </a:pPr>
            <a:r>
              <a:rPr lang="en-US" sz="1800">
                <a:solidFill>
                  <a:srgbClr val="202124"/>
                </a:solidFill>
                <a:highlight>
                  <a:schemeClr val="lt1"/>
                </a:highlight>
                <a:extLst>
                  <a:ext uri="http://customooxmlschemas.google.com/">
                    <go:slidesCustomData xmlns:go="http://customooxmlschemas.google.com/" textRoundtripDataId="21"/>
                  </a:ext>
                </a:extLst>
              </a:rPr>
              <a:t>T</a:t>
            </a:r>
            <a:r>
              <a:rPr lang="en-US" sz="1800">
                <a:solidFill>
                  <a:srgbClr val="202124"/>
                </a:solidFill>
                <a:highlight>
                  <a:schemeClr val="lt1"/>
                </a:highlight>
              </a:rPr>
              <a:t>raining Library</a:t>
            </a:r>
            <a:endParaRPr sz="1800">
              <a:solidFill>
                <a:srgbClr val="202124"/>
              </a:solidFill>
              <a:highlight>
                <a:schemeClr val="lt1"/>
              </a:highlight>
            </a:endParaRPr>
          </a:p>
          <a:p>
            <a:pPr indent="-342900" lvl="1" marL="914400" rtl="0" algn="l">
              <a:lnSpc>
                <a:spcPct val="115000"/>
              </a:lnSpc>
              <a:spcBef>
                <a:spcPts val="0"/>
              </a:spcBef>
              <a:spcAft>
                <a:spcPts val="0"/>
              </a:spcAft>
              <a:buClr>
                <a:srgbClr val="202124"/>
              </a:buClr>
              <a:buSzPts val="1800"/>
              <a:buChar char="○"/>
            </a:pPr>
            <a:r>
              <a:rPr lang="en-US" sz="1800">
                <a:solidFill>
                  <a:srgbClr val="202124"/>
                </a:solidFill>
                <a:highlight>
                  <a:schemeClr val="lt1"/>
                </a:highlight>
              </a:rPr>
              <a:t>Office Hours</a:t>
            </a:r>
            <a:endParaRPr sz="1800">
              <a:solidFill>
                <a:srgbClr val="202124"/>
              </a:solidFill>
              <a:highlight>
                <a:schemeClr val="lt1"/>
              </a:highlight>
            </a:endParaRPr>
          </a:p>
          <a:p>
            <a:pPr indent="0" lvl="0" marL="457200" rtl="0" algn="l">
              <a:lnSpc>
                <a:spcPct val="115000"/>
              </a:lnSpc>
              <a:spcBef>
                <a:spcPts val="0"/>
              </a:spcBef>
              <a:spcAft>
                <a:spcPts val="0"/>
              </a:spcAft>
              <a:buNone/>
            </a:pPr>
            <a:r>
              <a:t/>
            </a:r>
            <a:endParaRPr sz="1800">
              <a:solidFill>
                <a:srgbClr val="202124"/>
              </a:solidFill>
              <a:highlight>
                <a:schemeClr val="lt1"/>
              </a:highlight>
            </a:endParaRPr>
          </a:p>
          <a:p>
            <a:pPr indent="0" lvl="0" marL="0" rtl="0" algn="l">
              <a:lnSpc>
                <a:spcPct val="115000"/>
              </a:lnSpc>
              <a:spcBef>
                <a:spcPts val="0"/>
              </a:spcBef>
              <a:spcAft>
                <a:spcPts val="0"/>
              </a:spcAft>
              <a:buSzPts val="1000"/>
              <a:buNone/>
            </a:pPr>
            <a:r>
              <a:t/>
            </a:r>
            <a:endParaRPr sz="1800">
              <a:solidFill>
                <a:srgbClr val="202124"/>
              </a:solidFill>
              <a:highlight>
                <a:schemeClr val="lt1"/>
              </a:highlight>
            </a:endParaRPr>
          </a:p>
        </p:txBody>
      </p:sp>
      <p:sp>
        <p:nvSpPr>
          <p:cNvPr id="486" name="Google Shape;486;g2257741e16b_0_34"/>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Meeting Agenda</a:t>
            </a:r>
            <a:endParaRPr/>
          </a:p>
        </p:txBody>
      </p:sp>
      <p:pic>
        <p:nvPicPr>
          <p:cNvPr id="487" name="Google Shape;487;g2257741e16b_0_34"/>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2789915e218_0_72"/>
          <p:cNvSpPr txBox="1"/>
          <p:nvPr>
            <p:ph type="ctrTitle"/>
          </p:nvPr>
        </p:nvSpPr>
        <p:spPr>
          <a:xfrm>
            <a:off x="967124" y="2438698"/>
            <a:ext cx="10110900" cy="990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lang="en-US"/>
              <a:t>BHA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2789915e218_0_83"/>
          <p:cNvSpPr txBox="1"/>
          <p:nvPr>
            <p:ph idx="1" type="body"/>
          </p:nvPr>
        </p:nvSpPr>
        <p:spPr>
          <a:xfrm>
            <a:off x="187600" y="1714500"/>
            <a:ext cx="11454000" cy="4339800"/>
          </a:xfrm>
          <a:prstGeom prst="rect">
            <a:avLst/>
          </a:prstGeom>
          <a:noFill/>
          <a:ln>
            <a:noFill/>
          </a:ln>
        </p:spPr>
        <p:txBody>
          <a:bodyPr anchorCtr="0" anchor="t" bIns="32125" lIns="64275" spcFirstLastPara="1" rIns="64275" wrap="square" tIns="32125">
            <a:noAutofit/>
          </a:bodyPr>
          <a:lstStyle/>
          <a:p>
            <a:pPr indent="0" lvl="0" marL="0" rtl="0" algn="l">
              <a:lnSpc>
                <a:spcPct val="100000"/>
              </a:lnSpc>
              <a:spcBef>
                <a:spcPts val="3900"/>
              </a:spcBef>
              <a:spcAft>
                <a:spcPts val="0"/>
              </a:spcAft>
              <a:buSzPts val="1000"/>
              <a:buNone/>
            </a:pPr>
            <a:r>
              <a:rPr lang="en-US" sz="2900"/>
              <a:t>As of 08/30: </a:t>
            </a:r>
            <a:endParaRPr sz="2900"/>
          </a:p>
          <a:p>
            <a:pPr indent="-336550" lvl="0" marL="457200" rtl="0" algn="l">
              <a:lnSpc>
                <a:spcPct val="100000"/>
              </a:lnSpc>
              <a:spcBef>
                <a:spcPts val="1000"/>
              </a:spcBef>
              <a:spcAft>
                <a:spcPts val="0"/>
              </a:spcAft>
              <a:buSzPts val="1700"/>
              <a:buChar char="●"/>
            </a:pPr>
            <a:r>
              <a:rPr lang="en-US" sz="2700"/>
              <a:t>Received 361 total applications</a:t>
            </a:r>
            <a:endParaRPr sz="2700"/>
          </a:p>
          <a:p>
            <a:pPr indent="-336550" lvl="0" marL="457200" rtl="0" algn="l">
              <a:lnSpc>
                <a:spcPct val="100000"/>
              </a:lnSpc>
              <a:spcBef>
                <a:spcPts val="1000"/>
              </a:spcBef>
              <a:spcAft>
                <a:spcPts val="0"/>
              </a:spcAft>
              <a:buSzPts val="1700"/>
              <a:buChar char="●"/>
            </a:pPr>
            <a:r>
              <a:rPr lang="en-US" sz="2700"/>
              <a:t>Issued 18 Comprehensive approvals</a:t>
            </a:r>
            <a:endParaRPr sz="2700"/>
          </a:p>
          <a:p>
            <a:pPr indent="-336550" lvl="0" marL="457200" rtl="0" algn="l">
              <a:lnSpc>
                <a:spcPct val="100000"/>
              </a:lnSpc>
              <a:spcBef>
                <a:spcPts val="1000"/>
              </a:spcBef>
              <a:spcAft>
                <a:spcPts val="0"/>
              </a:spcAft>
              <a:buSzPts val="1700"/>
              <a:buChar char="●"/>
            </a:pPr>
            <a:r>
              <a:rPr lang="en-US" sz="2700"/>
              <a:t>Issued 94 Essential approvals</a:t>
            </a:r>
            <a:endParaRPr sz="2700"/>
          </a:p>
          <a:p>
            <a:pPr indent="0" lvl="0" marL="457200" rtl="0" algn="l">
              <a:lnSpc>
                <a:spcPct val="100000"/>
              </a:lnSpc>
              <a:spcBef>
                <a:spcPts val="1000"/>
              </a:spcBef>
              <a:spcAft>
                <a:spcPts val="0"/>
              </a:spcAft>
              <a:buNone/>
            </a:pPr>
            <a:r>
              <a:t/>
            </a:r>
            <a:endParaRPr sz="2200"/>
          </a:p>
          <a:p>
            <a:pPr indent="0" lvl="0" marL="0" rtl="0" algn="l">
              <a:lnSpc>
                <a:spcPct val="100000"/>
              </a:lnSpc>
              <a:spcBef>
                <a:spcPts val="1000"/>
              </a:spcBef>
              <a:spcAft>
                <a:spcPts val="0"/>
              </a:spcAft>
              <a:buSzPts val="1000"/>
              <a:buNone/>
            </a:pPr>
            <a:r>
              <a:t/>
            </a:r>
            <a:endParaRPr sz="2700"/>
          </a:p>
          <a:p>
            <a:pPr indent="0" lvl="0" marL="0" rtl="0" algn="l">
              <a:lnSpc>
                <a:spcPct val="100000"/>
              </a:lnSpc>
              <a:spcBef>
                <a:spcPts val="1000"/>
              </a:spcBef>
              <a:spcAft>
                <a:spcPts val="0"/>
              </a:spcAft>
              <a:buSzPts val="1000"/>
              <a:buNone/>
            </a:pPr>
            <a:r>
              <a:t/>
            </a:r>
            <a:endParaRPr sz="2700"/>
          </a:p>
          <a:p>
            <a:pPr indent="0" lvl="0" marL="0" rtl="0" algn="ctr">
              <a:lnSpc>
                <a:spcPct val="100000"/>
              </a:lnSpc>
              <a:spcBef>
                <a:spcPts val="1000"/>
              </a:spcBef>
              <a:spcAft>
                <a:spcPts val="0"/>
              </a:spcAft>
              <a:buSzPts val="1000"/>
              <a:buNone/>
            </a:pPr>
            <a:r>
              <a:t/>
            </a:r>
            <a:endParaRPr sz="2600"/>
          </a:p>
        </p:txBody>
      </p:sp>
      <p:sp>
        <p:nvSpPr>
          <p:cNvPr id="500" name="Google Shape;500;g2789915e218_0_83"/>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sz="5800">
                <a:extLst>
                  <a:ext uri="http://customooxmlschemas.google.com/">
                    <go:slidesCustomData xmlns:go="http://customooxmlschemas.google.com/" textRoundtripDataId="22"/>
                  </a:ext>
                </a:extLst>
              </a:rPr>
              <a:t>Update on Safety</a:t>
            </a:r>
            <a:r>
              <a:rPr lang="en-US" sz="5800">
                <a:extLst>
                  <a:ext uri="http://customooxmlschemas.google.com/">
                    <go:slidesCustomData xmlns:go="http://customooxmlschemas.google.com/" textRoundtripDataId="23"/>
                  </a:ext>
                </a:extLst>
              </a:rPr>
              <a:t> Net Approvals</a:t>
            </a:r>
            <a:endParaRPr sz="5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789915e218_0_89"/>
          <p:cNvSpPr txBox="1"/>
          <p:nvPr>
            <p:ph idx="1" type="body"/>
          </p:nvPr>
        </p:nvSpPr>
        <p:spPr>
          <a:xfrm>
            <a:off x="414600" y="1857450"/>
            <a:ext cx="7627200" cy="3426000"/>
          </a:xfrm>
          <a:prstGeom prst="rect">
            <a:avLst/>
          </a:prstGeom>
          <a:noFill/>
          <a:ln cap="flat" cmpd="sng" w="9525">
            <a:solidFill>
              <a:schemeClr val="lt1"/>
            </a:solidFill>
            <a:prstDash val="solid"/>
            <a:round/>
            <a:headEnd len="sm" w="sm" type="none"/>
            <a:tailEnd len="sm" w="sm" type="none"/>
          </a:ln>
        </p:spPr>
        <p:txBody>
          <a:bodyPr anchorCtr="0" anchor="t" bIns="32125" lIns="64275" spcFirstLastPara="1" rIns="64275" wrap="square" tIns="32125">
            <a:noAutofit/>
          </a:bodyPr>
          <a:lstStyle/>
          <a:p>
            <a:pPr indent="-368300" lvl="0" marL="457200" rtl="0" algn="l">
              <a:lnSpc>
                <a:spcPct val="100000"/>
              </a:lnSpc>
              <a:spcBef>
                <a:spcPts val="1000"/>
              </a:spcBef>
              <a:spcAft>
                <a:spcPts val="0"/>
              </a:spcAft>
              <a:buClr>
                <a:schemeClr val="dk1"/>
              </a:buClr>
              <a:buSzPts val="2200"/>
              <a:buChar char="●"/>
            </a:pPr>
            <a:r>
              <a:rPr lang="en-US" sz="2200">
                <a:highlight>
                  <a:srgbClr val="FFFFFF"/>
                </a:highlight>
              </a:rPr>
              <a:t>Application for S</a:t>
            </a:r>
            <a:r>
              <a:rPr lang="en-US" sz="2200">
                <a:highlight>
                  <a:srgbClr val="FFFFFF"/>
                </a:highlight>
                <a:extLst>
                  <a:ext uri="http://customooxmlschemas.google.com/">
                    <go:slidesCustomData xmlns:go="http://customooxmlschemas.google.com/" textRoundtripDataId="24"/>
                  </a:ext>
                </a:extLst>
              </a:rPr>
              <a:t>afety Net Approval</a:t>
            </a:r>
            <a:r>
              <a:rPr lang="en-US" sz="2200">
                <a:highlight>
                  <a:srgbClr val="FFFFFF"/>
                </a:highlight>
              </a:rPr>
              <a:t> is still </a:t>
            </a:r>
            <a:r>
              <a:rPr lang="en-US" sz="2200" u="sng">
                <a:solidFill>
                  <a:schemeClr val="hlink"/>
                </a:solidFill>
                <a:highlight>
                  <a:srgbClr val="FFFFFF"/>
                </a:highlight>
                <a:hlinkClick r:id="rId3"/>
                <a:extLst>
                  <a:ext uri="http://customooxmlschemas.google.com/">
                    <go:slidesCustomData xmlns:go="http://customooxmlschemas.google.com/" textRoundtripDataId="25"/>
                  </a:ext>
                </a:extLst>
              </a:rPr>
              <a:t>available</a:t>
            </a:r>
            <a:r>
              <a:rPr lang="en-US" sz="2200">
                <a:highlight>
                  <a:srgbClr val="FFFFFF"/>
                </a:highlight>
              </a:rPr>
              <a:t>. </a:t>
            </a:r>
            <a:endParaRPr sz="2200">
              <a:highlight>
                <a:srgbClr val="FFFFFF"/>
              </a:highlight>
            </a:endParaRPr>
          </a:p>
          <a:p>
            <a:pPr indent="-368300" lvl="0" marL="457200" rtl="0" algn="l">
              <a:lnSpc>
                <a:spcPct val="100000"/>
              </a:lnSpc>
              <a:spcBef>
                <a:spcPts val="1000"/>
              </a:spcBef>
              <a:spcAft>
                <a:spcPts val="0"/>
              </a:spcAft>
              <a:buClr>
                <a:schemeClr val="dk1"/>
              </a:buClr>
              <a:buSzPts val="2200"/>
              <a:buChar char="●"/>
            </a:pPr>
            <a:r>
              <a:rPr lang="en-US" sz="2200">
                <a:highlight>
                  <a:srgbClr val="FFFFFF"/>
                </a:highlight>
              </a:rPr>
              <a:t>First step is to submit a Letter of Intent to BHA.</a:t>
            </a:r>
            <a:endParaRPr sz="2200">
              <a:highlight>
                <a:srgbClr val="FFFFFF"/>
              </a:highlight>
            </a:endParaRPr>
          </a:p>
          <a:p>
            <a:pPr indent="-368300" lvl="0" marL="457200" rtl="0" algn="l">
              <a:lnSpc>
                <a:spcPct val="100000"/>
              </a:lnSpc>
              <a:spcBef>
                <a:spcPts val="1000"/>
              </a:spcBef>
              <a:spcAft>
                <a:spcPts val="0"/>
              </a:spcAft>
              <a:buClr>
                <a:schemeClr val="dk1"/>
              </a:buClr>
              <a:buSzPts val="2200"/>
              <a:buChar char="●"/>
            </a:pPr>
            <a:r>
              <a:rPr lang="en-US" sz="2200">
                <a:highlight>
                  <a:srgbClr val="FFFFFF"/>
                </a:highlight>
              </a:rPr>
              <a:t>This can be done along with </a:t>
            </a:r>
            <a:r>
              <a:rPr lang="en-US" sz="2200">
                <a:highlight>
                  <a:srgbClr val="FFFFFF"/>
                </a:highlight>
                <a:extLst>
                  <a:ext uri="http://customooxmlschemas.google.com/">
                    <go:slidesCustomData xmlns:go="http://customooxmlschemas.google.com/" textRoundtripDataId="26"/>
                  </a:ext>
                </a:extLst>
              </a:rPr>
              <a:t>renewal/application</a:t>
            </a:r>
            <a:r>
              <a:rPr lang="en-US" sz="2200">
                <a:highlight>
                  <a:srgbClr val="FFFFFF"/>
                </a:highlight>
              </a:rPr>
              <a:t> for another license (e.g. BHE) or separate. </a:t>
            </a:r>
            <a:endParaRPr sz="2200">
              <a:highlight>
                <a:srgbClr val="FFFFFF"/>
              </a:highlight>
            </a:endParaRPr>
          </a:p>
          <a:p>
            <a:pPr indent="-368300" lvl="0" marL="457200" rtl="0" algn="l">
              <a:lnSpc>
                <a:spcPct val="100000"/>
              </a:lnSpc>
              <a:spcBef>
                <a:spcPts val="1000"/>
              </a:spcBef>
              <a:spcAft>
                <a:spcPts val="0"/>
              </a:spcAft>
              <a:buClr>
                <a:schemeClr val="dk1"/>
              </a:buClr>
              <a:buSzPts val="2200"/>
              <a:buChar char="●"/>
            </a:pPr>
            <a:r>
              <a:rPr i="1" lang="en-US" sz="2200" strike="sngStrike">
                <a:highlight>
                  <a:srgbClr val="FFF2CC"/>
                </a:highlight>
              </a:rPr>
              <a:t>Policies and Procedures for Safety Net Approval required to process the application.</a:t>
            </a:r>
            <a:r>
              <a:rPr lang="en-US" sz="2200">
                <a:highlight>
                  <a:srgbClr val="FFF2CC"/>
                </a:highlight>
              </a:rPr>
              <a:t> </a:t>
            </a:r>
            <a:endParaRPr sz="2200">
              <a:highlight>
                <a:srgbClr val="FFF2CC"/>
              </a:highlight>
            </a:endParaRPr>
          </a:p>
          <a:p>
            <a:pPr indent="-368300" lvl="0" marL="457200" rtl="0" algn="l">
              <a:lnSpc>
                <a:spcPct val="100000"/>
              </a:lnSpc>
              <a:spcBef>
                <a:spcPts val="1000"/>
              </a:spcBef>
              <a:spcAft>
                <a:spcPts val="0"/>
              </a:spcAft>
              <a:buClr>
                <a:srgbClr val="50534C"/>
              </a:buClr>
              <a:buSzPts val="2200"/>
              <a:buChar char="●"/>
            </a:pPr>
            <a:r>
              <a:rPr lang="en-US" sz="2200">
                <a:highlight>
                  <a:srgbClr val="FFFFFF"/>
                </a:highlight>
              </a:rPr>
              <a:t>Need help?</a:t>
            </a:r>
            <a:r>
              <a:rPr lang="en-US" sz="2200">
                <a:solidFill>
                  <a:srgbClr val="50534C"/>
                </a:solidFill>
                <a:highlight>
                  <a:srgbClr val="FFFFFF"/>
                </a:highlight>
              </a:rPr>
              <a:t> </a:t>
            </a:r>
            <a:r>
              <a:rPr lang="en-US" sz="2200" u="sng">
                <a:solidFill>
                  <a:schemeClr val="hlink"/>
                </a:solidFill>
                <a:highlight>
                  <a:srgbClr val="FFFFFF"/>
                </a:highlight>
                <a:hlinkClick r:id="rId4"/>
                <a:extLst>
                  <a:ext uri="http://customooxmlschemas.google.com/">
                    <go:slidesCustomData xmlns:go="http://customooxmlschemas.google.com/" textRoundtripDataId="27"/>
                  </a:ext>
                </a:extLst>
              </a:rPr>
              <a:t>Technical assistance appointments available!</a:t>
            </a:r>
            <a:endParaRPr sz="2200">
              <a:solidFill>
                <a:srgbClr val="50534C"/>
              </a:solidFill>
              <a:highlight>
                <a:srgbClr val="FFFFFF"/>
              </a:highlight>
            </a:endParaRPr>
          </a:p>
          <a:p>
            <a:pPr indent="0" lvl="0" marL="457200" rtl="0" algn="l">
              <a:lnSpc>
                <a:spcPct val="100000"/>
              </a:lnSpc>
              <a:spcBef>
                <a:spcPts val="1000"/>
              </a:spcBef>
              <a:spcAft>
                <a:spcPts val="0"/>
              </a:spcAft>
              <a:buNone/>
            </a:pPr>
            <a:r>
              <a:t/>
            </a:r>
            <a:endParaRPr sz="2200">
              <a:solidFill>
                <a:srgbClr val="50534C"/>
              </a:solidFill>
              <a:highlight>
                <a:srgbClr val="FFFFFF"/>
              </a:highlight>
            </a:endParaRPr>
          </a:p>
          <a:p>
            <a:pPr indent="0" lvl="0" marL="457200" rtl="0" algn="ctr">
              <a:lnSpc>
                <a:spcPct val="100000"/>
              </a:lnSpc>
              <a:spcBef>
                <a:spcPts val="1000"/>
              </a:spcBef>
              <a:spcAft>
                <a:spcPts val="0"/>
              </a:spcAft>
              <a:buSzPts val="1000"/>
              <a:buNone/>
            </a:pPr>
            <a:r>
              <a:t/>
            </a:r>
            <a:endParaRPr sz="2200">
              <a:solidFill>
                <a:srgbClr val="50534C"/>
              </a:solidFill>
              <a:highlight>
                <a:srgbClr val="FFFFFF"/>
              </a:highlight>
            </a:endParaRPr>
          </a:p>
        </p:txBody>
      </p:sp>
      <p:sp>
        <p:nvSpPr>
          <p:cNvPr id="507" name="Google Shape;507;g2789915e218_0_89"/>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sz="5800">
                <a:extLst>
                  <a:ext uri="http://customooxmlschemas.google.com/">
                    <go:slidesCustomData xmlns:go="http://customooxmlschemas.google.com/" textRoundtripDataId="28"/>
                  </a:ext>
                </a:extLst>
              </a:rPr>
              <a:t>Safety Net BHA </a:t>
            </a:r>
            <a:r>
              <a:rPr lang="en-US" sz="5800">
                <a:extLst>
                  <a:ext uri="http://customooxmlschemas.google.com/">
                    <go:slidesCustomData xmlns:go="http://customooxmlschemas.google.com/" textRoundtripDataId="29"/>
                  </a:ext>
                </a:extLst>
              </a:rPr>
              <a:t>Application</a:t>
            </a:r>
            <a:r>
              <a:rPr lang="en-US" sz="5800">
                <a:extLst>
                  <a:ext uri="http://customooxmlschemas.google.com/">
                    <go:slidesCustomData xmlns:go="http://customooxmlschemas.google.com/" textRoundtripDataId="30"/>
                  </a:ext>
                </a:extLst>
              </a:rPr>
              <a:t> </a:t>
            </a:r>
            <a:endParaRPr sz="5600"/>
          </a:p>
        </p:txBody>
      </p:sp>
      <p:pic>
        <p:nvPicPr>
          <p:cNvPr id="508" name="Google Shape;508;g2789915e218_0_89"/>
          <p:cNvPicPr preferRelativeResize="0"/>
          <p:nvPr/>
        </p:nvPicPr>
        <p:blipFill rotWithShape="1">
          <a:blip r:embed="rId5">
            <a:alphaModFix/>
          </a:blip>
          <a:srcRect b="0" l="0" r="0" t="0"/>
          <a:stretch/>
        </p:blipFill>
        <p:spPr>
          <a:xfrm>
            <a:off x="2691177" y="6358112"/>
            <a:ext cx="2050760" cy="375021"/>
          </a:xfrm>
          <a:prstGeom prst="rect">
            <a:avLst/>
          </a:prstGeom>
          <a:noFill/>
          <a:ln>
            <a:noFill/>
          </a:ln>
        </p:spPr>
      </p:pic>
      <p:sp>
        <p:nvSpPr>
          <p:cNvPr id="509" name="Google Shape;509;g2789915e218_0_89"/>
          <p:cNvSpPr/>
          <p:nvPr/>
        </p:nvSpPr>
        <p:spPr>
          <a:xfrm>
            <a:off x="8503549" y="2687689"/>
            <a:ext cx="1666028" cy="1482635"/>
          </a:xfrm>
          <a:custGeom>
            <a:rect b="b" l="l" r="r" t="t"/>
            <a:pathLst>
              <a:path extrusionOk="0" h="327112" w="340701">
                <a:moveTo>
                  <a:pt x="333632" y="206448"/>
                </a:moveTo>
                <a:lnTo>
                  <a:pt x="236879" y="206448"/>
                </a:lnTo>
                <a:lnTo>
                  <a:pt x="236879" y="115030"/>
                </a:lnTo>
                <a:lnTo>
                  <a:pt x="306478" y="115030"/>
                </a:lnTo>
                <a:cubicBezTo>
                  <a:pt x="309815" y="115030"/>
                  <a:pt x="312502" y="117766"/>
                  <a:pt x="312502" y="121162"/>
                </a:cubicBezTo>
                <a:cubicBezTo>
                  <a:pt x="312502" y="124558"/>
                  <a:pt x="309815" y="127294"/>
                  <a:pt x="306478" y="127294"/>
                </a:cubicBezTo>
                <a:lnTo>
                  <a:pt x="248927" y="127294"/>
                </a:lnTo>
                <a:lnTo>
                  <a:pt x="248927" y="194089"/>
                </a:lnTo>
                <a:lnTo>
                  <a:pt x="321585" y="194089"/>
                </a:lnTo>
                <a:lnTo>
                  <a:pt x="321585" y="164277"/>
                </a:lnTo>
                <a:cubicBezTo>
                  <a:pt x="321585" y="160880"/>
                  <a:pt x="324272" y="158144"/>
                  <a:pt x="327609" y="158144"/>
                </a:cubicBezTo>
                <a:cubicBezTo>
                  <a:pt x="330945" y="158144"/>
                  <a:pt x="333632" y="160880"/>
                  <a:pt x="333632" y="164277"/>
                </a:cubicBezTo>
                <a:lnTo>
                  <a:pt x="333632" y="206354"/>
                </a:lnTo>
                <a:close/>
                <a:moveTo>
                  <a:pt x="330111" y="117200"/>
                </a:moveTo>
                <a:lnTo>
                  <a:pt x="284885" y="169749"/>
                </a:lnTo>
                <a:lnTo>
                  <a:pt x="268296" y="152861"/>
                </a:lnTo>
                <a:cubicBezTo>
                  <a:pt x="265979" y="150503"/>
                  <a:pt x="262087" y="150503"/>
                  <a:pt x="259770" y="152861"/>
                </a:cubicBezTo>
                <a:cubicBezTo>
                  <a:pt x="257453" y="155220"/>
                  <a:pt x="257453" y="159182"/>
                  <a:pt x="259770" y="161541"/>
                </a:cubicBezTo>
                <a:lnTo>
                  <a:pt x="285534" y="187768"/>
                </a:lnTo>
                <a:lnTo>
                  <a:pt x="339193" y="125313"/>
                </a:lnTo>
                <a:cubicBezTo>
                  <a:pt x="341417" y="122766"/>
                  <a:pt x="341139" y="118898"/>
                  <a:pt x="338637" y="116634"/>
                </a:cubicBezTo>
                <a:cubicBezTo>
                  <a:pt x="336135" y="114369"/>
                  <a:pt x="332335" y="114652"/>
                  <a:pt x="330111" y="117200"/>
                </a:cubicBezTo>
                <a:close/>
                <a:moveTo>
                  <a:pt x="327609" y="273243"/>
                </a:moveTo>
                <a:cubicBezTo>
                  <a:pt x="324272" y="273243"/>
                  <a:pt x="321585" y="275979"/>
                  <a:pt x="321585" y="279375"/>
                </a:cubicBezTo>
                <a:lnTo>
                  <a:pt x="321585" y="309187"/>
                </a:lnTo>
                <a:lnTo>
                  <a:pt x="248927" y="309187"/>
                </a:lnTo>
                <a:lnTo>
                  <a:pt x="248927" y="242393"/>
                </a:lnTo>
                <a:lnTo>
                  <a:pt x="306478" y="242393"/>
                </a:lnTo>
                <a:cubicBezTo>
                  <a:pt x="309815" y="242393"/>
                  <a:pt x="312502" y="239657"/>
                  <a:pt x="312502" y="236260"/>
                </a:cubicBezTo>
                <a:cubicBezTo>
                  <a:pt x="312502" y="232864"/>
                  <a:pt x="309815" y="230128"/>
                  <a:pt x="306478" y="230128"/>
                </a:cubicBezTo>
                <a:lnTo>
                  <a:pt x="236879" y="230128"/>
                </a:lnTo>
                <a:lnTo>
                  <a:pt x="236879" y="321452"/>
                </a:lnTo>
                <a:lnTo>
                  <a:pt x="333632" y="321452"/>
                </a:lnTo>
                <a:lnTo>
                  <a:pt x="333632" y="279375"/>
                </a:lnTo>
                <a:cubicBezTo>
                  <a:pt x="333632" y="275979"/>
                  <a:pt x="330945" y="273243"/>
                  <a:pt x="327609" y="273243"/>
                </a:cubicBezTo>
                <a:close/>
                <a:moveTo>
                  <a:pt x="330111" y="232204"/>
                </a:moveTo>
                <a:lnTo>
                  <a:pt x="284885" y="284753"/>
                </a:lnTo>
                <a:lnTo>
                  <a:pt x="268296" y="267865"/>
                </a:lnTo>
                <a:cubicBezTo>
                  <a:pt x="265979" y="265507"/>
                  <a:pt x="262087" y="265507"/>
                  <a:pt x="259770" y="267865"/>
                </a:cubicBezTo>
                <a:cubicBezTo>
                  <a:pt x="257453" y="270224"/>
                  <a:pt x="257453" y="274186"/>
                  <a:pt x="259770" y="276545"/>
                </a:cubicBezTo>
                <a:lnTo>
                  <a:pt x="285534" y="302772"/>
                </a:lnTo>
                <a:lnTo>
                  <a:pt x="339193" y="240317"/>
                </a:lnTo>
                <a:cubicBezTo>
                  <a:pt x="341417" y="237770"/>
                  <a:pt x="341139" y="233902"/>
                  <a:pt x="338637" y="231638"/>
                </a:cubicBezTo>
                <a:cubicBezTo>
                  <a:pt x="336135" y="229373"/>
                  <a:pt x="332335" y="229656"/>
                  <a:pt x="330111" y="232204"/>
                </a:cubicBezTo>
                <a:close/>
                <a:moveTo>
                  <a:pt x="333632" y="49273"/>
                </a:moveTo>
                <a:cubicBezTo>
                  <a:pt x="333632" y="45876"/>
                  <a:pt x="330945" y="43141"/>
                  <a:pt x="327609" y="43141"/>
                </a:cubicBezTo>
                <a:cubicBezTo>
                  <a:pt x="324272" y="43141"/>
                  <a:pt x="321585" y="45876"/>
                  <a:pt x="321585" y="49273"/>
                </a:cubicBezTo>
                <a:lnTo>
                  <a:pt x="321585" y="79085"/>
                </a:lnTo>
                <a:lnTo>
                  <a:pt x="248927" y="79085"/>
                </a:lnTo>
                <a:lnTo>
                  <a:pt x="248927" y="12290"/>
                </a:lnTo>
                <a:lnTo>
                  <a:pt x="306478" y="12290"/>
                </a:lnTo>
                <a:cubicBezTo>
                  <a:pt x="309815" y="12290"/>
                  <a:pt x="312502" y="9554"/>
                  <a:pt x="312502" y="6158"/>
                </a:cubicBezTo>
                <a:cubicBezTo>
                  <a:pt x="312502" y="2762"/>
                  <a:pt x="309815" y="26"/>
                  <a:pt x="306478" y="26"/>
                </a:cubicBezTo>
                <a:lnTo>
                  <a:pt x="236879" y="26"/>
                </a:lnTo>
                <a:lnTo>
                  <a:pt x="236879" y="91350"/>
                </a:lnTo>
                <a:lnTo>
                  <a:pt x="333632" y="91350"/>
                </a:lnTo>
                <a:lnTo>
                  <a:pt x="333632" y="49273"/>
                </a:lnTo>
                <a:close/>
                <a:moveTo>
                  <a:pt x="268296" y="37763"/>
                </a:moveTo>
                <a:cubicBezTo>
                  <a:pt x="265979" y="35404"/>
                  <a:pt x="262087" y="35404"/>
                  <a:pt x="259770" y="37763"/>
                </a:cubicBezTo>
                <a:cubicBezTo>
                  <a:pt x="257453" y="40122"/>
                  <a:pt x="257453" y="44084"/>
                  <a:pt x="259770" y="46443"/>
                </a:cubicBezTo>
                <a:lnTo>
                  <a:pt x="285534" y="72670"/>
                </a:lnTo>
                <a:lnTo>
                  <a:pt x="339193" y="10215"/>
                </a:lnTo>
                <a:cubicBezTo>
                  <a:pt x="341417" y="7668"/>
                  <a:pt x="341139" y="3800"/>
                  <a:pt x="338637" y="1535"/>
                </a:cubicBezTo>
                <a:cubicBezTo>
                  <a:pt x="336135" y="-729"/>
                  <a:pt x="332335" y="-446"/>
                  <a:pt x="330111" y="2101"/>
                </a:cubicBezTo>
                <a:lnTo>
                  <a:pt x="284885" y="54650"/>
                </a:lnTo>
                <a:lnTo>
                  <a:pt x="268296" y="37763"/>
                </a:lnTo>
                <a:close/>
                <a:moveTo>
                  <a:pt x="38738" y="81632"/>
                </a:moveTo>
                <a:lnTo>
                  <a:pt x="38738" y="67575"/>
                </a:lnTo>
                <a:cubicBezTo>
                  <a:pt x="38738" y="40405"/>
                  <a:pt x="58386" y="19177"/>
                  <a:pt x="83501" y="19177"/>
                </a:cubicBezTo>
                <a:cubicBezTo>
                  <a:pt x="108616" y="19177"/>
                  <a:pt x="128263" y="40405"/>
                  <a:pt x="128263" y="67575"/>
                </a:cubicBezTo>
                <a:lnTo>
                  <a:pt x="128263" y="81632"/>
                </a:lnTo>
                <a:cubicBezTo>
                  <a:pt x="128263" y="108803"/>
                  <a:pt x="108616" y="130030"/>
                  <a:pt x="83501" y="130030"/>
                </a:cubicBezTo>
                <a:cubicBezTo>
                  <a:pt x="58386" y="130030"/>
                  <a:pt x="38738" y="108803"/>
                  <a:pt x="38738" y="81632"/>
                </a:cubicBezTo>
                <a:close/>
                <a:moveTo>
                  <a:pt x="50786" y="81632"/>
                </a:moveTo>
                <a:cubicBezTo>
                  <a:pt x="50786" y="101916"/>
                  <a:pt x="65151" y="117766"/>
                  <a:pt x="83501" y="117766"/>
                </a:cubicBezTo>
                <a:cubicBezTo>
                  <a:pt x="101851" y="117766"/>
                  <a:pt x="116215" y="101916"/>
                  <a:pt x="116215" y="81632"/>
                </a:cubicBezTo>
                <a:lnTo>
                  <a:pt x="116215" y="67575"/>
                </a:lnTo>
                <a:cubicBezTo>
                  <a:pt x="116215" y="47292"/>
                  <a:pt x="101851" y="31442"/>
                  <a:pt x="83501" y="31442"/>
                </a:cubicBezTo>
                <a:cubicBezTo>
                  <a:pt x="65151" y="31442"/>
                  <a:pt x="50786" y="47292"/>
                  <a:pt x="50786" y="67575"/>
                </a:cubicBezTo>
                <a:lnTo>
                  <a:pt x="50786" y="81632"/>
                </a:lnTo>
                <a:close/>
                <a:moveTo>
                  <a:pt x="213803" y="208429"/>
                </a:moveTo>
                <a:lnTo>
                  <a:pt x="204906" y="227015"/>
                </a:lnTo>
                <a:cubicBezTo>
                  <a:pt x="208150" y="228147"/>
                  <a:pt x="210930" y="230222"/>
                  <a:pt x="212876" y="233336"/>
                </a:cubicBezTo>
                <a:cubicBezTo>
                  <a:pt x="215842" y="238147"/>
                  <a:pt x="216212" y="243996"/>
                  <a:pt x="213803" y="249185"/>
                </a:cubicBezTo>
                <a:lnTo>
                  <a:pt x="207223" y="263431"/>
                </a:lnTo>
                <a:cubicBezTo>
                  <a:pt x="203145" y="272299"/>
                  <a:pt x="194804" y="277866"/>
                  <a:pt x="185537" y="277866"/>
                </a:cubicBezTo>
                <a:lnTo>
                  <a:pt x="180347" y="277866"/>
                </a:lnTo>
                <a:lnTo>
                  <a:pt x="170153" y="298998"/>
                </a:lnTo>
                <a:cubicBezTo>
                  <a:pt x="167650" y="304187"/>
                  <a:pt x="162553" y="307395"/>
                  <a:pt x="156900" y="307395"/>
                </a:cubicBezTo>
                <a:lnTo>
                  <a:pt x="147540" y="307395"/>
                </a:lnTo>
                <a:lnTo>
                  <a:pt x="147540" y="320980"/>
                </a:lnTo>
                <a:cubicBezTo>
                  <a:pt x="147540" y="324377"/>
                  <a:pt x="144852" y="327113"/>
                  <a:pt x="141516" y="327113"/>
                </a:cubicBezTo>
                <a:cubicBezTo>
                  <a:pt x="138179" y="327113"/>
                  <a:pt x="135492" y="324377"/>
                  <a:pt x="135492" y="320980"/>
                </a:cubicBezTo>
                <a:lnTo>
                  <a:pt x="135492" y="307395"/>
                </a:lnTo>
                <a:lnTo>
                  <a:pt x="89061" y="307395"/>
                </a:lnTo>
                <a:cubicBezTo>
                  <a:pt x="83964" y="307395"/>
                  <a:pt x="79330" y="304753"/>
                  <a:pt x="76550" y="300319"/>
                </a:cubicBezTo>
                <a:cubicBezTo>
                  <a:pt x="74882" y="297489"/>
                  <a:pt x="74233" y="294376"/>
                  <a:pt x="74419" y="291168"/>
                </a:cubicBezTo>
                <a:lnTo>
                  <a:pt x="49581" y="285979"/>
                </a:lnTo>
                <a:cubicBezTo>
                  <a:pt x="43280" y="285036"/>
                  <a:pt x="38090" y="283526"/>
                  <a:pt x="33178" y="279752"/>
                </a:cubicBezTo>
                <a:lnTo>
                  <a:pt x="34105" y="320792"/>
                </a:lnTo>
                <a:cubicBezTo>
                  <a:pt x="34105" y="324188"/>
                  <a:pt x="31510" y="327018"/>
                  <a:pt x="28266" y="327113"/>
                </a:cubicBezTo>
                <a:lnTo>
                  <a:pt x="28081" y="327113"/>
                </a:lnTo>
                <a:cubicBezTo>
                  <a:pt x="24837" y="327113"/>
                  <a:pt x="22149" y="324471"/>
                  <a:pt x="22057" y="321169"/>
                </a:cubicBezTo>
                <a:lnTo>
                  <a:pt x="20759" y="264846"/>
                </a:lnTo>
                <a:lnTo>
                  <a:pt x="12975" y="247393"/>
                </a:lnTo>
                <a:cubicBezTo>
                  <a:pt x="11399" y="243808"/>
                  <a:pt x="9916" y="240694"/>
                  <a:pt x="8526" y="237864"/>
                </a:cubicBezTo>
                <a:cubicBezTo>
                  <a:pt x="3522" y="227486"/>
                  <a:pt x="0" y="220033"/>
                  <a:pt x="0" y="208335"/>
                </a:cubicBezTo>
                <a:cubicBezTo>
                  <a:pt x="0" y="177956"/>
                  <a:pt x="15662" y="147389"/>
                  <a:pt x="50786" y="147389"/>
                </a:cubicBezTo>
                <a:lnTo>
                  <a:pt x="106577" y="147389"/>
                </a:lnTo>
                <a:cubicBezTo>
                  <a:pt x="124927" y="148144"/>
                  <a:pt x="138365" y="151446"/>
                  <a:pt x="149857" y="165503"/>
                </a:cubicBezTo>
                <a:lnTo>
                  <a:pt x="167002" y="186542"/>
                </a:lnTo>
                <a:lnTo>
                  <a:pt x="200643" y="186542"/>
                </a:lnTo>
                <a:cubicBezTo>
                  <a:pt x="205740" y="186542"/>
                  <a:pt x="210374" y="189183"/>
                  <a:pt x="213154" y="193617"/>
                </a:cubicBezTo>
                <a:cubicBezTo>
                  <a:pt x="215934" y="198146"/>
                  <a:pt x="216212" y="203712"/>
                  <a:pt x="213895" y="208429"/>
                </a:cubicBezTo>
                <a:close/>
                <a:moveTo>
                  <a:pt x="51620" y="273997"/>
                </a:moveTo>
                <a:lnTo>
                  <a:pt x="78682" y="279564"/>
                </a:lnTo>
                <a:lnTo>
                  <a:pt x="90637" y="254846"/>
                </a:lnTo>
                <a:lnTo>
                  <a:pt x="74511" y="248997"/>
                </a:lnTo>
                <a:cubicBezTo>
                  <a:pt x="65800" y="245695"/>
                  <a:pt x="59498" y="241449"/>
                  <a:pt x="55049" y="230034"/>
                </a:cubicBezTo>
                <a:lnTo>
                  <a:pt x="46338" y="207769"/>
                </a:lnTo>
                <a:cubicBezTo>
                  <a:pt x="45133" y="204655"/>
                  <a:pt x="46616" y="201070"/>
                  <a:pt x="49674" y="199844"/>
                </a:cubicBezTo>
                <a:cubicBezTo>
                  <a:pt x="52732" y="198618"/>
                  <a:pt x="56254" y="200127"/>
                  <a:pt x="57459" y="203240"/>
                </a:cubicBezTo>
                <a:lnTo>
                  <a:pt x="66170" y="225505"/>
                </a:lnTo>
                <a:cubicBezTo>
                  <a:pt x="68858" y="232204"/>
                  <a:pt x="71453" y="234845"/>
                  <a:pt x="78496" y="237487"/>
                </a:cubicBezTo>
                <a:lnTo>
                  <a:pt x="95919" y="243808"/>
                </a:lnTo>
                <a:lnTo>
                  <a:pt x="119459" y="194938"/>
                </a:lnTo>
                <a:cubicBezTo>
                  <a:pt x="121961" y="189749"/>
                  <a:pt x="127058" y="186542"/>
                  <a:pt x="132712" y="186542"/>
                </a:cubicBezTo>
                <a:lnTo>
                  <a:pt x="151247" y="186542"/>
                </a:lnTo>
                <a:lnTo>
                  <a:pt x="140496" y="173334"/>
                </a:lnTo>
                <a:cubicBezTo>
                  <a:pt x="132619" y="163711"/>
                  <a:pt x="124371" y="160409"/>
                  <a:pt x="106299" y="159654"/>
                </a:cubicBezTo>
                <a:lnTo>
                  <a:pt x="50786" y="159654"/>
                </a:lnTo>
                <a:cubicBezTo>
                  <a:pt x="22242" y="159654"/>
                  <a:pt x="12048" y="185881"/>
                  <a:pt x="12048" y="208335"/>
                </a:cubicBezTo>
                <a:cubicBezTo>
                  <a:pt x="12048" y="217203"/>
                  <a:pt x="14643" y="222675"/>
                  <a:pt x="19369" y="232487"/>
                </a:cubicBezTo>
                <a:cubicBezTo>
                  <a:pt x="20759" y="235411"/>
                  <a:pt x="22335" y="238619"/>
                  <a:pt x="24003" y="242393"/>
                </a:cubicBezTo>
                <a:lnTo>
                  <a:pt x="32066" y="260506"/>
                </a:lnTo>
                <a:cubicBezTo>
                  <a:pt x="39480" y="271828"/>
                  <a:pt x="44114" y="272960"/>
                  <a:pt x="51713" y="274092"/>
                </a:cubicBezTo>
                <a:close/>
                <a:moveTo>
                  <a:pt x="166909" y="277866"/>
                </a:moveTo>
                <a:lnTo>
                  <a:pt x="145779" y="277866"/>
                </a:lnTo>
                <a:lnTo>
                  <a:pt x="145315" y="272205"/>
                </a:lnTo>
                <a:cubicBezTo>
                  <a:pt x="143184" y="245789"/>
                  <a:pt x="164870" y="228241"/>
                  <a:pt x="165797" y="227486"/>
                </a:cubicBezTo>
                <a:lnTo>
                  <a:pt x="167465" y="226166"/>
                </a:lnTo>
                <a:lnTo>
                  <a:pt x="191931" y="226166"/>
                </a:lnTo>
                <a:lnTo>
                  <a:pt x="203052" y="203052"/>
                </a:lnTo>
                <a:cubicBezTo>
                  <a:pt x="203701" y="201637"/>
                  <a:pt x="203145" y="200504"/>
                  <a:pt x="202867" y="200127"/>
                </a:cubicBezTo>
                <a:cubicBezTo>
                  <a:pt x="202589" y="199655"/>
                  <a:pt x="201848" y="198806"/>
                  <a:pt x="200643" y="198806"/>
                </a:cubicBezTo>
                <a:lnTo>
                  <a:pt x="132804" y="198806"/>
                </a:lnTo>
                <a:cubicBezTo>
                  <a:pt x="131785" y="198806"/>
                  <a:pt x="130858" y="199372"/>
                  <a:pt x="130395" y="200410"/>
                </a:cubicBezTo>
                <a:lnTo>
                  <a:pt x="89339" y="285507"/>
                </a:lnTo>
                <a:cubicBezTo>
                  <a:pt x="89525" y="286356"/>
                  <a:pt x="89617" y="287205"/>
                  <a:pt x="89339" y="288149"/>
                </a:cubicBezTo>
                <a:cubicBezTo>
                  <a:pt x="88969" y="289941"/>
                  <a:pt x="87857" y="291262"/>
                  <a:pt x="86466" y="292111"/>
                </a:cubicBezTo>
                <a:cubicBezTo>
                  <a:pt x="86466" y="292960"/>
                  <a:pt x="86559" y="293621"/>
                  <a:pt x="86744" y="293904"/>
                </a:cubicBezTo>
                <a:cubicBezTo>
                  <a:pt x="87022" y="294376"/>
                  <a:pt x="87764" y="295225"/>
                  <a:pt x="88969" y="295225"/>
                </a:cubicBezTo>
                <a:lnTo>
                  <a:pt x="156807" y="295225"/>
                </a:lnTo>
                <a:cubicBezTo>
                  <a:pt x="157827" y="295225"/>
                  <a:pt x="158753" y="294659"/>
                  <a:pt x="159217" y="293621"/>
                </a:cubicBezTo>
                <a:lnTo>
                  <a:pt x="166816" y="277866"/>
                </a:lnTo>
                <a:close/>
                <a:moveTo>
                  <a:pt x="202682" y="239940"/>
                </a:moveTo>
                <a:cubicBezTo>
                  <a:pt x="202311" y="239374"/>
                  <a:pt x="201570" y="238430"/>
                  <a:pt x="200272" y="238430"/>
                </a:cubicBezTo>
                <a:lnTo>
                  <a:pt x="171821" y="238430"/>
                </a:lnTo>
                <a:cubicBezTo>
                  <a:pt x="168114" y="241921"/>
                  <a:pt x="158753" y="252110"/>
                  <a:pt x="157456" y="265601"/>
                </a:cubicBezTo>
                <a:lnTo>
                  <a:pt x="185629" y="265601"/>
                </a:lnTo>
                <a:cubicBezTo>
                  <a:pt x="190170" y="265601"/>
                  <a:pt x="194341" y="262771"/>
                  <a:pt x="196380" y="258242"/>
                </a:cubicBezTo>
                <a:lnTo>
                  <a:pt x="202960" y="243996"/>
                </a:lnTo>
                <a:cubicBezTo>
                  <a:pt x="203608" y="242676"/>
                  <a:pt x="203516" y="241166"/>
                  <a:pt x="202682" y="2399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2789915e218_0_97"/>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sz="5800"/>
              <a:t>BHA</a:t>
            </a:r>
            <a:r>
              <a:rPr lang="en-US" sz="5800">
                <a:extLst>
                  <a:ext uri="http://customooxmlschemas.google.com/">
                    <go:slidesCustomData xmlns:go="http://customooxmlschemas.google.com/" textRoundtripDataId="31"/>
                  </a:ext>
                </a:extLst>
              </a:rPr>
              <a:t> </a:t>
            </a:r>
            <a:r>
              <a:rPr lang="en-US" sz="5800"/>
              <a:t>Policies &amp; Procedures (P&amp;Ps) Processes Changes (Trial Basis)</a:t>
            </a:r>
            <a:endParaRPr sz="5600"/>
          </a:p>
        </p:txBody>
      </p:sp>
      <p:pic>
        <p:nvPicPr>
          <p:cNvPr id="516" name="Google Shape;516;g2789915e218_0_97"/>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517" name="Google Shape;517;g2789915e218_0_97"/>
          <p:cNvSpPr txBox="1"/>
          <p:nvPr>
            <p:ph idx="1" type="body"/>
          </p:nvPr>
        </p:nvSpPr>
        <p:spPr>
          <a:xfrm>
            <a:off x="414600" y="1857450"/>
            <a:ext cx="10682100" cy="3426000"/>
          </a:xfrm>
          <a:prstGeom prst="rect">
            <a:avLst/>
          </a:prstGeom>
          <a:noFill/>
          <a:ln>
            <a:noFill/>
          </a:ln>
        </p:spPr>
        <p:txBody>
          <a:bodyPr anchorCtr="0" anchor="t" bIns="32125" lIns="64275" spcFirstLastPara="1" rIns="64275" wrap="square" tIns="32125">
            <a:noAutofit/>
          </a:bodyPr>
          <a:lstStyle/>
          <a:p>
            <a:pPr indent="-368300" lvl="0" marL="457200" rtl="0" algn="l">
              <a:lnSpc>
                <a:spcPct val="100000"/>
              </a:lnSpc>
              <a:spcBef>
                <a:spcPts val="1000"/>
              </a:spcBef>
              <a:spcAft>
                <a:spcPts val="0"/>
              </a:spcAft>
              <a:buClr>
                <a:srgbClr val="50534C"/>
              </a:buClr>
              <a:buSzPts val="2200"/>
              <a:buChar char="●"/>
            </a:pPr>
            <a:r>
              <a:rPr lang="en-US" sz="2200">
                <a:solidFill>
                  <a:srgbClr val="50534C"/>
                </a:solidFill>
                <a:highlight>
                  <a:srgbClr val="FFFFFF"/>
                </a:highlight>
              </a:rPr>
              <a:t>Agencies seeking Safety Net approval </a:t>
            </a:r>
            <a:r>
              <a:rPr i="1" lang="en-US" sz="2200">
                <a:solidFill>
                  <a:srgbClr val="50534C"/>
                </a:solidFill>
                <a:highlight>
                  <a:srgbClr val="FFFFFF"/>
                </a:highlight>
              </a:rPr>
              <a:t>will not</a:t>
            </a:r>
            <a:r>
              <a:rPr lang="en-US" sz="2200">
                <a:solidFill>
                  <a:srgbClr val="50534C"/>
                </a:solidFill>
                <a:highlight>
                  <a:srgbClr val="FFFFFF"/>
                </a:highlight>
              </a:rPr>
              <a:t> (for now):</a:t>
            </a:r>
            <a:endParaRPr sz="2200">
              <a:solidFill>
                <a:srgbClr val="50534C"/>
              </a:solidFill>
              <a:highlight>
                <a:srgbClr val="FFFFFF"/>
              </a:highlight>
            </a:endParaRPr>
          </a:p>
          <a:p>
            <a:pPr indent="-368300" lvl="1" marL="914400" rtl="0" algn="l">
              <a:lnSpc>
                <a:spcPct val="100000"/>
              </a:lnSpc>
              <a:spcBef>
                <a:spcPts val="0"/>
              </a:spcBef>
              <a:spcAft>
                <a:spcPts val="0"/>
              </a:spcAft>
              <a:buClr>
                <a:srgbClr val="50534C"/>
              </a:buClr>
              <a:buSzPts val="2200"/>
              <a:buChar char="○"/>
            </a:pPr>
            <a:r>
              <a:rPr lang="en-US" sz="2200">
                <a:solidFill>
                  <a:srgbClr val="50534C"/>
                </a:solidFill>
                <a:highlight>
                  <a:srgbClr val="FFFFFF"/>
                </a:highlight>
              </a:rPr>
              <a:t>Have P&amp;Ps “approved” by their Licensing Manager</a:t>
            </a:r>
            <a:endParaRPr sz="2200">
              <a:solidFill>
                <a:srgbClr val="50534C"/>
              </a:solidFill>
              <a:highlight>
                <a:srgbClr val="FFFFFF"/>
              </a:highlight>
            </a:endParaRPr>
          </a:p>
          <a:p>
            <a:pPr indent="-368300" lvl="1" marL="914400" rtl="0" algn="l">
              <a:lnSpc>
                <a:spcPct val="100000"/>
              </a:lnSpc>
              <a:spcBef>
                <a:spcPts val="1000"/>
              </a:spcBef>
              <a:spcAft>
                <a:spcPts val="0"/>
              </a:spcAft>
              <a:buClr>
                <a:srgbClr val="50534C"/>
              </a:buClr>
              <a:buSzPts val="2200"/>
              <a:buChar char="○"/>
            </a:pPr>
            <a:r>
              <a:rPr lang="en-US" sz="2200">
                <a:solidFill>
                  <a:srgbClr val="50534C"/>
                </a:solidFill>
                <a:highlight>
                  <a:srgbClr val="FFFFFF"/>
                </a:highlight>
                <a:extLst>
                  <a:ext uri="http://customooxmlschemas.google.com/">
                    <go:slidesCustomData xmlns:go="http://customooxmlschemas.google.com/" textRoundtripDataId="32"/>
                  </a:ext>
                </a:extLst>
              </a:rPr>
              <a:t>Paste P&amp;Ps into LADDERS</a:t>
            </a:r>
            <a:endParaRPr sz="2200">
              <a:solidFill>
                <a:srgbClr val="50534C"/>
              </a:solidFill>
              <a:highlight>
                <a:srgbClr val="FFFFFF"/>
              </a:highlight>
            </a:endParaRPr>
          </a:p>
          <a:p>
            <a:pPr indent="-368300" lvl="0" marL="457200" marR="457200" rtl="0" algn="l">
              <a:spcBef>
                <a:spcPts val="0"/>
              </a:spcBef>
              <a:spcAft>
                <a:spcPts val="0"/>
              </a:spcAft>
              <a:buClr>
                <a:srgbClr val="50534C"/>
              </a:buClr>
              <a:buSzPts val="2200"/>
              <a:buFont typeface="Trebuchet MS"/>
              <a:buChar char="●"/>
            </a:pPr>
            <a:r>
              <a:rPr lang="en-US" sz="2200">
                <a:solidFill>
                  <a:srgbClr val="222222"/>
                </a:solidFill>
                <a:highlight>
                  <a:srgbClr val="FFFFFF"/>
                </a:highlight>
              </a:rPr>
              <a:t>Agencies are expected to:</a:t>
            </a:r>
            <a:endParaRPr sz="2200">
              <a:solidFill>
                <a:srgbClr val="222222"/>
              </a:solidFill>
              <a:highlight>
                <a:srgbClr val="FFFFFF"/>
              </a:highlight>
            </a:endParaRPr>
          </a:p>
          <a:p>
            <a:pPr indent="-368300" lvl="1" marL="914400" marR="457200" rtl="0" algn="l">
              <a:spcBef>
                <a:spcPts val="1000"/>
              </a:spcBef>
              <a:spcAft>
                <a:spcPts val="0"/>
              </a:spcAft>
              <a:buClr>
                <a:srgbClr val="222222"/>
              </a:buClr>
              <a:buSzPts val="2200"/>
              <a:buChar char="○"/>
            </a:pPr>
            <a:r>
              <a:rPr lang="en-US" sz="2200">
                <a:solidFill>
                  <a:srgbClr val="222222"/>
                </a:solidFill>
                <a:highlight>
                  <a:srgbClr val="FFFFFF"/>
                </a:highlight>
              </a:rPr>
              <a:t>Actively practice in compliance with all relevant regulations found in 2 CCR 502-1, and</a:t>
            </a:r>
            <a:endParaRPr sz="2200">
              <a:solidFill>
                <a:srgbClr val="222222"/>
              </a:solidFill>
              <a:highlight>
                <a:srgbClr val="FFFFFF"/>
              </a:highlight>
            </a:endParaRPr>
          </a:p>
          <a:p>
            <a:pPr indent="-368300" lvl="1" marL="914400" marR="457200" rtl="0" algn="l">
              <a:spcBef>
                <a:spcPts val="1000"/>
              </a:spcBef>
              <a:spcAft>
                <a:spcPts val="0"/>
              </a:spcAft>
              <a:buClr>
                <a:srgbClr val="222222"/>
              </a:buClr>
              <a:buSzPts val="2200"/>
              <a:buChar char="○"/>
            </a:pPr>
            <a:r>
              <a:rPr lang="en-US" sz="2200">
                <a:solidFill>
                  <a:srgbClr val="222222"/>
                </a:solidFill>
                <a:highlight>
                  <a:srgbClr val="FFFFFF"/>
                </a:highlight>
              </a:rPr>
              <a:t>Be able to promptly provide your agency’s P&amp;Ps to BHA upon request, such as in the case of an investigation or a site visit. Please be aware that if your agency is unable to meet this timely submission request, or submits timely P&amp;Ps that are not compliant with regulations, violations and/or adverse action may be taken as necessary.</a:t>
            </a:r>
            <a:endParaRPr sz="2200">
              <a:solidFill>
                <a:srgbClr val="222222"/>
              </a:solidFill>
              <a:highlight>
                <a:srgbClr val="FFFFFF"/>
              </a:highlight>
            </a:endParaRPr>
          </a:p>
          <a:p>
            <a:pPr indent="0" lvl="0" marL="0" marR="457200" rtl="0" algn="l">
              <a:spcBef>
                <a:spcPts val="1000"/>
              </a:spcBef>
              <a:spcAft>
                <a:spcPts val="0"/>
              </a:spcAft>
              <a:buNone/>
            </a:pPr>
            <a:r>
              <a:t/>
            </a:r>
            <a:endParaRPr sz="2200">
              <a:solidFill>
                <a:srgbClr val="222222"/>
              </a:solidFill>
              <a:highlight>
                <a:srgbClr val="FFFFFF"/>
              </a:highlight>
            </a:endParaRPr>
          </a:p>
          <a:p>
            <a:pPr indent="0" lvl="0" marL="914400" marR="457200" rtl="0" algn="l">
              <a:spcBef>
                <a:spcPts val="1000"/>
              </a:spcBef>
              <a:spcAft>
                <a:spcPts val="0"/>
              </a:spcAft>
              <a:buNone/>
            </a:pPr>
            <a:r>
              <a:t/>
            </a:r>
            <a:endParaRPr sz="2200">
              <a:solidFill>
                <a:srgbClr val="222222"/>
              </a:solidFill>
              <a:highlight>
                <a:srgbClr val="FFFFFF"/>
              </a:highlight>
            </a:endParaRPr>
          </a:p>
          <a:p>
            <a:pPr indent="0" lvl="0" marL="457200" rtl="0" algn="ctr">
              <a:lnSpc>
                <a:spcPct val="100000"/>
              </a:lnSpc>
              <a:spcBef>
                <a:spcPts val="1000"/>
              </a:spcBef>
              <a:spcAft>
                <a:spcPts val="0"/>
              </a:spcAft>
              <a:buSzPts val="1000"/>
              <a:buNone/>
            </a:pPr>
            <a:r>
              <a:t/>
            </a:r>
            <a:endParaRPr sz="2200">
              <a:solidFill>
                <a:srgbClr val="50534C"/>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f71b713cb6_0_196"/>
          <p:cNvSpPr txBox="1"/>
          <p:nvPr>
            <p:ph idx="1" type="body"/>
          </p:nvPr>
        </p:nvSpPr>
        <p:spPr>
          <a:xfrm>
            <a:off x="309739" y="1714500"/>
            <a:ext cx="11572500" cy="4339800"/>
          </a:xfrm>
          <a:prstGeom prst="rect">
            <a:avLst/>
          </a:prstGeom>
        </p:spPr>
        <p:txBody>
          <a:bodyPr anchorCtr="0" anchor="t" bIns="32125" lIns="64275" spcFirstLastPara="1" rIns="64275" wrap="square" tIns="32125">
            <a:noAutofit/>
          </a:bodyPr>
          <a:lstStyle/>
          <a:p>
            <a:pPr indent="0" lvl="0" marL="0" rtl="0" algn="l">
              <a:lnSpc>
                <a:spcPct val="150000"/>
              </a:lnSpc>
              <a:spcBef>
                <a:spcPts val="0"/>
              </a:spcBef>
              <a:spcAft>
                <a:spcPts val="0"/>
              </a:spcAft>
              <a:buNone/>
            </a:pPr>
            <a:r>
              <a:t/>
            </a:r>
            <a:endParaRPr sz="1800"/>
          </a:p>
          <a:p>
            <a:pPr indent="-342900" lvl="1" marL="914400" rtl="0" algn="l">
              <a:lnSpc>
                <a:spcPct val="150000"/>
              </a:lnSpc>
              <a:spcBef>
                <a:spcPts val="0"/>
              </a:spcBef>
              <a:spcAft>
                <a:spcPts val="0"/>
              </a:spcAft>
              <a:buClr>
                <a:schemeClr val="dk1"/>
              </a:buClr>
              <a:buSzPts val="1800"/>
              <a:buChar char="○"/>
            </a:pPr>
            <a:r>
              <a:rPr lang="en-US" sz="1800"/>
              <a:t>SNP regulation resources, licensing and safety net approval info, </a:t>
            </a:r>
            <a:r>
              <a:rPr lang="en-US" sz="1800" u="sng">
                <a:solidFill>
                  <a:schemeClr val="hlink"/>
                </a:solidFill>
                <a:hlinkClick r:id="rId3"/>
              </a:rPr>
              <a:t>book a support session</a:t>
            </a:r>
            <a:endParaRPr sz="1800"/>
          </a:p>
          <a:p>
            <a:pPr indent="-342900" lvl="1" marL="914400" rtl="0" algn="l">
              <a:lnSpc>
                <a:spcPct val="150000"/>
              </a:lnSpc>
              <a:spcBef>
                <a:spcPts val="0"/>
              </a:spcBef>
              <a:spcAft>
                <a:spcPts val="0"/>
              </a:spcAft>
              <a:buClr>
                <a:schemeClr val="dk1"/>
              </a:buClr>
              <a:buSzPts val="1800"/>
              <a:buChar char="○"/>
            </a:pPr>
            <a:r>
              <a:rPr lang="en-US" sz="1800"/>
              <a:t>General questions: </a:t>
            </a:r>
            <a:r>
              <a:rPr lang="en-US" sz="1800" u="sng">
                <a:solidFill>
                  <a:schemeClr val="hlink"/>
                </a:solidFill>
                <a:hlinkClick r:id="rId4"/>
              </a:rPr>
              <a:t>cdhs_bharulefeedback@state.co.us</a:t>
            </a:r>
            <a:r>
              <a:rPr lang="en-US" sz="1800"/>
              <a:t> </a:t>
            </a:r>
            <a:endParaRPr sz="1800"/>
          </a:p>
          <a:p>
            <a:pPr indent="-342900" lvl="1" marL="914400" rtl="0" algn="l">
              <a:lnSpc>
                <a:spcPct val="150000"/>
              </a:lnSpc>
              <a:spcBef>
                <a:spcPts val="0"/>
              </a:spcBef>
              <a:spcAft>
                <a:spcPts val="0"/>
              </a:spcAft>
              <a:buClr>
                <a:schemeClr val="dk1"/>
              </a:buClr>
              <a:buSzPts val="1800"/>
              <a:buChar char="○"/>
            </a:pPr>
            <a:r>
              <a:rPr lang="en-US" sz="1800"/>
              <a:t>Individual support: </a:t>
            </a:r>
            <a:r>
              <a:rPr lang="en-US" sz="1800" u="sng">
                <a:solidFill>
                  <a:schemeClr val="hlink"/>
                </a:solidFill>
                <a:hlinkClick r:id="rId5"/>
              </a:rPr>
              <a:t>book a support session</a:t>
            </a:r>
            <a:r>
              <a:rPr lang="en-US" sz="1800"/>
              <a:t> or contact your safety net licensing manager</a:t>
            </a:r>
            <a:endParaRPr/>
          </a:p>
        </p:txBody>
      </p:sp>
      <p:sp>
        <p:nvSpPr>
          <p:cNvPr id="524" name="Google Shape;524;g2f71b713cb6_0_196"/>
          <p:cNvSpPr txBox="1"/>
          <p:nvPr>
            <p:ph type="title"/>
          </p:nvPr>
        </p:nvSpPr>
        <p:spPr>
          <a:xfrm>
            <a:off x="309739" y="439118"/>
            <a:ext cx="11572500" cy="816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extLst>
                  <a:ext uri="http://customooxmlschemas.google.com/">
                    <go:slidesCustomData xmlns:go="http://customooxmlschemas.google.com/" textRoundtripDataId="33"/>
                  </a:ext>
                </a:extLst>
              </a:rPr>
              <a:t>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HA Presentation Theme">
  <a:themeElements>
    <a:clrScheme name="Simple Light">
      <a:dk1>
        <a:srgbClr val="50534C"/>
      </a:dk1>
      <a:lt1>
        <a:srgbClr val="FFFFFF"/>
      </a:lt1>
      <a:dk2>
        <a:srgbClr val="001970"/>
      </a:dk2>
      <a:lt2>
        <a:srgbClr val="EEEEED"/>
      </a:lt2>
      <a:accent1>
        <a:srgbClr val="009ADD"/>
      </a:accent1>
      <a:accent2>
        <a:srgbClr val="B8C11C"/>
      </a:accent2>
      <a:accent3>
        <a:srgbClr val="8FC6E8"/>
      </a:accent3>
      <a:accent4>
        <a:srgbClr val="FFD100"/>
      </a:accent4>
      <a:accent5>
        <a:srgbClr val="007786"/>
      </a:accent5>
      <a:accent6>
        <a:srgbClr val="E56B59"/>
      </a:accent6>
      <a:hlink>
        <a:srgbClr val="43009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Davis, Meredith</dc:creator>
</cp:coreProperties>
</file>