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 id="2147483677"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6858000" cx="12192000"/>
  <p:notesSz cx="6858000" cy="91440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jkHPajNBfq8XRZEFhqGUYW4OBj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D9EB48-304E-4E35-B4C2-8353CE566419}">
  <a:tblStyle styleId="{D4D9EB48-304E-4E35-B4C2-8353CE56641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font" Target="fonts/Roboto-regular.fntdata"/><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font" Target="fonts/Roboto-italic.fntdata"/><Relationship Id="rId21" Type="http://schemas.openxmlformats.org/officeDocument/2006/relationships/slide" Target="slides/slide13.xml"/><Relationship Id="rId43" Type="http://schemas.openxmlformats.org/officeDocument/2006/relationships/font" Target="fonts/Roboto-bold.fntdata"/><Relationship Id="rId24" Type="http://schemas.openxmlformats.org/officeDocument/2006/relationships/slide" Target="slides/slide16.xml"/><Relationship Id="rId46" Type="http://customschemas.google.com/relationships/presentationmetadata" Target="metadata"/><Relationship Id="rId23" Type="http://schemas.openxmlformats.org/officeDocument/2006/relationships/slide" Target="slides/slide15.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65263" y="185599"/>
            <a:ext cx="6127474" cy="344670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365263" y="3803373"/>
            <a:ext cx="6127474" cy="453224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520937" y="8499614"/>
            <a:ext cx="2971800" cy="45878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3134abcb55_0_0:notes"/>
          <p:cNvSpPr txBox="1"/>
          <p:nvPr>
            <p:ph idx="1" type="body"/>
          </p:nvPr>
        </p:nvSpPr>
        <p:spPr>
          <a:xfrm>
            <a:off x="381000" y="3962400"/>
            <a:ext cx="6096000" cy="449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Remove this slide before posting to website</a:t>
            </a:r>
            <a:endParaRPr/>
          </a:p>
        </p:txBody>
      </p:sp>
      <p:sp>
        <p:nvSpPr>
          <p:cNvPr id="470" name="Google Shape;470;g23134abcb55_0_0:notes"/>
          <p:cNvSpPr/>
          <p:nvPr>
            <p:ph idx="2" type="sldImg"/>
          </p:nvPr>
        </p:nvSpPr>
        <p:spPr>
          <a:xfrm>
            <a:off x="381000" y="304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0b2eb214ea_0_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30b2eb214ea_0_0: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0b2eb214ea_0_4: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30b2eb214ea_0_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30b2eb214ea_0_4: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f542d585fe_0_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g2f542d585fe_0_2: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f532d1eb56_1_20: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2f532d1eb56_1_2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g2f532d1eb56_1_20: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0b2eb214ea_0_1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g30b2eb214ea_0_11: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cef85b8c66_0_0: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2cef85b8c66_0_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0" name="Google Shape;590;g2cef85b8c66_0_0: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4fdc13e00a_0_61: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24fdc13e00a_0_6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g24fdc13e00a_0_61: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30b2eb214ea_0_1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g30b2eb214ea_0_15: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e4fd7baa88_0_25: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2e4fd7baa88_0_2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g2e4fd7baa88_0_25: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b4d6e86589_2_1298: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g2b4d6e86589_2_1298: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g2b4d6e86589_2_1298: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489" name="Google Shape;489;p1: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b4d6e86589_2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g2b4d6e86589_2_6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Safety net is made up of comprehensive and essential providers</a:t>
            </a:r>
            <a:endParaRPr/>
          </a:p>
          <a:p>
            <a:pPr indent="0" lvl="0" marL="0" rtl="0" algn="l">
              <a:lnSpc>
                <a:spcPct val="100000"/>
              </a:lnSpc>
              <a:spcBef>
                <a:spcPts val="0"/>
              </a:spcBef>
              <a:spcAft>
                <a:spcPts val="0"/>
              </a:spcAft>
              <a:buSzPts val="1100"/>
              <a:buNone/>
            </a:pPr>
            <a:r>
              <a:rPr lang="en-US"/>
              <a:t>Care coordination is requirement for all </a:t>
            </a:r>
            <a:endParaRPr/>
          </a:p>
          <a:p>
            <a:pPr indent="0" lvl="0" marL="0" rtl="0" algn="l">
              <a:lnSpc>
                <a:spcPct val="100000"/>
              </a:lnSpc>
              <a:spcBef>
                <a:spcPts val="0"/>
              </a:spcBef>
              <a:spcAft>
                <a:spcPts val="0"/>
              </a:spcAft>
              <a:buSzPts val="1100"/>
              <a:buNone/>
            </a:pPr>
            <a:r>
              <a:rPr lang="en-US"/>
              <a:t>Many providers may provide these services and even to medicaid or priority populations - being a safety net provider comes with enhanced payment for those services because the provider is meeting additional standards in accordance with the safety net system competencies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0e0dc4219f_1_19: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30e0dc4219f_1_19:notes"/>
          <p:cNvSpPr txBox="1"/>
          <p:nvPr>
            <p:ph idx="1" type="body"/>
          </p:nvPr>
        </p:nvSpPr>
        <p:spPr>
          <a:xfrm>
            <a:off x="365263" y="3803373"/>
            <a:ext cx="6127500" cy="4532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g30e0dc4219f_1_19:notes"/>
          <p:cNvSpPr txBox="1"/>
          <p:nvPr>
            <p:ph idx="12" type="sldNum"/>
          </p:nvPr>
        </p:nvSpPr>
        <p:spPr>
          <a:xfrm>
            <a:off x="3520937" y="8499614"/>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a0ea62b178_3_15: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2a0ea62b178_3_1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https://bha.colorado.gov/behavioral-health/designation-and-licensing</a:t>
            </a:r>
            <a:endParaRPr/>
          </a:p>
        </p:txBody>
      </p:sp>
      <p:sp>
        <p:nvSpPr>
          <p:cNvPr id="648" name="Google Shape;648;g2a0ea62b178_3_15: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0e0dc4219f_1_31:notes"/>
          <p:cNvSpPr/>
          <p:nvPr>
            <p:ph idx="2" type="sldImg"/>
          </p:nvPr>
        </p:nvSpPr>
        <p:spPr>
          <a:xfrm>
            <a:off x="384445" y="185563"/>
            <a:ext cx="60891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30e0dc4219f_1_31:notes"/>
          <p:cNvSpPr txBox="1"/>
          <p:nvPr>
            <p:ph idx="1" type="body"/>
          </p:nvPr>
        </p:nvSpPr>
        <p:spPr>
          <a:xfrm>
            <a:off x="365264" y="3803374"/>
            <a:ext cx="6127500" cy="4532100"/>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658" name="Google Shape;658;g30e0dc4219f_1_31:notes"/>
          <p:cNvSpPr txBox="1"/>
          <p:nvPr>
            <p:ph idx="12" type="sldNum"/>
          </p:nvPr>
        </p:nvSpPr>
        <p:spPr>
          <a:xfrm>
            <a:off x="3520937" y="8499615"/>
            <a:ext cx="2971800" cy="458700"/>
          </a:xfrm>
          <a:prstGeom prst="rect">
            <a:avLst/>
          </a:prstGeom>
          <a:noFill/>
          <a:ln>
            <a:noFill/>
          </a:ln>
        </p:spPr>
        <p:txBody>
          <a:bodyPr anchorCtr="0" anchor="ctr"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69a825d1b0_0_8: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g269a825d1b0_0_8: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6" name="Google Shape;666;g269a825d1b0_0_8: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a0ea62b178_3_30:notes"/>
          <p:cNvSpPr/>
          <p:nvPr>
            <p:ph idx="2" type="sldImg"/>
          </p:nvPr>
        </p:nvSpPr>
        <p:spPr>
          <a:xfrm>
            <a:off x="365125" y="185738"/>
            <a:ext cx="61278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g2a0ea62b178_3_3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g2a0ea62b178_3_30: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694df8f526_0_28: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g2694df8f526_0_28: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69a825d1b0_0_24: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g269a825d1b0_0_2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8" name="Google Shape;688;g269a825d1b0_0_24: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b92065dff9_0_2: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g2b92065dff9_0_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6" name="Google Shape;696;g2b92065dff9_0_2: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6823ca35a8_0_4: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g26823ca35a8_0_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4" name="Google Shape;704;g26823ca35a8_0_4: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495" name="Google Shape;495;p2: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b92065dff9_0_11: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g2b92065dff9_0_1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3" name="Google Shape;713;g2b92065dff9_0_11: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2e4fd7baa88_0_1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0" name="Google Shape;720;g2e4fd7baa88_0_14: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0b2eb214ea_0_19: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g30b2eb214ea_0_19: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6" name="Google Shape;726;g30b2eb214ea_0_19: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4fdc13e00a_0_93:notes"/>
          <p:cNvSpPr/>
          <p:nvPr>
            <p:ph idx="2" type="sldImg"/>
          </p:nvPr>
        </p:nvSpPr>
        <p:spPr>
          <a:xfrm>
            <a:off x="365125" y="185737"/>
            <a:ext cx="61278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g24fdc13e00a_0_93: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b="0" sz="9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b="0" sz="1000">
              <a:solidFill>
                <a:srgbClr val="202124"/>
              </a:solidFill>
              <a:highlight>
                <a:srgbClr val="FFFFFF"/>
              </a:highlight>
              <a:latin typeface="Roboto"/>
              <a:ea typeface="Roboto"/>
              <a:cs typeface="Roboto"/>
              <a:sym typeface="Roboto"/>
            </a:endParaRPr>
          </a:p>
        </p:txBody>
      </p:sp>
      <p:sp>
        <p:nvSpPr>
          <p:cNvPr id="734" name="Google Shape;734;g24fdc13e00a_0_93:notes"/>
          <p:cNvSpPr txBox="1"/>
          <p:nvPr>
            <p:ph idx="12" type="sldNum"/>
          </p:nvPr>
        </p:nvSpPr>
        <p:spPr>
          <a:xfrm>
            <a:off x="3520937" y="8499615"/>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93dba4fd79_0_25: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293dba4fd79_0_25:notes"/>
          <p:cNvSpPr/>
          <p:nvPr>
            <p:ph idx="2" type="sldImg"/>
          </p:nvPr>
        </p:nvSpPr>
        <p:spPr>
          <a:xfrm>
            <a:off x="365125" y="185738"/>
            <a:ext cx="61278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0990dccf93_0_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g30990dccf93_0_0: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0990dccf93_0_4: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g30990dccf93_0_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7" name="Google Shape;527;g30990dccf93_0_4: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fc6f365e87_0_0: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2fc6f365e87_0_0: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g2fc6f365e87_0_0: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69a825d1b0_0_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2" name="Google Shape;542;g269a825d1b0_0_4: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f542d585fe_0_6:notes"/>
          <p:cNvSpPr/>
          <p:nvPr>
            <p:ph idx="2" type="sldImg"/>
          </p:nvPr>
        </p:nvSpPr>
        <p:spPr>
          <a:xfrm>
            <a:off x="365263" y="185599"/>
            <a:ext cx="6127500" cy="344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2f542d585fe_0_6: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g2f542d585fe_0_6: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 Id="rId3"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 Id="rId3" Type="http://schemas.openxmlformats.org/officeDocument/2006/relationships/image" Target="../media/image22.jpg"/><Relationship Id="rId4" Type="http://schemas.openxmlformats.org/officeDocument/2006/relationships/image" Target="../media/image26.jpg"/><Relationship Id="rId5" Type="http://schemas.openxmlformats.org/officeDocument/2006/relationships/image" Target="../media/image25.jpg"/><Relationship Id="rId6" Type="http://schemas.openxmlformats.org/officeDocument/2006/relationships/image" Target="../media/image37.jpg"/><Relationship Id="rId7" Type="http://schemas.openxmlformats.org/officeDocument/2006/relationships/image" Target="../media/image21.jpg"/><Relationship Id="rId8"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g"/><Relationship Id="rId3" Type="http://schemas.openxmlformats.org/officeDocument/2006/relationships/image" Target="../media/image23.jpg"/><Relationship Id="rId4" Type="http://schemas.openxmlformats.org/officeDocument/2006/relationships/image" Target="../media/image19.png"/><Relationship Id="rId5" Type="http://schemas.openxmlformats.org/officeDocument/2006/relationships/image" Target="../media/image32.jpg"/><Relationship Id="rId6" Type="http://schemas.openxmlformats.org/officeDocument/2006/relationships/image" Target="../media/image27.jpg"/><Relationship Id="rId7" Type="http://schemas.openxmlformats.org/officeDocument/2006/relationships/image" Target="../media/image24.jpg"/><Relationship Id="rId8" Type="http://schemas.openxmlformats.org/officeDocument/2006/relationships/image" Target="../media/image29.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12" name="Shape 12"/>
        <p:cNvGrpSpPr/>
        <p:nvPr/>
      </p:nvGrpSpPr>
      <p:grpSpPr>
        <a:xfrm>
          <a:off x="0" y="0"/>
          <a:ext cx="0" cy="0"/>
          <a:chOff x="0" y="0"/>
          <a:chExt cx="0" cy="0"/>
        </a:xfrm>
      </p:grpSpPr>
      <p:sp>
        <p:nvSpPr>
          <p:cNvPr id="13" name="Google Shape;13;g1928d10509c_0_426"/>
          <p:cNvSpPr txBox="1"/>
          <p:nvPr>
            <p:ph idx="1" type="body"/>
          </p:nvPr>
        </p:nvSpPr>
        <p:spPr>
          <a:xfrm>
            <a:off x="309739" y="1714500"/>
            <a:ext cx="11572500" cy="433980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3900"/>
              </a:spcBef>
              <a:spcAft>
                <a:spcPts val="0"/>
              </a:spcAft>
              <a:buClr>
                <a:srgbClr val="000000"/>
              </a:buClr>
              <a:buSzPts val="1000"/>
              <a:buFont typeface="Arial"/>
              <a:buNone/>
              <a:defRPr b="0" i="0" sz="34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3900"/>
              </a:spcBef>
              <a:spcAft>
                <a:spcPts val="0"/>
              </a:spcAft>
              <a:buClr>
                <a:srgbClr val="000000"/>
              </a:buClr>
              <a:buSzPts val="1000"/>
              <a:buFont typeface="Arial"/>
              <a:buNone/>
              <a:defRPr b="0" i="0" sz="31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3900"/>
              </a:spcBef>
              <a:spcAft>
                <a:spcPts val="0"/>
              </a:spcAft>
              <a:buClr>
                <a:srgbClr val="000000"/>
              </a:buClr>
              <a:buSzPts val="1000"/>
              <a:buFont typeface="Arial"/>
              <a:buNone/>
              <a:defRPr b="0" i="0" sz="2500"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3900"/>
              </a:spcBef>
              <a:spcAft>
                <a:spcPts val="0"/>
              </a:spcAft>
              <a:buClr>
                <a:schemeClr val="dk1"/>
              </a:buClr>
              <a:buSzPts val="2200"/>
              <a:buFont typeface="Noto Sans"/>
              <a:buChar char="❖"/>
              <a:defRPr b="0" i="0" sz="22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3900"/>
              </a:spcBef>
              <a:spcAft>
                <a:spcPts val="0"/>
              </a:spcAft>
              <a:buClr>
                <a:srgbClr val="000000"/>
              </a:buClr>
              <a:buSzPts val="1000"/>
              <a:buFont typeface="Arial"/>
              <a:buNone/>
              <a:defRPr b="0" i="0" sz="2800" u="none" cap="none" strike="noStrike">
                <a:solidFill>
                  <a:srgbClr val="5C6670"/>
                </a:solidFill>
                <a:latin typeface="Trebuchet MS"/>
                <a:ea typeface="Trebuchet MS"/>
                <a:cs typeface="Trebuchet MS"/>
                <a:sym typeface="Trebuchet MS"/>
              </a:defRPr>
            </a:lvl9pPr>
          </a:lstStyle>
          <a:p/>
        </p:txBody>
      </p:sp>
      <p:sp>
        <p:nvSpPr>
          <p:cNvPr id="14" name="Google Shape;14;g1928d10509c_0_426"/>
          <p:cNvSpPr txBox="1"/>
          <p:nvPr>
            <p:ph idx="12" type="sldNum"/>
          </p:nvPr>
        </p:nvSpPr>
        <p:spPr>
          <a:xfrm>
            <a:off x="9846361" y="6425136"/>
            <a:ext cx="2011800" cy="365100"/>
          </a:xfrm>
          <a:prstGeom prst="rect">
            <a:avLst/>
          </a:prstGeom>
          <a:noFill/>
          <a:ln>
            <a:noFill/>
          </a:ln>
        </p:spPr>
        <p:txBody>
          <a:bodyPr anchorCtr="0" anchor="ctr" bIns="32125" lIns="64275" spcFirstLastPara="1" rIns="64275" wrap="square" tIns="321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g1928d10509c_0_426"/>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000"/>
              <a:buNone/>
              <a:defRPr sz="6200">
                <a:solidFill>
                  <a:srgbClr val="001254"/>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51" name="Shape 51"/>
        <p:cNvGrpSpPr/>
        <p:nvPr/>
      </p:nvGrpSpPr>
      <p:grpSpPr>
        <a:xfrm>
          <a:off x="0" y="0"/>
          <a:ext cx="0" cy="0"/>
          <a:chOff x="0" y="0"/>
          <a:chExt cx="0" cy="0"/>
        </a:xfrm>
      </p:grpSpPr>
      <p:sp>
        <p:nvSpPr>
          <p:cNvPr id="52" name="Google Shape;52;g1b4705c843b_0_35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g1b4705c843b_0_352"/>
          <p:cNvSpPr/>
          <p:nvPr/>
        </p:nvSpPr>
        <p:spPr>
          <a:xfrm>
            <a:off x="838199" y="1873473"/>
            <a:ext cx="104337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36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dk1"/>
                </a:solidFill>
                <a:latin typeface="Trebuchet MS"/>
                <a:ea typeface="Trebuchet MS"/>
                <a:cs typeface="Trebuchet MS"/>
                <a:sym typeface="Trebuchet MS"/>
              </a:rPr>
              <a:t>Plus </a:t>
            </a:r>
            <a:r>
              <a:rPr b="0" i="0" lang="en-US" sz="3600" u="none" cap="none" strike="noStrike">
                <a:solidFill>
                  <a:schemeClr val="dk1"/>
                </a:solidFill>
                <a:latin typeface="Trebuchet MS"/>
                <a:ea typeface="Trebuchet MS"/>
                <a:cs typeface="Trebuchet MS"/>
                <a:sym typeface="Trebuchet MS"/>
              </a:rPr>
              <a:t>(CHP+) and other health care programs for Coloradans who qualify. </a:t>
            </a:r>
            <a:endParaRPr b="1" i="0" sz="3600" u="none" cap="none" strike="noStrike">
              <a:solidFill>
                <a:schemeClr val="dk1"/>
              </a:solidFill>
              <a:latin typeface="Trebuchet MS"/>
              <a:ea typeface="Trebuchet MS"/>
              <a:cs typeface="Trebuchet MS"/>
              <a:sym typeface="Trebuchet MS"/>
            </a:endParaRPr>
          </a:p>
        </p:txBody>
      </p:sp>
      <p:sp>
        <p:nvSpPr>
          <p:cNvPr id="54" name="Google Shape;54;g1b4705c843b_0_352"/>
          <p:cNvSpPr/>
          <p:nvPr/>
        </p:nvSpPr>
        <p:spPr>
          <a:xfrm>
            <a:off x="838200" y="382212"/>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232C68"/>
                </a:solidFill>
                <a:latin typeface="Trebuchet MS"/>
                <a:ea typeface="Trebuchet MS"/>
                <a:cs typeface="Trebuchet MS"/>
                <a:sym typeface="Trebuchet MS"/>
              </a:rPr>
              <a:t>What We Do</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g1b4705c843b_0_361"/>
          <p:cNvSpPr txBox="1"/>
          <p:nvPr>
            <p:ph type="title"/>
          </p:nvPr>
        </p:nvSpPr>
        <p:spPr>
          <a:xfrm>
            <a:off x="183931" y="2193925"/>
            <a:ext cx="118242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g1b4705c843b_0_36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58" name="Shape 58"/>
        <p:cNvGrpSpPr/>
        <p:nvPr/>
      </p:nvGrpSpPr>
      <p:grpSpPr>
        <a:xfrm>
          <a:off x="0" y="0"/>
          <a:ext cx="0" cy="0"/>
          <a:chOff x="0" y="0"/>
          <a:chExt cx="0" cy="0"/>
        </a:xfrm>
      </p:grpSpPr>
      <p:sp>
        <p:nvSpPr>
          <p:cNvPr id="59" name="Google Shape;59;g1b4705c843b_0_364"/>
          <p:cNvSpPr txBox="1"/>
          <p:nvPr>
            <p:ph type="title"/>
          </p:nvPr>
        </p:nvSpPr>
        <p:spPr>
          <a:xfrm>
            <a:off x="6122788" y="2625328"/>
            <a:ext cx="5381400" cy="2313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808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g1b4705c843b_0_364"/>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Questions" id="61" name="Google Shape;61;g1b4705c843b_0_364"/>
          <p:cNvPicPr preferRelativeResize="0"/>
          <p:nvPr/>
        </p:nvPicPr>
        <p:blipFill rotWithShape="1">
          <a:blip r:embed="rId2">
            <a:alphaModFix/>
          </a:blip>
          <a:srcRect b="0" l="0" r="0" t="0"/>
          <a:stretch/>
        </p:blipFill>
        <p:spPr>
          <a:xfrm>
            <a:off x="-952499" y="-298450"/>
            <a:ext cx="7429500" cy="7429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62" name="Shape 62"/>
        <p:cNvGrpSpPr/>
        <p:nvPr/>
      </p:nvGrpSpPr>
      <p:grpSpPr>
        <a:xfrm>
          <a:off x="0" y="0"/>
          <a:ext cx="0" cy="0"/>
          <a:chOff x="0" y="0"/>
          <a:chExt cx="0" cy="0"/>
        </a:xfrm>
      </p:grpSpPr>
      <p:sp>
        <p:nvSpPr>
          <p:cNvPr id="63" name="Google Shape;63;g1b4705c843b_0_368"/>
          <p:cNvSpPr txBox="1"/>
          <p:nvPr>
            <p:ph type="title"/>
          </p:nvPr>
        </p:nvSpPr>
        <p:spPr>
          <a:xfrm>
            <a:off x="6122788" y="2253854"/>
            <a:ext cx="5759400" cy="235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808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g1b4705c843b_0_368"/>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65" name="Google Shape;65;g1b4705c843b_0_368"/>
          <p:cNvPicPr preferRelativeResize="0"/>
          <p:nvPr/>
        </p:nvPicPr>
        <p:blipFill rotWithShape="1">
          <a:blip r:embed="rId2">
            <a:alphaModFix/>
          </a:blip>
          <a:srcRect b="0" l="0" r="0" t="0"/>
          <a:stretch/>
        </p:blipFill>
        <p:spPr>
          <a:xfrm>
            <a:off x="-226026" y="107156"/>
            <a:ext cx="6589909" cy="659011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66" name="Shape 66"/>
        <p:cNvGrpSpPr/>
        <p:nvPr/>
      </p:nvGrpSpPr>
      <p:grpSpPr>
        <a:xfrm>
          <a:off x="0" y="0"/>
          <a:ext cx="0" cy="0"/>
          <a:chOff x="0" y="0"/>
          <a:chExt cx="0" cy="0"/>
        </a:xfrm>
      </p:grpSpPr>
      <p:sp>
        <p:nvSpPr>
          <p:cNvPr id="67" name="Google Shape;67;g1b4705c843b_0_37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g1b4705c843b_0_37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1b4705c843b_0_372"/>
          <p:cNvSpPr txBox="1"/>
          <p:nvPr>
            <p:ph idx="1" type="body"/>
          </p:nvPr>
        </p:nvSpPr>
        <p:spPr>
          <a:xfrm>
            <a:off x="2220148" y="2162013"/>
            <a:ext cx="7751700" cy="381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70" name="Shape 70"/>
        <p:cNvGrpSpPr/>
        <p:nvPr/>
      </p:nvGrpSpPr>
      <p:grpSpPr>
        <a:xfrm>
          <a:off x="0" y="0"/>
          <a:ext cx="0" cy="0"/>
          <a:chOff x="0" y="0"/>
          <a:chExt cx="0" cy="0"/>
        </a:xfrm>
      </p:grpSpPr>
      <p:sp>
        <p:nvSpPr>
          <p:cNvPr id="71" name="Google Shape;71;g21c460b2ee7_0_12"/>
          <p:cNvSpPr txBox="1"/>
          <p:nvPr>
            <p:ph type="title"/>
          </p:nvPr>
        </p:nvSpPr>
        <p:spPr>
          <a:xfrm>
            <a:off x="595312" y="2180006"/>
            <a:ext cx="11001300" cy="1626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6750"/>
              <a:buFont typeface="Trebuchet MS"/>
              <a:buNone/>
              <a:defRPr sz="67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21c460b2ee7_0_1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g2426e272daf_0_147"/>
          <p:cNvSpPr txBox="1"/>
          <p:nvPr>
            <p:ph type="ctrTitle"/>
          </p:nvPr>
        </p:nvSpPr>
        <p:spPr>
          <a:xfrm>
            <a:off x="415611" y="992767"/>
            <a:ext cx="11360700" cy="27369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75" name="Google Shape;75;g2426e272daf_0_147"/>
          <p:cNvSpPr txBox="1"/>
          <p:nvPr>
            <p:ph idx="1" type="subTitle"/>
          </p:nvPr>
        </p:nvSpPr>
        <p:spPr>
          <a:xfrm>
            <a:off x="415600" y="3778833"/>
            <a:ext cx="11360700" cy="10569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9pPr>
          </a:lstStyle>
          <a:p/>
        </p:txBody>
      </p:sp>
      <p:sp>
        <p:nvSpPr>
          <p:cNvPr id="76" name="Google Shape;76;g2426e272daf_0_14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1">
  <p:cSld name="SECTION_HEADER_1">
    <p:spTree>
      <p:nvGrpSpPr>
        <p:cNvPr id="77" name="Shape 77"/>
        <p:cNvGrpSpPr/>
        <p:nvPr/>
      </p:nvGrpSpPr>
      <p:grpSpPr>
        <a:xfrm>
          <a:off x="0" y="0"/>
          <a:ext cx="0" cy="0"/>
          <a:chOff x="0" y="0"/>
          <a:chExt cx="0" cy="0"/>
        </a:xfrm>
      </p:grpSpPr>
      <p:sp>
        <p:nvSpPr>
          <p:cNvPr id="78" name="Google Shape;78;g2426e272daf_0_151"/>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g2426e272daf_0_151"/>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1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4650" lvl="1" marL="914400" marR="0" rtl="0" algn="l">
              <a:lnSpc>
                <a:spcPct val="90000"/>
              </a:lnSpc>
              <a:spcBef>
                <a:spcPts val="500"/>
              </a:spcBef>
              <a:spcAft>
                <a:spcPts val="0"/>
              </a:spcAft>
              <a:buClr>
                <a:schemeClr val="dk1"/>
              </a:buClr>
              <a:buSzPts val="2300"/>
              <a:buFont typeface="Noto Sans"/>
              <a:buChar char="⮚"/>
              <a:defRPr b="0" i="0" sz="3300"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dk1"/>
              </a:buClr>
              <a:buSzPts val="2700"/>
              <a:buFont typeface="Noto Sans"/>
              <a:buChar char="▪"/>
              <a:defRPr b="0" i="0" sz="27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80" name="Google Shape;80;g2426e272daf_0_15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7" name="Shape 87"/>
        <p:cNvGrpSpPr/>
        <p:nvPr/>
      </p:nvGrpSpPr>
      <p:grpSpPr>
        <a:xfrm>
          <a:off x="0" y="0"/>
          <a:ext cx="0" cy="0"/>
          <a:chOff x="0" y="0"/>
          <a:chExt cx="0" cy="0"/>
        </a:xfrm>
      </p:grpSpPr>
      <p:sp>
        <p:nvSpPr>
          <p:cNvPr id="88" name="Google Shape;88;p21"/>
          <p:cNvSpPr txBox="1"/>
          <p:nvPr>
            <p:ph type="ctrTitle"/>
          </p:nvPr>
        </p:nvSpPr>
        <p:spPr>
          <a:xfrm>
            <a:off x="1040524" y="1505698"/>
            <a:ext cx="10110900" cy="990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1"/>
          <p:cNvSpPr txBox="1"/>
          <p:nvPr>
            <p:ph idx="10" type="dt"/>
          </p:nvPr>
        </p:nvSpPr>
        <p:spPr>
          <a:xfrm>
            <a:off x="4724400" y="4917556"/>
            <a:ext cx="2743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1"/>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91" name="Shape 91"/>
        <p:cNvGrpSpPr/>
        <p:nvPr/>
      </p:nvGrpSpPr>
      <p:grpSpPr>
        <a:xfrm>
          <a:off x="0" y="0"/>
          <a:ext cx="0" cy="0"/>
          <a:chOff x="0" y="0"/>
          <a:chExt cx="0" cy="0"/>
        </a:xfrm>
      </p:grpSpPr>
      <p:sp>
        <p:nvSpPr>
          <p:cNvPr id="92" name="Google Shape;92;p2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2"/>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lt1"/>
              </a:buClr>
              <a:buSzPts val="2310"/>
              <a:buFont typeface="Noto Sans"/>
              <a:buChar char="⮚"/>
              <a:defRPr b="0" i="0" sz="3300" u="none" cap="none" strike="noStrike">
                <a:solidFill>
                  <a:schemeClr val="lt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lt1"/>
              </a:buClr>
              <a:buSzPts val="2700"/>
              <a:buFont typeface="Noto Sans"/>
              <a:buChar char="▪"/>
              <a:defRPr b="0" i="0" sz="27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94" name="Google Shape;94;p22"/>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6" name="Shape 16"/>
        <p:cNvGrpSpPr/>
        <p:nvPr/>
      </p:nvGrpSpPr>
      <p:grpSpPr>
        <a:xfrm>
          <a:off x="0" y="0"/>
          <a:ext cx="0" cy="0"/>
          <a:chOff x="0" y="0"/>
          <a:chExt cx="0" cy="0"/>
        </a:xfrm>
      </p:grpSpPr>
      <p:sp>
        <p:nvSpPr>
          <p:cNvPr id="17" name="Google Shape;17;p24"/>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4"/>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dk1"/>
              </a:buClr>
              <a:buSzPts val="2310"/>
              <a:buFont typeface="Noto Sans"/>
              <a:buChar char="⮚"/>
              <a:defRPr b="0" i="0" sz="3300"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dk1"/>
              </a:buClr>
              <a:buSzPts val="2700"/>
              <a:buFont typeface="Noto Sans"/>
              <a:buChar char="▪"/>
              <a:defRPr b="0" i="0" sz="27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9" name="Google Shape;19;p24"/>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95" name="Shape 95"/>
        <p:cNvGrpSpPr/>
        <p:nvPr/>
      </p:nvGrpSpPr>
      <p:grpSpPr>
        <a:xfrm>
          <a:off x="0" y="0"/>
          <a:ext cx="0" cy="0"/>
          <a:chOff x="0" y="0"/>
          <a:chExt cx="0" cy="0"/>
        </a:xfrm>
      </p:grpSpPr>
      <p:sp>
        <p:nvSpPr>
          <p:cNvPr id="96" name="Google Shape;96;p40"/>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40"/>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0"/>
          <p:cNvSpPr txBox="1"/>
          <p:nvPr>
            <p:ph idx="1" type="body"/>
          </p:nvPr>
        </p:nvSpPr>
        <p:spPr>
          <a:xfrm>
            <a:off x="2220148" y="2162013"/>
            <a:ext cx="7751700" cy="381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99" name="Shape 99"/>
        <p:cNvGrpSpPr/>
        <p:nvPr/>
      </p:nvGrpSpPr>
      <p:grpSpPr>
        <a:xfrm>
          <a:off x="0" y="0"/>
          <a:ext cx="0" cy="0"/>
          <a:chOff x="0" y="0"/>
          <a:chExt cx="0" cy="0"/>
        </a:xfrm>
      </p:grpSpPr>
      <p:sp>
        <p:nvSpPr>
          <p:cNvPr id="100" name="Google Shape;100;p41"/>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41"/>
          <p:cNvSpPr/>
          <p:nvPr/>
        </p:nvSpPr>
        <p:spPr>
          <a:xfrm>
            <a:off x="838199" y="1873473"/>
            <a:ext cx="104337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102" name="Google Shape;102;p41"/>
          <p:cNvSpPr/>
          <p:nvPr/>
        </p:nvSpPr>
        <p:spPr>
          <a:xfrm>
            <a:off x="838199" y="417889"/>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Trebuchet MS"/>
                <a:ea typeface="Trebuchet MS"/>
                <a:cs typeface="Trebuchet MS"/>
                <a:sym typeface="Trebuchet MS"/>
              </a:rPr>
              <a:t>Our Mission</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103" name="Shape 103"/>
        <p:cNvGrpSpPr/>
        <p:nvPr/>
      </p:nvGrpSpPr>
      <p:grpSpPr>
        <a:xfrm>
          <a:off x="0" y="0"/>
          <a:ext cx="0" cy="0"/>
          <a:chOff x="0" y="0"/>
          <a:chExt cx="0" cy="0"/>
        </a:xfrm>
      </p:grpSpPr>
      <p:sp>
        <p:nvSpPr>
          <p:cNvPr id="104" name="Google Shape;104;p42"/>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42"/>
          <p:cNvSpPr txBox="1"/>
          <p:nvPr/>
        </p:nvSpPr>
        <p:spPr>
          <a:xfrm>
            <a:off x="13628419" y="8737353"/>
            <a:ext cx="2172000" cy="394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106" name="Google Shape;106;p42"/>
          <p:cNvPicPr preferRelativeResize="0"/>
          <p:nvPr/>
        </p:nvPicPr>
        <p:blipFill rotWithShape="1">
          <a:blip r:embed="rId2">
            <a:alphaModFix/>
          </a:blip>
          <a:srcRect b="4825" l="1681" r="0" t="12786"/>
          <a:stretch/>
        </p:blipFill>
        <p:spPr>
          <a:xfrm>
            <a:off x="0" y="-1"/>
            <a:ext cx="12192000" cy="6260124"/>
          </a:xfrm>
          <a:prstGeom prst="rect">
            <a:avLst/>
          </a:prstGeom>
          <a:noFill/>
          <a:ln>
            <a:noFill/>
          </a:ln>
        </p:spPr>
      </p:pic>
      <p:sp>
        <p:nvSpPr>
          <p:cNvPr id="107" name="Google Shape;107;p42"/>
          <p:cNvSpPr/>
          <p:nvPr/>
        </p:nvSpPr>
        <p:spPr>
          <a:xfrm>
            <a:off x="0" y="3445746"/>
            <a:ext cx="12216300" cy="25587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108" name="Shape 108"/>
        <p:cNvGrpSpPr/>
        <p:nvPr/>
      </p:nvGrpSpPr>
      <p:grpSpPr>
        <a:xfrm>
          <a:off x="0" y="0"/>
          <a:ext cx="0" cy="0"/>
          <a:chOff x="0" y="0"/>
          <a:chExt cx="0" cy="0"/>
        </a:xfrm>
      </p:grpSpPr>
      <p:sp>
        <p:nvSpPr>
          <p:cNvPr id="109" name="Google Shape;109;p43"/>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43"/>
          <p:cNvSpPr/>
          <p:nvPr/>
        </p:nvSpPr>
        <p:spPr>
          <a:xfrm>
            <a:off x="838199" y="1873473"/>
            <a:ext cx="104337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lt1"/>
                </a:solidFill>
                <a:latin typeface="Trebuchet MS"/>
                <a:ea typeface="Trebuchet MS"/>
                <a:cs typeface="Trebuchet MS"/>
                <a:sym typeface="Trebuchet MS"/>
              </a:rPr>
              <a:t>Plus </a:t>
            </a:r>
            <a:r>
              <a:rPr b="0" i="0" lang="en-US" sz="3600" u="none" cap="none" strike="noStrike">
                <a:solidFill>
                  <a:schemeClr val="lt1"/>
                </a:solidFill>
                <a:latin typeface="Trebuchet MS"/>
                <a:ea typeface="Trebuchet MS"/>
                <a:cs typeface="Trebuchet MS"/>
                <a:sym typeface="Trebuchet MS"/>
              </a:rPr>
              <a:t>(CHP+) and other health care programs for Coloradans who qualify. </a:t>
            </a:r>
            <a:endParaRPr b="1" i="0" sz="3600" u="none" cap="none" strike="noStrike">
              <a:solidFill>
                <a:schemeClr val="lt1"/>
              </a:solidFill>
              <a:latin typeface="Trebuchet MS"/>
              <a:ea typeface="Trebuchet MS"/>
              <a:cs typeface="Trebuchet MS"/>
              <a:sym typeface="Trebuchet MS"/>
            </a:endParaRPr>
          </a:p>
        </p:txBody>
      </p:sp>
      <p:sp>
        <p:nvSpPr>
          <p:cNvPr id="111" name="Google Shape;111;p43"/>
          <p:cNvSpPr/>
          <p:nvPr/>
        </p:nvSpPr>
        <p:spPr>
          <a:xfrm>
            <a:off x="838199" y="382212"/>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Trebuchet MS"/>
                <a:ea typeface="Trebuchet MS"/>
                <a:cs typeface="Trebuchet MS"/>
                <a:sym typeface="Trebuchet MS"/>
              </a:rPr>
              <a:t>What We Do</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2" name="Shape 112"/>
        <p:cNvGrpSpPr/>
        <p:nvPr/>
      </p:nvGrpSpPr>
      <p:grpSpPr>
        <a:xfrm>
          <a:off x="0" y="0"/>
          <a:ext cx="0" cy="0"/>
          <a:chOff x="0" y="0"/>
          <a:chExt cx="0" cy="0"/>
        </a:xfrm>
      </p:grpSpPr>
      <p:sp>
        <p:nvSpPr>
          <p:cNvPr id="113" name="Google Shape;113;p44"/>
          <p:cNvSpPr txBox="1"/>
          <p:nvPr>
            <p:ph type="title"/>
          </p:nvPr>
        </p:nvSpPr>
        <p:spPr>
          <a:xfrm>
            <a:off x="807546" y="1806137"/>
            <a:ext cx="4803300" cy="297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7200"/>
              <a:buFont typeface="Trebuchet MS"/>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4"/>
          <p:cNvSpPr txBox="1"/>
          <p:nvPr>
            <p:ph idx="1" type="body"/>
          </p:nvPr>
        </p:nvSpPr>
        <p:spPr>
          <a:xfrm>
            <a:off x="6476562" y="1806136"/>
            <a:ext cx="4855800" cy="29709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lt1"/>
              </a:buClr>
              <a:buSzPts val="2240"/>
              <a:buFont typeface="Noto Sans"/>
              <a:buChar char="⮚"/>
              <a:defRPr b="0" i="0" sz="3200" u="none" cap="none" strike="noStrike">
                <a:solidFill>
                  <a:schemeClr val="lt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lt1"/>
              </a:buClr>
              <a:buSzPts val="2800"/>
              <a:buFont typeface="Noto Sans"/>
              <a:buChar char="▪"/>
              <a:defRPr b="0" i="0" sz="28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15" name="Google Shape;115;p44"/>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16" name="Google Shape;116;p44"/>
          <p:cNvCxnSpPr/>
          <p:nvPr/>
        </p:nvCxnSpPr>
        <p:spPr>
          <a:xfrm>
            <a:off x="6096000" y="1327150"/>
            <a:ext cx="0" cy="42036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45"/>
          <p:cNvSpPr txBox="1"/>
          <p:nvPr>
            <p:ph type="title"/>
          </p:nvPr>
        </p:nvSpPr>
        <p:spPr>
          <a:xfrm>
            <a:off x="183931" y="2168288"/>
            <a:ext cx="118242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5"/>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46"/>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46"/>
          <p:cNvSpPr txBox="1"/>
          <p:nvPr>
            <p:ph type="title"/>
          </p:nvPr>
        </p:nvSpPr>
        <p:spPr>
          <a:xfrm>
            <a:off x="735275" y="2712800"/>
            <a:ext cx="10951800" cy="2313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23" name="Shape 123"/>
        <p:cNvGrpSpPr/>
        <p:nvPr/>
      </p:nvGrpSpPr>
      <p:grpSpPr>
        <a:xfrm>
          <a:off x="0" y="0"/>
          <a:ext cx="0" cy="0"/>
          <a:chOff x="0" y="0"/>
          <a:chExt cx="0" cy="0"/>
        </a:xfrm>
      </p:grpSpPr>
      <p:sp>
        <p:nvSpPr>
          <p:cNvPr id="124" name="Google Shape;124;p47"/>
          <p:cNvSpPr txBox="1"/>
          <p:nvPr>
            <p:ph type="title"/>
          </p:nvPr>
        </p:nvSpPr>
        <p:spPr>
          <a:xfrm>
            <a:off x="6363875" y="2253850"/>
            <a:ext cx="5518500" cy="23502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7"/>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126" name="Google Shape;126;p47"/>
          <p:cNvPicPr preferRelativeResize="0"/>
          <p:nvPr/>
        </p:nvPicPr>
        <p:blipFill rotWithShape="1">
          <a:blip r:embed="rId2">
            <a:alphaModFix/>
          </a:blip>
          <a:srcRect b="0" l="0" r="0" t="0"/>
          <a:stretch/>
        </p:blipFill>
        <p:spPr>
          <a:xfrm>
            <a:off x="-226026" y="107156"/>
            <a:ext cx="6589909" cy="659011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Teal Bar">
  <p:cSld name="TITLE_AND_BODY_2">
    <p:bg>
      <p:bgPr>
        <a:solidFill>
          <a:schemeClr val="lt1"/>
        </a:solidFill>
      </p:bgPr>
    </p:bg>
    <p:spTree>
      <p:nvGrpSpPr>
        <p:cNvPr id="131" name="Shape 131"/>
        <p:cNvGrpSpPr/>
        <p:nvPr/>
      </p:nvGrpSpPr>
      <p:grpSpPr>
        <a:xfrm>
          <a:off x="0" y="0"/>
          <a:ext cx="0" cy="0"/>
          <a:chOff x="0" y="0"/>
          <a:chExt cx="0" cy="0"/>
        </a:xfrm>
      </p:grpSpPr>
      <p:sp>
        <p:nvSpPr>
          <p:cNvPr id="132" name="Google Shape;132;g2b4d6e86589_2_102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33" name="Google Shape;133;g2b4d6e86589_2_102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algn="l">
              <a:lnSpc>
                <a:spcPct val="115000"/>
              </a:lnSpc>
              <a:spcBef>
                <a:spcPts val="0"/>
              </a:spcBef>
              <a:spcAft>
                <a:spcPts val="0"/>
              </a:spcAft>
              <a:buSzPts val="2700"/>
              <a:buChar char="●"/>
              <a:defRPr/>
            </a:lvl1pPr>
            <a:lvl2pPr indent="-361950" lvl="1" marL="914400" algn="l">
              <a:lnSpc>
                <a:spcPct val="115000"/>
              </a:lnSpc>
              <a:spcBef>
                <a:spcPts val="0"/>
              </a:spcBef>
              <a:spcAft>
                <a:spcPts val="0"/>
              </a:spcAft>
              <a:buSzPts val="21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34" name="Google Shape;134;g2b4d6e86589_2_102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g2b4d6e86589_2_1023"/>
          <p:cNvSpPr/>
          <p:nvPr/>
        </p:nvSpPr>
        <p:spPr>
          <a:xfrm rot="-5400000">
            <a:off x="-3342417" y="3343071"/>
            <a:ext cx="6870000" cy="1851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0098"/>
              </a:solidFill>
              <a:latin typeface="Arial"/>
              <a:ea typeface="Arial"/>
              <a:cs typeface="Arial"/>
              <a:sym typeface="Arial"/>
            </a:endParaRPr>
          </a:p>
        </p:txBody>
      </p:sp>
      <p:pic>
        <p:nvPicPr>
          <p:cNvPr id="136" name="Google Shape;136;g2b4d6e86589_2_1023"/>
          <p:cNvPicPr preferRelativeResize="0"/>
          <p:nvPr/>
        </p:nvPicPr>
        <p:blipFill rotWithShape="1">
          <a:blip r:embed="rId2">
            <a:alphaModFix/>
          </a:blip>
          <a:srcRect b="0" l="376" r="377" t="0"/>
          <a:stretch/>
        </p:blipFill>
        <p:spPr>
          <a:xfrm>
            <a:off x="10909533" y="6217637"/>
            <a:ext cx="462180" cy="4657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Coral Bar ">
  <p:cSld name="TITLE_AND_BODY_2_1_1">
    <p:bg>
      <p:bgPr>
        <a:solidFill>
          <a:schemeClr val="lt1"/>
        </a:solidFill>
      </p:bgPr>
    </p:bg>
    <p:spTree>
      <p:nvGrpSpPr>
        <p:cNvPr id="137" name="Shape 137"/>
        <p:cNvGrpSpPr/>
        <p:nvPr/>
      </p:nvGrpSpPr>
      <p:grpSpPr>
        <a:xfrm>
          <a:off x="0" y="0"/>
          <a:ext cx="0" cy="0"/>
          <a:chOff x="0" y="0"/>
          <a:chExt cx="0" cy="0"/>
        </a:xfrm>
      </p:grpSpPr>
      <p:sp>
        <p:nvSpPr>
          <p:cNvPr id="138" name="Google Shape;138;g2b4d6e86589_2_101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39" name="Google Shape;139;g2b4d6e86589_2_10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algn="l">
              <a:lnSpc>
                <a:spcPct val="115000"/>
              </a:lnSpc>
              <a:spcBef>
                <a:spcPts val="0"/>
              </a:spcBef>
              <a:spcAft>
                <a:spcPts val="0"/>
              </a:spcAft>
              <a:buSzPts val="2700"/>
              <a:buChar char="●"/>
              <a:defRPr/>
            </a:lvl1pPr>
            <a:lvl2pPr indent="-361950" lvl="1" marL="914400" algn="l">
              <a:lnSpc>
                <a:spcPct val="115000"/>
              </a:lnSpc>
              <a:spcBef>
                <a:spcPts val="0"/>
              </a:spcBef>
              <a:spcAft>
                <a:spcPts val="0"/>
              </a:spcAft>
              <a:buSzPts val="21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40" name="Google Shape;140;g2b4d6e86589_2_1011"/>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g2b4d6e86589_2_1011"/>
          <p:cNvSpPr/>
          <p:nvPr/>
        </p:nvSpPr>
        <p:spPr>
          <a:xfrm rot="-5400000">
            <a:off x="-3342417" y="3343071"/>
            <a:ext cx="6870000" cy="1851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0098"/>
              </a:solidFill>
              <a:latin typeface="Arial"/>
              <a:ea typeface="Arial"/>
              <a:cs typeface="Arial"/>
              <a:sym typeface="Arial"/>
            </a:endParaRPr>
          </a:p>
        </p:txBody>
      </p:sp>
      <p:pic>
        <p:nvPicPr>
          <p:cNvPr id="142" name="Google Shape;142;g2b4d6e86589_2_1011"/>
          <p:cNvPicPr preferRelativeResize="0"/>
          <p:nvPr/>
        </p:nvPicPr>
        <p:blipFill rotWithShape="1">
          <a:blip r:embed="rId2">
            <a:alphaModFix/>
          </a:blip>
          <a:srcRect b="0" l="376" r="377" t="0"/>
          <a:stretch/>
        </p:blipFill>
        <p:spPr>
          <a:xfrm>
            <a:off x="10909533" y="6217637"/>
            <a:ext cx="462180" cy="465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2a6a0230b25_2_90"/>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g2a6a0230b25_2_90"/>
          <p:cNvSpPr txBox="1"/>
          <p:nvPr>
            <p:ph idx="1" type="body"/>
          </p:nvPr>
        </p:nvSpPr>
        <p:spPr>
          <a:xfrm>
            <a:off x="4156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23" name="Google Shape;23;g2a6a0230b25_2_90"/>
          <p:cNvSpPr txBox="1"/>
          <p:nvPr>
            <p:ph idx="2" type="body"/>
          </p:nvPr>
        </p:nvSpPr>
        <p:spPr>
          <a:xfrm>
            <a:off x="6443200" y="1536633"/>
            <a:ext cx="53331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24" name="Google Shape;24;g2a6a0230b25_2_9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SECTION_HEADER_2_1_2_1">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g2b4d6e86589_2_1001"/>
          <p:cNvSpPr txBox="1"/>
          <p:nvPr>
            <p:ph type="title"/>
          </p:nvPr>
        </p:nvSpPr>
        <p:spPr>
          <a:xfrm>
            <a:off x="845000" y="1435100"/>
            <a:ext cx="8442000" cy="1028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4100"/>
              <a:buNone/>
              <a:defRPr sz="4100"/>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145" name="Google Shape;145;g2b4d6e86589_2_1001"/>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6" name="Google Shape;146;g2b4d6e86589_2_1001"/>
          <p:cNvSpPr txBox="1"/>
          <p:nvPr>
            <p:ph idx="1" type="subTitle"/>
          </p:nvPr>
        </p:nvSpPr>
        <p:spPr>
          <a:xfrm>
            <a:off x="846173" y="2721051"/>
            <a:ext cx="74052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300"/>
              <a:buNone/>
              <a:defRPr sz="2300"/>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grpSp>
        <p:nvGrpSpPr>
          <p:cNvPr id="147" name="Google Shape;147;g2b4d6e86589_2_1001"/>
          <p:cNvGrpSpPr/>
          <p:nvPr/>
        </p:nvGrpSpPr>
        <p:grpSpPr>
          <a:xfrm rot="-5400000">
            <a:off x="-3340447" y="3341305"/>
            <a:ext cx="6857896" cy="176700"/>
            <a:chOff x="4804825" y="1849025"/>
            <a:chExt cx="3694987" cy="58800"/>
          </a:xfrm>
        </p:grpSpPr>
        <p:sp>
          <p:nvSpPr>
            <p:cNvPr id="148" name="Google Shape;148;g2b4d6e86589_2_1001"/>
            <p:cNvSpPr/>
            <p:nvPr/>
          </p:nvSpPr>
          <p:spPr>
            <a:xfrm>
              <a:off x="4804825"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9" name="Google Shape;149;g2b4d6e86589_2_1001"/>
            <p:cNvSpPr/>
            <p:nvPr/>
          </p:nvSpPr>
          <p:spPr>
            <a:xfrm>
              <a:off x="5728587" y="1849025"/>
              <a:ext cx="923700" cy="588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0" name="Google Shape;150;g2b4d6e86589_2_1001"/>
            <p:cNvSpPr/>
            <p:nvPr/>
          </p:nvSpPr>
          <p:spPr>
            <a:xfrm>
              <a:off x="6652350"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1" name="Google Shape;151;g2b4d6e86589_2_1001"/>
            <p:cNvSpPr/>
            <p:nvPr/>
          </p:nvSpPr>
          <p:spPr>
            <a:xfrm>
              <a:off x="7576112" y="1849025"/>
              <a:ext cx="923700" cy="588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pic>
        <p:nvPicPr>
          <p:cNvPr id="152" name="Google Shape;152;g2b4d6e86589_2_1001"/>
          <p:cNvPicPr preferRelativeResize="0"/>
          <p:nvPr/>
        </p:nvPicPr>
        <p:blipFill rotWithShape="1">
          <a:blip r:embed="rId3">
            <a:alphaModFix/>
          </a:blip>
          <a:srcRect b="0" l="376" r="377" t="0"/>
          <a:stretch/>
        </p:blipFill>
        <p:spPr>
          <a:xfrm>
            <a:off x="1007700" y="648331"/>
            <a:ext cx="691533" cy="69682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Section Header 3 or Callout">
  <p:cSld name="SECTION_HEADER_1_1_2_1">
    <p:bg>
      <p:bgPr>
        <a:solidFill>
          <a:schemeClr val="accent5"/>
        </a:solidFill>
      </p:bgPr>
    </p:bg>
    <p:spTree>
      <p:nvGrpSpPr>
        <p:cNvPr id="153" name="Shape 153"/>
        <p:cNvGrpSpPr/>
        <p:nvPr/>
      </p:nvGrpSpPr>
      <p:grpSpPr>
        <a:xfrm>
          <a:off x="0" y="0"/>
          <a:ext cx="0" cy="0"/>
          <a:chOff x="0" y="0"/>
          <a:chExt cx="0" cy="0"/>
        </a:xfrm>
      </p:grpSpPr>
      <p:pic>
        <p:nvPicPr>
          <p:cNvPr id="154" name="Google Shape;154;g2b4d6e86589_2_1017"/>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155" name="Google Shape;155;g2b4d6e86589_2_1017"/>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g2b4d6e86589_2_1017"/>
          <p:cNvSpPr txBox="1"/>
          <p:nvPr>
            <p:ph type="title"/>
          </p:nvPr>
        </p:nvSpPr>
        <p:spPr>
          <a:xfrm>
            <a:off x="845000" y="1288233"/>
            <a:ext cx="8442000" cy="187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157" name="Google Shape;157;g2b4d6e86589_2_1017"/>
          <p:cNvSpPr txBox="1"/>
          <p:nvPr>
            <p:ph idx="1" type="subTitle"/>
          </p:nvPr>
        </p:nvSpPr>
        <p:spPr>
          <a:xfrm>
            <a:off x="846173" y="3662633"/>
            <a:ext cx="74052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cxnSp>
        <p:nvCxnSpPr>
          <p:cNvPr id="158" name="Google Shape;158;g2b4d6e86589_2_1017"/>
          <p:cNvCxnSpPr/>
          <p:nvPr/>
        </p:nvCxnSpPr>
        <p:spPr>
          <a:xfrm flipH="1" rot="10800000">
            <a:off x="1007691" y="3426797"/>
            <a:ext cx="7488000" cy="24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Blue Bar ">
  <p:cSld name="TITLE_AND_BODY_2_1">
    <p:bg>
      <p:bgPr>
        <a:solidFill>
          <a:schemeClr val="lt1"/>
        </a:solidFill>
      </p:bgPr>
    </p:bg>
    <p:spTree>
      <p:nvGrpSpPr>
        <p:cNvPr id="159" name="Shape 159"/>
        <p:cNvGrpSpPr/>
        <p:nvPr/>
      </p:nvGrpSpPr>
      <p:grpSpPr>
        <a:xfrm>
          <a:off x="0" y="0"/>
          <a:ext cx="0" cy="0"/>
          <a:chOff x="0" y="0"/>
          <a:chExt cx="0" cy="0"/>
        </a:xfrm>
      </p:grpSpPr>
      <p:sp>
        <p:nvSpPr>
          <p:cNvPr id="160" name="Google Shape;160;g2b4d6e86589_2_102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61" name="Google Shape;161;g2b4d6e86589_2_1029"/>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algn="l">
              <a:lnSpc>
                <a:spcPct val="115000"/>
              </a:lnSpc>
              <a:spcBef>
                <a:spcPts val="0"/>
              </a:spcBef>
              <a:spcAft>
                <a:spcPts val="0"/>
              </a:spcAft>
              <a:buSzPts val="2700"/>
              <a:buChar char="●"/>
              <a:defRPr/>
            </a:lvl1pPr>
            <a:lvl2pPr indent="-361950" lvl="1" marL="914400" algn="l">
              <a:lnSpc>
                <a:spcPct val="115000"/>
              </a:lnSpc>
              <a:spcBef>
                <a:spcPts val="0"/>
              </a:spcBef>
              <a:spcAft>
                <a:spcPts val="0"/>
              </a:spcAft>
              <a:buSzPts val="21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62" name="Google Shape;162;g2b4d6e86589_2_1029"/>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g2b4d6e86589_2_1029"/>
          <p:cNvSpPr/>
          <p:nvPr/>
        </p:nvSpPr>
        <p:spPr>
          <a:xfrm rot="-5400000">
            <a:off x="-3342417" y="3343071"/>
            <a:ext cx="6870000" cy="1851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0098"/>
              </a:solidFill>
              <a:latin typeface="Arial"/>
              <a:ea typeface="Arial"/>
              <a:cs typeface="Arial"/>
              <a:sym typeface="Arial"/>
            </a:endParaRPr>
          </a:p>
        </p:txBody>
      </p:sp>
      <p:pic>
        <p:nvPicPr>
          <p:cNvPr id="164" name="Google Shape;164;g2b4d6e86589_2_1029"/>
          <p:cNvPicPr preferRelativeResize="0"/>
          <p:nvPr/>
        </p:nvPicPr>
        <p:blipFill rotWithShape="1">
          <a:blip r:embed="rId2">
            <a:alphaModFix/>
          </a:blip>
          <a:srcRect b="0" l="376" r="377" t="0"/>
          <a:stretch/>
        </p:blipFill>
        <p:spPr>
          <a:xfrm>
            <a:off x="10909533" y="6217637"/>
            <a:ext cx="462180" cy="465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 50/50">
  <p:cSld name="SECTION_HEADER_1_1_2_1_1">
    <p:bg>
      <p:bgPr>
        <a:solidFill>
          <a:schemeClr val="accent5"/>
        </a:solidFill>
      </p:bgPr>
    </p:bg>
    <p:spTree>
      <p:nvGrpSpPr>
        <p:cNvPr id="165" name="Shape 165"/>
        <p:cNvGrpSpPr/>
        <p:nvPr/>
      </p:nvGrpSpPr>
      <p:grpSpPr>
        <a:xfrm>
          <a:off x="0" y="0"/>
          <a:ext cx="0" cy="0"/>
          <a:chOff x="0" y="0"/>
          <a:chExt cx="0" cy="0"/>
        </a:xfrm>
      </p:grpSpPr>
      <p:sp>
        <p:nvSpPr>
          <p:cNvPr id="166" name="Google Shape;166;g2b4d6e86589_2_1035"/>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g2b4d6e86589_2_1035"/>
          <p:cNvSpPr txBox="1"/>
          <p:nvPr>
            <p:ph idx="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g2b4d6e86589_2_1035"/>
          <p:cNvSpPr txBox="1"/>
          <p:nvPr>
            <p:ph type="title"/>
          </p:nvPr>
        </p:nvSpPr>
        <p:spPr>
          <a:xfrm>
            <a:off x="6674533" y="742333"/>
            <a:ext cx="4980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pic>
        <p:nvPicPr>
          <p:cNvPr id="169" name="Google Shape;169;g2b4d6e86589_2_1035"/>
          <p:cNvPicPr preferRelativeResize="0"/>
          <p:nvPr/>
        </p:nvPicPr>
        <p:blipFill rotWithShape="1">
          <a:blip r:embed="rId2">
            <a:alphaModFix/>
          </a:blip>
          <a:srcRect b="0" l="0" r="0" t="0"/>
          <a:stretch/>
        </p:blipFill>
        <p:spPr>
          <a:xfrm>
            <a:off x="508233" y="6217633"/>
            <a:ext cx="462167" cy="465692"/>
          </a:xfrm>
          <a:prstGeom prst="rect">
            <a:avLst/>
          </a:prstGeom>
          <a:noFill/>
          <a:ln>
            <a:noFill/>
          </a:ln>
        </p:spPr>
      </p:pic>
      <p:sp>
        <p:nvSpPr>
          <p:cNvPr id="170" name="Google Shape;170;g2b4d6e86589_2_1035"/>
          <p:cNvSpPr txBox="1"/>
          <p:nvPr>
            <p:ph idx="1" type="subTitle"/>
          </p:nvPr>
        </p:nvSpPr>
        <p:spPr>
          <a:xfrm>
            <a:off x="6674525" y="3805367"/>
            <a:ext cx="43683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sp>
        <p:nvSpPr>
          <p:cNvPr id="171" name="Google Shape;171;g2b4d6e86589_2_1035"/>
          <p:cNvSpPr/>
          <p:nvPr/>
        </p:nvSpPr>
        <p:spPr>
          <a:xfrm>
            <a:off x="0" y="-8467"/>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172" name="Google Shape;172;g2b4d6e86589_2_1035"/>
          <p:cNvCxnSpPr/>
          <p:nvPr/>
        </p:nvCxnSpPr>
        <p:spPr>
          <a:xfrm>
            <a:off x="6888800" y="3556900"/>
            <a:ext cx="4617600" cy="0"/>
          </a:xfrm>
          <a:prstGeom prst="straightConnector1">
            <a:avLst/>
          </a:prstGeom>
          <a:noFill/>
          <a:ln cap="flat" cmpd="sng" w="9525">
            <a:solidFill>
              <a:srgbClr val="134F5C"/>
            </a:solidFill>
            <a:prstDash val="solid"/>
            <a:round/>
            <a:headEnd len="sm" w="sm" type="none"/>
            <a:tailEnd len="sm" w="sm" type="none"/>
          </a:ln>
        </p:spPr>
      </p:cxnSp>
      <p:sp>
        <p:nvSpPr>
          <p:cNvPr id="173" name="Google Shape;173;g2b4d6e86589_2_1035"/>
          <p:cNvSpPr txBox="1"/>
          <p:nvPr>
            <p:ph idx="3" type="title"/>
          </p:nvPr>
        </p:nvSpPr>
        <p:spPr>
          <a:xfrm>
            <a:off x="508233" y="742333"/>
            <a:ext cx="4980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accent5"/>
              </a:buClr>
              <a:buSzPts val="4100"/>
              <a:buNone/>
              <a:defRPr sz="4100">
                <a:solidFill>
                  <a:schemeClr val="accent5"/>
                </a:solidFill>
              </a:defRPr>
            </a:lvl1pPr>
            <a:lvl2pPr lvl="1" algn="l">
              <a:lnSpc>
                <a:spcPct val="100000"/>
              </a:lnSpc>
              <a:spcBef>
                <a:spcPts val="0"/>
              </a:spcBef>
              <a:spcAft>
                <a:spcPts val="0"/>
              </a:spcAft>
              <a:buClr>
                <a:schemeClr val="accent5"/>
              </a:buClr>
              <a:buSzPts val="4100"/>
              <a:buNone/>
              <a:defRPr sz="4100">
                <a:solidFill>
                  <a:schemeClr val="accent5"/>
                </a:solidFill>
              </a:defRPr>
            </a:lvl2pPr>
            <a:lvl3pPr lvl="2" algn="l">
              <a:lnSpc>
                <a:spcPct val="100000"/>
              </a:lnSpc>
              <a:spcBef>
                <a:spcPts val="0"/>
              </a:spcBef>
              <a:spcAft>
                <a:spcPts val="0"/>
              </a:spcAft>
              <a:buClr>
                <a:schemeClr val="accent5"/>
              </a:buClr>
              <a:buSzPts val="4100"/>
              <a:buNone/>
              <a:defRPr sz="4100">
                <a:solidFill>
                  <a:schemeClr val="accent5"/>
                </a:solidFill>
              </a:defRPr>
            </a:lvl3pPr>
            <a:lvl4pPr lvl="3" algn="l">
              <a:lnSpc>
                <a:spcPct val="100000"/>
              </a:lnSpc>
              <a:spcBef>
                <a:spcPts val="0"/>
              </a:spcBef>
              <a:spcAft>
                <a:spcPts val="0"/>
              </a:spcAft>
              <a:buClr>
                <a:schemeClr val="accent5"/>
              </a:buClr>
              <a:buSzPts val="4100"/>
              <a:buNone/>
              <a:defRPr sz="4100">
                <a:solidFill>
                  <a:schemeClr val="accent5"/>
                </a:solidFill>
              </a:defRPr>
            </a:lvl4pPr>
            <a:lvl5pPr lvl="4" algn="l">
              <a:lnSpc>
                <a:spcPct val="100000"/>
              </a:lnSpc>
              <a:spcBef>
                <a:spcPts val="0"/>
              </a:spcBef>
              <a:spcAft>
                <a:spcPts val="0"/>
              </a:spcAft>
              <a:buClr>
                <a:schemeClr val="accent5"/>
              </a:buClr>
              <a:buSzPts val="4100"/>
              <a:buNone/>
              <a:defRPr sz="4100">
                <a:solidFill>
                  <a:schemeClr val="accent5"/>
                </a:solidFill>
              </a:defRPr>
            </a:lvl5pPr>
            <a:lvl6pPr lvl="5" algn="l">
              <a:lnSpc>
                <a:spcPct val="100000"/>
              </a:lnSpc>
              <a:spcBef>
                <a:spcPts val="0"/>
              </a:spcBef>
              <a:spcAft>
                <a:spcPts val="0"/>
              </a:spcAft>
              <a:buClr>
                <a:schemeClr val="accent5"/>
              </a:buClr>
              <a:buSzPts val="4100"/>
              <a:buNone/>
              <a:defRPr sz="4100">
                <a:solidFill>
                  <a:schemeClr val="accent5"/>
                </a:solidFill>
              </a:defRPr>
            </a:lvl6pPr>
            <a:lvl7pPr lvl="6" algn="l">
              <a:lnSpc>
                <a:spcPct val="100000"/>
              </a:lnSpc>
              <a:spcBef>
                <a:spcPts val="0"/>
              </a:spcBef>
              <a:spcAft>
                <a:spcPts val="0"/>
              </a:spcAft>
              <a:buClr>
                <a:schemeClr val="accent5"/>
              </a:buClr>
              <a:buSzPts val="4100"/>
              <a:buNone/>
              <a:defRPr sz="4100">
                <a:solidFill>
                  <a:schemeClr val="accent5"/>
                </a:solidFill>
              </a:defRPr>
            </a:lvl7pPr>
            <a:lvl8pPr lvl="7" algn="l">
              <a:lnSpc>
                <a:spcPct val="100000"/>
              </a:lnSpc>
              <a:spcBef>
                <a:spcPts val="0"/>
              </a:spcBef>
              <a:spcAft>
                <a:spcPts val="0"/>
              </a:spcAft>
              <a:buClr>
                <a:schemeClr val="accent5"/>
              </a:buClr>
              <a:buSzPts val="4100"/>
              <a:buNone/>
              <a:defRPr sz="4100">
                <a:solidFill>
                  <a:schemeClr val="accent5"/>
                </a:solidFill>
              </a:defRPr>
            </a:lvl8pPr>
            <a:lvl9pPr lvl="8" algn="l">
              <a:lnSpc>
                <a:spcPct val="100000"/>
              </a:lnSpc>
              <a:spcBef>
                <a:spcPts val="0"/>
              </a:spcBef>
              <a:spcAft>
                <a:spcPts val="0"/>
              </a:spcAft>
              <a:buClr>
                <a:schemeClr val="accent5"/>
              </a:buClr>
              <a:buSzPts val="4100"/>
              <a:buNone/>
              <a:defRPr sz="4100">
                <a:solidFill>
                  <a:schemeClr val="accent5"/>
                </a:solidFill>
              </a:defRPr>
            </a:lvl9pPr>
          </a:lstStyle>
          <a:p/>
        </p:txBody>
      </p:sp>
      <p:sp>
        <p:nvSpPr>
          <p:cNvPr id="174" name="Google Shape;174;g2b4d6e86589_2_1035"/>
          <p:cNvSpPr txBox="1"/>
          <p:nvPr>
            <p:ph idx="4" type="subTitle"/>
          </p:nvPr>
        </p:nvSpPr>
        <p:spPr>
          <a:xfrm>
            <a:off x="508225" y="3805367"/>
            <a:ext cx="43683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300"/>
              <a:buNone/>
              <a:defRPr sz="2300"/>
            </a:lvl1pPr>
            <a:lvl2pPr lvl="1" algn="l">
              <a:lnSpc>
                <a:spcPct val="115000"/>
              </a:lnSpc>
              <a:spcBef>
                <a:spcPts val="0"/>
              </a:spcBef>
              <a:spcAft>
                <a:spcPts val="0"/>
              </a:spcAft>
              <a:buSzPts val="2300"/>
              <a:buNone/>
              <a:defRPr sz="2300"/>
            </a:lvl2pPr>
            <a:lvl3pPr lvl="2" algn="l">
              <a:lnSpc>
                <a:spcPct val="115000"/>
              </a:lnSpc>
              <a:spcBef>
                <a:spcPts val="0"/>
              </a:spcBef>
              <a:spcAft>
                <a:spcPts val="0"/>
              </a:spcAft>
              <a:buSzPts val="2300"/>
              <a:buNone/>
              <a:defRPr sz="2300"/>
            </a:lvl3pPr>
            <a:lvl4pPr lvl="3" algn="l">
              <a:lnSpc>
                <a:spcPct val="115000"/>
              </a:lnSpc>
              <a:spcBef>
                <a:spcPts val="0"/>
              </a:spcBef>
              <a:spcAft>
                <a:spcPts val="0"/>
              </a:spcAft>
              <a:buSzPts val="2300"/>
              <a:buNone/>
              <a:defRPr sz="2300"/>
            </a:lvl4pPr>
            <a:lvl5pPr lvl="4" algn="l">
              <a:lnSpc>
                <a:spcPct val="115000"/>
              </a:lnSpc>
              <a:spcBef>
                <a:spcPts val="0"/>
              </a:spcBef>
              <a:spcAft>
                <a:spcPts val="0"/>
              </a:spcAft>
              <a:buSzPts val="2300"/>
              <a:buNone/>
              <a:defRPr sz="2300"/>
            </a:lvl5pPr>
            <a:lvl6pPr lvl="5" algn="l">
              <a:lnSpc>
                <a:spcPct val="115000"/>
              </a:lnSpc>
              <a:spcBef>
                <a:spcPts val="0"/>
              </a:spcBef>
              <a:spcAft>
                <a:spcPts val="0"/>
              </a:spcAft>
              <a:buSzPts val="2300"/>
              <a:buNone/>
              <a:defRPr sz="2300"/>
            </a:lvl6pPr>
            <a:lvl7pPr lvl="6" algn="l">
              <a:lnSpc>
                <a:spcPct val="115000"/>
              </a:lnSpc>
              <a:spcBef>
                <a:spcPts val="0"/>
              </a:spcBef>
              <a:spcAft>
                <a:spcPts val="0"/>
              </a:spcAft>
              <a:buSzPts val="2300"/>
              <a:buNone/>
              <a:defRPr sz="2300"/>
            </a:lvl7pPr>
            <a:lvl8pPr lvl="7" algn="l">
              <a:lnSpc>
                <a:spcPct val="115000"/>
              </a:lnSpc>
              <a:spcBef>
                <a:spcPts val="0"/>
              </a:spcBef>
              <a:spcAft>
                <a:spcPts val="0"/>
              </a:spcAft>
              <a:buSzPts val="2300"/>
              <a:buNone/>
              <a:defRPr sz="2300"/>
            </a:lvl8pPr>
            <a:lvl9pPr lvl="8" algn="l">
              <a:lnSpc>
                <a:spcPct val="115000"/>
              </a:lnSpc>
              <a:spcBef>
                <a:spcPts val="0"/>
              </a:spcBef>
              <a:spcAft>
                <a:spcPts val="0"/>
              </a:spcAft>
              <a:buSzPts val="2300"/>
              <a:buNone/>
              <a:defRPr sz="2300"/>
            </a:lvl9pPr>
          </a:lstStyle>
          <a:p/>
        </p:txBody>
      </p:sp>
      <p:cxnSp>
        <p:nvCxnSpPr>
          <p:cNvPr id="175" name="Google Shape;175;g2b4d6e86589_2_1035"/>
          <p:cNvCxnSpPr/>
          <p:nvPr/>
        </p:nvCxnSpPr>
        <p:spPr>
          <a:xfrm>
            <a:off x="722500" y="3556900"/>
            <a:ext cx="4617600" cy="0"/>
          </a:xfrm>
          <a:prstGeom prst="straightConnector1">
            <a:avLst/>
          </a:prstGeom>
          <a:noFill/>
          <a:ln cap="flat" cmpd="sng" w="9525">
            <a:solidFill>
              <a:srgbClr val="B8B8B8"/>
            </a:solidFill>
            <a:prstDash val="solid"/>
            <a:round/>
            <a:headEnd len="sm" w="sm" type="none"/>
            <a:tailEnd len="sm" w="sm" type="none"/>
          </a:ln>
        </p:spPr>
      </p:cxnSp>
      <p:pic>
        <p:nvPicPr>
          <p:cNvPr id="176" name="Google Shape;176;g2b4d6e86589_2_1035"/>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Section Header 3 or Callout">
  <p:cSld name="SECTION_HEADER_1_2_1">
    <p:bg>
      <p:bgPr>
        <a:solidFill>
          <a:schemeClr val="accent6"/>
        </a:solidFill>
      </p:bgPr>
    </p:bg>
    <p:spTree>
      <p:nvGrpSpPr>
        <p:cNvPr id="177" name="Shape 177"/>
        <p:cNvGrpSpPr/>
        <p:nvPr/>
      </p:nvGrpSpPr>
      <p:grpSpPr>
        <a:xfrm>
          <a:off x="0" y="0"/>
          <a:ext cx="0" cy="0"/>
          <a:chOff x="0" y="0"/>
          <a:chExt cx="0" cy="0"/>
        </a:xfrm>
      </p:grpSpPr>
      <p:sp>
        <p:nvSpPr>
          <p:cNvPr id="178" name="Google Shape;178;g2b4d6e86589_2_1047"/>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9" name="Google Shape;179;g2b4d6e86589_2_1047"/>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180" name="Google Shape;180;g2b4d6e86589_2_1047"/>
          <p:cNvSpPr txBox="1"/>
          <p:nvPr>
            <p:ph type="title"/>
          </p:nvPr>
        </p:nvSpPr>
        <p:spPr>
          <a:xfrm>
            <a:off x="845000" y="471033"/>
            <a:ext cx="8442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181" name="Google Shape;181;g2b4d6e86589_2_1047"/>
          <p:cNvSpPr txBox="1"/>
          <p:nvPr>
            <p:ph idx="1" type="subTitle"/>
          </p:nvPr>
        </p:nvSpPr>
        <p:spPr>
          <a:xfrm>
            <a:off x="846173" y="3662633"/>
            <a:ext cx="74052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cxnSp>
        <p:nvCxnSpPr>
          <p:cNvPr id="182" name="Google Shape;182;g2b4d6e86589_2_1047"/>
          <p:cNvCxnSpPr/>
          <p:nvPr/>
        </p:nvCxnSpPr>
        <p:spPr>
          <a:xfrm flipH="1" rot="10800000">
            <a:off x="1007691" y="3426797"/>
            <a:ext cx="7488000" cy="24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Purple Bar " type="tx">
  <p:cSld name="TITLE_AND_BODY">
    <p:bg>
      <p:bgPr>
        <a:solidFill>
          <a:schemeClr val="lt1"/>
        </a:solidFill>
      </p:bgPr>
    </p:bg>
    <p:spTree>
      <p:nvGrpSpPr>
        <p:cNvPr id="183" name="Shape 183"/>
        <p:cNvGrpSpPr/>
        <p:nvPr/>
      </p:nvGrpSpPr>
      <p:grpSpPr>
        <a:xfrm>
          <a:off x="0" y="0"/>
          <a:ext cx="0" cy="0"/>
          <a:chOff x="0" y="0"/>
          <a:chExt cx="0" cy="0"/>
        </a:xfrm>
      </p:grpSpPr>
      <p:sp>
        <p:nvSpPr>
          <p:cNvPr id="184" name="Google Shape;184;g2b4d6e86589_2_105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185" name="Google Shape;185;g2b4d6e86589_2_105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algn="l">
              <a:lnSpc>
                <a:spcPct val="115000"/>
              </a:lnSpc>
              <a:spcBef>
                <a:spcPts val="0"/>
              </a:spcBef>
              <a:spcAft>
                <a:spcPts val="0"/>
              </a:spcAft>
              <a:buSzPts val="2700"/>
              <a:buChar char="●"/>
              <a:defRPr/>
            </a:lvl1pPr>
            <a:lvl2pPr indent="-361950" lvl="1" marL="914400" algn="l">
              <a:lnSpc>
                <a:spcPct val="115000"/>
              </a:lnSpc>
              <a:spcBef>
                <a:spcPts val="0"/>
              </a:spcBef>
              <a:spcAft>
                <a:spcPts val="0"/>
              </a:spcAft>
              <a:buSzPts val="21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86" name="Google Shape;186;g2b4d6e86589_2_105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7" name="Google Shape;187;g2b4d6e86589_2_1053"/>
          <p:cNvPicPr preferRelativeResize="0"/>
          <p:nvPr/>
        </p:nvPicPr>
        <p:blipFill rotWithShape="1">
          <a:blip r:embed="rId2">
            <a:alphaModFix/>
          </a:blip>
          <a:srcRect b="0" l="376" r="377" t="0"/>
          <a:stretch/>
        </p:blipFill>
        <p:spPr>
          <a:xfrm>
            <a:off x="10909533" y="6217637"/>
            <a:ext cx="462180" cy="465700"/>
          </a:xfrm>
          <a:prstGeom prst="rect">
            <a:avLst/>
          </a:prstGeom>
          <a:noFill/>
          <a:ln>
            <a:noFill/>
          </a:ln>
        </p:spPr>
      </p:pic>
      <p:sp>
        <p:nvSpPr>
          <p:cNvPr id="188" name="Google Shape;188;g2b4d6e86589_2_1053"/>
          <p:cNvSpPr/>
          <p:nvPr/>
        </p:nvSpPr>
        <p:spPr>
          <a:xfrm rot="-5400000">
            <a:off x="-3342417" y="3343071"/>
            <a:ext cx="6870000" cy="185100"/>
          </a:xfrm>
          <a:prstGeom prst="rect">
            <a:avLst/>
          </a:prstGeom>
          <a:solidFill>
            <a:srgbClr val="43009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0098"/>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SECTION_HEADER_2_1_2">
    <p:bg>
      <p:bgPr>
        <a:blipFill>
          <a:blip r:embed="rId2">
            <a:alphaModFix/>
          </a:blip>
          <a:stretch>
            <a:fillRect/>
          </a:stretch>
        </a:blipFill>
      </p:bgPr>
    </p:bg>
    <p:spTree>
      <p:nvGrpSpPr>
        <p:cNvPr id="189" name="Shape 189"/>
        <p:cNvGrpSpPr/>
        <p:nvPr/>
      </p:nvGrpSpPr>
      <p:grpSpPr>
        <a:xfrm>
          <a:off x="0" y="0"/>
          <a:ext cx="0" cy="0"/>
          <a:chOff x="0" y="0"/>
          <a:chExt cx="0" cy="0"/>
        </a:xfrm>
      </p:grpSpPr>
      <p:sp>
        <p:nvSpPr>
          <p:cNvPr id="190" name="Google Shape;190;g2b4d6e86589_2_1059"/>
          <p:cNvSpPr txBox="1"/>
          <p:nvPr>
            <p:ph type="title"/>
          </p:nvPr>
        </p:nvSpPr>
        <p:spPr>
          <a:xfrm>
            <a:off x="845000" y="1435100"/>
            <a:ext cx="8442000" cy="1028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191" name="Google Shape;191;g2b4d6e86589_2_1059"/>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92" name="Google Shape;192;g2b4d6e86589_2_1059"/>
          <p:cNvPicPr preferRelativeResize="0"/>
          <p:nvPr/>
        </p:nvPicPr>
        <p:blipFill rotWithShape="1">
          <a:blip r:embed="rId3">
            <a:alphaModFix/>
          </a:blip>
          <a:srcRect b="0" l="0" r="0" t="0"/>
          <a:stretch/>
        </p:blipFill>
        <p:spPr>
          <a:xfrm>
            <a:off x="1007700" y="648347"/>
            <a:ext cx="691533" cy="696800"/>
          </a:xfrm>
          <a:prstGeom prst="rect">
            <a:avLst/>
          </a:prstGeom>
          <a:noFill/>
          <a:ln>
            <a:noFill/>
          </a:ln>
        </p:spPr>
      </p:pic>
      <p:sp>
        <p:nvSpPr>
          <p:cNvPr id="193" name="Google Shape;193;g2b4d6e86589_2_1059"/>
          <p:cNvSpPr txBox="1"/>
          <p:nvPr>
            <p:ph idx="1" type="subTitle"/>
          </p:nvPr>
        </p:nvSpPr>
        <p:spPr>
          <a:xfrm>
            <a:off x="846173" y="2721051"/>
            <a:ext cx="74052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grpSp>
        <p:nvGrpSpPr>
          <p:cNvPr id="194" name="Google Shape;194;g2b4d6e86589_2_1059"/>
          <p:cNvGrpSpPr/>
          <p:nvPr/>
        </p:nvGrpSpPr>
        <p:grpSpPr>
          <a:xfrm rot="-5400000">
            <a:off x="-3340447" y="3341305"/>
            <a:ext cx="6857896" cy="176700"/>
            <a:chOff x="4804825" y="1849025"/>
            <a:chExt cx="3694987" cy="58800"/>
          </a:xfrm>
        </p:grpSpPr>
        <p:sp>
          <p:nvSpPr>
            <p:cNvPr id="195" name="Google Shape;195;g2b4d6e86589_2_1059"/>
            <p:cNvSpPr/>
            <p:nvPr/>
          </p:nvSpPr>
          <p:spPr>
            <a:xfrm>
              <a:off x="4804825"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6" name="Google Shape;196;g2b4d6e86589_2_1059"/>
            <p:cNvSpPr/>
            <p:nvPr/>
          </p:nvSpPr>
          <p:spPr>
            <a:xfrm>
              <a:off x="5728587" y="1849025"/>
              <a:ext cx="923700" cy="588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7" name="Google Shape;197;g2b4d6e86589_2_1059"/>
            <p:cNvSpPr/>
            <p:nvPr/>
          </p:nvSpPr>
          <p:spPr>
            <a:xfrm>
              <a:off x="6652350"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8" name="Google Shape;198;g2b4d6e86589_2_1059"/>
            <p:cNvSpPr/>
            <p:nvPr/>
          </p:nvSpPr>
          <p:spPr>
            <a:xfrm>
              <a:off x="7576112" y="1849025"/>
              <a:ext cx="923700" cy="588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Section Header 3 or Callout">
  <p:cSld name="SECTION_HEADER_2_1">
    <p:bg>
      <p:bgPr>
        <a:solidFill>
          <a:schemeClr val="accent1"/>
        </a:solidFill>
      </p:bgPr>
    </p:bg>
    <p:spTree>
      <p:nvGrpSpPr>
        <p:cNvPr id="199" name="Shape 199"/>
        <p:cNvGrpSpPr/>
        <p:nvPr/>
      </p:nvGrpSpPr>
      <p:grpSpPr>
        <a:xfrm>
          <a:off x="0" y="0"/>
          <a:ext cx="0" cy="0"/>
          <a:chOff x="0" y="0"/>
          <a:chExt cx="0" cy="0"/>
        </a:xfrm>
      </p:grpSpPr>
      <p:sp>
        <p:nvSpPr>
          <p:cNvPr id="200" name="Google Shape;200;g2b4d6e86589_2_1069"/>
          <p:cNvSpPr txBox="1"/>
          <p:nvPr>
            <p:ph type="title"/>
          </p:nvPr>
        </p:nvSpPr>
        <p:spPr>
          <a:xfrm>
            <a:off x="845000" y="471033"/>
            <a:ext cx="8442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201" name="Google Shape;201;g2b4d6e86589_2_1069"/>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02" name="Google Shape;202;g2b4d6e86589_2_1069"/>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203" name="Google Shape;203;g2b4d6e86589_2_1069"/>
          <p:cNvSpPr txBox="1"/>
          <p:nvPr>
            <p:ph idx="1" type="subTitle"/>
          </p:nvPr>
        </p:nvSpPr>
        <p:spPr>
          <a:xfrm>
            <a:off x="846173" y="3662633"/>
            <a:ext cx="74052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cxnSp>
        <p:nvCxnSpPr>
          <p:cNvPr id="204" name="Google Shape;204;g2b4d6e86589_2_1069"/>
          <p:cNvCxnSpPr/>
          <p:nvPr/>
        </p:nvCxnSpPr>
        <p:spPr>
          <a:xfrm flipH="1" rot="10800000">
            <a:off x="1007691" y="3426797"/>
            <a:ext cx="7488000" cy="24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Plain">
  <p:cSld name="SECTION_HEADER_2_1_3">
    <p:bg>
      <p:bgPr>
        <a:solidFill>
          <a:schemeClr val="accent1"/>
        </a:solidFill>
      </p:bgPr>
    </p:bg>
    <p:spTree>
      <p:nvGrpSpPr>
        <p:cNvPr id="205" name="Shape 205"/>
        <p:cNvGrpSpPr/>
        <p:nvPr/>
      </p:nvGrpSpPr>
      <p:grpSpPr>
        <a:xfrm>
          <a:off x="0" y="0"/>
          <a:ext cx="0" cy="0"/>
          <a:chOff x="0" y="0"/>
          <a:chExt cx="0" cy="0"/>
        </a:xfrm>
      </p:grpSpPr>
      <p:pic>
        <p:nvPicPr>
          <p:cNvPr id="206" name="Google Shape;206;g2b4d6e86589_2_1075"/>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
        <p:nvSpPr>
          <p:cNvPr id="207" name="Google Shape;207;g2b4d6e86589_2_1075"/>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TITLE_1_3">
    <p:bg>
      <p:bgPr>
        <a:blipFill>
          <a:blip r:embed="rId2">
            <a:alphaModFix/>
          </a:blip>
          <a:stretch>
            <a:fillRect/>
          </a:stretch>
        </a:blipFill>
      </p:bgPr>
    </p:bg>
    <p:spTree>
      <p:nvGrpSpPr>
        <p:cNvPr id="208" name="Shape 208"/>
        <p:cNvGrpSpPr/>
        <p:nvPr/>
      </p:nvGrpSpPr>
      <p:grpSpPr>
        <a:xfrm>
          <a:off x="0" y="0"/>
          <a:ext cx="0" cy="0"/>
          <a:chOff x="0" y="0"/>
          <a:chExt cx="0" cy="0"/>
        </a:xfrm>
      </p:grpSpPr>
      <p:sp>
        <p:nvSpPr>
          <p:cNvPr id="209" name="Google Shape;209;g2b4d6e86589_2_1078"/>
          <p:cNvSpPr/>
          <p:nvPr/>
        </p:nvSpPr>
        <p:spPr>
          <a:xfrm>
            <a:off x="-21" y="0"/>
            <a:ext cx="3048000" cy="2289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210" name="Google Shape;210;g2b4d6e86589_2_1078"/>
          <p:cNvPicPr preferRelativeResize="0"/>
          <p:nvPr/>
        </p:nvPicPr>
        <p:blipFill rotWithShape="1">
          <a:blip r:embed="rId3">
            <a:alphaModFix/>
          </a:blip>
          <a:srcRect b="0" l="0" r="0" t="0"/>
          <a:stretch/>
        </p:blipFill>
        <p:spPr>
          <a:xfrm>
            <a:off x="8840411" y="6088567"/>
            <a:ext cx="3054356" cy="546851"/>
          </a:xfrm>
          <a:prstGeom prst="rect">
            <a:avLst/>
          </a:prstGeom>
          <a:noFill/>
          <a:ln>
            <a:noFill/>
          </a:ln>
        </p:spPr>
      </p:pic>
      <p:sp>
        <p:nvSpPr>
          <p:cNvPr id="211" name="Google Shape;211;g2b4d6e86589_2_1078"/>
          <p:cNvSpPr/>
          <p:nvPr/>
        </p:nvSpPr>
        <p:spPr>
          <a:xfrm>
            <a:off x="3047979" y="0"/>
            <a:ext cx="3048000" cy="2289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2" name="Google Shape;212;g2b4d6e86589_2_1078"/>
          <p:cNvSpPr/>
          <p:nvPr/>
        </p:nvSpPr>
        <p:spPr>
          <a:xfrm>
            <a:off x="6095979" y="0"/>
            <a:ext cx="3048000" cy="2289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g2b4d6e86589_2_1078"/>
          <p:cNvSpPr/>
          <p:nvPr/>
        </p:nvSpPr>
        <p:spPr>
          <a:xfrm>
            <a:off x="9143979" y="0"/>
            <a:ext cx="3048000" cy="2289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4" name="Google Shape;214;g2b4d6e86589_2_1078"/>
          <p:cNvSpPr txBox="1"/>
          <p:nvPr>
            <p:ph type="ctrTitle"/>
          </p:nvPr>
        </p:nvSpPr>
        <p:spPr>
          <a:xfrm>
            <a:off x="687080" y="1207667"/>
            <a:ext cx="6872100" cy="2736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6700"/>
              <a:buNone/>
              <a:defRPr sz="6700">
                <a:solidFill>
                  <a:schemeClr val="lt1"/>
                </a:solidFill>
              </a:defRPr>
            </a:lvl1pPr>
            <a:lvl2pPr lvl="1" algn="ctr">
              <a:lnSpc>
                <a:spcPct val="100000"/>
              </a:lnSpc>
              <a:spcBef>
                <a:spcPts val="0"/>
              </a:spcBef>
              <a:spcAft>
                <a:spcPts val="0"/>
              </a:spcAft>
              <a:buClr>
                <a:schemeClr val="lt1"/>
              </a:buClr>
              <a:buSzPts val="6700"/>
              <a:buNone/>
              <a:defRPr sz="6700">
                <a:solidFill>
                  <a:schemeClr val="lt1"/>
                </a:solidFill>
              </a:defRPr>
            </a:lvl2pPr>
            <a:lvl3pPr lvl="2" algn="ctr">
              <a:lnSpc>
                <a:spcPct val="100000"/>
              </a:lnSpc>
              <a:spcBef>
                <a:spcPts val="0"/>
              </a:spcBef>
              <a:spcAft>
                <a:spcPts val="0"/>
              </a:spcAft>
              <a:buClr>
                <a:schemeClr val="lt1"/>
              </a:buClr>
              <a:buSzPts val="6700"/>
              <a:buNone/>
              <a:defRPr sz="6700">
                <a:solidFill>
                  <a:schemeClr val="lt1"/>
                </a:solidFill>
              </a:defRPr>
            </a:lvl3pPr>
            <a:lvl4pPr lvl="3" algn="ctr">
              <a:lnSpc>
                <a:spcPct val="100000"/>
              </a:lnSpc>
              <a:spcBef>
                <a:spcPts val="0"/>
              </a:spcBef>
              <a:spcAft>
                <a:spcPts val="0"/>
              </a:spcAft>
              <a:buClr>
                <a:schemeClr val="lt1"/>
              </a:buClr>
              <a:buSzPts val="6700"/>
              <a:buNone/>
              <a:defRPr sz="6700">
                <a:solidFill>
                  <a:schemeClr val="lt1"/>
                </a:solidFill>
              </a:defRPr>
            </a:lvl4pPr>
            <a:lvl5pPr lvl="4" algn="ctr">
              <a:lnSpc>
                <a:spcPct val="100000"/>
              </a:lnSpc>
              <a:spcBef>
                <a:spcPts val="0"/>
              </a:spcBef>
              <a:spcAft>
                <a:spcPts val="0"/>
              </a:spcAft>
              <a:buClr>
                <a:schemeClr val="lt1"/>
              </a:buClr>
              <a:buSzPts val="6700"/>
              <a:buNone/>
              <a:defRPr sz="6700">
                <a:solidFill>
                  <a:schemeClr val="lt1"/>
                </a:solidFill>
              </a:defRPr>
            </a:lvl5pPr>
            <a:lvl6pPr lvl="5" algn="ctr">
              <a:lnSpc>
                <a:spcPct val="100000"/>
              </a:lnSpc>
              <a:spcBef>
                <a:spcPts val="0"/>
              </a:spcBef>
              <a:spcAft>
                <a:spcPts val="0"/>
              </a:spcAft>
              <a:buClr>
                <a:schemeClr val="lt1"/>
              </a:buClr>
              <a:buSzPts val="6700"/>
              <a:buNone/>
              <a:defRPr sz="6700">
                <a:solidFill>
                  <a:schemeClr val="lt1"/>
                </a:solidFill>
              </a:defRPr>
            </a:lvl6pPr>
            <a:lvl7pPr lvl="6" algn="ctr">
              <a:lnSpc>
                <a:spcPct val="100000"/>
              </a:lnSpc>
              <a:spcBef>
                <a:spcPts val="0"/>
              </a:spcBef>
              <a:spcAft>
                <a:spcPts val="0"/>
              </a:spcAft>
              <a:buClr>
                <a:schemeClr val="lt1"/>
              </a:buClr>
              <a:buSzPts val="6700"/>
              <a:buNone/>
              <a:defRPr sz="6700">
                <a:solidFill>
                  <a:schemeClr val="lt1"/>
                </a:solidFill>
              </a:defRPr>
            </a:lvl7pPr>
            <a:lvl8pPr lvl="7" algn="ctr">
              <a:lnSpc>
                <a:spcPct val="100000"/>
              </a:lnSpc>
              <a:spcBef>
                <a:spcPts val="0"/>
              </a:spcBef>
              <a:spcAft>
                <a:spcPts val="0"/>
              </a:spcAft>
              <a:buClr>
                <a:schemeClr val="lt1"/>
              </a:buClr>
              <a:buSzPts val="6700"/>
              <a:buNone/>
              <a:defRPr sz="6700">
                <a:solidFill>
                  <a:schemeClr val="lt1"/>
                </a:solidFill>
              </a:defRPr>
            </a:lvl8pPr>
            <a:lvl9pPr lvl="8" algn="ctr">
              <a:lnSpc>
                <a:spcPct val="100000"/>
              </a:lnSpc>
              <a:spcBef>
                <a:spcPts val="0"/>
              </a:spcBef>
              <a:spcAft>
                <a:spcPts val="0"/>
              </a:spcAft>
              <a:buClr>
                <a:schemeClr val="lt1"/>
              </a:buClr>
              <a:buSzPts val="6700"/>
              <a:buNone/>
              <a:defRPr sz="6700">
                <a:solidFill>
                  <a:schemeClr val="lt1"/>
                </a:solidFill>
              </a:defRPr>
            </a:lvl9pPr>
          </a:lstStyle>
          <a:p/>
        </p:txBody>
      </p:sp>
      <p:sp>
        <p:nvSpPr>
          <p:cNvPr id="215" name="Google Shape;215;g2b4d6e86589_2_1078"/>
          <p:cNvSpPr txBox="1"/>
          <p:nvPr>
            <p:ph idx="1" type="subTitle"/>
          </p:nvPr>
        </p:nvSpPr>
        <p:spPr>
          <a:xfrm>
            <a:off x="687147" y="4007967"/>
            <a:ext cx="7209600" cy="1531500"/>
          </a:xfrm>
          <a:prstGeom prst="rect">
            <a:avLst/>
          </a:prstGeom>
          <a:noFill/>
          <a:ln>
            <a:noFill/>
          </a:ln>
        </p:spPr>
        <p:txBody>
          <a:bodyPr anchorCtr="0" anchor="t" bIns="121900" lIns="182875" spcFirstLastPara="1" rIns="121900" wrap="square" tIns="121900">
            <a:no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16" name="Google Shape;216;g2b4d6e86589_2_1078"/>
          <p:cNvSpPr txBox="1"/>
          <p:nvPr/>
        </p:nvSpPr>
        <p:spPr>
          <a:xfrm>
            <a:off x="8776067" y="2255567"/>
            <a:ext cx="2612700" cy="985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Trebuchet MS"/>
                <a:ea typeface="Trebuchet MS"/>
                <a:cs typeface="Trebuchet MS"/>
                <a:sym typeface="Trebuchet MS"/>
              </a:rPr>
              <a:t>bha.colorado.gov</a:t>
            </a:r>
            <a:endParaRPr b="0" i="0" sz="2400" u="none" cap="none" strike="noStrike">
              <a:solidFill>
                <a:srgbClr val="FFFFF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Trebuchet MS"/>
                <a:ea typeface="Trebuchet MS"/>
                <a:cs typeface="Trebuchet MS"/>
                <a:sym typeface="Trebuchet MS"/>
              </a:rPr>
              <a:t>@BHAConnect</a:t>
            </a:r>
            <a:endParaRPr b="0" i="0" sz="2400" u="none" cap="none" strike="noStrike">
              <a:solidFill>
                <a:srgbClr val="000000"/>
              </a:solidFill>
              <a:latin typeface="Trebuchet MS"/>
              <a:ea typeface="Trebuchet MS"/>
              <a:cs typeface="Trebuchet MS"/>
              <a:sym typeface="Trebuchet MS"/>
            </a:endParaRPr>
          </a:p>
        </p:txBody>
      </p:sp>
      <p:pic>
        <p:nvPicPr>
          <p:cNvPr id="217" name="Google Shape;217;g2b4d6e86589_2_1078"/>
          <p:cNvPicPr preferRelativeResize="0"/>
          <p:nvPr/>
        </p:nvPicPr>
        <p:blipFill rotWithShape="1">
          <a:blip r:embed="rId4">
            <a:alphaModFix/>
          </a:blip>
          <a:srcRect b="0" l="0" r="0" t="0"/>
          <a:stretch/>
        </p:blipFill>
        <p:spPr>
          <a:xfrm>
            <a:off x="9389904" y="3299352"/>
            <a:ext cx="435513" cy="445948"/>
          </a:xfrm>
          <a:prstGeom prst="rect">
            <a:avLst/>
          </a:prstGeom>
          <a:noFill/>
          <a:ln>
            <a:noFill/>
          </a:ln>
        </p:spPr>
      </p:pic>
      <p:pic>
        <p:nvPicPr>
          <p:cNvPr id="218" name="Google Shape;218;g2b4d6e86589_2_1078"/>
          <p:cNvPicPr preferRelativeResize="0"/>
          <p:nvPr/>
        </p:nvPicPr>
        <p:blipFill rotWithShape="1">
          <a:blip r:embed="rId5">
            <a:alphaModFix/>
          </a:blip>
          <a:srcRect b="0" l="0" r="0" t="0"/>
          <a:stretch/>
        </p:blipFill>
        <p:spPr>
          <a:xfrm>
            <a:off x="10755340" y="3424800"/>
            <a:ext cx="407961" cy="332167"/>
          </a:xfrm>
          <a:prstGeom prst="rect">
            <a:avLst/>
          </a:prstGeom>
          <a:noFill/>
          <a:ln>
            <a:noFill/>
          </a:ln>
        </p:spPr>
      </p:pic>
      <p:pic>
        <p:nvPicPr>
          <p:cNvPr id="219" name="Google Shape;219;g2b4d6e86589_2_1078"/>
          <p:cNvPicPr preferRelativeResize="0"/>
          <p:nvPr/>
        </p:nvPicPr>
        <p:blipFill rotWithShape="1">
          <a:blip r:embed="rId6">
            <a:alphaModFix/>
          </a:blip>
          <a:srcRect b="0" l="0" r="0" t="0"/>
          <a:stretch/>
        </p:blipFill>
        <p:spPr>
          <a:xfrm>
            <a:off x="10100599" y="3334715"/>
            <a:ext cx="390651" cy="375204"/>
          </a:xfrm>
          <a:prstGeom prst="rect">
            <a:avLst/>
          </a:prstGeom>
          <a:noFill/>
          <a:ln>
            <a:noFill/>
          </a:ln>
        </p:spPr>
      </p:pic>
      <p:pic>
        <p:nvPicPr>
          <p:cNvPr id="220" name="Google Shape;220;g2b4d6e86589_2_1078"/>
          <p:cNvPicPr preferRelativeResize="0"/>
          <p:nvPr/>
        </p:nvPicPr>
        <p:blipFill rotWithShape="1">
          <a:blip r:embed="rId7">
            <a:alphaModFix/>
          </a:blip>
          <a:srcRect b="0" l="0" r="0" t="0"/>
          <a:stretch/>
        </p:blipFill>
        <p:spPr>
          <a:xfrm>
            <a:off x="8893433" y="3298033"/>
            <a:ext cx="208629" cy="448556"/>
          </a:xfrm>
          <a:prstGeom prst="rect">
            <a:avLst/>
          </a:prstGeom>
          <a:noFill/>
          <a:ln>
            <a:noFill/>
          </a:ln>
        </p:spPr>
      </p:pic>
      <p:cxnSp>
        <p:nvCxnSpPr>
          <p:cNvPr id="221" name="Google Shape;221;g2b4d6e86589_2_1078"/>
          <p:cNvCxnSpPr/>
          <p:nvPr/>
        </p:nvCxnSpPr>
        <p:spPr>
          <a:xfrm rot="10800000">
            <a:off x="8125347" y="1522367"/>
            <a:ext cx="0" cy="34419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g1b4705c843b_0_356"/>
          <p:cNvSpPr txBox="1"/>
          <p:nvPr>
            <p:ph type="title"/>
          </p:nvPr>
        </p:nvSpPr>
        <p:spPr>
          <a:xfrm>
            <a:off x="807546" y="1806137"/>
            <a:ext cx="4803300" cy="297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7200"/>
              <a:buFont typeface="Trebuchet MS"/>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1b4705c843b_0_356"/>
          <p:cNvSpPr txBox="1"/>
          <p:nvPr>
            <p:ph idx="1" type="body"/>
          </p:nvPr>
        </p:nvSpPr>
        <p:spPr>
          <a:xfrm>
            <a:off x="6476562" y="1806136"/>
            <a:ext cx="4855800" cy="29709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dk1"/>
              </a:buClr>
              <a:buSzPts val="2240"/>
              <a:buFont typeface="Noto Sans"/>
              <a:buChar char="⮚"/>
              <a:defRPr b="0" i="0" sz="3200" u="none" cap="none" strike="noStrike">
                <a:solidFill>
                  <a:schemeClr val="dk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g1b4705c843b_0_356"/>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29" name="Google Shape;29;g1b4705c843b_0_356"/>
          <p:cNvCxnSpPr/>
          <p:nvPr/>
        </p:nvCxnSpPr>
        <p:spPr>
          <a:xfrm>
            <a:off x="6096000" y="1327150"/>
            <a:ext cx="0" cy="42036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itle Slide 1 DIY Photos">
  <p:cSld name="TITLE_1_2">
    <p:bg>
      <p:bgPr>
        <a:blipFill>
          <a:blip r:embed="rId2">
            <a:alphaModFix/>
          </a:blip>
          <a:stretch>
            <a:fillRect/>
          </a:stretch>
        </a:blipFill>
      </p:bgPr>
    </p:bg>
    <p:spTree>
      <p:nvGrpSpPr>
        <p:cNvPr id="222" name="Shape 222"/>
        <p:cNvGrpSpPr/>
        <p:nvPr/>
      </p:nvGrpSpPr>
      <p:grpSpPr>
        <a:xfrm>
          <a:off x="0" y="0"/>
          <a:ext cx="0" cy="0"/>
          <a:chOff x="0" y="0"/>
          <a:chExt cx="0" cy="0"/>
        </a:xfrm>
      </p:grpSpPr>
      <p:sp>
        <p:nvSpPr>
          <p:cNvPr id="223" name="Google Shape;223;g2b4d6e86589_2_1092"/>
          <p:cNvSpPr txBox="1"/>
          <p:nvPr>
            <p:ph type="ctrTitle"/>
          </p:nvPr>
        </p:nvSpPr>
        <p:spPr>
          <a:xfrm>
            <a:off x="4903480" y="699667"/>
            <a:ext cx="6872100" cy="2736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ctr">
              <a:lnSpc>
                <a:spcPct val="100000"/>
              </a:lnSpc>
              <a:spcBef>
                <a:spcPts val="0"/>
              </a:spcBef>
              <a:spcAft>
                <a:spcPts val="0"/>
              </a:spcAft>
              <a:buClr>
                <a:schemeClr val="lt1"/>
              </a:buClr>
              <a:buSzPts val="5600"/>
              <a:buNone/>
              <a:defRPr sz="5600">
                <a:solidFill>
                  <a:schemeClr val="lt1"/>
                </a:solidFill>
              </a:defRPr>
            </a:lvl2pPr>
            <a:lvl3pPr lvl="2" algn="ctr">
              <a:lnSpc>
                <a:spcPct val="100000"/>
              </a:lnSpc>
              <a:spcBef>
                <a:spcPts val="0"/>
              </a:spcBef>
              <a:spcAft>
                <a:spcPts val="0"/>
              </a:spcAft>
              <a:buClr>
                <a:schemeClr val="lt1"/>
              </a:buClr>
              <a:buSzPts val="5600"/>
              <a:buNone/>
              <a:defRPr sz="5600">
                <a:solidFill>
                  <a:schemeClr val="lt1"/>
                </a:solidFill>
              </a:defRPr>
            </a:lvl3pPr>
            <a:lvl4pPr lvl="3" algn="ctr">
              <a:lnSpc>
                <a:spcPct val="100000"/>
              </a:lnSpc>
              <a:spcBef>
                <a:spcPts val="0"/>
              </a:spcBef>
              <a:spcAft>
                <a:spcPts val="0"/>
              </a:spcAft>
              <a:buClr>
                <a:schemeClr val="lt1"/>
              </a:buClr>
              <a:buSzPts val="5600"/>
              <a:buNone/>
              <a:defRPr sz="5600">
                <a:solidFill>
                  <a:schemeClr val="lt1"/>
                </a:solidFill>
              </a:defRPr>
            </a:lvl4pPr>
            <a:lvl5pPr lvl="4" algn="ctr">
              <a:lnSpc>
                <a:spcPct val="100000"/>
              </a:lnSpc>
              <a:spcBef>
                <a:spcPts val="0"/>
              </a:spcBef>
              <a:spcAft>
                <a:spcPts val="0"/>
              </a:spcAft>
              <a:buClr>
                <a:schemeClr val="lt1"/>
              </a:buClr>
              <a:buSzPts val="5600"/>
              <a:buNone/>
              <a:defRPr sz="5600">
                <a:solidFill>
                  <a:schemeClr val="lt1"/>
                </a:solidFill>
              </a:defRPr>
            </a:lvl5pPr>
            <a:lvl6pPr lvl="5" algn="ctr">
              <a:lnSpc>
                <a:spcPct val="100000"/>
              </a:lnSpc>
              <a:spcBef>
                <a:spcPts val="0"/>
              </a:spcBef>
              <a:spcAft>
                <a:spcPts val="0"/>
              </a:spcAft>
              <a:buClr>
                <a:schemeClr val="lt1"/>
              </a:buClr>
              <a:buSzPts val="5600"/>
              <a:buNone/>
              <a:defRPr sz="5600">
                <a:solidFill>
                  <a:schemeClr val="lt1"/>
                </a:solidFill>
              </a:defRPr>
            </a:lvl6pPr>
            <a:lvl7pPr lvl="6" algn="ctr">
              <a:lnSpc>
                <a:spcPct val="100000"/>
              </a:lnSpc>
              <a:spcBef>
                <a:spcPts val="0"/>
              </a:spcBef>
              <a:spcAft>
                <a:spcPts val="0"/>
              </a:spcAft>
              <a:buClr>
                <a:schemeClr val="lt1"/>
              </a:buClr>
              <a:buSzPts val="5600"/>
              <a:buNone/>
              <a:defRPr sz="5600">
                <a:solidFill>
                  <a:schemeClr val="lt1"/>
                </a:solidFill>
              </a:defRPr>
            </a:lvl7pPr>
            <a:lvl8pPr lvl="7" algn="ctr">
              <a:lnSpc>
                <a:spcPct val="100000"/>
              </a:lnSpc>
              <a:spcBef>
                <a:spcPts val="0"/>
              </a:spcBef>
              <a:spcAft>
                <a:spcPts val="0"/>
              </a:spcAft>
              <a:buClr>
                <a:schemeClr val="lt1"/>
              </a:buClr>
              <a:buSzPts val="5600"/>
              <a:buNone/>
              <a:defRPr sz="5600">
                <a:solidFill>
                  <a:schemeClr val="lt1"/>
                </a:solidFill>
              </a:defRPr>
            </a:lvl8pPr>
            <a:lvl9pPr lvl="8" algn="ctr">
              <a:lnSpc>
                <a:spcPct val="100000"/>
              </a:lnSpc>
              <a:spcBef>
                <a:spcPts val="0"/>
              </a:spcBef>
              <a:spcAft>
                <a:spcPts val="0"/>
              </a:spcAft>
              <a:buClr>
                <a:schemeClr val="lt1"/>
              </a:buClr>
              <a:buSzPts val="5600"/>
              <a:buNone/>
              <a:defRPr sz="5600">
                <a:solidFill>
                  <a:schemeClr val="lt1"/>
                </a:solidFill>
              </a:defRPr>
            </a:lvl9pPr>
          </a:lstStyle>
          <a:p/>
        </p:txBody>
      </p:sp>
      <p:sp>
        <p:nvSpPr>
          <p:cNvPr id="224" name="Google Shape;224;g2b4d6e86589_2_1092"/>
          <p:cNvSpPr txBox="1"/>
          <p:nvPr>
            <p:ph idx="1" type="subTitle"/>
          </p:nvPr>
        </p:nvSpPr>
        <p:spPr>
          <a:xfrm>
            <a:off x="4903547" y="3499967"/>
            <a:ext cx="7209600" cy="1531500"/>
          </a:xfrm>
          <a:prstGeom prst="rect">
            <a:avLst/>
          </a:prstGeom>
          <a:noFill/>
          <a:ln>
            <a:noFill/>
          </a:ln>
        </p:spPr>
        <p:txBody>
          <a:bodyPr anchorCtr="0" anchor="t" bIns="121900" lIns="182875" spcFirstLastPara="1" rIns="121900" wrap="square" tIns="12190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5" name="Google Shape;225;g2b4d6e86589_2_1092"/>
          <p:cNvSpPr/>
          <p:nvPr/>
        </p:nvSpPr>
        <p:spPr>
          <a:xfrm>
            <a:off x="5040180" y="3389800"/>
            <a:ext cx="11853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226" name="Google Shape;226;g2b4d6e86589_2_1092"/>
          <p:cNvPicPr preferRelativeResize="0"/>
          <p:nvPr/>
        </p:nvPicPr>
        <p:blipFill rotWithShape="1">
          <a:blip r:embed="rId3">
            <a:alphaModFix/>
          </a:blip>
          <a:srcRect b="0" l="0" r="0" t="0"/>
          <a:stretch/>
        </p:blipFill>
        <p:spPr>
          <a:xfrm>
            <a:off x="8840411" y="6088567"/>
            <a:ext cx="3054356" cy="546851"/>
          </a:xfrm>
          <a:prstGeom prst="rect">
            <a:avLst/>
          </a:prstGeom>
          <a:noFill/>
          <a:ln>
            <a:noFill/>
          </a:ln>
        </p:spPr>
      </p:pic>
      <p:sp>
        <p:nvSpPr>
          <p:cNvPr id="227" name="Google Shape;227;g2b4d6e86589_2_1092"/>
          <p:cNvSpPr/>
          <p:nvPr/>
        </p:nvSpPr>
        <p:spPr>
          <a:xfrm>
            <a:off x="6225380" y="3389800"/>
            <a:ext cx="11853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8" name="Google Shape;228;g2b4d6e86589_2_1092"/>
          <p:cNvSpPr/>
          <p:nvPr/>
        </p:nvSpPr>
        <p:spPr>
          <a:xfrm>
            <a:off x="7410580" y="3389800"/>
            <a:ext cx="11853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9" name="Google Shape;229;g2b4d6e86589_2_1092"/>
          <p:cNvSpPr/>
          <p:nvPr/>
        </p:nvSpPr>
        <p:spPr>
          <a:xfrm>
            <a:off x="8595780" y="3389800"/>
            <a:ext cx="11853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30" name="Google Shape;230;g2b4d6e86589_2_1092"/>
          <p:cNvSpPr/>
          <p:nvPr>
            <p:ph idx="2" type="pic"/>
          </p:nvPr>
        </p:nvSpPr>
        <p:spPr>
          <a:xfrm>
            <a:off x="323500" y="0"/>
            <a:ext cx="2011500" cy="3645900"/>
          </a:xfrm>
          <a:prstGeom prst="rect">
            <a:avLst/>
          </a:prstGeom>
          <a:noFill/>
          <a:ln>
            <a:noFill/>
          </a:ln>
        </p:spPr>
      </p:sp>
      <p:sp>
        <p:nvSpPr>
          <p:cNvPr id="231" name="Google Shape;231;g2b4d6e86589_2_1092"/>
          <p:cNvSpPr/>
          <p:nvPr>
            <p:ph idx="3" type="pic"/>
          </p:nvPr>
        </p:nvSpPr>
        <p:spPr>
          <a:xfrm>
            <a:off x="323500" y="3780767"/>
            <a:ext cx="2011500" cy="3077700"/>
          </a:xfrm>
          <a:prstGeom prst="rect">
            <a:avLst/>
          </a:prstGeom>
          <a:noFill/>
          <a:ln>
            <a:noFill/>
          </a:ln>
        </p:spPr>
      </p:sp>
      <p:sp>
        <p:nvSpPr>
          <p:cNvPr id="232" name="Google Shape;232;g2b4d6e86589_2_1092"/>
          <p:cNvSpPr/>
          <p:nvPr>
            <p:ph idx="4" type="pic"/>
          </p:nvPr>
        </p:nvSpPr>
        <p:spPr>
          <a:xfrm>
            <a:off x="2458633" y="0"/>
            <a:ext cx="2011500" cy="2059500"/>
          </a:xfrm>
          <a:prstGeom prst="rect">
            <a:avLst/>
          </a:prstGeom>
          <a:noFill/>
          <a:ln>
            <a:noFill/>
          </a:ln>
        </p:spPr>
      </p:sp>
      <p:sp>
        <p:nvSpPr>
          <p:cNvPr id="233" name="Google Shape;233;g2b4d6e86589_2_1092"/>
          <p:cNvSpPr/>
          <p:nvPr>
            <p:ph idx="5" type="pic"/>
          </p:nvPr>
        </p:nvSpPr>
        <p:spPr>
          <a:xfrm>
            <a:off x="2458633" y="2163900"/>
            <a:ext cx="2011500" cy="2530500"/>
          </a:xfrm>
          <a:prstGeom prst="rect">
            <a:avLst/>
          </a:prstGeom>
          <a:noFill/>
          <a:ln>
            <a:noFill/>
          </a:ln>
        </p:spPr>
      </p:sp>
      <p:sp>
        <p:nvSpPr>
          <p:cNvPr id="234" name="Google Shape;234;g2b4d6e86589_2_1092"/>
          <p:cNvSpPr/>
          <p:nvPr>
            <p:ph idx="6" type="pic"/>
          </p:nvPr>
        </p:nvSpPr>
        <p:spPr>
          <a:xfrm>
            <a:off x="2458633" y="4798700"/>
            <a:ext cx="2011500" cy="20595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50/50">
  <p:cSld name="SECTION_HEADER_1_1_1_1_1_1">
    <p:bg>
      <p:bgPr>
        <a:solidFill>
          <a:srgbClr val="430098"/>
        </a:solidFill>
      </p:bgPr>
    </p:bg>
    <p:spTree>
      <p:nvGrpSpPr>
        <p:cNvPr id="235" name="Shape 235"/>
        <p:cNvGrpSpPr/>
        <p:nvPr/>
      </p:nvGrpSpPr>
      <p:grpSpPr>
        <a:xfrm>
          <a:off x="0" y="0"/>
          <a:ext cx="0" cy="0"/>
          <a:chOff x="0" y="0"/>
          <a:chExt cx="0" cy="0"/>
        </a:xfrm>
      </p:grpSpPr>
      <p:sp>
        <p:nvSpPr>
          <p:cNvPr id="236" name="Google Shape;236;g2b4d6e86589_2_1105"/>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7" name="Google Shape;237;g2b4d6e86589_2_1105"/>
          <p:cNvSpPr txBox="1"/>
          <p:nvPr>
            <p:ph idx="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8" name="Google Shape;238;g2b4d6e86589_2_1105"/>
          <p:cNvSpPr txBox="1"/>
          <p:nvPr>
            <p:ph type="title"/>
          </p:nvPr>
        </p:nvSpPr>
        <p:spPr>
          <a:xfrm>
            <a:off x="6674533" y="742333"/>
            <a:ext cx="4980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pic>
        <p:nvPicPr>
          <p:cNvPr id="239" name="Google Shape;239;g2b4d6e86589_2_1105"/>
          <p:cNvPicPr preferRelativeResize="0"/>
          <p:nvPr/>
        </p:nvPicPr>
        <p:blipFill rotWithShape="1">
          <a:blip r:embed="rId2">
            <a:alphaModFix/>
          </a:blip>
          <a:srcRect b="0" l="0" r="0" t="0"/>
          <a:stretch/>
        </p:blipFill>
        <p:spPr>
          <a:xfrm>
            <a:off x="508233" y="6217633"/>
            <a:ext cx="462167" cy="465692"/>
          </a:xfrm>
          <a:prstGeom prst="rect">
            <a:avLst/>
          </a:prstGeom>
          <a:noFill/>
          <a:ln>
            <a:noFill/>
          </a:ln>
        </p:spPr>
      </p:pic>
      <p:sp>
        <p:nvSpPr>
          <p:cNvPr id="240" name="Google Shape;240;g2b4d6e86589_2_1105"/>
          <p:cNvSpPr txBox="1"/>
          <p:nvPr>
            <p:ph idx="1" type="subTitle"/>
          </p:nvPr>
        </p:nvSpPr>
        <p:spPr>
          <a:xfrm>
            <a:off x="6674525" y="3805367"/>
            <a:ext cx="43683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sp>
        <p:nvSpPr>
          <p:cNvPr id="241" name="Google Shape;241;g2b4d6e86589_2_1105"/>
          <p:cNvSpPr/>
          <p:nvPr/>
        </p:nvSpPr>
        <p:spPr>
          <a:xfrm>
            <a:off x="0" y="-8467"/>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242" name="Google Shape;242;g2b4d6e86589_2_1105"/>
          <p:cNvCxnSpPr/>
          <p:nvPr/>
        </p:nvCxnSpPr>
        <p:spPr>
          <a:xfrm>
            <a:off x="6888800" y="3556900"/>
            <a:ext cx="4617600" cy="0"/>
          </a:xfrm>
          <a:prstGeom prst="straightConnector1">
            <a:avLst/>
          </a:prstGeom>
          <a:noFill/>
          <a:ln cap="flat" cmpd="sng" w="9525">
            <a:solidFill>
              <a:srgbClr val="351C75"/>
            </a:solidFill>
            <a:prstDash val="solid"/>
            <a:round/>
            <a:headEnd len="sm" w="sm" type="none"/>
            <a:tailEnd len="sm" w="sm" type="none"/>
          </a:ln>
        </p:spPr>
      </p:cxnSp>
      <p:sp>
        <p:nvSpPr>
          <p:cNvPr id="243" name="Google Shape;243;g2b4d6e86589_2_1105"/>
          <p:cNvSpPr txBox="1"/>
          <p:nvPr>
            <p:ph idx="3" type="title"/>
          </p:nvPr>
        </p:nvSpPr>
        <p:spPr>
          <a:xfrm>
            <a:off x="508233" y="742333"/>
            <a:ext cx="4980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rgbClr val="430098"/>
              </a:buClr>
              <a:buSzPts val="4100"/>
              <a:buNone/>
              <a:defRPr sz="4100">
                <a:solidFill>
                  <a:srgbClr val="430098"/>
                </a:solidFill>
              </a:defRPr>
            </a:lvl1pPr>
            <a:lvl2pPr lvl="1" algn="l">
              <a:lnSpc>
                <a:spcPct val="100000"/>
              </a:lnSpc>
              <a:spcBef>
                <a:spcPts val="0"/>
              </a:spcBef>
              <a:spcAft>
                <a:spcPts val="0"/>
              </a:spcAft>
              <a:buClr>
                <a:srgbClr val="430098"/>
              </a:buClr>
              <a:buSzPts val="4100"/>
              <a:buNone/>
              <a:defRPr sz="4100">
                <a:solidFill>
                  <a:srgbClr val="430098"/>
                </a:solidFill>
              </a:defRPr>
            </a:lvl2pPr>
            <a:lvl3pPr lvl="2" algn="l">
              <a:lnSpc>
                <a:spcPct val="100000"/>
              </a:lnSpc>
              <a:spcBef>
                <a:spcPts val="0"/>
              </a:spcBef>
              <a:spcAft>
                <a:spcPts val="0"/>
              </a:spcAft>
              <a:buClr>
                <a:srgbClr val="430098"/>
              </a:buClr>
              <a:buSzPts val="4100"/>
              <a:buNone/>
              <a:defRPr sz="4100">
                <a:solidFill>
                  <a:srgbClr val="430098"/>
                </a:solidFill>
              </a:defRPr>
            </a:lvl3pPr>
            <a:lvl4pPr lvl="3" algn="l">
              <a:lnSpc>
                <a:spcPct val="100000"/>
              </a:lnSpc>
              <a:spcBef>
                <a:spcPts val="0"/>
              </a:spcBef>
              <a:spcAft>
                <a:spcPts val="0"/>
              </a:spcAft>
              <a:buClr>
                <a:srgbClr val="430098"/>
              </a:buClr>
              <a:buSzPts val="4100"/>
              <a:buNone/>
              <a:defRPr sz="4100">
                <a:solidFill>
                  <a:srgbClr val="430098"/>
                </a:solidFill>
              </a:defRPr>
            </a:lvl4pPr>
            <a:lvl5pPr lvl="4" algn="l">
              <a:lnSpc>
                <a:spcPct val="100000"/>
              </a:lnSpc>
              <a:spcBef>
                <a:spcPts val="0"/>
              </a:spcBef>
              <a:spcAft>
                <a:spcPts val="0"/>
              </a:spcAft>
              <a:buClr>
                <a:srgbClr val="430098"/>
              </a:buClr>
              <a:buSzPts val="4100"/>
              <a:buNone/>
              <a:defRPr sz="4100">
                <a:solidFill>
                  <a:srgbClr val="430098"/>
                </a:solidFill>
              </a:defRPr>
            </a:lvl5pPr>
            <a:lvl6pPr lvl="5" algn="l">
              <a:lnSpc>
                <a:spcPct val="100000"/>
              </a:lnSpc>
              <a:spcBef>
                <a:spcPts val="0"/>
              </a:spcBef>
              <a:spcAft>
                <a:spcPts val="0"/>
              </a:spcAft>
              <a:buClr>
                <a:srgbClr val="430098"/>
              </a:buClr>
              <a:buSzPts val="4100"/>
              <a:buNone/>
              <a:defRPr sz="4100">
                <a:solidFill>
                  <a:srgbClr val="430098"/>
                </a:solidFill>
              </a:defRPr>
            </a:lvl6pPr>
            <a:lvl7pPr lvl="6" algn="l">
              <a:lnSpc>
                <a:spcPct val="100000"/>
              </a:lnSpc>
              <a:spcBef>
                <a:spcPts val="0"/>
              </a:spcBef>
              <a:spcAft>
                <a:spcPts val="0"/>
              </a:spcAft>
              <a:buClr>
                <a:srgbClr val="430098"/>
              </a:buClr>
              <a:buSzPts val="4100"/>
              <a:buNone/>
              <a:defRPr sz="4100">
                <a:solidFill>
                  <a:srgbClr val="430098"/>
                </a:solidFill>
              </a:defRPr>
            </a:lvl7pPr>
            <a:lvl8pPr lvl="7" algn="l">
              <a:lnSpc>
                <a:spcPct val="100000"/>
              </a:lnSpc>
              <a:spcBef>
                <a:spcPts val="0"/>
              </a:spcBef>
              <a:spcAft>
                <a:spcPts val="0"/>
              </a:spcAft>
              <a:buClr>
                <a:srgbClr val="430098"/>
              </a:buClr>
              <a:buSzPts val="4100"/>
              <a:buNone/>
              <a:defRPr sz="4100">
                <a:solidFill>
                  <a:srgbClr val="430098"/>
                </a:solidFill>
              </a:defRPr>
            </a:lvl8pPr>
            <a:lvl9pPr lvl="8" algn="l">
              <a:lnSpc>
                <a:spcPct val="100000"/>
              </a:lnSpc>
              <a:spcBef>
                <a:spcPts val="0"/>
              </a:spcBef>
              <a:spcAft>
                <a:spcPts val="0"/>
              </a:spcAft>
              <a:buClr>
                <a:srgbClr val="430098"/>
              </a:buClr>
              <a:buSzPts val="4100"/>
              <a:buNone/>
              <a:defRPr sz="4100">
                <a:solidFill>
                  <a:srgbClr val="430098"/>
                </a:solidFill>
              </a:defRPr>
            </a:lvl9pPr>
          </a:lstStyle>
          <a:p/>
        </p:txBody>
      </p:sp>
      <p:sp>
        <p:nvSpPr>
          <p:cNvPr id="244" name="Google Shape;244;g2b4d6e86589_2_1105"/>
          <p:cNvSpPr txBox="1"/>
          <p:nvPr>
            <p:ph idx="4" type="subTitle"/>
          </p:nvPr>
        </p:nvSpPr>
        <p:spPr>
          <a:xfrm>
            <a:off x="508225" y="3805367"/>
            <a:ext cx="43683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300"/>
              <a:buNone/>
              <a:defRPr sz="2300"/>
            </a:lvl1pPr>
            <a:lvl2pPr lvl="1" algn="l">
              <a:lnSpc>
                <a:spcPct val="115000"/>
              </a:lnSpc>
              <a:spcBef>
                <a:spcPts val="0"/>
              </a:spcBef>
              <a:spcAft>
                <a:spcPts val="0"/>
              </a:spcAft>
              <a:buSzPts val="2300"/>
              <a:buNone/>
              <a:defRPr sz="2300"/>
            </a:lvl2pPr>
            <a:lvl3pPr lvl="2" algn="l">
              <a:lnSpc>
                <a:spcPct val="115000"/>
              </a:lnSpc>
              <a:spcBef>
                <a:spcPts val="0"/>
              </a:spcBef>
              <a:spcAft>
                <a:spcPts val="0"/>
              </a:spcAft>
              <a:buSzPts val="2300"/>
              <a:buNone/>
              <a:defRPr sz="2300"/>
            </a:lvl3pPr>
            <a:lvl4pPr lvl="3" algn="l">
              <a:lnSpc>
                <a:spcPct val="115000"/>
              </a:lnSpc>
              <a:spcBef>
                <a:spcPts val="0"/>
              </a:spcBef>
              <a:spcAft>
                <a:spcPts val="0"/>
              </a:spcAft>
              <a:buSzPts val="2300"/>
              <a:buNone/>
              <a:defRPr sz="2300"/>
            </a:lvl4pPr>
            <a:lvl5pPr lvl="4" algn="l">
              <a:lnSpc>
                <a:spcPct val="115000"/>
              </a:lnSpc>
              <a:spcBef>
                <a:spcPts val="0"/>
              </a:spcBef>
              <a:spcAft>
                <a:spcPts val="0"/>
              </a:spcAft>
              <a:buSzPts val="2300"/>
              <a:buNone/>
              <a:defRPr sz="2300"/>
            </a:lvl5pPr>
            <a:lvl6pPr lvl="5" algn="l">
              <a:lnSpc>
                <a:spcPct val="115000"/>
              </a:lnSpc>
              <a:spcBef>
                <a:spcPts val="0"/>
              </a:spcBef>
              <a:spcAft>
                <a:spcPts val="0"/>
              </a:spcAft>
              <a:buSzPts val="2300"/>
              <a:buNone/>
              <a:defRPr sz="2300"/>
            </a:lvl6pPr>
            <a:lvl7pPr lvl="6" algn="l">
              <a:lnSpc>
                <a:spcPct val="115000"/>
              </a:lnSpc>
              <a:spcBef>
                <a:spcPts val="0"/>
              </a:spcBef>
              <a:spcAft>
                <a:spcPts val="0"/>
              </a:spcAft>
              <a:buSzPts val="2300"/>
              <a:buNone/>
              <a:defRPr sz="2300"/>
            </a:lvl7pPr>
            <a:lvl8pPr lvl="7" algn="l">
              <a:lnSpc>
                <a:spcPct val="115000"/>
              </a:lnSpc>
              <a:spcBef>
                <a:spcPts val="0"/>
              </a:spcBef>
              <a:spcAft>
                <a:spcPts val="0"/>
              </a:spcAft>
              <a:buSzPts val="2300"/>
              <a:buNone/>
              <a:defRPr sz="2300"/>
            </a:lvl8pPr>
            <a:lvl9pPr lvl="8" algn="l">
              <a:lnSpc>
                <a:spcPct val="115000"/>
              </a:lnSpc>
              <a:spcBef>
                <a:spcPts val="0"/>
              </a:spcBef>
              <a:spcAft>
                <a:spcPts val="0"/>
              </a:spcAft>
              <a:buSzPts val="2300"/>
              <a:buNone/>
              <a:defRPr sz="2300"/>
            </a:lvl9pPr>
          </a:lstStyle>
          <a:p/>
        </p:txBody>
      </p:sp>
      <p:cxnSp>
        <p:nvCxnSpPr>
          <p:cNvPr id="245" name="Google Shape;245;g2b4d6e86589_2_1105"/>
          <p:cNvCxnSpPr/>
          <p:nvPr/>
        </p:nvCxnSpPr>
        <p:spPr>
          <a:xfrm>
            <a:off x="722500" y="3556900"/>
            <a:ext cx="4617600" cy="0"/>
          </a:xfrm>
          <a:prstGeom prst="straightConnector1">
            <a:avLst/>
          </a:prstGeom>
          <a:noFill/>
          <a:ln cap="flat" cmpd="sng" w="9525">
            <a:solidFill>
              <a:srgbClr val="B8B8B8"/>
            </a:solidFill>
            <a:prstDash val="solid"/>
            <a:round/>
            <a:headEnd len="sm" w="sm" type="none"/>
            <a:tailEnd len="sm" w="sm" type="none"/>
          </a:ln>
        </p:spPr>
      </p:cxnSp>
      <p:pic>
        <p:nvPicPr>
          <p:cNvPr id="246" name="Google Shape;246;g2b4d6e86589_2_1105"/>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7" name="Shape 247"/>
        <p:cNvGrpSpPr/>
        <p:nvPr/>
      </p:nvGrpSpPr>
      <p:grpSpPr>
        <a:xfrm>
          <a:off x="0" y="0"/>
          <a:ext cx="0" cy="0"/>
          <a:chOff x="0" y="0"/>
          <a:chExt cx="0" cy="0"/>
        </a:xfrm>
      </p:grpSpPr>
      <p:sp>
        <p:nvSpPr>
          <p:cNvPr id="248" name="Google Shape;248;g2b4d6e86589_2_1117"/>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249" name="Google Shape;249;g2b4d6e86589_2_111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itle Slide 2 DIY Photos">
  <p:cSld name="TITLE_1_1_1">
    <p:bg>
      <p:bgPr>
        <a:blipFill>
          <a:blip r:embed="rId2">
            <a:alphaModFix/>
          </a:blip>
          <a:stretch>
            <a:fillRect/>
          </a:stretch>
        </a:blipFill>
      </p:bgPr>
    </p:bg>
    <p:spTree>
      <p:nvGrpSpPr>
        <p:cNvPr id="250" name="Shape 250"/>
        <p:cNvGrpSpPr/>
        <p:nvPr/>
      </p:nvGrpSpPr>
      <p:grpSpPr>
        <a:xfrm>
          <a:off x="0" y="0"/>
          <a:ext cx="0" cy="0"/>
          <a:chOff x="0" y="0"/>
          <a:chExt cx="0" cy="0"/>
        </a:xfrm>
      </p:grpSpPr>
      <p:sp>
        <p:nvSpPr>
          <p:cNvPr id="251" name="Google Shape;251;g2b4d6e86589_2_1120"/>
          <p:cNvSpPr txBox="1"/>
          <p:nvPr>
            <p:ph type="ctrTitle"/>
          </p:nvPr>
        </p:nvSpPr>
        <p:spPr>
          <a:xfrm>
            <a:off x="4903480" y="699667"/>
            <a:ext cx="6872100" cy="2736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ctr">
              <a:lnSpc>
                <a:spcPct val="100000"/>
              </a:lnSpc>
              <a:spcBef>
                <a:spcPts val="0"/>
              </a:spcBef>
              <a:spcAft>
                <a:spcPts val="0"/>
              </a:spcAft>
              <a:buClr>
                <a:schemeClr val="lt1"/>
              </a:buClr>
              <a:buSzPts val="5600"/>
              <a:buNone/>
              <a:defRPr sz="5600">
                <a:solidFill>
                  <a:schemeClr val="lt1"/>
                </a:solidFill>
              </a:defRPr>
            </a:lvl2pPr>
            <a:lvl3pPr lvl="2" algn="ctr">
              <a:lnSpc>
                <a:spcPct val="100000"/>
              </a:lnSpc>
              <a:spcBef>
                <a:spcPts val="0"/>
              </a:spcBef>
              <a:spcAft>
                <a:spcPts val="0"/>
              </a:spcAft>
              <a:buClr>
                <a:schemeClr val="lt1"/>
              </a:buClr>
              <a:buSzPts val="5600"/>
              <a:buNone/>
              <a:defRPr sz="5600">
                <a:solidFill>
                  <a:schemeClr val="lt1"/>
                </a:solidFill>
              </a:defRPr>
            </a:lvl3pPr>
            <a:lvl4pPr lvl="3" algn="ctr">
              <a:lnSpc>
                <a:spcPct val="100000"/>
              </a:lnSpc>
              <a:spcBef>
                <a:spcPts val="0"/>
              </a:spcBef>
              <a:spcAft>
                <a:spcPts val="0"/>
              </a:spcAft>
              <a:buClr>
                <a:schemeClr val="lt1"/>
              </a:buClr>
              <a:buSzPts val="5600"/>
              <a:buNone/>
              <a:defRPr sz="5600">
                <a:solidFill>
                  <a:schemeClr val="lt1"/>
                </a:solidFill>
              </a:defRPr>
            </a:lvl4pPr>
            <a:lvl5pPr lvl="4" algn="ctr">
              <a:lnSpc>
                <a:spcPct val="100000"/>
              </a:lnSpc>
              <a:spcBef>
                <a:spcPts val="0"/>
              </a:spcBef>
              <a:spcAft>
                <a:spcPts val="0"/>
              </a:spcAft>
              <a:buClr>
                <a:schemeClr val="lt1"/>
              </a:buClr>
              <a:buSzPts val="5600"/>
              <a:buNone/>
              <a:defRPr sz="5600">
                <a:solidFill>
                  <a:schemeClr val="lt1"/>
                </a:solidFill>
              </a:defRPr>
            </a:lvl5pPr>
            <a:lvl6pPr lvl="5" algn="ctr">
              <a:lnSpc>
                <a:spcPct val="100000"/>
              </a:lnSpc>
              <a:spcBef>
                <a:spcPts val="0"/>
              </a:spcBef>
              <a:spcAft>
                <a:spcPts val="0"/>
              </a:spcAft>
              <a:buClr>
                <a:schemeClr val="lt1"/>
              </a:buClr>
              <a:buSzPts val="5600"/>
              <a:buNone/>
              <a:defRPr sz="5600">
                <a:solidFill>
                  <a:schemeClr val="lt1"/>
                </a:solidFill>
              </a:defRPr>
            </a:lvl6pPr>
            <a:lvl7pPr lvl="6" algn="ctr">
              <a:lnSpc>
                <a:spcPct val="100000"/>
              </a:lnSpc>
              <a:spcBef>
                <a:spcPts val="0"/>
              </a:spcBef>
              <a:spcAft>
                <a:spcPts val="0"/>
              </a:spcAft>
              <a:buClr>
                <a:schemeClr val="lt1"/>
              </a:buClr>
              <a:buSzPts val="5600"/>
              <a:buNone/>
              <a:defRPr sz="5600">
                <a:solidFill>
                  <a:schemeClr val="lt1"/>
                </a:solidFill>
              </a:defRPr>
            </a:lvl7pPr>
            <a:lvl8pPr lvl="7" algn="ctr">
              <a:lnSpc>
                <a:spcPct val="100000"/>
              </a:lnSpc>
              <a:spcBef>
                <a:spcPts val="0"/>
              </a:spcBef>
              <a:spcAft>
                <a:spcPts val="0"/>
              </a:spcAft>
              <a:buClr>
                <a:schemeClr val="lt1"/>
              </a:buClr>
              <a:buSzPts val="5600"/>
              <a:buNone/>
              <a:defRPr sz="5600">
                <a:solidFill>
                  <a:schemeClr val="lt1"/>
                </a:solidFill>
              </a:defRPr>
            </a:lvl8pPr>
            <a:lvl9pPr lvl="8" algn="ctr">
              <a:lnSpc>
                <a:spcPct val="100000"/>
              </a:lnSpc>
              <a:spcBef>
                <a:spcPts val="0"/>
              </a:spcBef>
              <a:spcAft>
                <a:spcPts val="0"/>
              </a:spcAft>
              <a:buClr>
                <a:schemeClr val="lt1"/>
              </a:buClr>
              <a:buSzPts val="5600"/>
              <a:buNone/>
              <a:defRPr sz="5600">
                <a:solidFill>
                  <a:schemeClr val="lt1"/>
                </a:solidFill>
              </a:defRPr>
            </a:lvl9pPr>
          </a:lstStyle>
          <a:p/>
        </p:txBody>
      </p:sp>
      <p:sp>
        <p:nvSpPr>
          <p:cNvPr id="252" name="Google Shape;252;g2b4d6e86589_2_1120"/>
          <p:cNvSpPr txBox="1"/>
          <p:nvPr>
            <p:ph idx="1" type="subTitle"/>
          </p:nvPr>
        </p:nvSpPr>
        <p:spPr>
          <a:xfrm>
            <a:off x="4903547" y="3499967"/>
            <a:ext cx="7209600" cy="1531500"/>
          </a:xfrm>
          <a:prstGeom prst="rect">
            <a:avLst/>
          </a:prstGeom>
          <a:noFill/>
          <a:ln>
            <a:noFill/>
          </a:ln>
        </p:spPr>
        <p:txBody>
          <a:bodyPr anchorCtr="0" anchor="t" bIns="121900" lIns="182875" spcFirstLastPara="1" rIns="121900" wrap="square" tIns="12190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253" name="Google Shape;253;g2b4d6e86589_2_1120"/>
          <p:cNvPicPr preferRelativeResize="0"/>
          <p:nvPr/>
        </p:nvPicPr>
        <p:blipFill rotWithShape="1">
          <a:blip r:embed="rId3">
            <a:alphaModFix/>
          </a:blip>
          <a:srcRect b="0" l="0" r="0" t="0"/>
          <a:stretch/>
        </p:blipFill>
        <p:spPr>
          <a:xfrm>
            <a:off x="8840411" y="6088567"/>
            <a:ext cx="3054356" cy="546851"/>
          </a:xfrm>
          <a:prstGeom prst="rect">
            <a:avLst/>
          </a:prstGeom>
          <a:noFill/>
          <a:ln>
            <a:noFill/>
          </a:ln>
        </p:spPr>
      </p:pic>
      <p:sp>
        <p:nvSpPr>
          <p:cNvPr id="254" name="Google Shape;254;g2b4d6e86589_2_1120"/>
          <p:cNvSpPr/>
          <p:nvPr/>
        </p:nvSpPr>
        <p:spPr>
          <a:xfrm>
            <a:off x="5040180" y="3389800"/>
            <a:ext cx="11853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5" name="Google Shape;255;g2b4d6e86589_2_1120"/>
          <p:cNvSpPr/>
          <p:nvPr/>
        </p:nvSpPr>
        <p:spPr>
          <a:xfrm>
            <a:off x="6225380" y="3389800"/>
            <a:ext cx="11853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6" name="Google Shape;256;g2b4d6e86589_2_1120"/>
          <p:cNvSpPr/>
          <p:nvPr/>
        </p:nvSpPr>
        <p:spPr>
          <a:xfrm>
            <a:off x="7410580" y="3389800"/>
            <a:ext cx="11853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7" name="Google Shape;257;g2b4d6e86589_2_1120"/>
          <p:cNvSpPr/>
          <p:nvPr/>
        </p:nvSpPr>
        <p:spPr>
          <a:xfrm>
            <a:off x="8595780" y="3389800"/>
            <a:ext cx="11853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8" name="Google Shape;258;g2b4d6e86589_2_1120"/>
          <p:cNvSpPr/>
          <p:nvPr>
            <p:ph idx="2" type="pic"/>
          </p:nvPr>
        </p:nvSpPr>
        <p:spPr>
          <a:xfrm>
            <a:off x="323500" y="0"/>
            <a:ext cx="2011500" cy="3645900"/>
          </a:xfrm>
          <a:prstGeom prst="rect">
            <a:avLst/>
          </a:prstGeom>
          <a:noFill/>
          <a:ln>
            <a:noFill/>
          </a:ln>
        </p:spPr>
      </p:sp>
      <p:sp>
        <p:nvSpPr>
          <p:cNvPr id="259" name="Google Shape;259;g2b4d6e86589_2_1120"/>
          <p:cNvSpPr/>
          <p:nvPr>
            <p:ph idx="3" type="pic"/>
          </p:nvPr>
        </p:nvSpPr>
        <p:spPr>
          <a:xfrm>
            <a:off x="323500" y="3780767"/>
            <a:ext cx="2011500" cy="3077700"/>
          </a:xfrm>
          <a:prstGeom prst="rect">
            <a:avLst/>
          </a:prstGeom>
          <a:noFill/>
          <a:ln>
            <a:noFill/>
          </a:ln>
        </p:spPr>
      </p:sp>
      <p:sp>
        <p:nvSpPr>
          <p:cNvPr id="260" name="Google Shape;260;g2b4d6e86589_2_1120"/>
          <p:cNvSpPr/>
          <p:nvPr>
            <p:ph idx="4" type="pic"/>
          </p:nvPr>
        </p:nvSpPr>
        <p:spPr>
          <a:xfrm>
            <a:off x="2458633" y="0"/>
            <a:ext cx="2011500" cy="2059500"/>
          </a:xfrm>
          <a:prstGeom prst="rect">
            <a:avLst/>
          </a:prstGeom>
          <a:noFill/>
          <a:ln>
            <a:noFill/>
          </a:ln>
        </p:spPr>
      </p:sp>
      <p:sp>
        <p:nvSpPr>
          <p:cNvPr id="261" name="Google Shape;261;g2b4d6e86589_2_1120"/>
          <p:cNvSpPr/>
          <p:nvPr>
            <p:ph idx="5" type="pic"/>
          </p:nvPr>
        </p:nvSpPr>
        <p:spPr>
          <a:xfrm>
            <a:off x="2458633" y="2163900"/>
            <a:ext cx="2011500" cy="2530500"/>
          </a:xfrm>
          <a:prstGeom prst="rect">
            <a:avLst/>
          </a:prstGeom>
          <a:noFill/>
          <a:ln>
            <a:noFill/>
          </a:ln>
        </p:spPr>
      </p:sp>
      <p:sp>
        <p:nvSpPr>
          <p:cNvPr id="262" name="Google Shape;262;g2b4d6e86589_2_1120"/>
          <p:cNvSpPr/>
          <p:nvPr>
            <p:ph idx="6" type="pic"/>
          </p:nvPr>
        </p:nvSpPr>
        <p:spPr>
          <a:xfrm>
            <a:off x="2458633" y="4798700"/>
            <a:ext cx="2011500" cy="20595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Section Header 1" type="secHead">
  <p:cSld name="SECTION_HEADER">
    <p:bg>
      <p:bgPr>
        <a:solidFill>
          <a:schemeClr val="accent1"/>
        </a:solidFill>
      </p:bgPr>
    </p:bg>
    <p:spTree>
      <p:nvGrpSpPr>
        <p:cNvPr id="263" name="Shape 263"/>
        <p:cNvGrpSpPr/>
        <p:nvPr/>
      </p:nvGrpSpPr>
      <p:grpSpPr>
        <a:xfrm>
          <a:off x="0" y="0"/>
          <a:ext cx="0" cy="0"/>
          <a:chOff x="0" y="0"/>
          <a:chExt cx="0" cy="0"/>
        </a:xfrm>
      </p:grpSpPr>
      <p:sp>
        <p:nvSpPr>
          <p:cNvPr id="264" name="Google Shape;264;g2b4d6e86589_2_1133"/>
          <p:cNvSpPr txBox="1"/>
          <p:nvPr>
            <p:ph type="title"/>
          </p:nvPr>
        </p:nvSpPr>
        <p:spPr>
          <a:xfrm>
            <a:off x="6284233" y="2723000"/>
            <a:ext cx="5121600" cy="28848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265" name="Google Shape;265;g2b4d6e86589_2_1133"/>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6" name="Google Shape;266;g2b4d6e86589_2_1133"/>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
        <p:nvSpPr>
          <p:cNvPr id="267" name="Google Shape;267;g2b4d6e86589_2_1133"/>
          <p:cNvSpPr/>
          <p:nvPr/>
        </p:nvSpPr>
        <p:spPr>
          <a:xfrm>
            <a:off x="6406433" y="2465367"/>
            <a:ext cx="12315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68" name="Google Shape;268;g2b4d6e86589_2_1133"/>
          <p:cNvSpPr/>
          <p:nvPr/>
        </p:nvSpPr>
        <p:spPr>
          <a:xfrm>
            <a:off x="7638116" y="2465367"/>
            <a:ext cx="12315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69" name="Google Shape;269;g2b4d6e86589_2_1133"/>
          <p:cNvSpPr/>
          <p:nvPr/>
        </p:nvSpPr>
        <p:spPr>
          <a:xfrm>
            <a:off x="8869800" y="2465367"/>
            <a:ext cx="12315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70" name="Google Shape;270;g2b4d6e86589_2_1133"/>
          <p:cNvSpPr/>
          <p:nvPr/>
        </p:nvSpPr>
        <p:spPr>
          <a:xfrm>
            <a:off x="10101483" y="2465367"/>
            <a:ext cx="12315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71" name="Google Shape;271;g2b4d6e86589_2_1133"/>
          <p:cNvSpPr/>
          <p:nvPr>
            <p:ph idx="2" type="pic"/>
          </p:nvPr>
        </p:nvSpPr>
        <p:spPr>
          <a:xfrm>
            <a:off x="0" y="0"/>
            <a:ext cx="6096000" cy="68580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Section Header 2 or Callout">
  <p:cSld name="SECTION_HEADER_2">
    <p:bg>
      <p:bgPr>
        <a:solidFill>
          <a:schemeClr val="accent1"/>
        </a:solidFill>
      </p:bgPr>
    </p:bg>
    <p:spTree>
      <p:nvGrpSpPr>
        <p:cNvPr id="272" name="Shape 272"/>
        <p:cNvGrpSpPr/>
        <p:nvPr/>
      </p:nvGrpSpPr>
      <p:grpSpPr>
        <a:xfrm>
          <a:off x="0" y="0"/>
          <a:ext cx="0" cy="0"/>
          <a:chOff x="0" y="0"/>
          <a:chExt cx="0" cy="0"/>
        </a:xfrm>
      </p:grpSpPr>
      <p:sp>
        <p:nvSpPr>
          <p:cNvPr id="273" name="Google Shape;273;g2b4d6e86589_2_1142"/>
          <p:cNvSpPr txBox="1"/>
          <p:nvPr>
            <p:ph type="title"/>
          </p:nvPr>
        </p:nvSpPr>
        <p:spPr>
          <a:xfrm>
            <a:off x="845000" y="471033"/>
            <a:ext cx="55119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274" name="Google Shape;274;g2b4d6e86589_2_1142"/>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75" name="Google Shape;275;g2b4d6e86589_2_1142"/>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276" name="Google Shape;276;g2b4d6e86589_2_1142"/>
          <p:cNvSpPr txBox="1"/>
          <p:nvPr>
            <p:ph idx="1" type="subTitle"/>
          </p:nvPr>
        </p:nvSpPr>
        <p:spPr>
          <a:xfrm>
            <a:off x="846151" y="3662633"/>
            <a:ext cx="51867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cxnSp>
        <p:nvCxnSpPr>
          <p:cNvPr id="277" name="Google Shape;277;g2b4d6e86589_2_1142"/>
          <p:cNvCxnSpPr/>
          <p:nvPr/>
        </p:nvCxnSpPr>
        <p:spPr>
          <a:xfrm>
            <a:off x="1007691" y="3429197"/>
            <a:ext cx="5804100" cy="0"/>
          </a:xfrm>
          <a:prstGeom prst="straightConnector1">
            <a:avLst/>
          </a:prstGeom>
          <a:noFill/>
          <a:ln cap="flat" cmpd="sng" w="9525">
            <a:solidFill>
              <a:schemeClr val="lt1"/>
            </a:solidFill>
            <a:prstDash val="solid"/>
            <a:round/>
            <a:headEnd len="sm" w="sm" type="none"/>
            <a:tailEnd len="sm" w="sm" type="none"/>
          </a:ln>
        </p:spPr>
      </p:cxnSp>
      <p:grpSp>
        <p:nvGrpSpPr>
          <p:cNvPr id="278" name="Google Shape;278;g2b4d6e86589_2_1142"/>
          <p:cNvGrpSpPr/>
          <p:nvPr/>
        </p:nvGrpSpPr>
        <p:grpSpPr>
          <a:xfrm rot="-5400000">
            <a:off x="-3340447" y="3341305"/>
            <a:ext cx="6857896" cy="176700"/>
            <a:chOff x="4804825" y="1849025"/>
            <a:chExt cx="3694987" cy="58800"/>
          </a:xfrm>
        </p:grpSpPr>
        <p:sp>
          <p:nvSpPr>
            <p:cNvPr id="279" name="Google Shape;279;g2b4d6e86589_2_1142"/>
            <p:cNvSpPr/>
            <p:nvPr/>
          </p:nvSpPr>
          <p:spPr>
            <a:xfrm>
              <a:off x="4804825"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0" name="Google Shape;280;g2b4d6e86589_2_1142"/>
            <p:cNvSpPr/>
            <p:nvPr/>
          </p:nvSpPr>
          <p:spPr>
            <a:xfrm>
              <a:off x="5728587"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1" name="Google Shape;281;g2b4d6e86589_2_1142"/>
            <p:cNvSpPr/>
            <p:nvPr/>
          </p:nvSpPr>
          <p:spPr>
            <a:xfrm>
              <a:off x="6652350" y="1849025"/>
              <a:ext cx="923700" cy="588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2" name="Google Shape;282;g2b4d6e86589_2_1142"/>
            <p:cNvSpPr/>
            <p:nvPr/>
          </p:nvSpPr>
          <p:spPr>
            <a:xfrm>
              <a:off x="7576112" y="1849025"/>
              <a:ext cx="923700" cy="588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283" name="Google Shape;283;g2b4d6e86589_2_1142"/>
          <p:cNvSpPr/>
          <p:nvPr>
            <p:ph idx="2" type="pic"/>
          </p:nvPr>
        </p:nvSpPr>
        <p:spPr>
          <a:xfrm>
            <a:off x="8134033" y="0"/>
            <a:ext cx="4058100" cy="68580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50/50">
  <p:cSld name="SECTION_HEADER_2_1_1">
    <p:bg>
      <p:bgPr>
        <a:solidFill>
          <a:schemeClr val="accent1"/>
        </a:solidFill>
      </p:bgPr>
    </p:bg>
    <p:spTree>
      <p:nvGrpSpPr>
        <p:cNvPr id="284" name="Shape 284"/>
        <p:cNvGrpSpPr/>
        <p:nvPr/>
      </p:nvGrpSpPr>
      <p:grpSpPr>
        <a:xfrm>
          <a:off x="0" y="0"/>
          <a:ext cx="0" cy="0"/>
          <a:chOff x="0" y="0"/>
          <a:chExt cx="0" cy="0"/>
        </a:xfrm>
      </p:grpSpPr>
      <p:sp>
        <p:nvSpPr>
          <p:cNvPr id="285" name="Google Shape;285;g2b4d6e86589_2_1154"/>
          <p:cNvSpPr txBox="1"/>
          <p:nvPr>
            <p:ph type="title"/>
          </p:nvPr>
        </p:nvSpPr>
        <p:spPr>
          <a:xfrm>
            <a:off x="6674533" y="742333"/>
            <a:ext cx="4980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pic>
        <p:nvPicPr>
          <p:cNvPr id="286" name="Google Shape;286;g2b4d6e86589_2_1154"/>
          <p:cNvPicPr preferRelativeResize="0"/>
          <p:nvPr/>
        </p:nvPicPr>
        <p:blipFill rotWithShape="1">
          <a:blip r:embed="rId2">
            <a:alphaModFix/>
          </a:blip>
          <a:srcRect b="0" l="0" r="0" t="0"/>
          <a:stretch/>
        </p:blipFill>
        <p:spPr>
          <a:xfrm>
            <a:off x="508233" y="6217633"/>
            <a:ext cx="462167" cy="465692"/>
          </a:xfrm>
          <a:prstGeom prst="rect">
            <a:avLst/>
          </a:prstGeom>
          <a:noFill/>
          <a:ln>
            <a:noFill/>
          </a:ln>
        </p:spPr>
      </p:pic>
      <p:sp>
        <p:nvSpPr>
          <p:cNvPr id="287" name="Google Shape;287;g2b4d6e86589_2_1154"/>
          <p:cNvSpPr txBox="1"/>
          <p:nvPr>
            <p:ph idx="1" type="subTitle"/>
          </p:nvPr>
        </p:nvSpPr>
        <p:spPr>
          <a:xfrm>
            <a:off x="6674525" y="3805367"/>
            <a:ext cx="43683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sp>
        <p:nvSpPr>
          <p:cNvPr id="288" name="Google Shape;288;g2b4d6e86589_2_1154"/>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9" name="Google Shape;289;g2b4d6e86589_2_1154"/>
          <p:cNvSpPr/>
          <p:nvPr/>
        </p:nvSpPr>
        <p:spPr>
          <a:xfrm>
            <a:off x="0" y="-8467"/>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290" name="Google Shape;290;g2b4d6e86589_2_1154"/>
          <p:cNvCxnSpPr/>
          <p:nvPr/>
        </p:nvCxnSpPr>
        <p:spPr>
          <a:xfrm>
            <a:off x="6888800" y="3556900"/>
            <a:ext cx="4617600" cy="0"/>
          </a:xfrm>
          <a:prstGeom prst="straightConnector1">
            <a:avLst/>
          </a:prstGeom>
          <a:noFill/>
          <a:ln cap="flat" cmpd="sng" w="9525">
            <a:solidFill>
              <a:schemeClr val="dk2"/>
            </a:solidFill>
            <a:prstDash val="solid"/>
            <a:round/>
            <a:headEnd len="sm" w="sm" type="none"/>
            <a:tailEnd len="sm" w="sm" type="none"/>
          </a:ln>
        </p:spPr>
      </p:cxnSp>
      <p:sp>
        <p:nvSpPr>
          <p:cNvPr id="291" name="Google Shape;291;g2b4d6e86589_2_1154"/>
          <p:cNvSpPr txBox="1"/>
          <p:nvPr>
            <p:ph idx="2" type="title"/>
          </p:nvPr>
        </p:nvSpPr>
        <p:spPr>
          <a:xfrm>
            <a:off x="508233" y="742333"/>
            <a:ext cx="4980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4100"/>
              <a:buNone/>
              <a:defRPr sz="4100"/>
            </a:lvl1pPr>
            <a:lvl2pPr lvl="1" algn="l">
              <a:lnSpc>
                <a:spcPct val="100000"/>
              </a:lnSpc>
              <a:spcBef>
                <a:spcPts val="0"/>
              </a:spcBef>
              <a:spcAft>
                <a:spcPts val="0"/>
              </a:spcAft>
              <a:buSzPts val="4100"/>
              <a:buNone/>
              <a:defRPr sz="4100"/>
            </a:lvl2pPr>
            <a:lvl3pPr lvl="2" algn="l">
              <a:lnSpc>
                <a:spcPct val="100000"/>
              </a:lnSpc>
              <a:spcBef>
                <a:spcPts val="0"/>
              </a:spcBef>
              <a:spcAft>
                <a:spcPts val="0"/>
              </a:spcAft>
              <a:buSzPts val="4100"/>
              <a:buNone/>
              <a:defRPr sz="4100"/>
            </a:lvl3pPr>
            <a:lvl4pPr lvl="3" algn="l">
              <a:lnSpc>
                <a:spcPct val="100000"/>
              </a:lnSpc>
              <a:spcBef>
                <a:spcPts val="0"/>
              </a:spcBef>
              <a:spcAft>
                <a:spcPts val="0"/>
              </a:spcAft>
              <a:buSzPts val="4100"/>
              <a:buNone/>
              <a:defRPr sz="4100"/>
            </a:lvl4pPr>
            <a:lvl5pPr lvl="4" algn="l">
              <a:lnSpc>
                <a:spcPct val="100000"/>
              </a:lnSpc>
              <a:spcBef>
                <a:spcPts val="0"/>
              </a:spcBef>
              <a:spcAft>
                <a:spcPts val="0"/>
              </a:spcAft>
              <a:buSzPts val="4100"/>
              <a:buNone/>
              <a:defRPr sz="4100"/>
            </a:lvl5pPr>
            <a:lvl6pPr lvl="5" algn="l">
              <a:lnSpc>
                <a:spcPct val="100000"/>
              </a:lnSpc>
              <a:spcBef>
                <a:spcPts val="0"/>
              </a:spcBef>
              <a:spcAft>
                <a:spcPts val="0"/>
              </a:spcAft>
              <a:buSzPts val="4100"/>
              <a:buNone/>
              <a:defRPr sz="4100"/>
            </a:lvl6pPr>
            <a:lvl7pPr lvl="6" algn="l">
              <a:lnSpc>
                <a:spcPct val="100000"/>
              </a:lnSpc>
              <a:spcBef>
                <a:spcPts val="0"/>
              </a:spcBef>
              <a:spcAft>
                <a:spcPts val="0"/>
              </a:spcAft>
              <a:buSzPts val="4100"/>
              <a:buNone/>
              <a:defRPr sz="4100"/>
            </a:lvl7pPr>
            <a:lvl8pPr lvl="7" algn="l">
              <a:lnSpc>
                <a:spcPct val="100000"/>
              </a:lnSpc>
              <a:spcBef>
                <a:spcPts val="0"/>
              </a:spcBef>
              <a:spcAft>
                <a:spcPts val="0"/>
              </a:spcAft>
              <a:buSzPts val="4100"/>
              <a:buNone/>
              <a:defRPr sz="4100"/>
            </a:lvl8pPr>
            <a:lvl9pPr lvl="8" algn="l">
              <a:lnSpc>
                <a:spcPct val="100000"/>
              </a:lnSpc>
              <a:spcBef>
                <a:spcPts val="0"/>
              </a:spcBef>
              <a:spcAft>
                <a:spcPts val="0"/>
              </a:spcAft>
              <a:buSzPts val="4100"/>
              <a:buNone/>
              <a:defRPr sz="4100"/>
            </a:lvl9pPr>
          </a:lstStyle>
          <a:p/>
        </p:txBody>
      </p:sp>
      <p:sp>
        <p:nvSpPr>
          <p:cNvPr id="292" name="Google Shape;292;g2b4d6e86589_2_1154"/>
          <p:cNvSpPr txBox="1"/>
          <p:nvPr>
            <p:ph idx="3" type="subTitle"/>
          </p:nvPr>
        </p:nvSpPr>
        <p:spPr>
          <a:xfrm>
            <a:off x="508225" y="3805367"/>
            <a:ext cx="43683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dk2"/>
              </a:buClr>
              <a:buSzPts val="2300"/>
              <a:buNone/>
              <a:defRPr sz="2300">
                <a:solidFill>
                  <a:schemeClr val="dk2"/>
                </a:solidFill>
              </a:defRPr>
            </a:lvl1pPr>
            <a:lvl2pPr lvl="1" algn="l">
              <a:lnSpc>
                <a:spcPct val="115000"/>
              </a:lnSpc>
              <a:spcBef>
                <a:spcPts val="0"/>
              </a:spcBef>
              <a:spcAft>
                <a:spcPts val="0"/>
              </a:spcAft>
              <a:buClr>
                <a:schemeClr val="dk2"/>
              </a:buClr>
              <a:buSzPts val="2300"/>
              <a:buNone/>
              <a:defRPr sz="2300">
                <a:solidFill>
                  <a:schemeClr val="dk2"/>
                </a:solidFill>
              </a:defRPr>
            </a:lvl2pPr>
            <a:lvl3pPr lvl="2" algn="l">
              <a:lnSpc>
                <a:spcPct val="115000"/>
              </a:lnSpc>
              <a:spcBef>
                <a:spcPts val="0"/>
              </a:spcBef>
              <a:spcAft>
                <a:spcPts val="0"/>
              </a:spcAft>
              <a:buClr>
                <a:schemeClr val="dk2"/>
              </a:buClr>
              <a:buSzPts val="2300"/>
              <a:buNone/>
              <a:defRPr sz="2300">
                <a:solidFill>
                  <a:schemeClr val="dk2"/>
                </a:solidFill>
              </a:defRPr>
            </a:lvl3pPr>
            <a:lvl4pPr lvl="3" algn="l">
              <a:lnSpc>
                <a:spcPct val="115000"/>
              </a:lnSpc>
              <a:spcBef>
                <a:spcPts val="0"/>
              </a:spcBef>
              <a:spcAft>
                <a:spcPts val="0"/>
              </a:spcAft>
              <a:buClr>
                <a:schemeClr val="dk2"/>
              </a:buClr>
              <a:buSzPts val="2300"/>
              <a:buNone/>
              <a:defRPr sz="2300">
                <a:solidFill>
                  <a:schemeClr val="dk2"/>
                </a:solidFill>
              </a:defRPr>
            </a:lvl4pPr>
            <a:lvl5pPr lvl="4" algn="l">
              <a:lnSpc>
                <a:spcPct val="115000"/>
              </a:lnSpc>
              <a:spcBef>
                <a:spcPts val="0"/>
              </a:spcBef>
              <a:spcAft>
                <a:spcPts val="0"/>
              </a:spcAft>
              <a:buClr>
                <a:schemeClr val="dk2"/>
              </a:buClr>
              <a:buSzPts val="2300"/>
              <a:buNone/>
              <a:defRPr sz="2300">
                <a:solidFill>
                  <a:schemeClr val="dk2"/>
                </a:solidFill>
              </a:defRPr>
            </a:lvl5pPr>
            <a:lvl6pPr lvl="5" algn="l">
              <a:lnSpc>
                <a:spcPct val="115000"/>
              </a:lnSpc>
              <a:spcBef>
                <a:spcPts val="0"/>
              </a:spcBef>
              <a:spcAft>
                <a:spcPts val="0"/>
              </a:spcAft>
              <a:buClr>
                <a:schemeClr val="dk2"/>
              </a:buClr>
              <a:buSzPts val="2300"/>
              <a:buNone/>
              <a:defRPr sz="2300">
                <a:solidFill>
                  <a:schemeClr val="dk2"/>
                </a:solidFill>
              </a:defRPr>
            </a:lvl6pPr>
            <a:lvl7pPr lvl="6" algn="l">
              <a:lnSpc>
                <a:spcPct val="115000"/>
              </a:lnSpc>
              <a:spcBef>
                <a:spcPts val="0"/>
              </a:spcBef>
              <a:spcAft>
                <a:spcPts val="0"/>
              </a:spcAft>
              <a:buClr>
                <a:schemeClr val="dk2"/>
              </a:buClr>
              <a:buSzPts val="2300"/>
              <a:buNone/>
              <a:defRPr sz="2300">
                <a:solidFill>
                  <a:schemeClr val="dk2"/>
                </a:solidFill>
              </a:defRPr>
            </a:lvl7pPr>
            <a:lvl8pPr lvl="7" algn="l">
              <a:lnSpc>
                <a:spcPct val="115000"/>
              </a:lnSpc>
              <a:spcBef>
                <a:spcPts val="0"/>
              </a:spcBef>
              <a:spcAft>
                <a:spcPts val="0"/>
              </a:spcAft>
              <a:buClr>
                <a:schemeClr val="dk2"/>
              </a:buClr>
              <a:buSzPts val="2300"/>
              <a:buNone/>
              <a:defRPr sz="2300">
                <a:solidFill>
                  <a:schemeClr val="dk2"/>
                </a:solidFill>
              </a:defRPr>
            </a:lvl8pPr>
            <a:lvl9pPr lvl="8" algn="l">
              <a:lnSpc>
                <a:spcPct val="115000"/>
              </a:lnSpc>
              <a:spcBef>
                <a:spcPts val="0"/>
              </a:spcBef>
              <a:spcAft>
                <a:spcPts val="0"/>
              </a:spcAft>
              <a:buClr>
                <a:schemeClr val="dk2"/>
              </a:buClr>
              <a:buSzPts val="2300"/>
              <a:buNone/>
              <a:defRPr sz="2300">
                <a:solidFill>
                  <a:schemeClr val="dk2"/>
                </a:solidFill>
              </a:defRPr>
            </a:lvl9pPr>
          </a:lstStyle>
          <a:p/>
        </p:txBody>
      </p:sp>
      <p:cxnSp>
        <p:nvCxnSpPr>
          <p:cNvPr id="293" name="Google Shape;293;g2b4d6e86589_2_1154"/>
          <p:cNvCxnSpPr/>
          <p:nvPr/>
        </p:nvCxnSpPr>
        <p:spPr>
          <a:xfrm>
            <a:off x="722500" y="3556900"/>
            <a:ext cx="4617600" cy="0"/>
          </a:xfrm>
          <a:prstGeom prst="straightConnector1">
            <a:avLst/>
          </a:prstGeom>
          <a:noFill/>
          <a:ln cap="flat" cmpd="sng" w="9525">
            <a:solidFill>
              <a:srgbClr val="B8B8B8"/>
            </a:solidFill>
            <a:prstDash val="solid"/>
            <a:round/>
            <a:headEnd len="sm" w="sm" type="none"/>
            <a:tailEnd len="sm" w="sm" type="none"/>
          </a:ln>
        </p:spPr>
      </p:cxnSp>
      <p:pic>
        <p:nvPicPr>
          <p:cNvPr id="294" name="Google Shape;294;g2b4d6e86589_2_1154"/>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 Section Header 1">
  <p:cSld name="SECTION_HEADER_1_1_1">
    <p:bg>
      <p:bgPr>
        <a:solidFill>
          <a:srgbClr val="430098"/>
        </a:solidFill>
      </p:bgPr>
    </p:bg>
    <p:spTree>
      <p:nvGrpSpPr>
        <p:cNvPr id="295" name="Shape 295"/>
        <p:cNvGrpSpPr/>
        <p:nvPr/>
      </p:nvGrpSpPr>
      <p:grpSpPr>
        <a:xfrm>
          <a:off x="0" y="0"/>
          <a:ext cx="0" cy="0"/>
          <a:chOff x="0" y="0"/>
          <a:chExt cx="0" cy="0"/>
        </a:xfrm>
      </p:grpSpPr>
      <p:sp>
        <p:nvSpPr>
          <p:cNvPr id="296" name="Google Shape;296;g2b4d6e86589_2_1165"/>
          <p:cNvSpPr/>
          <p:nvPr/>
        </p:nvSpPr>
        <p:spPr>
          <a:xfrm>
            <a:off x="6406433" y="2465367"/>
            <a:ext cx="12315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7" name="Google Shape;297;g2b4d6e86589_2_1165"/>
          <p:cNvSpPr/>
          <p:nvPr/>
        </p:nvSpPr>
        <p:spPr>
          <a:xfrm>
            <a:off x="7638116" y="2465367"/>
            <a:ext cx="12315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8" name="Google Shape;298;g2b4d6e86589_2_1165"/>
          <p:cNvSpPr/>
          <p:nvPr/>
        </p:nvSpPr>
        <p:spPr>
          <a:xfrm>
            <a:off x="8869800" y="2465367"/>
            <a:ext cx="12315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9" name="Google Shape;299;g2b4d6e86589_2_1165"/>
          <p:cNvSpPr/>
          <p:nvPr/>
        </p:nvSpPr>
        <p:spPr>
          <a:xfrm>
            <a:off x="10101483" y="2465367"/>
            <a:ext cx="12315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0" name="Google Shape;300;g2b4d6e86589_2_1165"/>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1" name="Google Shape;301;g2b4d6e86589_2_1165"/>
          <p:cNvSpPr txBox="1"/>
          <p:nvPr>
            <p:ph type="title"/>
          </p:nvPr>
        </p:nvSpPr>
        <p:spPr>
          <a:xfrm>
            <a:off x="6284233" y="2723000"/>
            <a:ext cx="5121600" cy="28848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302" name="Google Shape;302;g2b4d6e86589_2_1165"/>
          <p:cNvSpPr/>
          <p:nvPr>
            <p:ph idx="2" type="pic"/>
          </p:nvPr>
        </p:nvSpPr>
        <p:spPr>
          <a:xfrm>
            <a:off x="0" y="0"/>
            <a:ext cx="6096000" cy="6858000"/>
          </a:xfrm>
          <a:prstGeom prst="rect">
            <a:avLst/>
          </a:prstGeom>
          <a:noFill/>
          <a:ln>
            <a:noFill/>
          </a:ln>
        </p:spPr>
      </p:sp>
      <p:pic>
        <p:nvPicPr>
          <p:cNvPr id="303" name="Google Shape;303;g2b4d6e86589_2_1165"/>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Section Header 2 or Callout">
  <p:cSld name="SECTION_HEADER_1_1_1_1">
    <p:bg>
      <p:bgPr>
        <a:solidFill>
          <a:srgbClr val="430098"/>
        </a:solidFill>
      </p:bgPr>
    </p:bg>
    <p:spTree>
      <p:nvGrpSpPr>
        <p:cNvPr id="304" name="Shape 304"/>
        <p:cNvGrpSpPr/>
        <p:nvPr/>
      </p:nvGrpSpPr>
      <p:grpSpPr>
        <a:xfrm>
          <a:off x="0" y="0"/>
          <a:ext cx="0" cy="0"/>
          <a:chOff x="0" y="0"/>
          <a:chExt cx="0" cy="0"/>
        </a:xfrm>
      </p:grpSpPr>
      <p:sp>
        <p:nvSpPr>
          <p:cNvPr id="305" name="Google Shape;305;g2b4d6e86589_2_1174"/>
          <p:cNvSpPr/>
          <p:nvPr>
            <p:ph idx="2" type="pic"/>
          </p:nvPr>
        </p:nvSpPr>
        <p:spPr>
          <a:xfrm>
            <a:off x="8134033" y="0"/>
            <a:ext cx="4058100" cy="6858000"/>
          </a:xfrm>
          <a:prstGeom prst="rect">
            <a:avLst/>
          </a:prstGeom>
          <a:noFill/>
          <a:ln>
            <a:noFill/>
          </a:ln>
        </p:spPr>
      </p:sp>
      <p:sp>
        <p:nvSpPr>
          <p:cNvPr id="306" name="Google Shape;306;g2b4d6e86589_2_1174"/>
          <p:cNvSpPr txBox="1"/>
          <p:nvPr>
            <p:ph type="title"/>
          </p:nvPr>
        </p:nvSpPr>
        <p:spPr>
          <a:xfrm>
            <a:off x="845000" y="471033"/>
            <a:ext cx="55119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pic>
        <p:nvPicPr>
          <p:cNvPr id="307" name="Google Shape;307;g2b4d6e86589_2_1174"/>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308" name="Google Shape;308;g2b4d6e86589_2_1174"/>
          <p:cNvSpPr txBox="1"/>
          <p:nvPr>
            <p:ph idx="1" type="subTitle"/>
          </p:nvPr>
        </p:nvSpPr>
        <p:spPr>
          <a:xfrm>
            <a:off x="846151" y="3662633"/>
            <a:ext cx="51867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cxnSp>
        <p:nvCxnSpPr>
          <p:cNvPr id="309" name="Google Shape;309;g2b4d6e86589_2_1174"/>
          <p:cNvCxnSpPr/>
          <p:nvPr/>
        </p:nvCxnSpPr>
        <p:spPr>
          <a:xfrm>
            <a:off x="1007691" y="3429197"/>
            <a:ext cx="5804100" cy="0"/>
          </a:xfrm>
          <a:prstGeom prst="straightConnector1">
            <a:avLst/>
          </a:prstGeom>
          <a:noFill/>
          <a:ln cap="flat" cmpd="sng" w="9525">
            <a:solidFill>
              <a:schemeClr val="lt1"/>
            </a:solidFill>
            <a:prstDash val="solid"/>
            <a:round/>
            <a:headEnd len="sm" w="sm" type="none"/>
            <a:tailEnd len="sm" w="sm" type="none"/>
          </a:ln>
        </p:spPr>
      </p:cxnSp>
      <p:grpSp>
        <p:nvGrpSpPr>
          <p:cNvPr id="310" name="Google Shape;310;g2b4d6e86589_2_1174"/>
          <p:cNvGrpSpPr/>
          <p:nvPr/>
        </p:nvGrpSpPr>
        <p:grpSpPr>
          <a:xfrm rot="-5400000">
            <a:off x="-3336289" y="3336838"/>
            <a:ext cx="6857896" cy="185167"/>
            <a:chOff x="4804825" y="1849025"/>
            <a:chExt cx="3694987" cy="58800"/>
          </a:xfrm>
        </p:grpSpPr>
        <p:sp>
          <p:nvSpPr>
            <p:cNvPr id="311" name="Google Shape;311;g2b4d6e86589_2_1174"/>
            <p:cNvSpPr/>
            <p:nvPr/>
          </p:nvSpPr>
          <p:spPr>
            <a:xfrm>
              <a:off x="4804825" y="1849025"/>
              <a:ext cx="923700" cy="588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2" name="Google Shape;312;g2b4d6e86589_2_1174"/>
            <p:cNvSpPr/>
            <p:nvPr/>
          </p:nvSpPr>
          <p:spPr>
            <a:xfrm>
              <a:off x="5728587"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3" name="Google Shape;313;g2b4d6e86589_2_1174"/>
            <p:cNvSpPr/>
            <p:nvPr/>
          </p:nvSpPr>
          <p:spPr>
            <a:xfrm>
              <a:off x="6652350"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4" name="Google Shape;314;g2b4d6e86589_2_1174"/>
            <p:cNvSpPr/>
            <p:nvPr/>
          </p:nvSpPr>
          <p:spPr>
            <a:xfrm>
              <a:off x="7576112" y="1849025"/>
              <a:ext cx="923700" cy="588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315" name="Google Shape;315;g2b4d6e86589_2_1174"/>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Section Header 3 or Callout">
  <p:cSld name="SECTION_HEADER_1_1_1_1_1">
    <p:bg>
      <p:bgPr>
        <a:solidFill>
          <a:srgbClr val="430098"/>
        </a:solidFill>
      </p:bgPr>
    </p:bg>
    <p:spTree>
      <p:nvGrpSpPr>
        <p:cNvPr id="316" name="Shape 316"/>
        <p:cNvGrpSpPr/>
        <p:nvPr/>
      </p:nvGrpSpPr>
      <p:grpSpPr>
        <a:xfrm>
          <a:off x="0" y="0"/>
          <a:ext cx="0" cy="0"/>
          <a:chOff x="0" y="0"/>
          <a:chExt cx="0" cy="0"/>
        </a:xfrm>
      </p:grpSpPr>
      <p:sp>
        <p:nvSpPr>
          <p:cNvPr id="317" name="Google Shape;317;g2b4d6e86589_2_1186"/>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18" name="Google Shape;318;g2b4d6e86589_2_1186"/>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319" name="Google Shape;319;g2b4d6e86589_2_1186"/>
          <p:cNvSpPr txBox="1"/>
          <p:nvPr>
            <p:ph type="title"/>
          </p:nvPr>
        </p:nvSpPr>
        <p:spPr>
          <a:xfrm>
            <a:off x="845000" y="1288233"/>
            <a:ext cx="8442000" cy="187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320" name="Google Shape;320;g2b4d6e86589_2_1186"/>
          <p:cNvSpPr txBox="1"/>
          <p:nvPr>
            <p:ph idx="1" type="subTitle"/>
          </p:nvPr>
        </p:nvSpPr>
        <p:spPr>
          <a:xfrm>
            <a:off x="846173" y="3662633"/>
            <a:ext cx="74052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cxnSp>
        <p:nvCxnSpPr>
          <p:cNvPr id="321" name="Google Shape;321;g2b4d6e86589_2_1186"/>
          <p:cNvCxnSpPr/>
          <p:nvPr/>
        </p:nvCxnSpPr>
        <p:spPr>
          <a:xfrm flipH="1" rot="10800000">
            <a:off x="1007691" y="3426797"/>
            <a:ext cx="7488000" cy="240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sp>
        <p:nvSpPr>
          <p:cNvPr id="31" name="Google Shape;31;g2a0ea62b178_3_205"/>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2a0ea62b178_3_205"/>
          <p:cNvSpPr txBox="1"/>
          <p:nvPr>
            <p:ph idx="1" type="body"/>
          </p:nvPr>
        </p:nvSpPr>
        <p:spPr>
          <a:xfrm>
            <a:off x="415600" y="1536633"/>
            <a:ext cx="11360700" cy="45552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33" name="Google Shape;33;g2a0ea62b178_3_20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le—Plain">
  <p:cSld name="SECTION_HEADER_1_1_1_1_1_2">
    <p:bg>
      <p:bgPr>
        <a:solidFill>
          <a:srgbClr val="430098"/>
        </a:solidFill>
      </p:bgPr>
    </p:bg>
    <p:spTree>
      <p:nvGrpSpPr>
        <p:cNvPr id="322" name="Shape 322"/>
        <p:cNvGrpSpPr/>
        <p:nvPr/>
      </p:nvGrpSpPr>
      <p:grpSpPr>
        <a:xfrm>
          <a:off x="0" y="0"/>
          <a:ext cx="0" cy="0"/>
          <a:chOff x="0" y="0"/>
          <a:chExt cx="0" cy="0"/>
        </a:xfrm>
      </p:grpSpPr>
      <p:sp>
        <p:nvSpPr>
          <p:cNvPr id="323" name="Google Shape;323;g2b4d6e86589_2_1192"/>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4" name="Google Shape;324;g2b4d6e86589_2_1192"/>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 Section Header 1">
  <p:cSld name="SECTION_HEADER_1">
    <p:bg>
      <p:bgPr>
        <a:solidFill>
          <a:schemeClr val="accent6"/>
        </a:solidFill>
      </p:bgPr>
    </p:bg>
    <p:spTree>
      <p:nvGrpSpPr>
        <p:cNvPr id="325" name="Shape 325"/>
        <p:cNvGrpSpPr/>
        <p:nvPr/>
      </p:nvGrpSpPr>
      <p:grpSpPr>
        <a:xfrm>
          <a:off x="0" y="0"/>
          <a:ext cx="0" cy="0"/>
          <a:chOff x="0" y="0"/>
          <a:chExt cx="0" cy="0"/>
        </a:xfrm>
      </p:grpSpPr>
      <p:sp>
        <p:nvSpPr>
          <p:cNvPr id="326" name="Google Shape;326;g2b4d6e86589_2_1195"/>
          <p:cNvSpPr/>
          <p:nvPr/>
        </p:nvSpPr>
        <p:spPr>
          <a:xfrm>
            <a:off x="6406433" y="2465367"/>
            <a:ext cx="12315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7" name="Google Shape;327;g2b4d6e86589_2_1195"/>
          <p:cNvSpPr/>
          <p:nvPr/>
        </p:nvSpPr>
        <p:spPr>
          <a:xfrm>
            <a:off x="7638116" y="2465367"/>
            <a:ext cx="12315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8" name="Google Shape;328;g2b4d6e86589_2_1195"/>
          <p:cNvSpPr/>
          <p:nvPr/>
        </p:nvSpPr>
        <p:spPr>
          <a:xfrm>
            <a:off x="8869800" y="2465367"/>
            <a:ext cx="12315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9" name="Google Shape;329;g2b4d6e86589_2_1195"/>
          <p:cNvSpPr/>
          <p:nvPr/>
        </p:nvSpPr>
        <p:spPr>
          <a:xfrm>
            <a:off x="10101483" y="2465367"/>
            <a:ext cx="12315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0" name="Google Shape;330;g2b4d6e86589_2_1195"/>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1" name="Google Shape;331;g2b4d6e86589_2_1195"/>
          <p:cNvSpPr txBox="1"/>
          <p:nvPr>
            <p:ph type="title"/>
          </p:nvPr>
        </p:nvSpPr>
        <p:spPr>
          <a:xfrm>
            <a:off x="6284233" y="2723000"/>
            <a:ext cx="5121600" cy="28848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332" name="Google Shape;332;g2b4d6e86589_2_1195"/>
          <p:cNvSpPr/>
          <p:nvPr>
            <p:ph idx="2" type="pic"/>
          </p:nvPr>
        </p:nvSpPr>
        <p:spPr>
          <a:xfrm>
            <a:off x="0" y="0"/>
            <a:ext cx="6096000" cy="6858000"/>
          </a:xfrm>
          <a:prstGeom prst="rect">
            <a:avLst/>
          </a:prstGeom>
          <a:noFill/>
          <a:ln>
            <a:noFill/>
          </a:ln>
        </p:spPr>
      </p:sp>
      <p:pic>
        <p:nvPicPr>
          <p:cNvPr id="333" name="Google Shape;333;g2b4d6e86589_2_1195"/>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Section Header 2 or Callout">
  <p:cSld name="SECTION_HEADER_1_2">
    <p:bg>
      <p:bgPr>
        <a:solidFill>
          <a:schemeClr val="accent6"/>
        </a:solidFill>
      </p:bgPr>
    </p:bg>
    <p:spTree>
      <p:nvGrpSpPr>
        <p:cNvPr id="334" name="Shape 334"/>
        <p:cNvGrpSpPr/>
        <p:nvPr/>
      </p:nvGrpSpPr>
      <p:grpSpPr>
        <a:xfrm>
          <a:off x="0" y="0"/>
          <a:ext cx="0" cy="0"/>
          <a:chOff x="0" y="0"/>
          <a:chExt cx="0" cy="0"/>
        </a:xfrm>
      </p:grpSpPr>
      <p:sp>
        <p:nvSpPr>
          <p:cNvPr id="335" name="Google Shape;335;g2b4d6e86589_2_1204"/>
          <p:cNvSpPr/>
          <p:nvPr>
            <p:ph idx="2" type="pic"/>
          </p:nvPr>
        </p:nvSpPr>
        <p:spPr>
          <a:xfrm>
            <a:off x="8134033" y="0"/>
            <a:ext cx="4058100" cy="6858000"/>
          </a:xfrm>
          <a:prstGeom prst="rect">
            <a:avLst/>
          </a:prstGeom>
          <a:noFill/>
          <a:ln>
            <a:noFill/>
          </a:ln>
        </p:spPr>
      </p:sp>
      <p:pic>
        <p:nvPicPr>
          <p:cNvPr id="336" name="Google Shape;336;g2b4d6e86589_2_1204"/>
          <p:cNvPicPr preferRelativeResize="0"/>
          <p:nvPr/>
        </p:nvPicPr>
        <p:blipFill rotWithShape="1">
          <a:blip r:embed="rId2">
            <a:alphaModFix/>
          </a:blip>
          <a:srcRect b="0" l="0" r="0" t="0"/>
          <a:stretch/>
        </p:blipFill>
        <p:spPr>
          <a:xfrm>
            <a:off x="11341067" y="227347"/>
            <a:ext cx="691533" cy="696800"/>
          </a:xfrm>
          <a:prstGeom prst="rect">
            <a:avLst/>
          </a:prstGeom>
          <a:noFill/>
          <a:ln>
            <a:noFill/>
          </a:ln>
        </p:spPr>
      </p:pic>
      <p:grpSp>
        <p:nvGrpSpPr>
          <p:cNvPr id="337" name="Google Shape;337;g2b4d6e86589_2_1204"/>
          <p:cNvGrpSpPr/>
          <p:nvPr/>
        </p:nvGrpSpPr>
        <p:grpSpPr>
          <a:xfrm>
            <a:off x="26" y="0"/>
            <a:ext cx="168365" cy="6857826"/>
            <a:chOff x="195777" y="2"/>
            <a:chExt cx="237000" cy="5143498"/>
          </a:xfrm>
        </p:grpSpPr>
        <p:sp>
          <p:nvSpPr>
            <p:cNvPr id="338" name="Google Shape;338;g2b4d6e86589_2_1204"/>
            <p:cNvSpPr/>
            <p:nvPr/>
          </p:nvSpPr>
          <p:spPr>
            <a:xfrm rot="-5400000">
              <a:off x="-328623" y="4382100"/>
              <a:ext cx="1285800" cy="2370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39" name="Google Shape;339;g2b4d6e86589_2_1204"/>
            <p:cNvSpPr/>
            <p:nvPr/>
          </p:nvSpPr>
          <p:spPr>
            <a:xfrm rot="-5400000">
              <a:off x="-328623" y="3096200"/>
              <a:ext cx="1285800" cy="2370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0" name="Google Shape;340;g2b4d6e86589_2_1204"/>
            <p:cNvSpPr/>
            <p:nvPr/>
          </p:nvSpPr>
          <p:spPr>
            <a:xfrm rot="-5400000">
              <a:off x="-328623" y="1810301"/>
              <a:ext cx="1285800" cy="2370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41" name="Google Shape;341;g2b4d6e86589_2_1204"/>
            <p:cNvSpPr/>
            <p:nvPr/>
          </p:nvSpPr>
          <p:spPr>
            <a:xfrm rot="-5400000">
              <a:off x="-328623" y="524402"/>
              <a:ext cx="1285800" cy="2370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342" name="Google Shape;342;g2b4d6e86589_2_1204"/>
          <p:cNvSpPr txBox="1"/>
          <p:nvPr>
            <p:ph type="title"/>
          </p:nvPr>
        </p:nvSpPr>
        <p:spPr>
          <a:xfrm>
            <a:off x="845000" y="471033"/>
            <a:ext cx="55119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pic>
        <p:nvPicPr>
          <p:cNvPr id="343" name="Google Shape;343;g2b4d6e86589_2_1204"/>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344" name="Google Shape;344;g2b4d6e86589_2_1204"/>
          <p:cNvSpPr txBox="1"/>
          <p:nvPr>
            <p:ph idx="1" type="subTitle"/>
          </p:nvPr>
        </p:nvSpPr>
        <p:spPr>
          <a:xfrm>
            <a:off x="846151" y="3662633"/>
            <a:ext cx="51867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cxnSp>
        <p:nvCxnSpPr>
          <p:cNvPr id="345" name="Google Shape;345;g2b4d6e86589_2_1204"/>
          <p:cNvCxnSpPr/>
          <p:nvPr/>
        </p:nvCxnSpPr>
        <p:spPr>
          <a:xfrm>
            <a:off x="1007691" y="3429197"/>
            <a:ext cx="5804100" cy="0"/>
          </a:xfrm>
          <a:prstGeom prst="straightConnector1">
            <a:avLst/>
          </a:prstGeom>
          <a:noFill/>
          <a:ln cap="flat" cmpd="sng" w="9525">
            <a:solidFill>
              <a:schemeClr val="lt1"/>
            </a:solidFill>
            <a:prstDash val="solid"/>
            <a:round/>
            <a:headEnd len="sm" w="sm" type="none"/>
            <a:tailEnd len="sm" w="sm" type="none"/>
          </a:ln>
        </p:spPr>
      </p:cxnSp>
      <p:sp>
        <p:nvSpPr>
          <p:cNvPr id="346" name="Google Shape;346;g2b4d6e86589_2_1204"/>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 50/50">
  <p:cSld name="SECTION_HEADER_1_2_1_1">
    <p:bg>
      <p:bgPr>
        <a:solidFill>
          <a:schemeClr val="accent6"/>
        </a:solidFill>
      </p:bgPr>
    </p:bg>
    <p:spTree>
      <p:nvGrpSpPr>
        <p:cNvPr id="347" name="Shape 347"/>
        <p:cNvGrpSpPr/>
        <p:nvPr/>
      </p:nvGrpSpPr>
      <p:grpSpPr>
        <a:xfrm>
          <a:off x="0" y="0"/>
          <a:ext cx="0" cy="0"/>
          <a:chOff x="0" y="0"/>
          <a:chExt cx="0" cy="0"/>
        </a:xfrm>
      </p:grpSpPr>
      <p:sp>
        <p:nvSpPr>
          <p:cNvPr id="348" name="Google Shape;348;g2b4d6e86589_2_1217"/>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49" name="Google Shape;349;g2b4d6e86589_2_1217"/>
          <p:cNvSpPr txBox="1"/>
          <p:nvPr>
            <p:ph type="title"/>
          </p:nvPr>
        </p:nvSpPr>
        <p:spPr>
          <a:xfrm>
            <a:off x="6674533" y="742333"/>
            <a:ext cx="4980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pic>
        <p:nvPicPr>
          <p:cNvPr id="350" name="Google Shape;350;g2b4d6e86589_2_1217"/>
          <p:cNvPicPr preferRelativeResize="0"/>
          <p:nvPr/>
        </p:nvPicPr>
        <p:blipFill rotWithShape="1">
          <a:blip r:embed="rId2">
            <a:alphaModFix/>
          </a:blip>
          <a:srcRect b="0" l="0" r="0" t="0"/>
          <a:stretch/>
        </p:blipFill>
        <p:spPr>
          <a:xfrm>
            <a:off x="508233" y="6217633"/>
            <a:ext cx="462167" cy="465692"/>
          </a:xfrm>
          <a:prstGeom prst="rect">
            <a:avLst/>
          </a:prstGeom>
          <a:noFill/>
          <a:ln>
            <a:noFill/>
          </a:ln>
        </p:spPr>
      </p:pic>
      <p:sp>
        <p:nvSpPr>
          <p:cNvPr id="351" name="Google Shape;351;g2b4d6e86589_2_1217"/>
          <p:cNvSpPr txBox="1"/>
          <p:nvPr>
            <p:ph idx="1" type="subTitle"/>
          </p:nvPr>
        </p:nvSpPr>
        <p:spPr>
          <a:xfrm>
            <a:off x="6674525" y="3805367"/>
            <a:ext cx="43683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sp>
        <p:nvSpPr>
          <p:cNvPr id="352" name="Google Shape;352;g2b4d6e86589_2_1217"/>
          <p:cNvSpPr txBox="1"/>
          <p:nvPr>
            <p:ph idx="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3" name="Google Shape;353;g2b4d6e86589_2_1217"/>
          <p:cNvSpPr/>
          <p:nvPr/>
        </p:nvSpPr>
        <p:spPr>
          <a:xfrm>
            <a:off x="0" y="-8467"/>
            <a:ext cx="6096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354" name="Google Shape;354;g2b4d6e86589_2_1217"/>
          <p:cNvCxnSpPr/>
          <p:nvPr/>
        </p:nvCxnSpPr>
        <p:spPr>
          <a:xfrm>
            <a:off x="6888800" y="3556900"/>
            <a:ext cx="4617600" cy="0"/>
          </a:xfrm>
          <a:prstGeom prst="straightConnector1">
            <a:avLst/>
          </a:prstGeom>
          <a:noFill/>
          <a:ln cap="flat" cmpd="sng" w="9525">
            <a:solidFill>
              <a:srgbClr val="CC4125"/>
            </a:solidFill>
            <a:prstDash val="solid"/>
            <a:round/>
            <a:headEnd len="sm" w="sm" type="none"/>
            <a:tailEnd len="sm" w="sm" type="none"/>
          </a:ln>
        </p:spPr>
      </p:cxnSp>
      <p:sp>
        <p:nvSpPr>
          <p:cNvPr id="355" name="Google Shape;355;g2b4d6e86589_2_1217"/>
          <p:cNvSpPr txBox="1"/>
          <p:nvPr>
            <p:ph idx="3" type="title"/>
          </p:nvPr>
        </p:nvSpPr>
        <p:spPr>
          <a:xfrm>
            <a:off x="508233" y="742333"/>
            <a:ext cx="49800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accent6"/>
              </a:buClr>
              <a:buSzPts val="4100"/>
              <a:buNone/>
              <a:defRPr sz="4100">
                <a:solidFill>
                  <a:schemeClr val="accent6"/>
                </a:solidFill>
              </a:defRPr>
            </a:lvl1pPr>
            <a:lvl2pPr lvl="1" algn="l">
              <a:lnSpc>
                <a:spcPct val="100000"/>
              </a:lnSpc>
              <a:spcBef>
                <a:spcPts val="0"/>
              </a:spcBef>
              <a:spcAft>
                <a:spcPts val="0"/>
              </a:spcAft>
              <a:buClr>
                <a:schemeClr val="accent6"/>
              </a:buClr>
              <a:buSzPts val="4100"/>
              <a:buNone/>
              <a:defRPr sz="4100">
                <a:solidFill>
                  <a:schemeClr val="accent6"/>
                </a:solidFill>
              </a:defRPr>
            </a:lvl2pPr>
            <a:lvl3pPr lvl="2" algn="l">
              <a:lnSpc>
                <a:spcPct val="100000"/>
              </a:lnSpc>
              <a:spcBef>
                <a:spcPts val="0"/>
              </a:spcBef>
              <a:spcAft>
                <a:spcPts val="0"/>
              </a:spcAft>
              <a:buClr>
                <a:schemeClr val="accent6"/>
              </a:buClr>
              <a:buSzPts val="4100"/>
              <a:buNone/>
              <a:defRPr sz="4100">
                <a:solidFill>
                  <a:schemeClr val="accent6"/>
                </a:solidFill>
              </a:defRPr>
            </a:lvl3pPr>
            <a:lvl4pPr lvl="3" algn="l">
              <a:lnSpc>
                <a:spcPct val="100000"/>
              </a:lnSpc>
              <a:spcBef>
                <a:spcPts val="0"/>
              </a:spcBef>
              <a:spcAft>
                <a:spcPts val="0"/>
              </a:spcAft>
              <a:buClr>
                <a:schemeClr val="accent6"/>
              </a:buClr>
              <a:buSzPts val="4100"/>
              <a:buNone/>
              <a:defRPr sz="4100">
                <a:solidFill>
                  <a:schemeClr val="accent6"/>
                </a:solidFill>
              </a:defRPr>
            </a:lvl4pPr>
            <a:lvl5pPr lvl="4" algn="l">
              <a:lnSpc>
                <a:spcPct val="100000"/>
              </a:lnSpc>
              <a:spcBef>
                <a:spcPts val="0"/>
              </a:spcBef>
              <a:spcAft>
                <a:spcPts val="0"/>
              </a:spcAft>
              <a:buClr>
                <a:schemeClr val="accent6"/>
              </a:buClr>
              <a:buSzPts val="4100"/>
              <a:buNone/>
              <a:defRPr sz="4100">
                <a:solidFill>
                  <a:schemeClr val="accent6"/>
                </a:solidFill>
              </a:defRPr>
            </a:lvl5pPr>
            <a:lvl6pPr lvl="5" algn="l">
              <a:lnSpc>
                <a:spcPct val="100000"/>
              </a:lnSpc>
              <a:spcBef>
                <a:spcPts val="0"/>
              </a:spcBef>
              <a:spcAft>
                <a:spcPts val="0"/>
              </a:spcAft>
              <a:buClr>
                <a:schemeClr val="accent6"/>
              </a:buClr>
              <a:buSzPts val="4100"/>
              <a:buNone/>
              <a:defRPr sz="4100">
                <a:solidFill>
                  <a:schemeClr val="accent6"/>
                </a:solidFill>
              </a:defRPr>
            </a:lvl6pPr>
            <a:lvl7pPr lvl="6" algn="l">
              <a:lnSpc>
                <a:spcPct val="100000"/>
              </a:lnSpc>
              <a:spcBef>
                <a:spcPts val="0"/>
              </a:spcBef>
              <a:spcAft>
                <a:spcPts val="0"/>
              </a:spcAft>
              <a:buClr>
                <a:schemeClr val="accent6"/>
              </a:buClr>
              <a:buSzPts val="4100"/>
              <a:buNone/>
              <a:defRPr sz="4100">
                <a:solidFill>
                  <a:schemeClr val="accent6"/>
                </a:solidFill>
              </a:defRPr>
            </a:lvl7pPr>
            <a:lvl8pPr lvl="7" algn="l">
              <a:lnSpc>
                <a:spcPct val="100000"/>
              </a:lnSpc>
              <a:spcBef>
                <a:spcPts val="0"/>
              </a:spcBef>
              <a:spcAft>
                <a:spcPts val="0"/>
              </a:spcAft>
              <a:buClr>
                <a:schemeClr val="accent6"/>
              </a:buClr>
              <a:buSzPts val="4100"/>
              <a:buNone/>
              <a:defRPr sz="4100">
                <a:solidFill>
                  <a:schemeClr val="accent6"/>
                </a:solidFill>
              </a:defRPr>
            </a:lvl8pPr>
            <a:lvl9pPr lvl="8" algn="l">
              <a:lnSpc>
                <a:spcPct val="100000"/>
              </a:lnSpc>
              <a:spcBef>
                <a:spcPts val="0"/>
              </a:spcBef>
              <a:spcAft>
                <a:spcPts val="0"/>
              </a:spcAft>
              <a:buClr>
                <a:schemeClr val="accent6"/>
              </a:buClr>
              <a:buSzPts val="4100"/>
              <a:buNone/>
              <a:defRPr sz="4100">
                <a:solidFill>
                  <a:schemeClr val="accent6"/>
                </a:solidFill>
              </a:defRPr>
            </a:lvl9pPr>
          </a:lstStyle>
          <a:p/>
        </p:txBody>
      </p:sp>
      <p:sp>
        <p:nvSpPr>
          <p:cNvPr id="356" name="Google Shape;356;g2b4d6e86589_2_1217"/>
          <p:cNvSpPr txBox="1"/>
          <p:nvPr>
            <p:ph idx="4" type="subTitle"/>
          </p:nvPr>
        </p:nvSpPr>
        <p:spPr>
          <a:xfrm>
            <a:off x="508225" y="3805367"/>
            <a:ext cx="43683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SzPts val="2300"/>
              <a:buNone/>
              <a:defRPr sz="2300"/>
            </a:lvl1pPr>
            <a:lvl2pPr lvl="1" algn="l">
              <a:lnSpc>
                <a:spcPct val="115000"/>
              </a:lnSpc>
              <a:spcBef>
                <a:spcPts val="0"/>
              </a:spcBef>
              <a:spcAft>
                <a:spcPts val="0"/>
              </a:spcAft>
              <a:buSzPts val="2300"/>
              <a:buNone/>
              <a:defRPr sz="2300"/>
            </a:lvl2pPr>
            <a:lvl3pPr lvl="2" algn="l">
              <a:lnSpc>
                <a:spcPct val="115000"/>
              </a:lnSpc>
              <a:spcBef>
                <a:spcPts val="0"/>
              </a:spcBef>
              <a:spcAft>
                <a:spcPts val="0"/>
              </a:spcAft>
              <a:buSzPts val="2300"/>
              <a:buNone/>
              <a:defRPr sz="2300"/>
            </a:lvl3pPr>
            <a:lvl4pPr lvl="3" algn="l">
              <a:lnSpc>
                <a:spcPct val="115000"/>
              </a:lnSpc>
              <a:spcBef>
                <a:spcPts val="0"/>
              </a:spcBef>
              <a:spcAft>
                <a:spcPts val="0"/>
              </a:spcAft>
              <a:buSzPts val="2300"/>
              <a:buNone/>
              <a:defRPr sz="2300"/>
            </a:lvl4pPr>
            <a:lvl5pPr lvl="4" algn="l">
              <a:lnSpc>
                <a:spcPct val="115000"/>
              </a:lnSpc>
              <a:spcBef>
                <a:spcPts val="0"/>
              </a:spcBef>
              <a:spcAft>
                <a:spcPts val="0"/>
              </a:spcAft>
              <a:buSzPts val="2300"/>
              <a:buNone/>
              <a:defRPr sz="2300"/>
            </a:lvl5pPr>
            <a:lvl6pPr lvl="5" algn="l">
              <a:lnSpc>
                <a:spcPct val="115000"/>
              </a:lnSpc>
              <a:spcBef>
                <a:spcPts val="0"/>
              </a:spcBef>
              <a:spcAft>
                <a:spcPts val="0"/>
              </a:spcAft>
              <a:buSzPts val="2300"/>
              <a:buNone/>
              <a:defRPr sz="2300"/>
            </a:lvl6pPr>
            <a:lvl7pPr lvl="6" algn="l">
              <a:lnSpc>
                <a:spcPct val="115000"/>
              </a:lnSpc>
              <a:spcBef>
                <a:spcPts val="0"/>
              </a:spcBef>
              <a:spcAft>
                <a:spcPts val="0"/>
              </a:spcAft>
              <a:buSzPts val="2300"/>
              <a:buNone/>
              <a:defRPr sz="2300"/>
            </a:lvl7pPr>
            <a:lvl8pPr lvl="7" algn="l">
              <a:lnSpc>
                <a:spcPct val="115000"/>
              </a:lnSpc>
              <a:spcBef>
                <a:spcPts val="0"/>
              </a:spcBef>
              <a:spcAft>
                <a:spcPts val="0"/>
              </a:spcAft>
              <a:buSzPts val="2300"/>
              <a:buNone/>
              <a:defRPr sz="2300"/>
            </a:lvl8pPr>
            <a:lvl9pPr lvl="8" algn="l">
              <a:lnSpc>
                <a:spcPct val="115000"/>
              </a:lnSpc>
              <a:spcBef>
                <a:spcPts val="0"/>
              </a:spcBef>
              <a:spcAft>
                <a:spcPts val="0"/>
              </a:spcAft>
              <a:buSzPts val="2300"/>
              <a:buNone/>
              <a:defRPr sz="2300"/>
            </a:lvl9pPr>
          </a:lstStyle>
          <a:p/>
        </p:txBody>
      </p:sp>
      <p:cxnSp>
        <p:nvCxnSpPr>
          <p:cNvPr id="357" name="Google Shape;357;g2b4d6e86589_2_1217"/>
          <p:cNvCxnSpPr/>
          <p:nvPr/>
        </p:nvCxnSpPr>
        <p:spPr>
          <a:xfrm>
            <a:off x="722500" y="3556900"/>
            <a:ext cx="4617600" cy="0"/>
          </a:xfrm>
          <a:prstGeom prst="straightConnector1">
            <a:avLst/>
          </a:prstGeom>
          <a:noFill/>
          <a:ln cap="flat" cmpd="sng" w="9525">
            <a:solidFill>
              <a:srgbClr val="B8B8B8"/>
            </a:solidFill>
            <a:prstDash val="solid"/>
            <a:round/>
            <a:headEnd len="sm" w="sm" type="none"/>
            <a:tailEnd len="sm" w="sm" type="none"/>
          </a:ln>
        </p:spPr>
      </p:cxnSp>
      <p:pic>
        <p:nvPicPr>
          <p:cNvPr id="358" name="Google Shape;358;g2b4d6e86589_2_1217"/>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al—Plain">
  <p:cSld name="SECTION_HEADER_1_2_1_2">
    <p:bg>
      <p:bgPr>
        <a:solidFill>
          <a:schemeClr val="accent6"/>
        </a:solidFill>
      </p:bgPr>
    </p:bg>
    <p:spTree>
      <p:nvGrpSpPr>
        <p:cNvPr id="359" name="Shape 359"/>
        <p:cNvGrpSpPr/>
        <p:nvPr/>
      </p:nvGrpSpPr>
      <p:grpSpPr>
        <a:xfrm>
          <a:off x="0" y="0"/>
          <a:ext cx="0" cy="0"/>
          <a:chOff x="0" y="0"/>
          <a:chExt cx="0" cy="0"/>
        </a:xfrm>
      </p:grpSpPr>
      <p:sp>
        <p:nvSpPr>
          <p:cNvPr id="360" name="Google Shape;360;g2b4d6e86589_2_1229"/>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1" name="Google Shape;361;g2b4d6e86589_2_1229"/>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 Section Header 1">
  <p:cSld name="SECTION_HEADER_1_1">
    <p:bg>
      <p:bgPr>
        <a:solidFill>
          <a:schemeClr val="accent5"/>
        </a:solidFill>
      </p:bgPr>
    </p:bg>
    <p:spTree>
      <p:nvGrpSpPr>
        <p:cNvPr id="362" name="Shape 362"/>
        <p:cNvGrpSpPr/>
        <p:nvPr/>
      </p:nvGrpSpPr>
      <p:grpSpPr>
        <a:xfrm>
          <a:off x="0" y="0"/>
          <a:ext cx="0" cy="0"/>
          <a:chOff x="0" y="0"/>
          <a:chExt cx="0" cy="0"/>
        </a:xfrm>
      </p:grpSpPr>
      <p:sp>
        <p:nvSpPr>
          <p:cNvPr id="363" name="Google Shape;363;g2b4d6e86589_2_1232"/>
          <p:cNvSpPr/>
          <p:nvPr/>
        </p:nvSpPr>
        <p:spPr>
          <a:xfrm>
            <a:off x="6406433" y="2465367"/>
            <a:ext cx="12315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4" name="Google Shape;364;g2b4d6e86589_2_1232"/>
          <p:cNvSpPr/>
          <p:nvPr/>
        </p:nvSpPr>
        <p:spPr>
          <a:xfrm>
            <a:off x="7638116" y="2465367"/>
            <a:ext cx="12315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5" name="Google Shape;365;g2b4d6e86589_2_1232"/>
          <p:cNvSpPr/>
          <p:nvPr/>
        </p:nvSpPr>
        <p:spPr>
          <a:xfrm>
            <a:off x="8869800" y="2465367"/>
            <a:ext cx="12315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6" name="Google Shape;366;g2b4d6e86589_2_1232"/>
          <p:cNvSpPr/>
          <p:nvPr/>
        </p:nvSpPr>
        <p:spPr>
          <a:xfrm>
            <a:off x="10101483" y="2465367"/>
            <a:ext cx="12315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67" name="Google Shape;367;g2b4d6e86589_2_1232"/>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8" name="Google Shape;368;g2b4d6e86589_2_1232"/>
          <p:cNvSpPr txBox="1"/>
          <p:nvPr>
            <p:ph type="title"/>
          </p:nvPr>
        </p:nvSpPr>
        <p:spPr>
          <a:xfrm>
            <a:off x="6284233" y="2723000"/>
            <a:ext cx="5121600" cy="28848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sp>
        <p:nvSpPr>
          <p:cNvPr id="369" name="Google Shape;369;g2b4d6e86589_2_1232"/>
          <p:cNvSpPr/>
          <p:nvPr>
            <p:ph idx="2" type="pic"/>
          </p:nvPr>
        </p:nvSpPr>
        <p:spPr>
          <a:xfrm>
            <a:off x="0" y="0"/>
            <a:ext cx="6096000" cy="6858000"/>
          </a:xfrm>
          <a:prstGeom prst="rect">
            <a:avLst/>
          </a:prstGeom>
          <a:noFill/>
          <a:ln>
            <a:noFill/>
          </a:ln>
        </p:spPr>
      </p:sp>
      <p:pic>
        <p:nvPicPr>
          <p:cNvPr id="370" name="Google Shape;370;g2b4d6e86589_2_1232"/>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Section Header 2 or Callout">
  <p:cSld name="SECTION_HEADER_1_1_2">
    <p:bg>
      <p:bgPr>
        <a:solidFill>
          <a:schemeClr val="accent5"/>
        </a:solidFill>
      </p:bgPr>
    </p:bg>
    <p:spTree>
      <p:nvGrpSpPr>
        <p:cNvPr id="371" name="Shape 371"/>
        <p:cNvGrpSpPr/>
        <p:nvPr/>
      </p:nvGrpSpPr>
      <p:grpSpPr>
        <a:xfrm>
          <a:off x="0" y="0"/>
          <a:ext cx="0" cy="0"/>
          <a:chOff x="0" y="0"/>
          <a:chExt cx="0" cy="0"/>
        </a:xfrm>
      </p:grpSpPr>
      <p:sp>
        <p:nvSpPr>
          <p:cNvPr id="372" name="Google Shape;372;g2b4d6e86589_2_1241"/>
          <p:cNvSpPr/>
          <p:nvPr>
            <p:ph idx="2" type="pic"/>
          </p:nvPr>
        </p:nvSpPr>
        <p:spPr>
          <a:xfrm>
            <a:off x="8134033" y="0"/>
            <a:ext cx="4058100" cy="6858000"/>
          </a:xfrm>
          <a:prstGeom prst="rect">
            <a:avLst/>
          </a:prstGeom>
          <a:noFill/>
          <a:ln>
            <a:noFill/>
          </a:ln>
        </p:spPr>
      </p:sp>
      <p:sp>
        <p:nvSpPr>
          <p:cNvPr id="373" name="Google Shape;373;g2b4d6e86589_2_1241"/>
          <p:cNvSpPr txBox="1"/>
          <p:nvPr>
            <p:ph type="title"/>
          </p:nvPr>
        </p:nvSpPr>
        <p:spPr>
          <a:xfrm>
            <a:off x="845000" y="471033"/>
            <a:ext cx="5511900" cy="2694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4100"/>
              <a:buNone/>
              <a:defRPr sz="4100">
                <a:solidFill>
                  <a:schemeClr val="lt1"/>
                </a:solidFill>
              </a:defRPr>
            </a:lvl1pPr>
            <a:lvl2pPr lvl="1" algn="l">
              <a:lnSpc>
                <a:spcPct val="100000"/>
              </a:lnSpc>
              <a:spcBef>
                <a:spcPts val="0"/>
              </a:spcBef>
              <a:spcAft>
                <a:spcPts val="0"/>
              </a:spcAft>
              <a:buClr>
                <a:schemeClr val="lt1"/>
              </a:buClr>
              <a:buSzPts val="4100"/>
              <a:buNone/>
              <a:defRPr sz="4100">
                <a:solidFill>
                  <a:schemeClr val="lt1"/>
                </a:solidFill>
              </a:defRPr>
            </a:lvl2pPr>
            <a:lvl3pPr lvl="2" algn="l">
              <a:lnSpc>
                <a:spcPct val="100000"/>
              </a:lnSpc>
              <a:spcBef>
                <a:spcPts val="0"/>
              </a:spcBef>
              <a:spcAft>
                <a:spcPts val="0"/>
              </a:spcAft>
              <a:buClr>
                <a:schemeClr val="lt1"/>
              </a:buClr>
              <a:buSzPts val="4100"/>
              <a:buNone/>
              <a:defRPr sz="4100">
                <a:solidFill>
                  <a:schemeClr val="lt1"/>
                </a:solidFill>
              </a:defRPr>
            </a:lvl3pPr>
            <a:lvl4pPr lvl="3" algn="l">
              <a:lnSpc>
                <a:spcPct val="100000"/>
              </a:lnSpc>
              <a:spcBef>
                <a:spcPts val="0"/>
              </a:spcBef>
              <a:spcAft>
                <a:spcPts val="0"/>
              </a:spcAft>
              <a:buClr>
                <a:schemeClr val="lt1"/>
              </a:buClr>
              <a:buSzPts val="4100"/>
              <a:buNone/>
              <a:defRPr sz="4100">
                <a:solidFill>
                  <a:schemeClr val="lt1"/>
                </a:solidFill>
              </a:defRPr>
            </a:lvl4pPr>
            <a:lvl5pPr lvl="4" algn="l">
              <a:lnSpc>
                <a:spcPct val="100000"/>
              </a:lnSpc>
              <a:spcBef>
                <a:spcPts val="0"/>
              </a:spcBef>
              <a:spcAft>
                <a:spcPts val="0"/>
              </a:spcAft>
              <a:buClr>
                <a:schemeClr val="lt1"/>
              </a:buClr>
              <a:buSzPts val="4100"/>
              <a:buNone/>
              <a:defRPr sz="4100">
                <a:solidFill>
                  <a:schemeClr val="lt1"/>
                </a:solidFill>
              </a:defRPr>
            </a:lvl5pPr>
            <a:lvl6pPr lvl="5" algn="l">
              <a:lnSpc>
                <a:spcPct val="100000"/>
              </a:lnSpc>
              <a:spcBef>
                <a:spcPts val="0"/>
              </a:spcBef>
              <a:spcAft>
                <a:spcPts val="0"/>
              </a:spcAft>
              <a:buClr>
                <a:schemeClr val="lt1"/>
              </a:buClr>
              <a:buSzPts val="4100"/>
              <a:buNone/>
              <a:defRPr sz="4100">
                <a:solidFill>
                  <a:schemeClr val="lt1"/>
                </a:solidFill>
              </a:defRPr>
            </a:lvl6pPr>
            <a:lvl7pPr lvl="6" algn="l">
              <a:lnSpc>
                <a:spcPct val="100000"/>
              </a:lnSpc>
              <a:spcBef>
                <a:spcPts val="0"/>
              </a:spcBef>
              <a:spcAft>
                <a:spcPts val="0"/>
              </a:spcAft>
              <a:buClr>
                <a:schemeClr val="lt1"/>
              </a:buClr>
              <a:buSzPts val="4100"/>
              <a:buNone/>
              <a:defRPr sz="4100">
                <a:solidFill>
                  <a:schemeClr val="lt1"/>
                </a:solidFill>
              </a:defRPr>
            </a:lvl7pPr>
            <a:lvl8pPr lvl="7" algn="l">
              <a:lnSpc>
                <a:spcPct val="100000"/>
              </a:lnSpc>
              <a:spcBef>
                <a:spcPts val="0"/>
              </a:spcBef>
              <a:spcAft>
                <a:spcPts val="0"/>
              </a:spcAft>
              <a:buClr>
                <a:schemeClr val="lt1"/>
              </a:buClr>
              <a:buSzPts val="4100"/>
              <a:buNone/>
              <a:defRPr sz="4100">
                <a:solidFill>
                  <a:schemeClr val="lt1"/>
                </a:solidFill>
              </a:defRPr>
            </a:lvl8pPr>
            <a:lvl9pPr lvl="8" algn="l">
              <a:lnSpc>
                <a:spcPct val="100000"/>
              </a:lnSpc>
              <a:spcBef>
                <a:spcPts val="0"/>
              </a:spcBef>
              <a:spcAft>
                <a:spcPts val="0"/>
              </a:spcAft>
              <a:buClr>
                <a:schemeClr val="lt1"/>
              </a:buClr>
              <a:buSzPts val="4100"/>
              <a:buNone/>
              <a:defRPr sz="4100">
                <a:solidFill>
                  <a:schemeClr val="lt1"/>
                </a:solidFill>
              </a:defRPr>
            </a:lvl9pPr>
          </a:lstStyle>
          <a:p/>
        </p:txBody>
      </p:sp>
      <p:pic>
        <p:nvPicPr>
          <p:cNvPr id="374" name="Google Shape;374;g2b4d6e86589_2_1241"/>
          <p:cNvPicPr preferRelativeResize="0"/>
          <p:nvPr/>
        </p:nvPicPr>
        <p:blipFill rotWithShape="1">
          <a:blip r:embed="rId2">
            <a:alphaModFix/>
          </a:blip>
          <a:srcRect b="0" l="0" r="0" t="0"/>
          <a:stretch/>
        </p:blipFill>
        <p:spPr>
          <a:xfrm>
            <a:off x="1007700" y="648347"/>
            <a:ext cx="691533" cy="696800"/>
          </a:xfrm>
          <a:prstGeom prst="rect">
            <a:avLst/>
          </a:prstGeom>
          <a:noFill/>
          <a:ln>
            <a:noFill/>
          </a:ln>
        </p:spPr>
      </p:pic>
      <p:sp>
        <p:nvSpPr>
          <p:cNvPr id="375" name="Google Shape;375;g2b4d6e86589_2_1241"/>
          <p:cNvSpPr txBox="1"/>
          <p:nvPr>
            <p:ph idx="1" type="subTitle"/>
          </p:nvPr>
        </p:nvSpPr>
        <p:spPr>
          <a:xfrm>
            <a:off x="846151" y="3662633"/>
            <a:ext cx="5186700" cy="960000"/>
          </a:xfrm>
          <a:prstGeom prst="rect">
            <a:avLst/>
          </a:prstGeom>
          <a:noFill/>
          <a:ln>
            <a:noFill/>
          </a:ln>
        </p:spPr>
        <p:txBody>
          <a:bodyPr anchorCtr="0" anchor="t" bIns="121900" lIns="121900" spcFirstLastPara="1" rIns="121900" wrap="square" tIns="121900">
            <a:noAutofit/>
          </a:bodyPr>
          <a:lstStyle>
            <a:lvl1pPr lvl="0" algn="l">
              <a:lnSpc>
                <a:spcPct val="115000"/>
              </a:lnSpc>
              <a:spcBef>
                <a:spcPts val="0"/>
              </a:spcBef>
              <a:spcAft>
                <a:spcPts val="0"/>
              </a:spcAft>
              <a:buClr>
                <a:schemeClr val="lt1"/>
              </a:buClr>
              <a:buSzPts val="2300"/>
              <a:buNone/>
              <a:defRPr sz="2300">
                <a:solidFill>
                  <a:schemeClr val="lt1"/>
                </a:solidFill>
              </a:defRPr>
            </a:lvl1pPr>
            <a:lvl2pPr lvl="1" algn="l">
              <a:lnSpc>
                <a:spcPct val="115000"/>
              </a:lnSpc>
              <a:spcBef>
                <a:spcPts val="0"/>
              </a:spcBef>
              <a:spcAft>
                <a:spcPts val="0"/>
              </a:spcAft>
              <a:buClr>
                <a:schemeClr val="lt1"/>
              </a:buClr>
              <a:buSzPts val="2300"/>
              <a:buNone/>
              <a:defRPr sz="2300">
                <a:solidFill>
                  <a:schemeClr val="lt1"/>
                </a:solidFill>
              </a:defRPr>
            </a:lvl2pPr>
            <a:lvl3pPr lvl="2" algn="l">
              <a:lnSpc>
                <a:spcPct val="115000"/>
              </a:lnSpc>
              <a:spcBef>
                <a:spcPts val="0"/>
              </a:spcBef>
              <a:spcAft>
                <a:spcPts val="0"/>
              </a:spcAft>
              <a:buClr>
                <a:schemeClr val="lt1"/>
              </a:buClr>
              <a:buSzPts val="2300"/>
              <a:buNone/>
              <a:defRPr sz="2300">
                <a:solidFill>
                  <a:schemeClr val="lt1"/>
                </a:solidFill>
              </a:defRPr>
            </a:lvl3pPr>
            <a:lvl4pPr lvl="3" algn="l">
              <a:lnSpc>
                <a:spcPct val="115000"/>
              </a:lnSpc>
              <a:spcBef>
                <a:spcPts val="0"/>
              </a:spcBef>
              <a:spcAft>
                <a:spcPts val="0"/>
              </a:spcAft>
              <a:buClr>
                <a:schemeClr val="lt1"/>
              </a:buClr>
              <a:buSzPts val="2300"/>
              <a:buNone/>
              <a:defRPr sz="2300">
                <a:solidFill>
                  <a:schemeClr val="lt1"/>
                </a:solidFill>
              </a:defRPr>
            </a:lvl4pPr>
            <a:lvl5pPr lvl="4" algn="l">
              <a:lnSpc>
                <a:spcPct val="115000"/>
              </a:lnSpc>
              <a:spcBef>
                <a:spcPts val="0"/>
              </a:spcBef>
              <a:spcAft>
                <a:spcPts val="0"/>
              </a:spcAft>
              <a:buClr>
                <a:schemeClr val="lt1"/>
              </a:buClr>
              <a:buSzPts val="2300"/>
              <a:buNone/>
              <a:defRPr sz="2300">
                <a:solidFill>
                  <a:schemeClr val="lt1"/>
                </a:solidFill>
              </a:defRPr>
            </a:lvl5pPr>
            <a:lvl6pPr lvl="5" algn="l">
              <a:lnSpc>
                <a:spcPct val="115000"/>
              </a:lnSpc>
              <a:spcBef>
                <a:spcPts val="0"/>
              </a:spcBef>
              <a:spcAft>
                <a:spcPts val="0"/>
              </a:spcAft>
              <a:buClr>
                <a:schemeClr val="lt1"/>
              </a:buClr>
              <a:buSzPts val="2300"/>
              <a:buNone/>
              <a:defRPr sz="2300">
                <a:solidFill>
                  <a:schemeClr val="lt1"/>
                </a:solidFill>
              </a:defRPr>
            </a:lvl6pPr>
            <a:lvl7pPr lvl="6" algn="l">
              <a:lnSpc>
                <a:spcPct val="115000"/>
              </a:lnSpc>
              <a:spcBef>
                <a:spcPts val="0"/>
              </a:spcBef>
              <a:spcAft>
                <a:spcPts val="0"/>
              </a:spcAft>
              <a:buClr>
                <a:schemeClr val="lt1"/>
              </a:buClr>
              <a:buSzPts val="2300"/>
              <a:buNone/>
              <a:defRPr sz="2300">
                <a:solidFill>
                  <a:schemeClr val="lt1"/>
                </a:solidFill>
              </a:defRPr>
            </a:lvl7pPr>
            <a:lvl8pPr lvl="7" algn="l">
              <a:lnSpc>
                <a:spcPct val="115000"/>
              </a:lnSpc>
              <a:spcBef>
                <a:spcPts val="0"/>
              </a:spcBef>
              <a:spcAft>
                <a:spcPts val="0"/>
              </a:spcAft>
              <a:buClr>
                <a:schemeClr val="lt1"/>
              </a:buClr>
              <a:buSzPts val="2300"/>
              <a:buNone/>
              <a:defRPr sz="2300">
                <a:solidFill>
                  <a:schemeClr val="lt1"/>
                </a:solidFill>
              </a:defRPr>
            </a:lvl8pPr>
            <a:lvl9pPr lvl="8" algn="l">
              <a:lnSpc>
                <a:spcPct val="115000"/>
              </a:lnSpc>
              <a:spcBef>
                <a:spcPts val="0"/>
              </a:spcBef>
              <a:spcAft>
                <a:spcPts val="0"/>
              </a:spcAft>
              <a:buClr>
                <a:schemeClr val="lt1"/>
              </a:buClr>
              <a:buSzPts val="2300"/>
              <a:buNone/>
              <a:defRPr sz="2300">
                <a:solidFill>
                  <a:schemeClr val="lt1"/>
                </a:solidFill>
              </a:defRPr>
            </a:lvl9pPr>
          </a:lstStyle>
          <a:p/>
        </p:txBody>
      </p:sp>
      <p:cxnSp>
        <p:nvCxnSpPr>
          <p:cNvPr id="376" name="Google Shape;376;g2b4d6e86589_2_1241"/>
          <p:cNvCxnSpPr/>
          <p:nvPr/>
        </p:nvCxnSpPr>
        <p:spPr>
          <a:xfrm>
            <a:off x="1007691" y="3429197"/>
            <a:ext cx="5804100" cy="0"/>
          </a:xfrm>
          <a:prstGeom prst="straightConnector1">
            <a:avLst/>
          </a:prstGeom>
          <a:noFill/>
          <a:ln cap="flat" cmpd="sng" w="9525">
            <a:solidFill>
              <a:schemeClr val="lt1"/>
            </a:solidFill>
            <a:prstDash val="solid"/>
            <a:round/>
            <a:headEnd len="sm" w="sm" type="none"/>
            <a:tailEnd len="sm" w="sm" type="none"/>
          </a:ln>
        </p:spPr>
      </p:cxnSp>
      <p:grpSp>
        <p:nvGrpSpPr>
          <p:cNvPr id="377" name="Google Shape;377;g2b4d6e86589_2_1241"/>
          <p:cNvGrpSpPr/>
          <p:nvPr/>
        </p:nvGrpSpPr>
        <p:grpSpPr>
          <a:xfrm rot="-5400000">
            <a:off x="-3340363" y="3341036"/>
            <a:ext cx="6857896" cy="176770"/>
            <a:chOff x="4804825" y="1849025"/>
            <a:chExt cx="3694987" cy="58800"/>
          </a:xfrm>
        </p:grpSpPr>
        <p:sp>
          <p:nvSpPr>
            <p:cNvPr id="378" name="Google Shape;378;g2b4d6e86589_2_1241"/>
            <p:cNvSpPr/>
            <p:nvPr/>
          </p:nvSpPr>
          <p:spPr>
            <a:xfrm>
              <a:off x="4804825" y="1849025"/>
              <a:ext cx="923700" cy="588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79" name="Google Shape;379;g2b4d6e86589_2_1241"/>
            <p:cNvSpPr/>
            <p:nvPr/>
          </p:nvSpPr>
          <p:spPr>
            <a:xfrm>
              <a:off x="5728587" y="1849025"/>
              <a:ext cx="923700" cy="5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0" name="Google Shape;380;g2b4d6e86589_2_1241"/>
            <p:cNvSpPr/>
            <p:nvPr/>
          </p:nvSpPr>
          <p:spPr>
            <a:xfrm>
              <a:off x="6652350" y="1849025"/>
              <a:ext cx="923700" cy="588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81" name="Google Shape;381;g2b4d6e86589_2_1241"/>
            <p:cNvSpPr/>
            <p:nvPr/>
          </p:nvSpPr>
          <p:spPr>
            <a:xfrm>
              <a:off x="7576112" y="1849025"/>
              <a:ext cx="923700" cy="588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382" name="Google Shape;382;g2b4d6e86589_2_1241"/>
          <p:cNvSpPr txBox="1"/>
          <p:nvPr>
            <p:ph idx="12" type="sldNum"/>
          </p:nvPr>
        </p:nvSpPr>
        <p:spPr>
          <a:xfrm>
            <a:off x="987656"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Plain">
  <p:cSld name="SECTION_HEADER_1_1_2_1_2">
    <p:bg>
      <p:bgPr>
        <a:solidFill>
          <a:schemeClr val="accent5"/>
        </a:solidFill>
      </p:bgPr>
    </p:bg>
    <p:spTree>
      <p:nvGrpSpPr>
        <p:cNvPr id="383" name="Shape 383"/>
        <p:cNvGrpSpPr/>
        <p:nvPr/>
      </p:nvGrpSpPr>
      <p:grpSpPr>
        <a:xfrm>
          <a:off x="0" y="0"/>
          <a:ext cx="0" cy="0"/>
          <a:chOff x="0" y="0"/>
          <a:chExt cx="0" cy="0"/>
        </a:xfrm>
      </p:grpSpPr>
      <p:sp>
        <p:nvSpPr>
          <p:cNvPr id="384" name="Google Shape;384;g2b4d6e86589_2_1253"/>
          <p:cNvSpPr txBox="1"/>
          <p:nvPr>
            <p:ph idx="12" type="sldNum"/>
          </p:nvPr>
        </p:nvSpPr>
        <p:spPr>
          <a:xfrm>
            <a:off x="11229823"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5" name="Google Shape;385;g2b4d6e86589_2_1253"/>
          <p:cNvPicPr preferRelativeResize="0"/>
          <p:nvPr/>
        </p:nvPicPr>
        <p:blipFill rotWithShape="1">
          <a:blip r:embed="rId2">
            <a:alphaModFix/>
          </a:blip>
          <a:srcRect b="0" l="0" r="0" t="0"/>
          <a:stretch/>
        </p:blipFill>
        <p:spPr>
          <a:xfrm>
            <a:off x="11249867" y="176547"/>
            <a:ext cx="691533" cy="6968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Beige Swoosh Only">
  <p:cSld name="TITLE_AND_BODY_1">
    <p:bg>
      <p:bgPr>
        <a:solidFill>
          <a:schemeClr val="lt1"/>
        </a:solidFill>
      </p:bgPr>
    </p:bg>
    <p:spTree>
      <p:nvGrpSpPr>
        <p:cNvPr id="386" name="Shape 386"/>
        <p:cNvGrpSpPr/>
        <p:nvPr/>
      </p:nvGrpSpPr>
      <p:grpSpPr>
        <a:xfrm>
          <a:off x="0" y="0"/>
          <a:ext cx="0" cy="0"/>
          <a:chOff x="0" y="0"/>
          <a:chExt cx="0" cy="0"/>
        </a:xfrm>
      </p:grpSpPr>
      <p:sp>
        <p:nvSpPr>
          <p:cNvPr id="387" name="Google Shape;387;g2b4d6e86589_2_125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388" name="Google Shape;388;g2b4d6e86589_2_125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algn="l">
              <a:lnSpc>
                <a:spcPct val="115000"/>
              </a:lnSpc>
              <a:spcBef>
                <a:spcPts val="0"/>
              </a:spcBef>
              <a:spcAft>
                <a:spcPts val="0"/>
              </a:spcAft>
              <a:buSzPts val="2700"/>
              <a:buChar char="●"/>
              <a:defRPr/>
            </a:lvl1pPr>
            <a:lvl2pPr indent="-361950" lvl="1" marL="914400" algn="l">
              <a:lnSpc>
                <a:spcPct val="115000"/>
              </a:lnSpc>
              <a:spcBef>
                <a:spcPts val="0"/>
              </a:spcBef>
              <a:spcAft>
                <a:spcPts val="0"/>
              </a:spcAft>
              <a:buSzPts val="21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389" name="Google Shape;389;g2b4d6e86589_2_125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90" name="Google Shape;390;g2b4d6e86589_2_1256"/>
          <p:cNvPicPr preferRelativeResize="0"/>
          <p:nvPr/>
        </p:nvPicPr>
        <p:blipFill rotWithShape="1">
          <a:blip r:embed="rId2">
            <a:alphaModFix/>
          </a:blip>
          <a:srcRect b="0" l="376" r="377" t="0"/>
          <a:stretch/>
        </p:blipFill>
        <p:spPr>
          <a:xfrm>
            <a:off x="10909533" y="6217637"/>
            <a:ext cx="462180" cy="4657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itle Slide 1">
  <p:cSld name="TITLE_1">
    <p:bg>
      <p:bgPr>
        <a:blipFill>
          <a:blip r:embed="rId2">
            <a:alphaModFix/>
          </a:blip>
          <a:stretch>
            <a:fillRect/>
          </a:stretch>
        </a:blipFill>
      </p:bgPr>
    </p:bg>
    <p:spTree>
      <p:nvGrpSpPr>
        <p:cNvPr id="391" name="Shape 391"/>
        <p:cNvGrpSpPr/>
        <p:nvPr/>
      </p:nvGrpSpPr>
      <p:grpSpPr>
        <a:xfrm>
          <a:off x="0" y="0"/>
          <a:ext cx="0" cy="0"/>
          <a:chOff x="0" y="0"/>
          <a:chExt cx="0" cy="0"/>
        </a:xfrm>
      </p:grpSpPr>
      <p:sp>
        <p:nvSpPr>
          <p:cNvPr id="392" name="Google Shape;392;g2b4d6e86589_2_1261"/>
          <p:cNvSpPr txBox="1"/>
          <p:nvPr>
            <p:ph type="ctrTitle"/>
          </p:nvPr>
        </p:nvSpPr>
        <p:spPr>
          <a:xfrm>
            <a:off x="4903480" y="699667"/>
            <a:ext cx="6872100" cy="2736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ctr">
              <a:lnSpc>
                <a:spcPct val="100000"/>
              </a:lnSpc>
              <a:spcBef>
                <a:spcPts val="0"/>
              </a:spcBef>
              <a:spcAft>
                <a:spcPts val="0"/>
              </a:spcAft>
              <a:buClr>
                <a:schemeClr val="lt1"/>
              </a:buClr>
              <a:buSzPts val="5600"/>
              <a:buNone/>
              <a:defRPr sz="5600">
                <a:solidFill>
                  <a:schemeClr val="lt1"/>
                </a:solidFill>
              </a:defRPr>
            </a:lvl2pPr>
            <a:lvl3pPr lvl="2" algn="ctr">
              <a:lnSpc>
                <a:spcPct val="100000"/>
              </a:lnSpc>
              <a:spcBef>
                <a:spcPts val="0"/>
              </a:spcBef>
              <a:spcAft>
                <a:spcPts val="0"/>
              </a:spcAft>
              <a:buClr>
                <a:schemeClr val="lt1"/>
              </a:buClr>
              <a:buSzPts val="5600"/>
              <a:buNone/>
              <a:defRPr sz="5600">
                <a:solidFill>
                  <a:schemeClr val="lt1"/>
                </a:solidFill>
              </a:defRPr>
            </a:lvl3pPr>
            <a:lvl4pPr lvl="3" algn="ctr">
              <a:lnSpc>
                <a:spcPct val="100000"/>
              </a:lnSpc>
              <a:spcBef>
                <a:spcPts val="0"/>
              </a:spcBef>
              <a:spcAft>
                <a:spcPts val="0"/>
              </a:spcAft>
              <a:buClr>
                <a:schemeClr val="lt1"/>
              </a:buClr>
              <a:buSzPts val="5600"/>
              <a:buNone/>
              <a:defRPr sz="5600">
                <a:solidFill>
                  <a:schemeClr val="lt1"/>
                </a:solidFill>
              </a:defRPr>
            </a:lvl4pPr>
            <a:lvl5pPr lvl="4" algn="ctr">
              <a:lnSpc>
                <a:spcPct val="100000"/>
              </a:lnSpc>
              <a:spcBef>
                <a:spcPts val="0"/>
              </a:spcBef>
              <a:spcAft>
                <a:spcPts val="0"/>
              </a:spcAft>
              <a:buClr>
                <a:schemeClr val="lt1"/>
              </a:buClr>
              <a:buSzPts val="5600"/>
              <a:buNone/>
              <a:defRPr sz="5600">
                <a:solidFill>
                  <a:schemeClr val="lt1"/>
                </a:solidFill>
              </a:defRPr>
            </a:lvl5pPr>
            <a:lvl6pPr lvl="5" algn="ctr">
              <a:lnSpc>
                <a:spcPct val="100000"/>
              </a:lnSpc>
              <a:spcBef>
                <a:spcPts val="0"/>
              </a:spcBef>
              <a:spcAft>
                <a:spcPts val="0"/>
              </a:spcAft>
              <a:buClr>
                <a:schemeClr val="lt1"/>
              </a:buClr>
              <a:buSzPts val="5600"/>
              <a:buNone/>
              <a:defRPr sz="5600">
                <a:solidFill>
                  <a:schemeClr val="lt1"/>
                </a:solidFill>
              </a:defRPr>
            </a:lvl6pPr>
            <a:lvl7pPr lvl="6" algn="ctr">
              <a:lnSpc>
                <a:spcPct val="100000"/>
              </a:lnSpc>
              <a:spcBef>
                <a:spcPts val="0"/>
              </a:spcBef>
              <a:spcAft>
                <a:spcPts val="0"/>
              </a:spcAft>
              <a:buClr>
                <a:schemeClr val="lt1"/>
              </a:buClr>
              <a:buSzPts val="5600"/>
              <a:buNone/>
              <a:defRPr sz="5600">
                <a:solidFill>
                  <a:schemeClr val="lt1"/>
                </a:solidFill>
              </a:defRPr>
            </a:lvl7pPr>
            <a:lvl8pPr lvl="7" algn="ctr">
              <a:lnSpc>
                <a:spcPct val="100000"/>
              </a:lnSpc>
              <a:spcBef>
                <a:spcPts val="0"/>
              </a:spcBef>
              <a:spcAft>
                <a:spcPts val="0"/>
              </a:spcAft>
              <a:buClr>
                <a:schemeClr val="lt1"/>
              </a:buClr>
              <a:buSzPts val="5600"/>
              <a:buNone/>
              <a:defRPr sz="5600">
                <a:solidFill>
                  <a:schemeClr val="lt1"/>
                </a:solidFill>
              </a:defRPr>
            </a:lvl8pPr>
            <a:lvl9pPr lvl="8" algn="ctr">
              <a:lnSpc>
                <a:spcPct val="100000"/>
              </a:lnSpc>
              <a:spcBef>
                <a:spcPts val="0"/>
              </a:spcBef>
              <a:spcAft>
                <a:spcPts val="0"/>
              </a:spcAft>
              <a:buClr>
                <a:schemeClr val="lt1"/>
              </a:buClr>
              <a:buSzPts val="5600"/>
              <a:buNone/>
              <a:defRPr sz="5600">
                <a:solidFill>
                  <a:schemeClr val="lt1"/>
                </a:solidFill>
              </a:defRPr>
            </a:lvl9pPr>
          </a:lstStyle>
          <a:p/>
        </p:txBody>
      </p:sp>
      <p:sp>
        <p:nvSpPr>
          <p:cNvPr id="393" name="Google Shape;393;g2b4d6e86589_2_1261"/>
          <p:cNvSpPr txBox="1"/>
          <p:nvPr>
            <p:ph idx="1" type="subTitle"/>
          </p:nvPr>
        </p:nvSpPr>
        <p:spPr>
          <a:xfrm>
            <a:off x="4903547" y="3499967"/>
            <a:ext cx="7209600" cy="1531500"/>
          </a:xfrm>
          <a:prstGeom prst="rect">
            <a:avLst/>
          </a:prstGeom>
          <a:noFill/>
          <a:ln>
            <a:noFill/>
          </a:ln>
        </p:spPr>
        <p:txBody>
          <a:bodyPr anchorCtr="0" anchor="t" bIns="121900" lIns="182875" spcFirstLastPara="1" rIns="121900" wrap="square" tIns="12190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4" name="Google Shape;394;g2b4d6e86589_2_1261"/>
          <p:cNvSpPr/>
          <p:nvPr/>
        </p:nvSpPr>
        <p:spPr>
          <a:xfrm>
            <a:off x="5040180" y="3389800"/>
            <a:ext cx="11853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95" name="Google Shape;395;g2b4d6e86589_2_1261"/>
          <p:cNvPicPr preferRelativeResize="0"/>
          <p:nvPr/>
        </p:nvPicPr>
        <p:blipFill rotWithShape="1">
          <a:blip r:embed="rId3">
            <a:alphaModFix/>
          </a:blip>
          <a:srcRect b="0" l="34581" r="25039" t="7347"/>
          <a:stretch/>
        </p:blipFill>
        <p:spPr>
          <a:xfrm>
            <a:off x="319967" y="3780533"/>
            <a:ext cx="2011668" cy="3077466"/>
          </a:xfrm>
          <a:prstGeom prst="rect">
            <a:avLst/>
          </a:prstGeom>
          <a:noFill/>
          <a:ln>
            <a:noFill/>
          </a:ln>
        </p:spPr>
      </p:pic>
      <p:pic>
        <p:nvPicPr>
          <p:cNvPr id="396" name="Google Shape;396;g2b4d6e86589_2_1261"/>
          <p:cNvPicPr preferRelativeResize="0"/>
          <p:nvPr/>
        </p:nvPicPr>
        <p:blipFill rotWithShape="1">
          <a:blip r:embed="rId4">
            <a:alphaModFix/>
          </a:blip>
          <a:srcRect b="0" l="5997" r="28885" t="0"/>
          <a:stretch/>
        </p:blipFill>
        <p:spPr>
          <a:xfrm>
            <a:off x="2458600" y="4798333"/>
            <a:ext cx="2011680" cy="2059668"/>
          </a:xfrm>
          <a:prstGeom prst="rect">
            <a:avLst/>
          </a:prstGeom>
          <a:noFill/>
          <a:ln>
            <a:noFill/>
          </a:ln>
        </p:spPr>
      </p:pic>
      <p:pic>
        <p:nvPicPr>
          <p:cNvPr id="397" name="Google Shape;397;g2b4d6e86589_2_1261"/>
          <p:cNvPicPr preferRelativeResize="0"/>
          <p:nvPr/>
        </p:nvPicPr>
        <p:blipFill rotWithShape="1">
          <a:blip r:embed="rId5">
            <a:alphaModFix/>
          </a:blip>
          <a:srcRect b="22554" l="28013" r="28344" t="7919"/>
          <a:stretch/>
        </p:blipFill>
        <p:spPr>
          <a:xfrm>
            <a:off x="2458600" y="0"/>
            <a:ext cx="2011680" cy="2059666"/>
          </a:xfrm>
          <a:prstGeom prst="rect">
            <a:avLst/>
          </a:prstGeom>
          <a:noFill/>
          <a:ln>
            <a:noFill/>
          </a:ln>
        </p:spPr>
      </p:pic>
      <p:pic>
        <p:nvPicPr>
          <p:cNvPr id="398" name="Google Shape;398;g2b4d6e86589_2_1261"/>
          <p:cNvPicPr preferRelativeResize="0"/>
          <p:nvPr/>
        </p:nvPicPr>
        <p:blipFill rotWithShape="1">
          <a:blip r:embed="rId6">
            <a:alphaModFix/>
          </a:blip>
          <a:srcRect b="0" l="31368" r="19607" t="7552"/>
          <a:stretch/>
        </p:blipFill>
        <p:spPr>
          <a:xfrm>
            <a:off x="2458600" y="2163900"/>
            <a:ext cx="2011680" cy="2530200"/>
          </a:xfrm>
          <a:prstGeom prst="rect">
            <a:avLst/>
          </a:prstGeom>
          <a:noFill/>
          <a:ln>
            <a:noFill/>
          </a:ln>
        </p:spPr>
      </p:pic>
      <p:pic>
        <p:nvPicPr>
          <p:cNvPr id="399" name="Google Shape;399;g2b4d6e86589_2_1261"/>
          <p:cNvPicPr preferRelativeResize="0"/>
          <p:nvPr/>
        </p:nvPicPr>
        <p:blipFill rotWithShape="1">
          <a:blip r:embed="rId7">
            <a:alphaModFix/>
          </a:blip>
          <a:srcRect b="8649" l="24584" r="29489" t="0"/>
          <a:stretch/>
        </p:blipFill>
        <p:spPr>
          <a:xfrm>
            <a:off x="319967" y="0"/>
            <a:ext cx="2011665" cy="3645801"/>
          </a:xfrm>
          <a:prstGeom prst="rect">
            <a:avLst/>
          </a:prstGeom>
          <a:noFill/>
          <a:ln>
            <a:noFill/>
          </a:ln>
        </p:spPr>
      </p:pic>
      <p:pic>
        <p:nvPicPr>
          <p:cNvPr id="400" name="Google Shape;400;g2b4d6e86589_2_1261"/>
          <p:cNvPicPr preferRelativeResize="0"/>
          <p:nvPr/>
        </p:nvPicPr>
        <p:blipFill rotWithShape="1">
          <a:blip r:embed="rId8">
            <a:alphaModFix/>
          </a:blip>
          <a:srcRect b="0" l="0" r="0" t="0"/>
          <a:stretch/>
        </p:blipFill>
        <p:spPr>
          <a:xfrm>
            <a:off x="8840411" y="6088567"/>
            <a:ext cx="3054356" cy="546851"/>
          </a:xfrm>
          <a:prstGeom prst="rect">
            <a:avLst/>
          </a:prstGeom>
          <a:noFill/>
          <a:ln>
            <a:noFill/>
          </a:ln>
        </p:spPr>
      </p:pic>
      <p:sp>
        <p:nvSpPr>
          <p:cNvPr id="401" name="Google Shape;401;g2b4d6e86589_2_1261"/>
          <p:cNvSpPr/>
          <p:nvPr/>
        </p:nvSpPr>
        <p:spPr>
          <a:xfrm>
            <a:off x="6225380" y="3389800"/>
            <a:ext cx="11853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2" name="Google Shape;402;g2b4d6e86589_2_1261"/>
          <p:cNvSpPr/>
          <p:nvPr/>
        </p:nvSpPr>
        <p:spPr>
          <a:xfrm>
            <a:off x="7410580" y="3389800"/>
            <a:ext cx="11853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3" name="Google Shape;403;g2b4d6e86589_2_1261"/>
          <p:cNvSpPr/>
          <p:nvPr/>
        </p:nvSpPr>
        <p:spPr>
          <a:xfrm>
            <a:off x="8595780" y="3389800"/>
            <a:ext cx="1185300" cy="78300"/>
          </a:xfrm>
          <a:prstGeom prst="rect">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g1b4705c843b_0_335"/>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_Title Slide 2">
  <p:cSld name="TITLE_1_1">
    <p:bg>
      <p:bgPr>
        <a:blipFill>
          <a:blip r:embed="rId2">
            <a:alphaModFix/>
          </a:blip>
          <a:stretch>
            <a:fillRect/>
          </a:stretch>
        </a:blipFill>
      </p:bgPr>
    </p:bg>
    <p:spTree>
      <p:nvGrpSpPr>
        <p:cNvPr id="404" name="Shape 404"/>
        <p:cNvGrpSpPr/>
        <p:nvPr/>
      </p:nvGrpSpPr>
      <p:grpSpPr>
        <a:xfrm>
          <a:off x="0" y="0"/>
          <a:ext cx="0" cy="0"/>
          <a:chOff x="0" y="0"/>
          <a:chExt cx="0" cy="0"/>
        </a:xfrm>
      </p:grpSpPr>
      <p:pic>
        <p:nvPicPr>
          <p:cNvPr id="405" name="Google Shape;405;g2b4d6e86589_2_1274"/>
          <p:cNvPicPr preferRelativeResize="0"/>
          <p:nvPr/>
        </p:nvPicPr>
        <p:blipFill rotWithShape="1">
          <a:blip r:embed="rId3">
            <a:alphaModFix/>
          </a:blip>
          <a:srcRect b="0" l="35813" r="27899" t="1370"/>
          <a:stretch/>
        </p:blipFill>
        <p:spPr>
          <a:xfrm>
            <a:off x="319967" y="0"/>
            <a:ext cx="2011665" cy="3645800"/>
          </a:xfrm>
          <a:prstGeom prst="rect">
            <a:avLst/>
          </a:prstGeom>
          <a:noFill/>
          <a:ln>
            <a:noFill/>
          </a:ln>
        </p:spPr>
      </p:pic>
      <p:sp>
        <p:nvSpPr>
          <p:cNvPr id="406" name="Google Shape;406;g2b4d6e86589_2_1274"/>
          <p:cNvSpPr txBox="1"/>
          <p:nvPr>
            <p:ph type="ctrTitle"/>
          </p:nvPr>
        </p:nvSpPr>
        <p:spPr>
          <a:xfrm>
            <a:off x="4903480" y="699667"/>
            <a:ext cx="6872100" cy="27369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ctr">
              <a:lnSpc>
                <a:spcPct val="100000"/>
              </a:lnSpc>
              <a:spcBef>
                <a:spcPts val="0"/>
              </a:spcBef>
              <a:spcAft>
                <a:spcPts val="0"/>
              </a:spcAft>
              <a:buClr>
                <a:schemeClr val="lt1"/>
              </a:buClr>
              <a:buSzPts val="5600"/>
              <a:buNone/>
              <a:defRPr sz="5600">
                <a:solidFill>
                  <a:schemeClr val="lt1"/>
                </a:solidFill>
              </a:defRPr>
            </a:lvl2pPr>
            <a:lvl3pPr lvl="2" algn="ctr">
              <a:lnSpc>
                <a:spcPct val="100000"/>
              </a:lnSpc>
              <a:spcBef>
                <a:spcPts val="0"/>
              </a:spcBef>
              <a:spcAft>
                <a:spcPts val="0"/>
              </a:spcAft>
              <a:buClr>
                <a:schemeClr val="lt1"/>
              </a:buClr>
              <a:buSzPts val="5600"/>
              <a:buNone/>
              <a:defRPr sz="5600">
                <a:solidFill>
                  <a:schemeClr val="lt1"/>
                </a:solidFill>
              </a:defRPr>
            </a:lvl3pPr>
            <a:lvl4pPr lvl="3" algn="ctr">
              <a:lnSpc>
                <a:spcPct val="100000"/>
              </a:lnSpc>
              <a:spcBef>
                <a:spcPts val="0"/>
              </a:spcBef>
              <a:spcAft>
                <a:spcPts val="0"/>
              </a:spcAft>
              <a:buClr>
                <a:schemeClr val="lt1"/>
              </a:buClr>
              <a:buSzPts val="5600"/>
              <a:buNone/>
              <a:defRPr sz="5600">
                <a:solidFill>
                  <a:schemeClr val="lt1"/>
                </a:solidFill>
              </a:defRPr>
            </a:lvl4pPr>
            <a:lvl5pPr lvl="4" algn="ctr">
              <a:lnSpc>
                <a:spcPct val="100000"/>
              </a:lnSpc>
              <a:spcBef>
                <a:spcPts val="0"/>
              </a:spcBef>
              <a:spcAft>
                <a:spcPts val="0"/>
              </a:spcAft>
              <a:buClr>
                <a:schemeClr val="lt1"/>
              </a:buClr>
              <a:buSzPts val="5600"/>
              <a:buNone/>
              <a:defRPr sz="5600">
                <a:solidFill>
                  <a:schemeClr val="lt1"/>
                </a:solidFill>
              </a:defRPr>
            </a:lvl5pPr>
            <a:lvl6pPr lvl="5" algn="ctr">
              <a:lnSpc>
                <a:spcPct val="100000"/>
              </a:lnSpc>
              <a:spcBef>
                <a:spcPts val="0"/>
              </a:spcBef>
              <a:spcAft>
                <a:spcPts val="0"/>
              </a:spcAft>
              <a:buClr>
                <a:schemeClr val="lt1"/>
              </a:buClr>
              <a:buSzPts val="5600"/>
              <a:buNone/>
              <a:defRPr sz="5600">
                <a:solidFill>
                  <a:schemeClr val="lt1"/>
                </a:solidFill>
              </a:defRPr>
            </a:lvl6pPr>
            <a:lvl7pPr lvl="6" algn="ctr">
              <a:lnSpc>
                <a:spcPct val="100000"/>
              </a:lnSpc>
              <a:spcBef>
                <a:spcPts val="0"/>
              </a:spcBef>
              <a:spcAft>
                <a:spcPts val="0"/>
              </a:spcAft>
              <a:buClr>
                <a:schemeClr val="lt1"/>
              </a:buClr>
              <a:buSzPts val="5600"/>
              <a:buNone/>
              <a:defRPr sz="5600">
                <a:solidFill>
                  <a:schemeClr val="lt1"/>
                </a:solidFill>
              </a:defRPr>
            </a:lvl7pPr>
            <a:lvl8pPr lvl="7" algn="ctr">
              <a:lnSpc>
                <a:spcPct val="100000"/>
              </a:lnSpc>
              <a:spcBef>
                <a:spcPts val="0"/>
              </a:spcBef>
              <a:spcAft>
                <a:spcPts val="0"/>
              </a:spcAft>
              <a:buClr>
                <a:schemeClr val="lt1"/>
              </a:buClr>
              <a:buSzPts val="5600"/>
              <a:buNone/>
              <a:defRPr sz="5600">
                <a:solidFill>
                  <a:schemeClr val="lt1"/>
                </a:solidFill>
              </a:defRPr>
            </a:lvl8pPr>
            <a:lvl9pPr lvl="8" algn="ctr">
              <a:lnSpc>
                <a:spcPct val="100000"/>
              </a:lnSpc>
              <a:spcBef>
                <a:spcPts val="0"/>
              </a:spcBef>
              <a:spcAft>
                <a:spcPts val="0"/>
              </a:spcAft>
              <a:buClr>
                <a:schemeClr val="lt1"/>
              </a:buClr>
              <a:buSzPts val="5600"/>
              <a:buNone/>
              <a:defRPr sz="5600">
                <a:solidFill>
                  <a:schemeClr val="lt1"/>
                </a:solidFill>
              </a:defRPr>
            </a:lvl9pPr>
          </a:lstStyle>
          <a:p/>
        </p:txBody>
      </p:sp>
      <p:sp>
        <p:nvSpPr>
          <p:cNvPr id="407" name="Google Shape;407;g2b4d6e86589_2_1274"/>
          <p:cNvSpPr txBox="1"/>
          <p:nvPr>
            <p:ph idx="1" type="subTitle"/>
          </p:nvPr>
        </p:nvSpPr>
        <p:spPr>
          <a:xfrm>
            <a:off x="4903547" y="3499967"/>
            <a:ext cx="7209600" cy="1531500"/>
          </a:xfrm>
          <a:prstGeom prst="rect">
            <a:avLst/>
          </a:prstGeom>
          <a:noFill/>
          <a:ln>
            <a:noFill/>
          </a:ln>
        </p:spPr>
        <p:txBody>
          <a:bodyPr anchorCtr="0" anchor="t" bIns="121900" lIns="182875" spcFirstLastPara="1" rIns="121900" wrap="square" tIns="12190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408" name="Google Shape;408;g2b4d6e86589_2_1274"/>
          <p:cNvPicPr preferRelativeResize="0"/>
          <p:nvPr/>
        </p:nvPicPr>
        <p:blipFill rotWithShape="1">
          <a:blip r:embed="rId4">
            <a:alphaModFix/>
          </a:blip>
          <a:srcRect b="0" l="0" r="0" t="0"/>
          <a:stretch/>
        </p:blipFill>
        <p:spPr>
          <a:xfrm>
            <a:off x="8840411" y="6088567"/>
            <a:ext cx="3054356" cy="546851"/>
          </a:xfrm>
          <a:prstGeom prst="rect">
            <a:avLst/>
          </a:prstGeom>
          <a:noFill/>
          <a:ln>
            <a:noFill/>
          </a:ln>
        </p:spPr>
      </p:pic>
      <p:sp>
        <p:nvSpPr>
          <p:cNvPr id="409" name="Google Shape;409;g2b4d6e86589_2_1274"/>
          <p:cNvSpPr/>
          <p:nvPr/>
        </p:nvSpPr>
        <p:spPr>
          <a:xfrm>
            <a:off x="5040180" y="3389800"/>
            <a:ext cx="1185300" cy="783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410" name="Google Shape;410;g2b4d6e86589_2_1274"/>
          <p:cNvPicPr preferRelativeResize="0"/>
          <p:nvPr/>
        </p:nvPicPr>
        <p:blipFill rotWithShape="1">
          <a:blip r:embed="rId5">
            <a:alphaModFix/>
          </a:blip>
          <a:srcRect b="0" l="18221" r="18221" t="2391"/>
          <a:stretch/>
        </p:blipFill>
        <p:spPr>
          <a:xfrm>
            <a:off x="2458600" y="0"/>
            <a:ext cx="2011665" cy="2059668"/>
          </a:xfrm>
          <a:prstGeom prst="rect">
            <a:avLst/>
          </a:prstGeom>
          <a:noFill/>
          <a:ln>
            <a:noFill/>
          </a:ln>
        </p:spPr>
      </p:pic>
      <p:pic>
        <p:nvPicPr>
          <p:cNvPr id="411" name="Google Shape;411;g2b4d6e86589_2_1274"/>
          <p:cNvPicPr preferRelativeResize="0"/>
          <p:nvPr/>
        </p:nvPicPr>
        <p:blipFill rotWithShape="1">
          <a:blip r:embed="rId6">
            <a:alphaModFix/>
          </a:blip>
          <a:srcRect b="0" l="16750" r="16750" t="0"/>
          <a:stretch/>
        </p:blipFill>
        <p:spPr>
          <a:xfrm>
            <a:off x="2458600" y="4798333"/>
            <a:ext cx="2011668" cy="2059667"/>
          </a:xfrm>
          <a:prstGeom prst="rect">
            <a:avLst/>
          </a:prstGeom>
          <a:noFill/>
          <a:ln>
            <a:noFill/>
          </a:ln>
        </p:spPr>
      </p:pic>
      <p:pic>
        <p:nvPicPr>
          <p:cNvPr id="412" name="Google Shape;412;g2b4d6e86589_2_1274"/>
          <p:cNvPicPr preferRelativeResize="0"/>
          <p:nvPr/>
        </p:nvPicPr>
        <p:blipFill rotWithShape="1">
          <a:blip r:embed="rId7">
            <a:alphaModFix/>
          </a:blip>
          <a:srcRect b="1613" l="36206" r="12495" t="1605"/>
          <a:stretch/>
        </p:blipFill>
        <p:spPr>
          <a:xfrm>
            <a:off x="2458600" y="2163900"/>
            <a:ext cx="2011667" cy="2530201"/>
          </a:xfrm>
          <a:prstGeom prst="rect">
            <a:avLst/>
          </a:prstGeom>
          <a:noFill/>
          <a:ln>
            <a:noFill/>
          </a:ln>
        </p:spPr>
      </p:pic>
      <p:pic>
        <p:nvPicPr>
          <p:cNvPr id="413" name="Google Shape;413;g2b4d6e86589_2_1274"/>
          <p:cNvPicPr preferRelativeResize="0"/>
          <p:nvPr/>
        </p:nvPicPr>
        <p:blipFill rotWithShape="1">
          <a:blip r:embed="rId8">
            <a:alphaModFix/>
          </a:blip>
          <a:srcRect b="0" l="22389" r="22422" t="38072"/>
          <a:stretch/>
        </p:blipFill>
        <p:spPr>
          <a:xfrm>
            <a:off x="319967" y="3780533"/>
            <a:ext cx="2011668" cy="3077467"/>
          </a:xfrm>
          <a:prstGeom prst="rect">
            <a:avLst/>
          </a:prstGeom>
          <a:noFill/>
          <a:ln>
            <a:noFill/>
          </a:ln>
        </p:spPr>
      </p:pic>
      <p:sp>
        <p:nvSpPr>
          <p:cNvPr id="414" name="Google Shape;414;g2b4d6e86589_2_1274"/>
          <p:cNvSpPr/>
          <p:nvPr/>
        </p:nvSpPr>
        <p:spPr>
          <a:xfrm>
            <a:off x="6225380" y="3389800"/>
            <a:ext cx="1185300" cy="783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15" name="Google Shape;415;g2b4d6e86589_2_1274"/>
          <p:cNvSpPr/>
          <p:nvPr/>
        </p:nvSpPr>
        <p:spPr>
          <a:xfrm>
            <a:off x="7410580" y="3389800"/>
            <a:ext cx="1185300" cy="783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16" name="Google Shape;416;g2b4d6e86589_2_1274"/>
          <p:cNvSpPr/>
          <p:nvPr/>
        </p:nvSpPr>
        <p:spPr>
          <a:xfrm>
            <a:off x="8595780" y="3389800"/>
            <a:ext cx="1185300" cy="78300"/>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Plain">
  <p:cSld name="TITLE_AND_BODY_1_1">
    <p:spTree>
      <p:nvGrpSpPr>
        <p:cNvPr id="417" name="Shape 417"/>
        <p:cNvGrpSpPr/>
        <p:nvPr/>
      </p:nvGrpSpPr>
      <p:grpSpPr>
        <a:xfrm>
          <a:off x="0" y="0"/>
          <a:ext cx="0" cy="0"/>
          <a:chOff x="0" y="0"/>
          <a:chExt cx="0" cy="0"/>
        </a:xfrm>
      </p:grpSpPr>
      <p:sp>
        <p:nvSpPr>
          <p:cNvPr id="418" name="Google Shape;418;g2b4d6e86589_2_128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p:txBody>
      </p:sp>
      <p:sp>
        <p:nvSpPr>
          <p:cNvPr id="419" name="Google Shape;419;g2b4d6e86589_2_128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algn="l">
              <a:lnSpc>
                <a:spcPct val="115000"/>
              </a:lnSpc>
              <a:spcBef>
                <a:spcPts val="0"/>
              </a:spcBef>
              <a:spcAft>
                <a:spcPts val="0"/>
              </a:spcAft>
              <a:buSzPts val="2700"/>
              <a:buChar char="●"/>
              <a:defRPr/>
            </a:lvl1pPr>
            <a:lvl2pPr indent="-361950" lvl="1" marL="914400" algn="l">
              <a:lnSpc>
                <a:spcPct val="115000"/>
              </a:lnSpc>
              <a:spcBef>
                <a:spcPts val="0"/>
              </a:spcBef>
              <a:spcAft>
                <a:spcPts val="0"/>
              </a:spcAft>
              <a:buSzPts val="21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20" name="Google Shape;420;g2b4d6e86589_2_128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1" name="Google Shape;421;g2b4d6e86589_2_1287"/>
          <p:cNvPicPr preferRelativeResize="0"/>
          <p:nvPr/>
        </p:nvPicPr>
        <p:blipFill rotWithShape="1">
          <a:blip r:embed="rId2">
            <a:alphaModFix/>
          </a:blip>
          <a:srcRect b="0" l="376" r="377" t="0"/>
          <a:stretch/>
        </p:blipFill>
        <p:spPr>
          <a:xfrm>
            <a:off x="10909533" y="6217637"/>
            <a:ext cx="462180" cy="4657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2" name="Shape 422"/>
        <p:cNvGrpSpPr/>
        <p:nvPr/>
      </p:nvGrpSpPr>
      <p:grpSpPr>
        <a:xfrm>
          <a:off x="0" y="0"/>
          <a:ext cx="0" cy="0"/>
          <a:chOff x="0" y="0"/>
          <a:chExt cx="0" cy="0"/>
        </a:xfrm>
      </p:grpSpPr>
      <p:sp>
        <p:nvSpPr>
          <p:cNvPr id="423" name="Google Shape;423;g2b4d6e86589_2_129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24" name="Google Shape;424;g2b4d6e86589_2_129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25" name="Google Shape;425;g2b4d6e86589_2_1292"/>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26" name="Google Shape;426;g2b4d6e86589_2_1292"/>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400050" lvl="0" marL="457200" algn="l">
              <a:lnSpc>
                <a:spcPct val="115000"/>
              </a:lnSpc>
              <a:spcBef>
                <a:spcPts val="0"/>
              </a:spcBef>
              <a:spcAft>
                <a:spcPts val="0"/>
              </a:spcAft>
              <a:buSzPts val="2700"/>
              <a:buChar char="●"/>
              <a:defRPr/>
            </a:lvl1pPr>
            <a:lvl2pPr indent="-361950" lvl="1" marL="914400" algn="l">
              <a:lnSpc>
                <a:spcPct val="115000"/>
              </a:lnSpc>
              <a:spcBef>
                <a:spcPts val="0"/>
              </a:spcBef>
              <a:spcAft>
                <a:spcPts val="0"/>
              </a:spcAft>
              <a:buSzPts val="21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27" name="Google Shape;427;g2b4d6e86589_2_129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435" name="Shape 435"/>
        <p:cNvGrpSpPr/>
        <p:nvPr/>
      </p:nvGrpSpPr>
      <p:grpSpPr>
        <a:xfrm>
          <a:off x="0" y="0"/>
          <a:ext cx="0" cy="0"/>
          <a:chOff x="0" y="0"/>
          <a:chExt cx="0" cy="0"/>
        </a:xfrm>
      </p:grpSpPr>
      <p:sp>
        <p:nvSpPr>
          <p:cNvPr id="436" name="Google Shape;436;g20136a5dcd6_0_1222"/>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37" name="Google Shape;437;g20136a5dcd6_0_122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g20136a5dcd6_0_1222"/>
          <p:cNvSpPr txBox="1"/>
          <p:nvPr>
            <p:ph idx="1" type="body"/>
          </p:nvPr>
        </p:nvSpPr>
        <p:spPr>
          <a:xfrm>
            <a:off x="2220148" y="2162013"/>
            <a:ext cx="7751700" cy="381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39" name="Shape 439"/>
        <p:cNvGrpSpPr/>
        <p:nvPr/>
      </p:nvGrpSpPr>
      <p:grpSpPr>
        <a:xfrm>
          <a:off x="0" y="0"/>
          <a:ext cx="0" cy="0"/>
          <a:chOff x="0" y="0"/>
          <a:chExt cx="0" cy="0"/>
        </a:xfrm>
      </p:grpSpPr>
      <p:sp>
        <p:nvSpPr>
          <p:cNvPr id="440" name="Google Shape;440;g20136a5dcd6_0_1226"/>
          <p:cNvSpPr txBox="1"/>
          <p:nvPr>
            <p:ph type="ctrTitle"/>
          </p:nvPr>
        </p:nvSpPr>
        <p:spPr>
          <a:xfrm>
            <a:off x="1040524" y="1505698"/>
            <a:ext cx="10110900" cy="990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g20136a5dcd6_0_1226"/>
          <p:cNvSpPr txBox="1"/>
          <p:nvPr>
            <p:ph idx="10" type="dt"/>
          </p:nvPr>
        </p:nvSpPr>
        <p:spPr>
          <a:xfrm>
            <a:off x="4724400" y="4917556"/>
            <a:ext cx="2743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g20136a5dcd6_0_1226"/>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443" name="Shape 443"/>
        <p:cNvGrpSpPr/>
        <p:nvPr/>
      </p:nvGrpSpPr>
      <p:grpSpPr>
        <a:xfrm>
          <a:off x="0" y="0"/>
          <a:ext cx="0" cy="0"/>
          <a:chOff x="0" y="0"/>
          <a:chExt cx="0" cy="0"/>
        </a:xfrm>
      </p:grpSpPr>
      <p:sp>
        <p:nvSpPr>
          <p:cNvPr id="444" name="Google Shape;444;g20136a5dcd6_0_1230"/>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5" name="Google Shape;445;g20136a5dcd6_0_1230"/>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5285" lvl="1" marL="914400" marR="0" rtl="0" algn="l">
              <a:lnSpc>
                <a:spcPct val="90000"/>
              </a:lnSpc>
              <a:spcBef>
                <a:spcPts val="500"/>
              </a:spcBef>
              <a:spcAft>
                <a:spcPts val="0"/>
              </a:spcAft>
              <a:buClr>
                <a:schemeClr val="lt1"/>
              </a:buClr>
              <a:buSzPts val="2310"/>
              <a:buFont typeface="Noto Sans"/>
              <a:buChar char="⮚"/>
              <a:defRPr b="0" i="0" sz="3300" u="none" cap="none" strike="noStrike">
                <a:solidFill>
                  <a:schemeClr val="lt1"/>
                </a:solidFill>
                <a:latin typeface="Trebuchet MS"/>
                <a:ea typeface="Trebuchet MS"/>
                <a:cs typeface="Trebuchet MS"/>
                <a:sym typeface="Trebuchet MS"/>
              </a:defRPr>
            </a:lvl2pPr>
            <a:lvl3pPr indent="-400050" lvl="2" marL="1371600" marR="0" rtl="0" algn="l">
              <a:lnSpc>
                <a:spcPct val="90000"/>
              </a:lnSpc>
              <a:spcBef>
                <a:spcPts val="500"/>
              </a:spcBef>
              <a:spcAft>
                <a:spcPts val="0"/>
              </a:spcAft>
              <a:buClr>
                <a:schemeClr val="lt1"/>
              </a:buClr>
              <a:buSzPts val="2700"/>
              <a:buFont typeface="Noto Sans"/>
              <a:buChar char="▪"/>
              <a:defRPr b="0" i="0" sz="27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446" name="Google Shape;446;g20136a5dcd6_0_1230"/>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447" name="Shape 447"/>
        <p:cNvGrpSpPr/>
        <p:nvPr/>
      </p:nvGrpSpPr>
      <p:grpSpPr>
        <a:xfrm>
          <a:off x="0" y="0"/>
          <a:ext cx="0" cy="0"/>
          <a:chOff x="0" y="0"/>
          <a:chExt cx="0" cy="0"/>
        </a:xfrm>
      </p:grpSpPr>
      <p:sp>
        <p:nvSpPr>
          <p:cNvPr id="448" name="Google Shape;448;g20136a5dcd6_0_1234"/>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49" name="Google Shape;449;g20136a5dcd6_0_1234"/>
          <p:cNvSpPr/>
          <p:nvPr/>
        </p:nvSpPr>
        <p:spPr>
          <a:xfrm>
            <a:off x="838199" y="1873473"/>
            <a:ext cx="104337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450" name="Google Shape;450;g20136a5dcd6_0_1234"/>
          <p:cNvSpPr/>
          <p:nvPr/>
        </p:nvSpPr>
        <p:spPr>
          <a:xfrm>
            <a:off x="838199" y="417889"/>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Trebuchet MS"/>
                <a:ea typeface="Trebuchet MS"/>
                <a:cs typeface="Trebuchet MS"/>
                <a:sym typeface="Trebuchet MS"/>
              </a:rPr>
              <a:t>Our Mission</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451" name="Shape 451"/>
        <p:cNvGrpSpPr/>
        <p:nvPr/>
      </p:nvGrpSpPr>
      <p:grpSpPr>
        <a:xfrm>
          <a:off x="0" y="0"/>
          <a:ext cx="0" cy="0"/>
          <a:chOff x="0" y="0"/>
          <a:chExt cx="0" cy="0"/>
        </a:xfrm>
      </p:grpSpPr>
      <p:sp>
        <p:nvSpPr>
          <p:cNvPr id="452" name="Google Shape;452;g20136a5dcd6_0_1238"/>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53" name="Google Shape;453;g20136a5dcd6_0_1238"/>
          <p:cNvSpPr txBox="1"/>
          <p:nvPr/>
        </p:nvSpPr>
        <p:spPr>
          <a:xfrm>
            <a:off x="13628419" y="8737353"/>
            <a:ext cx="2172000" cy="394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454" name="Google Shape;454;g20136a5dcd6_0_1238"/>
          <p:cNvPicPr preferRelativeResize="0"/>
          <p:nvPr/>
        </p:nvPicPr>
        <p:blipFill rotWithShape="1">
          <a:blip r:embed="rId2">
            <a:alphaModFix/>
          </a:blip>
          <a:srcRect b="4825" l="1681" r="0" t="12786"/>
          <a:stretch/>
        </p:blipFill>
        <p:spPr>
          <a:xfrm>
            <a:off x="0" y="-1"/>
            <a:ext cx="12192000" cy="6260124"/>
          </a:xfrm>
          <a:prstGeom prst="rect">
            <a:avLst/>
          </a:prstGeom>
          <a:noFill/>
          <a:ln>
            <a:noFill/>
          </a:ln>
        </p:spPr>
      </p:pic>
      <p:sp>
        <p:nvSpPr>
          <p:cNvPr id="455" name="Google Shape;455;g20136a5dcd6_0_1238"/>
          <p:cNvSpPr/>
          <p:nvPr/>
        </p:nvSpPr>
        <p:spPr>
          <a:xfrm>
            <a:off x="0" y="3445746"/>
            <a:ext cx="12216300" cy="25587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456" name="Shape 456"/>
        <p:cNvGrpSpPr/>
        <p:nvPr/>
      </p:nvGrpSpPr>
      <p:grpSpPr>
        <a:xfrm>
          <a:off x="0" y="0"/>
          <a:ext cx="0" cy="0"/>
          <a:chOff x="0" y="0"/>
          <a:chExt cx="0" cy="0"/>
        </a:xfrm>
      </p:grpSpPr>
      <p:sp>
        <p:nvSpPr>
          <p:cNvPr id="457" name="Google Shape;457;g20136a5dcd6_0_1243"/>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58" name="Google Shape;458;g20136a5dcd6_0_1243"/>
          <p:cNvSpPr/>
          <p:nvPr/>
        </p:nvSpPr>
        <p:spPr>
          <a:xfrm>
            <a:off x="838199" y="1873473"/>
            <a:ext cx="104337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3600" u="none" cap="none" strike="noStrike">
                <a:solidFill>
                  <a:schemeClr val="lt1"/>
                </a:solidFill>
                <a:latin typeface="Trebuchet MS"/>
                <a:ea typeface="Trebuchet MS"/>
                <a:cs typeface="Trebuchet MS"/>
                <a:sym typeface="Trebuchet MS"/>
              </a:rPr>
              <a:t>Plus </a:t>
            </a:r>
            <a:r>
              <a:rPr b="0" i="0" lang="en-US" sz="3600" u="none" cap="none" strike="noStrike">
                <a:solidFill>
                  <a:schemeClr val="lt1"/>
                </a:solidFill>
                <a:latin typeface="Trebuchet MS"/>
                <a:ea typeface="Trebuchet MS"/>
                <a:cs typeface="Trebuchet MS"/>
                <a:sym typeface="Trebuchet MS"/>
              </a:rPr>
              <a:t>(CHP+) and other health care programs for Coloradans who qualify. </a:t>
            </a:r>
            <a:endParaRPr b="1" i="0" sz="3600" u="none" cap="none" strike="noStrike">
              <a:solidFill>
                <a:schemeClr val="lt1"/>
              </a:solidFill>
              <a:latin typeface="Trebuchet MS"/>
              <a:ea typeface="Trebuchet MS"/>
              <a:cs typeface="Trebuchet MS"/>
              <a:sym typeface="Trebuchet MS"/>
            </a:endParaRPr>
          </a:p>
        </p:txBody>
      </p:sp>
      <p:sp>
        <p:nvSpPr>
          <p:cNvPr id="459" name="Google Shape;459;g20136a5dcd6_0_1243"/>
          <p:cNvSpPr/>
          <p:nvPr/>
        </p:nvSpPr>
        <p:spPr>
          <a:xfrm>
            <a:off x="838199" y="382212"/>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Trebuchet MS"/>
                <a:ea typeface="Trebuchet MS"/>
                <a:cs typeface="Trebuchet MS"/>
                <a:sym typeface="Trebuchet MS"/>
              </a:rPr>
              <a:t>What We Do</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60" name="Shape 460"/>
        <p:cNvGrpSpPr/>
        <p:nvPr/>
      </p:nvGrpSpPr>
      <p:grpSpPr>
        <a:xfrm>
          <a:off x="0" y="0"/>
          <a:ext cx="0" cy="0"/>
          <a:chOff x="0" y="0"/>
          <a:chExt cx="0" cy="0"/>
        </a:xfrm>
      </p:grpSpPr>
      <p:sp>
        <p:nvSpPr>
          <p:cNvPr id="461" name="Google Shape;461;g20136a5dcd6_0_1247"/>
          <p:cNvSpPr txBox="1"/>
          <p:nvPr>
            <p:ph type="title"/>
          </p:nvPr>
        </p:nvSpPr>
        <p:spPr>
          <a:xfrm>
            <a:off x="807546" y="1806137"/>
            <a:ext cx="4803300" cy="297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7200"/>
              <a:buFont typeface="Trebuchet MS"/>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g20136a5dcd6_0_1247"/>
          <p:cNvSpPr txBox="1"/>
          <p:nvPr>
            <p:ph idx="1" type="body"/>
          </p:nvPr>
        </p:nvSpPr>
        <p:spPr>
          <a:xfrm>
            <a:off x="6476562" y="1806136"/>
            <a:ext cx="4855800" cy="29709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chemeClr val="lt1"/>
              </a:buClr>
              <a:buSzPts val="3600"/>
              <a:buFont typeface="Arial"/>
              <a:buChar char="•"/>
              <a:defRPr b="0" i="0" sz="3600" u="none" cap="none" strike="noStrike">
                <a:solidFill>
                  <a:schemeClr val="lt1"/>
                </a:solidFill>
                <a:latin typeface="Trebuchet MS"/>
                <a:ea typeface="Trebuchet MS"/>
                <a:cs typeface="Trebuchet MS"/>
                <a:sym typeface="Trebuchet MS"/>
              </a:defRPr>
            </a:lvl1pPr>
            <a:lvl2pPr indent="-370840" lvl="1" marL="914400" marR="0" rtl="0" algn="l">
              <a:lnSpc>
                <a:spcPct val="90000"/>
              </a:lnSpc>
              <a:spcBef>
                <a:spcPts val="500"/>
              </a:spcBef>
              <a:spcAft>
                <a:spcPts val="0"/>
              </a:spcAft>
              <a:buClr>
                <a:schemeClr val="lt1"/>
              </a:buClr>
              <a:buSzPts val="2240"/>
              <a:buFont typeface="Noto Sans"/>
              <a:buChar char="⮚"/>
              <a:defRPr b="0" i="0" sz="3200" u="none" cap="none" strike="noStrike">
                <a:solidFill>
                  <a:schemeClr val="lt1"/>
                </a:solidFill>
                <a:latin typeface="Trebuchet MS"/>
                <a:ea typeface="Trebuchet MS"/>
                <a:cs typeface="Trebuchet MS"/>
                <a:sym typeface="Trebuchet MS"/>
              </a:defRPr>
            </a:lvl2pPr>
            <a:lvl3pPr indent="-406400" lvl="2" marL="1371600" marR="0" rtl="0" algn="l">
              <a:lnSpc>
                <a:spcPct val="90000"/>
              </a:lnSpc>
              <a:spcBef>
                <a:spcPts val="500"/>
              </a:spcBef>
              <a:spcAft>
                <a:spcPts val="0"/>
              </a:spcAft>
              <a:buClr>
                <a:schemeClr val="lt1"/>
              </a:buClr>
              <a:buSzPts val="2800"/>
              <a:buFont typeface="Noto Sans"/>
              <a:buChar char="▪"/>
              <a:defRPr b="0" i="0" sz="28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63" name="Google Shape;463;g20136a5dcd6_0_1247"/>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464" name="Google Shape;464;g20136a5dcd6_0_1247"/>
          <p:cNvCxnSpPr/>
          <p:nvPr/>
        </p:nvCxnSpPr>
        <p:spPr>
          <a:xfrm>
            <a:off x="6096000" y="1327150"/>
            <a:ext cx="0" cy="42036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 name="Shape 36"/>
        <p:cNvGrpSpPr/>
        <p:nvPr/>
      </p:nvGrpSpPr>
      <p:grpSpPr>
        <a:xfrm>
          <a:off x="0" y="0"/>
          <a:ext cx="0" cy="0"/>
          <a:chOff x="0" y="0"/>
          <a:chExt cx="0" cy="0"/>
        </a:xfrm>
      </p:grpSpPr>
      <p:sp>
        <p:nvSpPr>
          <p:cNvPr id="37" name="Google Shape;37;g1b4705c843b_0_337"/>
          <p:cNvSpPr txBox="1"/>
          <p:nvPr>
            <p:ph type="ctrTitle"/>
          </p:nvPr>
        </p:nvSpPr>
        <p:spPr>
          <a:xfrm>
            <a:off x="1040524" y="1505158"/>
            <a:ext cx="10110900" cy="9903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1b4705c843b_0_337"/>
          <p:cNvSpPr txBox="1"/>
          <p:nvPr>
            <p:ph idx="1" type="subTitle"/>
          </p:nvPr>
        </p:nvSpPr>
        <p:spPr>
          <a:xfrm>
            <a:off x="1524000" y="2583430"/>
            <a:ext cx="9144000" cy="738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1"/>
              </a:buClr>
              <a:buSzPts val="4950"/>
              <a:buFont typeface="Arial"/>
              <a:buNone/>
              <a:defRPr b="1" i="0" sz="4950" u="none" cap="none" strike="noStrike">
                <a:solidFill>
                  <a:schemeClr val="dk1"/>
                </a:solidFill>
                <a:latin typeface="Trebuchet MS"/>
                <a:ea typeface="Trebuchet MS"/>
                <a:cs typeface="Trebuchet MS"/>
                <a:sym typeface="Trebuchet M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9" name="Google Shape;39;g1b4705c843b_0_337"/>
          <p:cNvSpPr txBox="1"/>
          <p:nvPr>
            <p:ph idx="10" type="dt"/>
          </p:nvPr>
        </p:nvSpPr>
        <p:spPr>
          <a:xfrm>
            <a:off x="4724400" y="4917556"/>
            <a:ext cx="27432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g1b4705c843b_0_337"/>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g1b4705c843b_0_337"/>
          <p:cNvSpPr txBox="1"/>
          <p:nvPr>
            <p:ph idx="2" type="body"/>
          </p:nvPr>
        </p:nvSpPr>
        <p:spPr>
          <a:xfrm>
            <a:off x="1913861" y="3680028"/>
            <a:ext cx="8364300" cy="914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3300"/>
              <a:buFont typeface="Arial"/>
              <a:buNone/>
              <a:defRPr b="0" i="0" sz="330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5" name="Shape 465"/>
        <p:cNvGrpSpPr/>
        <p:nvPr/>
      </p:nvGrpSpPr>
      <p:grpSpPr>
        <a:xfrm>
          <a:off x="0" y="0"/>
          <a:ext cx="0" cy="0"/>
          <a:chOff x="0" y="0"/>
          <a:chExt cx="0" cy="0"/>
        </a:xfrm>
      </p:grpSpPr>
      <p:sp>
        <p:nvSpPr>
          <p:cNvPr id="466" name="Google Shape;466;g20136a5dcd6_0_1252"/>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67" name="Google Shape;467;g20136a5dcd6_0_1252"/>
          <p:cNvSpPr txBox="1"/>
          <p:nvPr>
            <p:ph type="title"/>
          </p:nvPr>
        </p:nvSpPr>
        <p:spPr>
          <a:xfrm>
            <a:off x="735275" y="2712800"/>
            <a:ext cx="10951800" cy="2313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42" name="Shape 42"/>
        <p:cNvGrpSpPr/>
        <p:nvPr/>
      </p:nvGrpSpPr>
      <p:grpSpPr>
        <a:xfrm>
          <a:off x="0" y="0"/>
          <a:ext cx="0" cy="0"/>
          <a:chOff x="0" y="0"/>
          <a:chExt cx="0" cy="0"/>
        </a:xfrm>
      </p:grpSpPr>
      <p:sp>
        <p:nvSpPr>
          <p:cNvPr id="43" name="Google Shape;43;g1b4705c843b_0_343"/>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g1b4705c843b_0_343"/>
          <p:cNvSpPr/>
          <p:nvPr/>
        </p:nvSpPr>
        <p:spPr>
          <a:xfrm>
            <a:off x="838199" y="1873473"/>
            <a:ext cx="104337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36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45" name="Google Shape;45;g1b4705c843b_0_343"/>
          <p:cNvSpPr/>
          <p:nvPr/>
        </p:nvSpPr>
        <p:spPr>
          <a:xfrm>
            <a:off x="878391" y="417891"/>
            <a:ext cx="10433700" cy="1015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dk2"/>
                </a:solidFill>
                <a:latin typeface="Trebuchet MS"/>
                <a:ea typeface="Trebuchet MS"/>
                <a:cs typeface="Trebuchet MS"/>
                <a:sym typeface="Trebuchet MS"/>
              </a:rPr>
              <a:t>Our Mission</a:t>
            </a:r>
            <a:endParaRPr b="0" i="0" sz="18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46" name="Shape 46"/>
        <p:cNvGrpSpPr/>
        <p:nvPr/>
      </p:nvGrpSpPr>
      <p:grpSpPr>
        <a:xfrm>
          <a:off x="0" y="0"/>
          <a:ext cx="0" cy="0"/>
          <a:chOff x="0" y="0"/>
          <a:chExt cx="0" cy="0"/>
        </a:xfrm>
      </p:grpSpPr>
      <p:sp>
        <p:nvSpPr>
          <p:cNvPr id="47" name="Google Shape;47;g1b4705c843b_0_347"/>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g1b4705c843b_0_347"/>
          <p:cNvSpPr txBox="1"/>
          <p:nvPr/>
        </p:nvSpPr>
        <p:spPr>
          <a:xfrm>
            <a:off x="13628419" y="8737353"/>
            <a:ext cx="2172000" cy="394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49" name="Google Shape;49;g1b4705c843b_0_347"/>
          <p:cNvPicPr preferRelativeResize="0"/>
          <p:nvPr/>
        </p:nvPicPr>
        <p:blipFill rotWithShape="1">
          <a:blip r:embed="rId2">
            <a:alphaModFix/>
          </a:blip>
          <a:srcRect b="4825" l="1681" r="0" t="12786"/>
          <a:stretch/>
        </p:blipFill>
        <p:spPr>
          <a:xfrm>
            <a:off x="0" y="-1"/>
            <a:ext cx="12192000" cy="6260124"/>
          </a:xfrm>
          <a:prstGeom prst="rect">
            <a:avLst/>
          </a:prstGeom>
          <a:noFill/>
          <a:ln>
            <a:noFill/>
          </a:ln>
        </p:spPr>
      </p:pic>
      <p:sp>
        <p:nvSpPr>
          <p:cNvPr id="50" name="Google Shape;50;g1b4705c843b_0_347"/>
          <p:cNvSpPr/>
          <p:nvPr/>
        </p:nvSpPr>
        <p:spPr>
          <a:xfrm>
            <a:off x="0" y="3445746"/>
            <a:ext cx="12216300" cy="25587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5400"/>
              <a:buFont typeface="Trebuchet MS"/>
              <a:buNone/>
            </a:pPr>
            <a:r>
              <a:rPr b="1" i="0" lang="en-US" sz="5400" u="none" cap="none" strike="noStrike">
                <a:solidFill>
                  <a:srgbClr val="FFFFFF"/>
                </a:solidFill>
                <a:latin typeface="Trebuchet MS"/>
                <a:ea typeface="Trebuchet MS"/>
                <a:cs typeface="Trebuchet MS"/>
                <a:sym typeface="Trebuchet MS"/>
              </a:rPr>
              <a:t>Our Mission: </a:t>
            </a:r>
            <a:endParaRPr b="0" i="0" sz="54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3200"/>
              <a:buFont typeface="Trebuchet MS"/>
              <a:buNone/>
            </a:pPr>
            <a:r>
              <a:rPr b="0" i="0" lang="en-US" sz="32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3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image" Target="../media/image6.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7.xml"/><Relationship Id="rId22" Type="http://schemas.openxmlformats.org/officeDocument/2006/relationships/slideLayout" Target="../slideLayouts/slideLayout49.xml"/><Relationship Id="rId21" Type="http://schemas.openxmlformats.org/officeDocument/2006/relationships/slideLayout" Target="../slideLayouts/slideLayout48.xml"/><Relationship Id="rId24" Type="http://schemas.openxmlformats.org/officeDocument/2006/relationships/slideLayout" Target="../slideLayouts/slideLayout51.xml"/><Relationship Id="rId23" Type="http://schemas.openxmlformats.org/officeDocument/2006/relationships/slideLayout" Target="../slideLayouts/slideLayout50.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26" Type="http://schemas.openxmlformats.org/officeDocument/2006/relationships/slideLayout" Target="../slideLayouts/slideLayout53.xml"/><Relationship Id="rId25" Type="http://schemas.openxmlformats.org/officeDocument/2006/relationships/slideLayout" Target="../slideLayouts/slideLayout52.xml"/><Relationship Id="rId28" Type="http://schemas.openxmlformats.org/officeDocument/2006/relationships/slideLayout" Target="../slideLayouts/slideLayout55.xml"/><Relationship Id="rId27" Type="http://schemas.openxmlformats.org/officeDocument/2006/relationships/slideLayout" Target="../slideLayouts/slideLayout54.xml"/><Relationship Id="rId5" Type="http://schemas.openxmlformats.org/officeDocument/2006/relationships/slideLayout" Target="../slideLayouts/slideLayout32.xml"/><Relationship Id="rId6" Type="http://schemas.openxmlformats.org/officeDocument/2006/relationships/slideLayout" Target="../slideLayouts/slideLayout33.xml"/><Relationship Id="rId29" Type="http://schemas.openxmlformats.org/officeDocument/2006/relationships/slideLayout" Target="../slideLayouts/slideLayout56.xml"/><Relationship Id="rId7" Type="http://schemas.openxmlformats.org/officeDocument/2006/relationships/slideLayout" Target="../slideLayouts/slideLayout34.xml"/><Relationship Id="rId8" Type="http://schemas.openxmlformats.org/officeDocument/2006/relationships/slideLayout" Target="../slideLayouts/slideLayout35.xml"/><Relationship Id="rId31" Type="http://schemas.openxmlformats.org/officeDocument/2006/relationships/slideLayout" Target="../slideLayouts/slideLayout58.xml"/><Relationship Id="rId30" Type="http://schemas.openxmlformats.org/officeDocument/2006/relationships/slideLayout" Target="../slideLayouts/slideLayout57.xml"/><Relationship Id="rId11" Type="http://schemas.openxmlformats.org/officeDocument/2006/relationships/slideLayout" Target="../slideLayouts/slideLayout38.xml"/><Relationship Id="rId33" Type="http://schemas.openxmlformats.org/officeDocument/2006/relationships/slideLayout" Target="../slideLayouts/slideLayout60.xml"/><Relationship Id="rId10" Type="http://schemas.openxmlformats.org/officeDocument/2006/relationships/slideLayout" Target="../slideLayouts/slideLayout37.xml"/><Relationship Id="rId32" Type="http://schemas.openxmlformats.org/officeDocument/2006/relationships/slideLayout" Target="../slideLayouts/slideLayout59.xml"/><Relationship Id="rId13" Type="http://schemas.openxmlformats.org/officeDocument/2006/relationships/slideLayout" Target="../slideLayouts/slideLayout40.xml"/><Relationship Id="rId35" Type="http://schemas.openxmlformats.org/officeDocument/2006/relationships/slideLayout" Target="../slideLayouts/slideLayout62.xml"/><Relationship Id="rId12" Type="http://schemas.openxmlformats.org/officeDocument/2006/relationships/slideLayout" Target="../slideLayouts/slideLayout39.xml"/><Relationship Id="rId34" Type="http://schemas.openxmlformats.org/officeDocument/2006/relationships/slideLayout" Target="../slideLayouts/slideLayout61.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36" Type="http://schemas.openxmlformats.org/officeDocument/2006/relationships/theme" Target="../theme/theme3.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9" Type="http://schemas.openxmlformats.org/officeDocument/2006/relationships/slideLayout" Target="../slideLayouts/slideLayout46.xml"/><Relationship Id="rId18"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8.png"/><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11" Type="http://schemas.openxmlformats.org/officeDocument/2006/relationships/theme" Target="../theme/theme5.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23"/>
          <p:cNvSpPr txBox="1"/>
          <p:nvPr>
            <p:ph type="title"/>
          </p:nvPr>
        </p:nvSpPr>
        <p:spPr>
          <a:xfrm>
            <a:off x="183931" y="2193925"/>
            <a:ext cx="118242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3"/>
          <p:cNvSpPr txBox="1"/>
          <p:nvPr>
            <p:ph idx="10" type="dt"/>
          </p:nvPr>
        </p:nvSpPr>
        <p:spPr>
          <a:xfrm>
            <a:off x="4724400" y="4907535"/>
            <a:ext cx="2743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3"/>
          <p:cNvSpPr/>
          <p:nvPr/>
        </p:nvSpPr>
        <p:spPr>
          <a:xfrm>
            <a:off x="0" y="6256612"/>
            <a:ext cx="12192000" cy="609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23"/>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23"/>
          <p:cNvPicPr preferRelativeResize="0"/>
          <p:nvPr/>
        </p:nvPicPr>
        <p:blipFill rotWithShape="1">
          <a:blip r:embed="rId1">
            <a:alphaModFix/>
          </a:blip>
          <a:srcRect b="0" l="0" r="0" t="0"/>
          <a:stretch/>
        </p:blipFill>
        <p:spPr>
          <a:xfrm>
            <a:off x="274320" y="6364224"/>
            <a:ext cx="2268059" cy="3840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1" name="Shape 81"/>
        <p:cNvGrpSpPr/>
        <p:nvPr/>
      </p:nvGrpSpPr>
      <p:grpSpPr>
        <a:xfrm>
          <a:off x="0" y="0"/>
          <a:ext cx="0" cy="0"/>
          <a:chOff x="0" y="0"/>
          <a:chExt cx="0" cy="0"/>
        </a:xfrm>
      </p:grpSpPr>
      <p:sp>
        <p:nvSpPr>
          <p:cNvPr id="82" name="Google Shape;82;p20"/>
          <p:cNvSpPr txBox="1"/>
          <p:nvPr>
            <p:ph type="title"/>
          </p:nvPr>
        </p:nvSpPr>
        <p:spPr>
          <a:xfrm>
            <a:off x="183931" y="2168288"/>
            <a:ext cx="118242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Trebuchet MS"/>
              <a:buNone/>
              <a:defRPr b="1" i="0" sz="6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20"/>
          <p:cNvSpPr txBox="1"/>
          <p:nvPr>
            <p:ph idx="10" type="dt"/>
          </p:nvPr>
        </p:nvSpPr>
        <p:spPr>
          <a:xfrm>
            <a:off x="4724400" y="4907535"/>
            <a:ext cx="2743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4" name="Google Shape;84;p20"/>
          <p:cNvSpPr/>
          <p:nvPr/>
        </p:nvSpPr>
        <p:spPr>
          <a:xfrm>
            <a:off x="0" y="6256612"/>
            <a:ext cx="12192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20"/>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clock&#10;&#10;Description automatically generated" id="86" name="Google Shape;86;p20"/>
          <p:cNvPicPr preferRelativeResize="0"/>
          <p:nvPr/>
        </p:nvPicPr>
        <p:blipFill rotWithShape="1">
          <a:blip r:embed="rId1">
            <a:alphaModFix/>
          </a:blip>
          <a:srcRect b="0" l="0" r="0" t="0"/>
          <a:stretch/>
        </p:blipFill>
        <p:spPr>
          <a:xfrm>
            <a:off x="274674" y="6363571"/>
            <a:ext cx="2214119" cy="3794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7" name="Shape 127"/>
        <p:cNvGrpSpPr/>
        <p:nvPr/>
      </p:nvGrpSpPr>
      <p:grpSpPr>
        <a:xfrm>
          <a:off x="0" y="0"/>
          <a:ext cx="0" cy="0"/>
          <a:chOff x="0" y="0"/>
          <a:chExt cx="0" cy="0"/>
        </a:xfrm>
      </p:grpSpPr>
      <p:sp>
        <p:nvSpPr>
          <p:cNvPr id="128" name="Google Shape;128;g2b4d6e86589_2_99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2pPr>
            <a:lvl3pPr lvl="2"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3pPr>
            <a:lvl4pPr lvl="3"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4pPr>
            <a:lvl5pPr lvl="4"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5pPr>
            <a:lvl6pPr lvl="5"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6pPr>
            <a:lvl7pPr lvl="6"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7pPr>
            <a:lvl8pPr lvl="7"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8pPr>
            <a:lvl9pPr lvl="8" marR="0" rtl="0" algn="l">
              <a:lnSpc>
                <a:spcPct val="100000"/>
              </a:lnSpc>
              <a:spcBef>
                <a:spcPts val="0"/>
              </a:spcBef>
              <a:spcAft>
                <a:spcPts val="0"/>
              </a:spcAft>
              <a:buClr>
                <a:schemeClr val="dk2"/>
              </a:buClr>
              <a:buSzPts val="4300"/>
              <a:buFont typeface="Trebuchet MS"/>
              <a:buNone/>
              <a:defRPr b="0" i="0" sz="4300" u="none" cap="none" strike="noStrike">
                <a:solidFill>
                  <a:schemeClr val="dk2"/>
                </a:solidFill>
                <a:latin typeface="Trebuchet MS"/>
                <a:ea typeface="Trebuchet MS"/>
                <a:cs typeface="Trebuchet MS"/>
                <a:sym typeface="Trebuchet MS"/>
              </a:defRPr>
            </a:lvl9pPr>
          </a:lstStyle>
          <a:p/>
        </p:txBody>
      </p:sp>
      <p:sp>
        <p:nvSpPr>
          <p:cNvPr id="129" name="Google Shape;129;g2b4d6e86589_2_99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400050" lvl="0" marL="457200" marR="0" rtl="0" algn="l">
              <a:lnSpc>
                <a:spcPct val="115000"/>
              </a:lnSpc>
              <a:spcBef>
                <a:spcPts val="0"/>
              </a:spcBef>
              <a:spcAft>
                <a:spcPts val="0"/>
              </a:spcAft>
              <a:buClr>
                <a:schemeClr val="dk1"/>
              </a:buClr>
              <a:buSzPts val="2700"/>
              <a:buFont typeface="Trebuchet MS"/>
              <a:buChar char="●"/>
              <a:defRPr b="0" i="0" sz="2700" u="none" cap="none" strike="noStrike">
                <a:solidFill>
                  <a:schemeClr val="dk1"/>
                </a:solidFill>
                <a:latin typeface="Trebuchet MS"/>
                <a:ea typeface="Trebuchet MS"/>
                <a:cs typeface="Trebuchet MS"/>
                <a:sym typeface="Trebuchet MS"/>
              </a:defRPr>
            </a:lvl1pPr>
            <a:lvl2pPr indent="-361950" lvl="1" marL="914400" marR="0" rtl="0" algn="l">
              <a:lnSpc>
                <a:spcPct val="115000"/>
              </a:lnSpc>
              <a:spcBef>
                <a:spcPts val="0"/>
              </a:spcBef>
              <a:spcAft>
                <a:spcPts val="0"/>
              </a:spcAft>
              <a:buClr>
                <a:schemeClr val="dk1"/>
              </a:buClr>
              <a:buSzPts val="2100"/>
              <a:buFont typeface="Trebuchet MS"/>
              <a:buChar char="○"/>
              <a:defRPr b="0" i="0" sz="2100" u="none" cap="none" strike="noStrike">
                <a:solidFill>
                  <a:schemeClr val="dk1"/>
                </a:solidFill>
                <a:latin typeface="Trebuchet MS"/>
                <a:ea typeface="Trebuchet MS"/>
                <a:cs typeface="Trebuchet MS"/>
                <a:sym typeface="Trebuchet MS"/>
              </a:defRPr>
            </a:lvl2pPr>
            <a:lvl3pPr indent="-349250" lvl="2" marL="13716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3pPr>
            <a:lvl4pPr indent="-349250" lvl="3" marL="18288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4pPr>
            <a:lvl5pPr indent="-349250" lvl="4" marL="22860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5pPr>
            <a:lvl6pPr indent="-349250" lvl="5" marL="27432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6pPr>
            <a:lvl7pPr indent="-349250" lvl="6" marL="32004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7pPr>
            <a:lvl8pPr indent="-349250" lvl="7" marL="36576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8pPr>
            <a:lvl9pPr indent="-349250" lvl="8" marL="4114800" marR="0" rtl="0" algn="l">
              <a:lnSpc>
                <a:spcPct val="115000"/>
              </a:lnSpc>
              <a:spcBef>
                <a:spcPts val="0"/>
              </a:spcBef>
              <a:spcAft>
                <a:spcPts val="0"/>
              </a:spcAft>
              <a:buClr>
                <a:schemeClr val="dk1"/>
              </a:buClr>
              <a:buSzPts val="1900"/>
              <a:buFont typeface="Trebuchet MS"/>
              <a:buChar char="■"/>
              <a:defRPr b="0" i="0" sz="1900" u="none" cap="none" strike="noStrike">
                <a:solidFill>
                  <a:schemeClr val="dk1"/>
                </a:solidFill>
                <a:latin typeface="Trebuchet MS"/>
                <a:ea typeface="Trebuchet MS"/>
                <a:cs typeface="Trebuchet MS"/>
                <a:sym typeface="Trebuchet MS"/>
              </a:defRPr>
            </a:lvl9pPr>
          </a:lstStyle>
          <a:p/>
        </p:txBody>
      </p:sp>
      <p:sp>
        <p:nvSpPr>
          <p:cNvPr id="130" name="Google Shape;130;g2b4d6e86589_2_99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28" name="Shape 428"/>
        <p:cNvGrpSpPr/>
        <p:nvPr/>
      </p:nvGrpSpPr>
      <p:grpSpPr>
        <a:xfrm>
          <a:off x="0" y="0"/>
          <a:ext cx="0" cy="0"/>
          <a:chOff x="0" y="0"/>
          <a:chExt cx="0" cy="0"/>
        </a:xfrm>
      </p:grpSpPr>
      <p:sp>
        <p:nvSpPr>
          <p:cNvPr id="429" name="Google Shape;429;g20136a5dcd6_0_1215"/>
          <p:cNvSpPr txBox="1"/>
          <p:nvPr>
            <p:ph type="title"/>
          </p:nvPr>
        </p:nvSpPr>
        <p:spPr>
          <a:xfrm>
            <a:off x="183931" y="2168288"/>
            <a:ext cx="118242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Trebuchet MS"/>
              <a:buNone/>
              <a:defRPr b="1" i="0" sz="6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0" name="Google Shape;430;g20136a5dcd6_0_1215"/>
          <p:cNvSpPr txBox="1"/>
          <p:nvPr>
            <p:ph idx="10" type="dt"/>
          </p:nvPr>
        </p:nvSpPr>
        <p:spPr>
          <a:xfrm>
            <a:off x="4724400" y="4907535"/>
            <a:ext cx="27432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431" name="Google Shape;431;g20136a5dcd6_0_1215"/>
          <p:cNvSpPr/>
          <p:nvPr/>
        </p:nvSpPr>
        <p:spPr>
          <a:xfrm>
            <a:off x="0" y="6256612"/>
            <a:ext cx="12192000" cy="609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g20136a5dcd6_0_1215"/>
          <p:cNvSpPr txBox="1"/>
          <p:nvPr>
            <p:ph idx="12" type="sldNum"/>
          </p:nvPr>
        </p:nvSpPr>
        <p:spPr>
          <a:xfrm>
            <a:off x="9174126" y="63707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clock&#10;&#10;Description automatically generated" id="433" name="Google Shape;433;g20136a5dcd6_0_1215"/>
          <p:cNvPicPr preferRelativeResize="0"/>
          <p:nvPr/>
        </p:nvPicPr>
        <p:blipFill rotWithShape="1">
          <a:blip r:embed="rId1">
            <a:alphaModFix/>
          </a:blip>
          <a:srcRect b="0" l="0" r="0" t="0"/>
          <a:stretch/>
        </p:blipFill>
        <p:spPr>
          <a:xfrm>
            <a:off x="274674" y="6363571"/>
            <a:ext cx="2214119" cy="379490"/>
          </a:xfrm>
          <a:prstGeom prst="rect">
            <a:avLst/>
          </a:prstGeom>
          <a:noFill/>
          <a:ln>
            <a:noFill/>
          </a:ln>
        </p:spPr>
      </p:pic>
      <p:pic>
        <p:nvPicPr>
          <p:cNvPr id="434" name="Google Shape;434;g20136a5dcd6_0_1215"/>
          <p:cNvPicPr preferRelativeResize="0"/>
          <p:nvPr/>
        </p:nvPicPr>
        <p:blipFill rotWithShape="1">
          <a:blip r:embed="rId2">
            <a:alphaModFix/>
          </a:blip>
          <a:srcRect b="7859" l="0" r="0" t="6690"/>
          <a:stretch/>
        </p:blipFill>
        <p:spPr>
          <a:xfrm>
            <a:off x="2577174" y="6256612"/>
            <a:ext cx="2290918" cy="54053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hcpf.colorado.gov/office-community-living-update-webinars" TargetMode="External"/><Relationship Id="rId4" Type="http://schemas.openxmlformats.org/officeDocument/2006/relationships/image" Target="../media/image35.png"/><Relationship Id="rId9" Type="http://schemas.openxmlformats.org/officeDocument/2006/relationships/image" Target="../media/image42.png"/><Relationship Id="rId5" Type="http://schemas.openxmlformats.org/officeDocument/2006/relationships/hyperlink" Target="https://hcpf.colorado.gov/office-community-living-update-webinars" TargetMode="External"/><Relationship Id="rId6" Type="http://schemas.openxmlformats.org/officeDocument/2006/relationships/image" Target="../media/image34.png"/><Relationship Id="rId7" Type="http://schemas.openxmlformats.org/officeDocument/2006/relationships/image" Target="../media/image30.png"/><Relationship Id="rId8"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44.png"/><Relationship Id="rId5" Type="http://schemas.openxmlformats.org/officeDocument/2006/relationships/hyperlink" Target="https://urldefense.com/v3/__https:/learninghub.ownpath.co/__;!!IZ3lH8c!wN4KvuK8EgQaR0d-cMT3hk7oVI9rCOA5mgi_od_6wJf3bgnI0DYK8deeeGp62rr4vh96t7DlDe6-uDcq6cEeS2d8C9oXq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rive.google.com/drive/folders/1cvG9wk4NBxE3-wF5_eecY_O3P7mIb7sT?usp=drive_li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image" Target="../media/image48.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hyperlink" Target="https://hcpf.colorado.gov/pm-esn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hcpf.colorado.gov/BHST-manual#miles" TargetMode="External"/><Relationship Id="rId4" Type="http://schemas.openxmlformats.org/officeDocument/2006/relationships/hyperlink" Target="https://hcpf.colorado.gov/provider-rates-fee-schedule" TargetMode="External"/><Relationship Id="rId5" Type="http://schemas.openxmlformats.org/officeDocument/2006/relationships/hyperlink" Target="https://drive.google.com/file/d/1fq9mJbCfZhtFyFdzfDuTLr99Bc0HorfZ/vie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bha.colorado.gov/resources/funding-opportunities" TargetMode="External"/><Relationship Id="rId4" Type="http://schemas.openxmlformats.org/officeDocument/2006/relationships/hyperlink" Target="https://cdphe.colorado.gov/ems-and-trauma-funding" TargetMode="External"/><Relationship Id="rId5" Type="http://schemas.openxmlformats.org/officeDocument/2006/relationships/hyperlink" Target="https://www.nadtc.org/grants-funding-resources/grants-funding/nadtc-grant-opportunities/" TargetMode="External"/><Relationship Id="rId6" Type="http://schemas.openxmlformats.org/officeDocument/2006/relationships/hyperlink" Target="https://www.e-470.com/our-commitment/in-the-community/transportation-safety-foundation-grant-application/" TargetMode="External"/><Relationship Id="rId7" Type="http://schemas.openxmlformats.org/officeDocument/2006/relationships/hyperlink" Target="https://www.cisa.gov/safecom/emergency-comms-grants-list" TargetMode="External"/><Relationship Id="rId8" Type="http://schemas.openxmlformats.org/officeDocument/2006/relationships/hyperlink" Target="https://www.transportation.gov/grants/SMAR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hcpf.colorado.gov/securetransport" TargetMode="External"/><Relationship Id="rId4" Type="http://schemas.openxmlformats.org/officeDocument/2006/relationships/hyperlink" Target="https://cdphe.colorado.gov/emergency-care/air-and-ground-ambulance/behavioral-health-secure-transport" TargetMode="External"/><Relationship Id="rId5" Type="http://schemas.openxmlformats.org/officeDocument/2006/relationships/hyperlink" Target="https://colorado-hcp-portal.coxix.gainwelltechnologies.com/hcp/provider/Home/ProviderEnrollment/tabid/477/Default.aspx" TargetMode="External"/><Relationship Id="rId6" Type="http://schemas.openxmlformats.org/officeDocument/2006/relationships/hyperlink" Target="https://hcpf.colorado.gov/BHST-manua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cdphe.colorado.gov/emergency-care/air-and-ground-ambulance/behavioral-health-secure-transpor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cdphe.colorado.gov/emergency-care/air-and-ground-ambulance/behavioral-health-secure-transpor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0" Type="http://schemas.openxmlformats.org/officeDocument/2006/relationships/hyperlink" Target="https://us06web.zoom.us/webinar/register/WN_opAQo4b9Ttib1xPpFJJnOQ#/registration" TargetMode="External"/><Relationship Id="rId22" Type="http://schemas.openxmlformats.org/officeDocument/2006/relationships/hyperlink" Target="https://us06web.zoom.us/meeting/register/tZEkc-qorD4oGtaT6FDly3Pahr0JQeTwDa5S#/registration" TargetMode="External"/><Relationship Id="rId21" Type="http://schemas.openxmlformats.org/officeDocument/2006/relationships/hyperlink" Target="https://us06web.zoom.us/meeting/register/tZEkc-qorD4oGtaT6FDly3Pahr0JQeTwDa5S#/registration" TargetMode="External"/><Relationship Id="rId24" Type="http://schemas.openxmlformats.org/officeDocument/2006/relationships/hyperlink" Target="https://us02web.zoom.us/meeting/register/tZAsf-itrT0rH91G4-kfwUcN_Q2fbSXCAC_x#/registration" TargetMode="External"/><Relationship Id="rId23" Type="http://schemas.openxmlformats.org/officeDocument/2006/relationships/hyperlink" Target="https://us02web.zoom.us/meeting/register/tZAsf-itrT0rH91G4-kfwUcN_Q2fbSXCAC_x#/registration"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bha.colorado.gov/988-crisis-hotline-enterprise-board-of-directors" TargetMode="External"/><Relationship Id="rId4" Type="http://schemas.openxmlformats.org/officeDocument/2006/relationships/hyperlink" Target="https://us02web.zoom.us/meeting/register/tZIvcu-gqjosGNLuPsCwCId4QnuQlhHk-NGF#/registration" TargetMode="External"/><Relationship Id="rId9" Type="http://schemas.openxmlformats.org/officeDocument/2006/relationships/hyperlink" Target="https://colorado.us14.list-manage.com/subscribe?u=ab4d57df3cf259d7a3ccc3565&amp;id=dc9e424ab8" TargetMode="External"/><Relationship Id="rId26" Type="http://schemas.openxmlformats.org/officeDocument/2006/relationships/hyperlink" Target="https://us06web.zoom.us/meeting/register/tZ0uceGprTwrGtLM3k9B0C7NGgKcIMGV3FdQ#/registration" TargetMode="External"/><Relationship Id="rId25" Type="http://schemas.openxmlformats.org/officeDocument/2006/relationships/hyperlink" Target="https://us06web.zoom.us/meeting/register/tZ0uceGprTwrGtLM3k9B0C7NGgKcIMGV3FdQ#/registration" TargetMode="External"/><Relationship Id="rId28" Type="http://schemas.openxmlformats.org/officeDocument/2006/relationships/hyperlink" Target="https://docs.google.com/forms/d/e/1FAIpQLSchvctSbHltC7VEOcpEPto8iCMJSbJJOqsKsIYze9Rga7QnSA/viewform" TargetMode="External"/><Relationship Id="rId27" Type="http://schemas.openxmlformats.org/officeDocument/2006/relationships/hyperlink" Target="https://visitor.r20.constantcontact.com/manage/optin?v=001HfxrbpGNWZ0lZnPp6t3PG2s9XPNl8ZvgFdjsKvSnhIy8z9JmHyp6DeoLJ3saT6x0SeqRR1ub149uoXxe1ok4jTzfMSQ0BN7S5vcLiRO7gdY%3D" TargetMode="External"/><Relationship Id="rId5" Type="http://schemas.openxmlformats.org/officeDocument/2006/relationships/hyperlink" Target="https://bha.colorado.gov/resources/laws-and-rules" TargetMode="External"/><Relationship Id="rId6" Type="http://schemas.openxmlformats.org/officeDocument/2006/relationships/hyperlink" Target="https://urldefense.proofpoint.com/v2/url?u=https-3A__docs.google.com_forms_d_10FN7RDV-5FmozHDpGAT28DCeVd5Vuo6g3UfCDCOW-5FH3Ug_viewform-3Fedit-5Frequested-3Dtrue&amp;d=DwMFaQ&amp;c=sdnEM9SRGFuMt5z5w3AhsPNahmNicq64TgF1JwNR0cs&amp;r=EOt5OjUCoD6zwh56975mVXlhKj81uBEf2XIMdthoykU&amp;m=BUBuK331kmfMsO-pMVfSzW5A7XE-1QDfZOcfZ60j0M7UGAyAiQqocqeM4IUtVabO&amp;s=2QLh3vrH6YIqcxQuIqmqEWQhPJ5C8Dpj8du97L0t548&amp;e=" TargetMode="External"/><Relationship Id="rId7" Type="http://schemas.openxmlformats.org/officeDocument/2006/relationships/hyperlink" Target="mailto:cdhs_bharulefeedback@state.co.us" TargetMode="External"/><Relationship Id="rId8" Type="http://schemas.openxmlformats.org/officeDocument/2006/relationships/hyperlink" Target="https://bha.colorado.gov/resources/behavioral-health-administration-meetings-and-events" TargetMode="External"/><Relationship Id="rId11" Type="http://schemas.openxmlformats.org/officeDocument/2006/relationships/hyperlink" Target="https://us06web.zoom.us/webinar/register/WN_lJLZ4toXThiS-EMILn2dyQ#/registration" TargetMode="External"/><Relationship Id="rId10" Type="http://schemas.openxmlformats.org/officeDocument/2006/relationships/hyperlink" Target="https://us06web.zoom.us/webinar/register/WN_lJLZ4toXThiS-EMILn2dyQ#/registration" TargetMode="External"/><Relationship Id="rId13" Type="http://schemas.openxmlformats.org/officeDocument/2006/relationships/hyperlink" Target="https://us06web.zoom.us/webinar/register/WN_hglla90LT9a31eaalRVFlQ#/registration" TargetMode="External"/><Relationship Id="rId12" Type="http://schemas.openxmlformats.org/officeDocument/2006/relationships/hyperlink" Target="https://us06web.zoom.us/webinar/register/WN_hglla90LT9a31eaalRVFlQ#/registration" TargetMode="External"/><Relationship Id="rId15" Type="http://schemas.openxmlformats.org/officeDocument/2006/relationships/hyperlink" Target="https://bha.colorado.gov/resources/behavioral-health-administration-meetings-and-events" TargetMode="External"/><Relationship Id="rId14" Type="http://schemas.openxmlformats.org/officeDocument/2006/relationships/hyperlink" Target="https://bha.colorado.gov/resources/behavioral-health-administration-meetings-and-events" TargetMode="External"/><Relationship Id="rId17" Type="http://schemas.openxmlformats.org/officeDocument/2006/relationships/hyperlink" Target="https://us06web.zoom.us/j/82357152187?pwd=RnYzVVhENXdTdng0c1JmTXQvbmo2QT09" TargetMode="External"/><Relationship Id="rId16" Type="http://schemas.openxmlformats.org/officeDocument/2006/relationships/hyperlink" Target="https://hcpf.colorado.gov/behavioral-health-hospital-engagement-forum" TargetMode="External"/><Relationship Id="rId19" Type="http://schemas.openxmlformats.org/officeDocument/2006/relationships/hyperlink" Target="https://us06web.zoom.us/webinar/register/WN_opAQo4b9Ttib1xPpFJJnOQ#/registration" TargetMode="External"/><Relationship Id="rId18" Type="http://schemas.openxmlformats.org/officeDocument/2006/relationships/hyperlink" Target="https://us06web.zoom.us/j/82357152187?pwd=RnYzVVhENXdTdng0c1JmTXQvbmo2QT09"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3.xml"/><Relationship Id="rId3" Type="http://schemas.openxmlformats.org/officeDocument/2006/relationships/image" Target="../media/image55.png"/><Relationship Id="rId4" Type="http://schemas.openxmlformats.org/officeDocument/2006/relationships/hyperlink" Target="mailto:marc.condojani@state.co.us" TargetMode="External"/><Relationship Id="rId9" Type="http://schemas.openxmlformats.org/officeDocument/2006/relationships/hyperlink" Target="mailto:alexandra.haas@state.co.us" TargetMode="External"/><Relationship Id="rId5" Type="http://schemas.openxmlformats.org/officeDocument/2006/relationships/hyperlink" Target="mailto:carey.boelter@state.co.us" TargetMode="External"/><Relationship Id="rId6" Type="http://schemas.openxmlformats.org/officeDocument/2006/relationships/hyperlink" Target="mailto:kelly.bowman@state.co.us" TargetMode="External"/><Relationship Id="rId7" Type="http://schemas.openxmlformats.org/officeDocument/2006/relationships/hyperlink" Target="mailto:steven.wells@state.co.us" TargetMode="External"/><Relationship Id="rId8" Type="http://schemas.openxmlformats.org/officeDocument/2006/relationships/hyperlink" Target="mailto:hcpf_crisisservices@state.co.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33.jpg"/><Relationship Id="rId4" Type="http://schemas.openxmlformats.org/officeDocument/2006/relationships/image" Target="../media/image41.jpg"/><Relationship Id="rId9" Type="http://schemas.openxmlformats.org/officeDocument/2006/relationships/image" Target="../media/image45.png"/><Relationship Id="rId5" Type="http://schemas.openxmlformats.org/officeDocument/2006/relationships/image" Target="../media/image43.jpg"/><Relationship Id="rId6"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cdhs_bharulefeedback@state.co.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23134abcb55_0_0"/>
          <p:cNvSpPr txBox="1"/>
          <p:nvPr>
            <p:ph type="title"/>
          </p:nvPr>
        </p:nvSpPr>
        <p:spPr>
          <a:xfrm>
            <a:off x="309739" y="214313"/>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000"/>
              <a:buNone/>
            </a:pPr>
            <a:r>
              <a:rPr lang="en-US"/>
              <a:t>Welcome</a:t>
            </a:r>
            <a:endParaRPr/>
          </a:p>
        </p:txBody>
      </p:sp>
      <p:sp>
        <p:nvSpPr>
          <p:cNvPr id="473" name="Google Shape;473;g23134abcb55_0_0"/>
          <p:cNvSpPr/>
          <p:nvPr/>
        </p:nvSpPr>
        <p:spPr>
          <a:xfrm>
            <a:off x="1036829" y="1777413"/>
            <a:ext cx="2732400" cy="1928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Trebuchet MS"/>
                <a:ea typeface="Trebuchet MS"/>
                <a:cs typeface="Trebuchet MS"/>
                <a:sym typeface="Trebuchet MS"/>
              </a:rPr>
              <a:t>We are Recording</a:t>
            </a:r>
            <a:endParaRPr b="0" i="0" sz="1000" u="none" cap="none" strike="noStrike">
              <a:solidFill>
                <a:srgbClr val="000000"/>
              </a:solidFill>
              <a:latin typeface="Arial"/>
              <a:ea typeface="Arial"/>
              <a:cs typeface="Arial"/>
              <a:sym typeface="Arial"/>
            </a:endParaRPr>
          </a:p>
        </p:txBody>
      </p:sp>
      <p:pic>
        <p:nvPicPr>
          <p:cNvPr descr="Audio tape icon" id="474" name="Google Shape;474;g23134abcb55_0_0" title="We are recording">
            <a:hlinkClick r:id="rId3"/>
          </p:cNvPr>
          <p:cNvPicPr preferRelativeResize="0"/>
          <p:nvPr/>
        </p:nvPicPr>
        <p:blipFill rotWithShape="1">
          <a:blip r:embed="rId4">
            <a:alphaModFix/>
          </a:blip>
          <a:srcRect b="0" l="0" r="0" t="0"/>
          <a:stretch/>
        </p:blipFill>
        <p:spPr>
          <a:xfrm>
            <a:off x="1848095" y="2152447"/>
            <a:ext cx="1109856" cy="1109856"/>
          </a:xfrm>
          <a:prstGeom prst="rect">
            <a:avLst/>
          </a:prstGeom>
          <a:noFill/>
          <a:ln>
            <a:noFill/>
          </a:ln>
        </p:spPr>
      </p:pic>
      <p:sp>
        <p:nvSpPr>
          <p:cNvPr id="475" name="Google Shape;475;g23134abcb55_0_0">
            <a:hlinkClick r:id="rId5"/>
          </p:cNvPr>
          <p:cNvSpPr txBox="1"/>
          <p:nvPr/>
        </p:nvSpPr>
        <p:spPr>
          <a:xfrm>
            <a:off x="1201273" y="3120330"/>
            <a:ext cx="2403600" cy="495900"/>
          </a:xfrm>
          <a:prstGeom prst="rect">
            <a:avLst/>
          </a:prstGeom>
          <a:noFill/>
          <a:ln>
            <a:noFill/>
          </a:ln>
        </p:spPr>
        <p:txBody>
          <a:bodyPr anchorCtr="0" anchor="ctr" bIns="32125" lIns="64275" spcFirstLastPara="1" rIns="64275" wrap="square" tIns="321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Avoid sharing protected health information</a:t>
            </a:r>
            <a:endParaRPr b="0" i="0" sz="1400" u="none" cap="none" strike="noStrike">
              <a:solidFill>
                <a:schemeClr val="dk2"/>
              </a:solidFill>
              <a:latin typeface="Trebuchet MS"/>
              <a:ea typeface="Trebuchet MS"/>
              <a:cs typeface="Trebuchet MS"/>
              <a:sym typeface="Trebuchet MS"/>
            </a:endParaRPr>
          </a:p>
        </p:txBody>
      </p:sp>
      <p:sp>
        <p:nvSpPr>
          <p:cNvPr id="476" name="Google Shape;476;g23134abcb55_0_0"/>
          <p:cNvSpPr/>
          <p:nvPr/>
        </p:nvSpPr>
        <p:spPr>
          <a:xfrm>
            <a:off x="4729779" y="1777413"/>
            <a:ext cx="2732400" cy="1928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Trebuchet MS"/>
                <a:ea typeface="Trebuchet MS"/>
                <a:cs typeface="Trebuchet MS"/>
                <a:sym typeface="Trebuchet MS"/>
              </a:rPr>
              <a:t>Use Chat</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Please ask questions</a:t>
            </a:r>
            <a:endParaRPr b="0" i="0" sz="1000" u="none" cap="none" strike="noStrike">
              <a:solidFill>
                <a:srgbClr val="000000"/>
              </a:solidFill>
              <a:latin typeface="Arial"/>
              <a:ea typeface="Arial"/>
              <a:cs typeface="Arial"/>
              <a:sym typeface="Arial"/>
            </a:endParaRPr>
          </a:p>
        </p:txBody>
      </p:sp>
      <p:pic>
        <p:nvPicPr>
          <p:cNvPr descr="Question and answer conversation bubbles icon" id="477" name="Google Shape;477;g23134abcb55_0_0" title="Use the chat"/>
          <p:cNvPicPr preferRelativeResize="0"/>
          <p:nvPr/>
        </p:nvPicPr>
        <p:blipFill rotWithShape="1">
          <a:blip r:embed="rId6">
            <a:alphaModFix/>
          </a:blip>
          <a:srcRect b="0" l="0" r="0" t="0"/>
          <a:stretch/>
        </p:blipFill>
        <p:spPr>
          <a:xfrm>
            <a:off x="5359492" y="1992930"/>
            <a:ext cx="1553709" cy="1553709"/>
          </a:xfrm>
          <a:prstGeom prst="rect">
            <a:avLst/>
          </a:prstGeom>
          <a:noFill/>
          <a:ln>
            <a:noFill/>
          </a:ln>
        </p:spPr>
      </p:pic>
      <p:sp>
        <p:nvSpPr>
          <p:cNvPr id="478" name="Google Shape;478;g23134abcb55_0_0"/>
          <p:cNvSpPr/>
          <p:nvPr/>
        </p:nvSpPr>
        <p:spPr>
          <a:xfrm>
            <a:off x="3094190" y="4061890"/>
            <a:ext cx="2732400" cy="1928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Trebuchet MS"/>
                <a:ea typeface="Trebuchet MS"/>
                <a:cs typeface="Trebuchet MS"/>
                <a:sym typeface="Trebuchet MS"/>
              </a:rPr>
              <a:t>Listening by Phone</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Press *6 to unmute your line or *9 to raise hand</a:t>
            </a:r>
            <a:endParaRPr b="0" i="0" sz="1000" u="none" cap="none" strike="noStrike">
              <a:solidFill>
                <a:srgbClr val="000000"/>
              </a:solidFill>
              <a:latin typeface="Arial"/>
              <a:ea typeface="Arial"/>
              <a:cs typeface="Arial"/>
              <a:sym typeface="Arial"/>
            </a:endParaRPr>
          </a:p>
        </p:txBody>
      </p:sp>
      <p:pic>
        <p:nvPicPr>
          <p:cNvPr descr="Phone icon" id="479" name="Google Shape;479;g23134abcb55_0_0" title="Listening by phone"/>
          <p:cNvPicPr preferRelativeResize="0"/>
          <p:nvPr/>
        </p:nvPicPr>
        <p:blipFill rotWithShape="1">
          <a:blip r:embed="rId7">
            <a:alphaModFix/>
          </a:blip>
          <a:srcRect b="0" l="0" r="0" t="0"/>
          <a:stretch/>
        </p:blipFill>
        <p:spPr>
          <a:xfrm>
            <a:off x="3846768" y="4392643"/>
            <a:ext cx="1227231" cy="1227231"/>
          </a:xfrm>
          <a:prstGeom prst="rect">
            <a:avLst/>
          </a:prstGeom>
          <a:noFill/>
          <a:ln>
            <a:noFill/>
          </a:ln>
        </p:spPr>
      </p:pic>
      <p:sp>
        <p:nvSpPr>
          <p:cNvPr id="480" name="Google Shape;480;g23134abcb55_0_0"/>
          <p:cNvSpPr/>
          <p:nvPr/>
        </p:nvSpPr>
        <p:spPr>
          <a:xfrm>
            <a:off x="6827525" y="3976650"/>
            <a:ext cx="2732400" cy="20607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2"/>
                </a:solidFill>
                <a:latin typeface="Trebuchet MS"/>
                <a:ea typeface="Trebuchet MS"/>
                <a:cs typeface="Trebuchet MS"/>
                <a:sym typeface="Trebuchet MS"/>
              </a:rPr>
              <a:t>Closed Captioning</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Trebuchet MS"/>
              <a:ea typeface="Trebuchet MS"/>
              <a:cs typeface="Trebuchet MS"/>
              <a:sym typeface="Trebuchet MS"/>
            </a:endParaRPr>
          </a:p>
          <a:p>
            <a:pPr indent="0" lvl="0" marL="0" marR="0" rtl="0" algn="ctr">
              <a:lnSpc>
                <a:spcPct val="100000"/>
              </a:lnSpc>
              <a:spcBef>
                <a:spcPts val="100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Click the Live Transcript icon at the bottom of your screen</a:t>
            </a:r>
            <a:endParaRPr b="0" i="0" sz="1000" u="none" cap="none" strike="noStrike">
              <a:solidFill>
                <a:srgbClr val="000000"/>
              </a:solidFill>
              <a:latin typeface="Arial"/>
              <a:ea typeface="Arial"/>
              <a:cs typeface="Arial"/>
              <a:sym typeface="Arial"/>
            </a:endParaRPr>
          </a:p>
        </p:txBody>
      </p:sp>
      <p:pic>
        <p:nvPicPr>
          <p:cNvPr descr="Closed captioning icon" id="481" name="Google Shape;481;g23134abcb55_0_0" title="Closed captioning "/>
          <p:cNvPicPr preferRelativeResize="0"/>
          <p:nvPr/>
        </p:nvPicPr>
        <p:blipFill rotWithShape="1">
          <a:blip r:embed="rId8">
            <a:alphaModFix/>
          </a:blip>
          <a:srcRect b="0" l="0" r="0" t="0"/>
          <a:stretch/>
        </p:blipFill>
        <p:spPr>
          <a:xfrm>
            <a:off x="7683713" y="4508650"/>
            <a:ext cx="996701" cy="996701"/>
          </a:xfrm>
          <a:prstGeom prst="rect">
            <a:avLst/>
          </a:prstGeom>
          <a:noFill/>
          <a:ln>
            <a:noFill/>
          </a:ln>
        </p:spPr>
      </p:pic>
      <p:sp>
        <p:nvSpPr>
          <p:cNvPr id="482" name="Google Shape;482;g23134abcb55_0_0"/>
          <p:cNvSpPr txBox="1"/>
          <p:nvPr>
            <p:ph idx="12" type="sldNum"/>
          </p:nvPr>
        </p:nvSpPr>
        <p:spPr>
          <a:xfrm>
            <a:off x="9846361" y="6425136"/>
            <a:ext cx="2011800" cy="365100"/>
          </a:xfrm>
          <a:prstGeom prst="rect">
            <a:avLst/>
          </a:prstGeom>
          <a:noFill/>
          <a:ln>
            <a:noFill/>
          </a:ln>
        </p:spPr>
        <p:txBody>
          <a:bodyPr anchorCtr="0" anchor="ctr" bIns="32125" lIns="64275" spcFirstLastPara="1" rIns="64275" wrap="square" tIns="3212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pSp>
        <p:nvGrpSpPr>
          <p:cNvPr id="483" name="Google Shape;483;g23134abcb55_0_0"/>
          <p:cNvGrpSpPr/>
          <p:nvPr/>
        </p:nvGrpSpPr>
        <p:grpSpPr>
          <a:xfrm>
            <a:off x="8503475" y="1777350"/>
            <a:ext cx="2732387" cy="1928604"/>
            <a:chOff x="2345542" y="5410200"/>
            <a:chExt cx="3886200" cy="1244100"/>
          </a:xfrm>
        </p:grpSpPr>
        <p:sp>
          <p:nvSpPr>
            <p:cNvPr id="484" name="Google Shape;484;g23134abcb55_0_0"/>
            <p:cNvSpPr/>
            <p:nvPr/>
          </p:nvSpPr>
          <p:spPr>
            <a:xfrm>
              <a:off x="2345542" y="5410200"/>
              <a:ext cx="3886200" cy="1244100"/>
            </a:xfrm>
            <a:prstGeom prst="roundRect">
              <a:avLst>
                <a:gd fmla="val 16667" name="adj"/>
              </a:avLst>
            </a:prstGeom>
            <a:noFill/>
            <a:ln cap="flat" cmpd="sng" w="12700">
              <a:solidFill>
                <a:srgbClr val="D8D8D8"/>
              </a:solidFill>
              <a:prstDash val="solid"/>
              <a:miter lim="0"/>
              <a:headEnd len="sm" w="sm" type="none"/>
              <a:tailEnd len="sm" w="sm" type="none"/>
            </a:ln>
          </p:spPr>
          <p:txBody>
            <a:bodyPr anchorCtr="0" anchor="t" bIns="47625" lIns="47625" spcFirstLastPara="1" rIns="47625" wrap="square" tIns="47625">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1970"/>
                  </a:solidFill>
                  <a:latin typeface="Trebuchet MS"/>
                  <a:ea typeface="Trebuchet MS"/>
                  <a:cs typeface="Trebuchet MS"/>
                  <a:sym typeface="Trebuchet MS"/>
                </a:rPr>
                <a:t>Slides</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197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197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197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197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1970"/>
                  </a:solidFill>
                  <a:latin typeface="Trebuchet MS"/>
                  <a:ea typeface="Trebuchet MS"/>
                  <a:cs typeface="Trebuchet MS"/>
                  <a:sym typeface="Trebuchet MS"/>
                </a:rPr>
                <a:t>Will be Shared to webpage and via newsletter</a:t>
              </a:r>
              <a:endParaRPr b="0" i="0" sz="1000" u="none" cap="none" strike="noStrike">
                <a:solidFill>
                  <a:srgbClr val="000000"/>
                </a:solidFill>
                <a:latin typeface="Arial"/>
                <a:ea typeface="Arial"/>
                <a:cs typeface="Arial"/>
                <a:sym typeface="Arial"/>
              </a:endParaRPr>
            </a:p>
          </p:txBody>
        </p:sp>
        <p:pic>
          <p:nvPicPr>
            <p:cNvPr descr="Download arrow icon" id="485" name="Google Shape;485;g23134abcb55_0_0" title="Get the slides"/>
            <p:cNvPicPr preferRelativeResize="0"/>
            <p:nvPr/>
          </p:nvPicPr>
          <p:blipFill rotWithShape="1">
            <a:blip r:embed="rId9">
              <a:alphaModFix/>
            </a:blip>
            <a:srcRect b="0" l="0" r="0" t="0"/>
            <a:stretch/>
          </p:blipFill>
          <p:spPr>
            <a:xfrm>
              <a:off x="3216410" y="5513931"/>
              <a:ext cx="2144442" cy="97262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30b2eb214ea_0_0"/>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RAE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30b2eb214ea_0_4"/>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4700"/>
              <a:t>RAE Regions</a:t>
            </a:r>
            <a:endParaRPr sz="4700"/>
          </a:p>
        </p:txBody>
      </p:sp>
      <p:sp>
        <p:nvSpPr>
          <p:cNvPr id="564" name="Google Shape;564;g30b2eb214ea_0_4"/>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65" name="Google Shape;565;g30b2eb214ea_0_4"/>
          <p:cNvPicPr preferRelativeResize="0"/>
          <p:nvPr/>
        </p:nvPicPr>
        <p:blipFill>
          <a:blip r:embed="rId3">
            <a:alphaModFix/>
          </a:blip>
          <a:stretch>
            <a:fillRect/>
          </a:stretch>
        </p:blipFill>
        <p:spPr>
          <a:xfrm>
            <a:off x="1337350" y="1809225"/>
            <a:ext cx="6543675" cy="3838575"/>
          </a:xfrm>
          <a:prstGeom prst="rect">
            <a:avLst/>
          </a:prstGeom>
          <a:noFill/>
          <a:ln>
            <a:noFill/>
          </a:ln>
        </p:spPr>
      </p:pic>
      <p:sp>
        <p:nvSpPr>
          <p:cNvPr id="566" name="Google Shape;566;g30b2eb214ea_0_4"/>
          <p:cNvSpPr txBox="1"/>
          <p:nvPr/>
        </p:nvSpPr>
        <p:spPr>
          <a:xfrm>
            <a:off x="1489750" y="19616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567" name="Google Shape;567;g30b2eb214ea_0_4"/>
          <p:cNvSpPr txBox="1"/>
          <p:nvPr/>
        </p:nvSpPr>
        <p:spPr>
          <a:xfrm>
            <a:off x="8231700" y="1809225"/>
            <a:ext cx="2411700" cy="38385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rebuchet MS"/>
              <a:buChar char="●"/>
            </a:pPr>
            <a:r>
              <a:rPr lang="en-US" sz="1600">
                <a:latin typeface="Trebuchet MS"/>
                <a:ea typeface="Trebuchet MS"/>
                <a:cs typeface="Trebuchet MS"/>
                <a:sym typeface="Trebuchet MS"/>
              </a:rPr>
              <a:t>These regions align with Behavioral Health Administrative Service Organizations (BHASOs)​</a:t>
            </a:r>
            <a:endParaRPr sz="1600">
              <a:latin typeface="Trebuchet MS"/>
              <a:ea typeface="Trebuchet MS"/>
              <a:cs typeface="Trebuchet MS"/>
              <a:sym typeface="Trebuchet MS"/>
            </a:endParaRPr>
          </a:p>
          <a:p>
            <a:pPr indent="-330200" lvl="0" marL="457200" rtl="0" algn="l">
              <a:spcBef>
                <a:spcPts val="0"/>
              </a:spcBef>
              <a:spcAft>
                <a:spcPts val="0"/>
              </a:spcAft>
              <a:buSzPts val="1600"/>
              <a:buFont typeface="Trebuchet MS"/>
              <a:buChar char="●"/>
            </a:pPr>
            <a:r>
              <a:rPr lang="en-US" sz="1600">
                <a:latin typeface="Trebuchet MS"/>
                <a:ea typeface="Trebuchet MS"/>
                <a:cs typeface="Trebuchet MS"/>
                <a:sym typeface="Trebuchet MS"/>
              </a:rPr>
              <a:t>New regions/RAEs begin July 1, 2025</a:t>
            </a:r>
            <a:endParaRPr sz="1600">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2f542d585fe_0_2"/>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988 Vendor Transition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2f532d1eb56_1_20"/>
          <p:cNvSpPr txBox="1"/>
          <p:nvPr>
            <p:ph type="title"/>
          </p:nvPr>
        </p:nvSpPr>
        <p:spPr>
          <a:xfrm>
            <a:off x="838200" y="57663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5200"/>
              <a:t>988 Colorado Mental Health L</a:t>
            </a:r>
            <a:r>
              <a:rPr lang="en-US" sz="5200">
                <a:extLst>
                  <a:ext uri="http://customooxmlschemas.google.com/">
                    <go:slidesCustomData xmlns:go="http://customooxmlschemas.google.com/" textRoundtripDataId="38"/>
                  </a:ext>
                </a:extLst>
              </a:rPr>
              <a:t>ine</a:t>
            </a:r>
            <a:endParaRPr sz="5800"/>
          </a:p>
        </p:txBody>
      </p:sp>
      <p:sp>
        <p:nvSpPr>
          <p:cNvPr id="579" name="Google Shape;579;g2f532d1eb56_1_20"/>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80" name="Google Shape;580;g2f532d1eb56_1_20"/>
          <p:cNvPicPr preferRelativeResize="0"/>
          <p:nvPr/>
        </p:nvPicPr>
        <p:blipFill rotWithShape="1">
          <a:blip r:embed="rId3">
            <a:alphaModFix/>
          </a:blip>
          <a:srcRect b="0" l="0" r="1526" t="0"/>
          <a:stretch/>
        </p:blipFill>
        <p:spPr>
          <a:xfrm>
            <a:off x="2460437" y="1637463"/>
            <a:ext cx="7271125" cy="3441925"/>
          </a:xfrm>
          <a:prstGeom prst="rect">
            <a:avLst/>
          </a:prstGeom>
          <a:noFill/>
          <a:ln>
            <a:noFill/>
          </a:ln>
        </p:spPr>
      </p:pic>
      <p:sp>
        <p:nvSpPr>
          <p:cNvPr id="581" name="Google Shape;581;g2f532d1eb56_1_20"/>
          <p:cNvSpPr txBox="1"/>
          <p:nvPr/>
        </p:nvSpPr>
        <p:spPr>
          <a:xfrm>
            <a:off x="3879900" y="5180225"/>
            <a:ext cx="5054400" cy="79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Trebuchet MS"/>
                <a:ea typeface="Trebuchet MS"/>
                <a:cs typeface="Trebuchet MS"/>
                <a:sym typeface="Trebuchet MS"/>
              </a:rPr>
              <a:t>988colorado.com</a:t>
            </a:r>
            <a:endParaRPr b="0" i="0" sz="48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30b2eb214ea_0_11"/>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BHA OwnPath Learning Hub</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2cef85b8c66_0_0"/>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5800"/>
              <a:t>Crisis Professional Curriculum</a:t>
            </a:r>
            <a:endParaRPr sz="5800"/>
          </a:p>
        </p:txBody>
      </p:sp>
      <p:sp>
        <p:nvSpPr>
          <p:cNvPr id="593" name="Google Shape;593;g2cef85b8c66_0_0"/>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94" name="Google Shape;594;g2cef85b8c66_0_0"/>
          <p:cNvPicPr preferRelativeResize="0"/>
          <p:nvPr/>
        </p:nvPicPr>
        <p:blipFill rotWithShape="1">
          <a:blip r:embed="rId3">
            <a:alphaModFix/>
          </a:blip>
          <a:srcRect b="0" l="0" r="0" t="0"/>
          <a:stretch/>
        </p:blipFill>
        <p:spPr>
          <a:xfrm>
            <a:off x="1112125" y="2285635"/>
            <a:ext cx="7239000" cy="3486150"/>
          </a:xfrm>
          <a:prstGeom prst="rect">
            <a:avLst/>
          </a:prstGeom>
          <a:noFill/>
          <a:ln>
            <a:noFill/>
          </a:ln>
        </p:spPr>
      </p:pic>
      <p:pic>
        <p:nvPicPr>
          <p:cNvPr id="595" name="Google Shape;595;g2cef85b8c66_0_0"/>
          <p:cNvPicPr preferRelativeResize="0"/>
          <p:nvPr/>
        </p:nvPicPr>
        <p:blipFill rotWithShape="1">
          <a:blip r:embed="rId4">
            <a:alphaModFix/>
          </a:blip>
          <a:srcRect b="0" l="0" r="0" t="0"/>
          <a:stretch/>
        </p:blipFill>
        <p:spPr>
          <a:xfrm>
            <a:off x="8833300" y="2153785"/>
            <a:ext cx="2085975" cy="3771900"/>
          </a:xfrm>
          <a:prstGeom prst="rect">
            <a:avLst/>
          </a:prstGeom>
          <a:noFill/>
          <a:ln>
            <a:noFill/>
          </a:ln>
        </p:spPr>
      </p:pic>
      <p:sp>
        <p:nvSpPr>
          <p:cNvPr id="596" name="Google Shape;596;g2cef85b8c66_0_0"/>
          <p:cNvSpPr txBox="1"/>
          <p:nvPr/>
        </p:nvSpPr>
        <p:spPr>
          <a:xfrm>
            <a:off x="1112125" y="1511425"/>
            <a:ext cx="10241700" cy="52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1000"/>
              </a:spcAft>
              <a:buClr>
                <a:schemeClr val="dk1"/>
              </a:buClr>
              <a:buSzPts val="1100"/>
              <a:buFont typeface="Arial"/>
              <a:buNone/>
            </a:pPr>
            <a:r>
              <a:rPr b="1" i="0" lang="en-US" sz="1200" u="none" cap="none" strike="noStrike">
                <a:solidFill>
                  <a:srgbClr val="222222"/>
                </a:solidFill>
                <a:latin typeface="Trebuchet MS"/>
                <a:ea typeface="Trebuchet MS"/>
                <a:cs typeface="Trebuchet MS"/>
                <a:sym typeface="Trebuchet MS"/>
              </a:rPr>
              <a:t>To get started </a:t>
            </a:r>
            <a:r>
              <a:rPr b="0" i="0" lang="en-US" sz="1200" u="none" cap="none" strike="noStrike">
                <a:solidFill>
                  <a:srgbClr val="222222"/>
                </a:solidFill>
                <a:latin typeface="Trebuchet MS"/>
                <a:ea typeface="Trebuchet MS"/>
                <a:cs typeface="Trebuchet MS"/>
                <a:sym typeface="Trebuchet MS"/>
              </a:rPr>
              <a:t>go to the </a:t>
            </a:r>
            <a:r>
              <a:rPr b="0" i="0" lang="en-US" sz="1200" u="sng" cap="none" strike="noStrike">
                <a:solidFill>
                  <a:srgbClr val="1155CC"/>
                </a:solidFill>
                <a:latin typeface="Trebuchet MS"/>
                <a:ea typeface="Trebuchet MS"/>
                <a:cs typeface="Trebuchet MS"/>
                <a:sym typeface="Trebuchet MS"/>
                <a:hlinkClick r:id="rId5">
                  <a:extLst>
                    <a:ext uri="{A12FA001-AC4F-418D-AE19-62706E023703}">
                      <ahyp:hlinkClr val="tx"/>
                    </a:ext>
                  </a:extLst>
                </a:hlinkClick>
              </a:rPr>
              <a:t>OwnPath Learning Hub</a:t>
            </a:r>
            <a:r>
              <a:rPr b="0" i="0" lang="en-US" sz="1200" u="none" cap="none" strike="noStrike">
                <a:solidFill>
                  <a:srgbClr val="222222"/>
                </a:solidFill>
                <a:latin typeface="Trebuchet MS"/>
                <a:ea typeface="Trebuchet MS"/>
                <a:cs typeface="Trebuchet MS"/>
                <a:sym typeface="Trebuchet MS"/>
              </a:rPr>
              <a:t> then select The CPC.  From there, you can click ENROLL and then register an account. Once registered, you will be able to access the initial modules of the CPC.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24fdc13e00a_0_61"/>
          <p:cNvSpPr txBox="1"/>
          <p:nvPr>
            <p:ph type="title"/>
          </p:nvPr>
        </p:nvSpPr>
        <p:spPr>
          <a:xfrm>
            <a:off x="838200" y="57663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BHA LMS</a:t>
            </a:r>
            <a:endParaRPr/>
          </a:p>
        </p:txBody>
      </p:sp>
      <p:sp>
        <p:nvSpPr>
          <p:cNvPr id="603" name="Google Shape;603;g24fdc13e00a_0_61"/>
          <p:cNvSpPr txBox="1"/>
          <p:nvPr>
            <p:ph idx="1" type="body"/>
          </p:nvPr>
        </p:nvSpPr>
        <p:spPr>
          <a:xfrm>
            <a:off x="838200" y="1536627"/>
            <a:ext cx="10515600" cy="4205700"/>
          </a:xfrm>
          <a:prstGeom prst="rect">
            <a:avLst/>
          </a:prstGeom>
          <a:noFill/>
          <a:ln>
            <a:noFill/>
          </a:ln>
        </p:spPr>
        <p:txBody>
          <a:bodyPr anchorCtr="0" anchor="t" bIns="45700" lIns="91425" spcFirstLastPara="1" rIns="91425" wrap="square" tIns="45700">
            <a:noAutofit/>
          </a:bodyPr>
          <a:lstStyle/>
          <a:p>
            <a:pPr indent="-361950" lvl="0" marL="457200" rtl="0" algn="l">
              <a:lnSpc>
                <a:spcPct val="90000"/>
              </a:lnSpc>
              <a:spcBef>
                <a:spcPts val="1000"/>
              </a:spcBef>
              <a:spcAft>
                <a:spcPts val="0"/>
              </a:spcAft>
              <a:buSzPts val="2100"/>
              <a:buChar char="•"/>
            </a:pPr>
            <a:r>
              <a:rPr lang="en-US" sz="2100"/>
              <a:t>Crisis Professional Curriculum (CPC)</a:t>
            </a:r>
            <a:endParaRPr sz="2100"/>
          </a:p>
          <a:p>
            <a:pPr indent="-361950" lvl="1" marL="914400" rtl="0" algn="l">
              <a:lnSpc>
                <a:spcPct val="90000"/>
              </a:lnSpc>
              <a:spcBef>
                <a:spcPts val="0"/>
              </a:spcBef>
              <a:spcAft>
                <a:spcPts val="0"/>
              </a:spcAft>
              <a:buSzPts val="2100"/>
              <a:buChar char="⮚"/>
            </a:pPr>
            <a:r>
              <a:rPr lang="en-US" sz="2100"/>
              <a:t>Training is free </a:t>
            </a:r>
            <a:endParaRPr sz="2100"/>
          </a:p>
          <a:p>
            <a:pPr indent="-361950" lvl="1" marL="914400" rtl="0" algn="l">
              <a:lnSpc>
                <a:spcPct val="90000"/>
              </a:lnSpc>
              <a:spcBef>
                <a:spcPts val="0"/>
              </a:spcBef>
              <a:spcAft>
                <a:spcPts val="0"/>
              </a:spcAft>
              <a:buSzPts val="2100"/>
              <a:buChar char="⮚"/>
            </a:pPr>
            <a:r>
              <a:rPr lang="en-US" sz="2100"/>
              <a:t>All 32 Courses/45 hrs have been released as of 07/15/24</a:t>
            </a:r>
            <a:endParaRPr sz="2100"/>
          </a:p>
          <a:p>
            <a:pPr indent="-361950" lvl="1" marL="914400" rtl="0" algn="l">
              <a:lnSpc>
                <a:spcPct val="90000"/>
              </a:lnSpc>
              <a:spcBef>
                <a:spcPts val="0"/>
              </a:spcBef>
              <a:spcAft>
                <a:spcPts val="0"/>
              </a:spcAft>
              <a:buSzPts val="2100"/>
              <a:buChar char="⮚"/>
            </a:pPr>
            <a:r>
              <a:rPr lang="en-US" sz="2100"/>
              <a:t>23 courses currently approved for CEUs by the APA, 8 additional courses under review</a:t>
            </a:r>
            <a:endParaRPr sz="2100"/>
          </a:p>
          <a:p>
            <a:pPr indent="0" lvl="0" marL="914400" rtl="0" algn="l">
              <a:lnSpc>
                <a:spcPct val="90000"/>
              </a:lnSpc>
              <a:spcBef>
                <a:spcPts val="0"/>
              </a:spcBef>
              <a:spcAft>
                <a:spcPts val="0"/>
              </a:spcAft>
              <a:buSzPts val="3600"/>
              <a:buNone/>
            </a:pPr>
            <a:r>
              <a:t/>
            </a:r>
            <a:endParaRPr sz="2100"/>
          </a:p>
          <a:p>
            <a:pPr indent="-361950" lvl="0" marL="457200" rtl="0" algn="l">
              <a:lnSpc>
                <a:spcPct val="90000"/>
              </a:lnSpc>
              <a:spcBef>
                <a:spcPts val="0"/>
              </a:spcBef>
              <a:spcAft>
                <a:spcPts val="0"/>
              </a:spcAft>
              <a:buSzPts val="2100"/>
              <a:buChar char="•"/>
            </a:pPr>
            <a:r>
              <a:rPr lang="en-US" sz="2100"/>
              <a:t>Crisis Assessment</a:t>
            </a:r>
            <a:endParaRPr sz="2100"/>
          </a:p>
          <a:p>
            <a:pPr indent="-361950" lvl="1" marL="914400" rtl="0" algn="l">
              <a:lnSpc>
                <a:spcPct val="90000"/>
              </a:lnSpc>
              <a:spcBef>
                <a:spcPts val="0"/>
              </a:spcBef>
              <a:spcAft>
                <a:spcPts val="0"/>
              </a:spcAft>
              <a:buSzPts val="2100"/>
              <a:buChar char="⮚"/>
            </a:pPr>
            <a:r>
              <a:rPr lang="en-US" sz="2100"/>
              <a:t>The Colorado Crisis Assessment was released on 07/15/24 with the final CPC courses. The Colorado Crisis Assessment fillable form and instructions can be found </a:t>
            </a:r>
            <a:r>
              <a:rPr lang="en-US" sz="2100" u="sng">
                <a:solidFill>
                  <a:schemeClr val="hlink"/>
                </a:solidFill>
                <a:hlinkClick r:id="rId3"/>
              </a:rPr>
              <a:t>here</a:t>
            </a:r>
            <a:r>
              <a:rPr lang="en-US" sz="2100"/>
              <a:t>  </a:t>
            </a:r>
            <a:endParaRPr sz="2100"/>
          </a:p>
          <a:p>
            <a:pPr indent="0" lvl="0" marL="914400" rtl="0" algn="l">
              <a:lnSpc>
                <a:spcPct val="90000"/>
              </a:lnSpc>
              <a:spcBef>
                <a:spcPts val="0"/>
              </a:spcBef>
              <a:spcAft>
                <a:spcPts val="0"/>
              </a:spcAft>
              <a:buSzPts val="3600"/>
              <a:buNone/>
            </a:pPr>
            <a:r>
              <a:t/>
            </a:r>
            <a:endParaRPr sz="2100"/>
          </a:p>
          <a:p>
            <a:pPr indent="-361950" lvl="1" marL="914400" rtl="0" algn="l">
              <a:lnSpc>
                <a:spcPct val="90000"/>
              </a:lnSpc>
              <a:spcBef>
                <a:spcPts val="0"/>
              </a:spcBef>
              <a:spcAft>
                <a:spcPts val="0"/>
              </a:spcAft>
              <a:buSzPts val="2100"/>
              <a:buChar char="⮚"/>
            </a:pPr>
            <a:r>
              <a:rPr lang="en-US" sz="2100"/>
              <a:t>Providers are encouraged to work with their ASO to complete a BHA waiver if believe they are not going to be compliant with Rule (2 CCR 502-1) either for the crisis professional staffing requirements related to MCR, WIC and CSU and/or implementation of the Colorado Crisis Assessment </a:t>
            </a:r>
            <a:endParaRPr sz="2100"/>
          </a:p>
        </p:txBody>
      </p:sp>
      <p:sp>
        <p:nvSpPr>
          <p:cNvPr id="604" name="Google Shape;604;g24fdc13e00a_0_6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g30b2eb214ea_0_15"/>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HCPF Updates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2e4fd7baa88_0_25"/>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MCR is part of the Safety Net</a:t>
            </a:r>
            <a:endParaRPr/>
          </a:p>
        </p:txBody>
      </p:sp>
      <p:sp>
        <p:nvSpPr>
          <p:cNvPr id="616" name="Google Shape;616;g2e4fd7baa88_0_25"/>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The MCR services codes: </a:t>
            </a:r>
            <a:endParaRPr/>
          </a:p>
          <a:p>
            <a:pPr indent="-400050" lvl="0" marL="457200" rtl="0" algn="l">
              <a:lnSpc>
                <a:spcPct val="90000"/>
              </a:lnSpc>
              <a:spcBef>
                <a:spcPts val="1000"/>
              </a:spcBef>
              <a:spcAft>
                <a:spcPts val="0"/>
              </a:spcAft>
              <a:buSzPts val="2700"/>
              <a:buChar char="•"/>
            </a:pPr>
            <a:r>
              <a:rPr lang="en-US" sz="2700"/>
              <a:t>90839 with </a:t>
            </a:r>
            <a:r>
              <a:rPr lang="en-US" sz="2700">
                <a:solidFill>
                  <a:srgbClr val="FF0000"/>
                </a:solidFill>
              </a:rPr>
              <a:t>ET modifier </a:t>
            </a:r>
            <a:endParaRPr sz="2700">
              <a:solidFill>
                <a:srgbClr val="FF0000"/>
              </a:solidFill>
            </a:endParaRPr>
          </a:p>
          <a:p>
            <a:pPr indent="-400050" lvl="0" marL="457200" rtl="0" algn="l">
              <a:lnSpc>
                <a:spcPct val="90000"/>
              </a:lnSpc>
              <a:spcBef>
                <a:spcPts val="0"/>
              </a:spcBef>
              <a:spcAft>
                <a:spcPts val="0"/>
              </a:spcAft>
              <a:buSzPts val="2700"/>
              <a:buChar char="•"/>
            </a:pPr>
            <a:r>
              <a:rPr lang="en-US" sz="2700"/>
              <a:t>H2011 with </a:t>
            </a:r>
            <a:r>
              <a:rPr lang="en-US" sz="2700">
                <a:solidFill>
                  <a:srgbClr val="FF0000"/>
                </a:solidFill>
              </a:rPr>
              <a:t>ET modifier </a:t>
            </a:r>
            <a:endParaRPr sz="2700">
              <a:solidFill>
                <a:srgbClr val="FF0000"/>
              </a:solidFill>
            </a:endParaRPr>
          </a:p>
          <a:p>
            <a:pPr indent="0" lvl="0" marL="0" rtl="0" algn="l">
              <a:lnSpc>
                <a:spcPct val="90000"/>
              </a:lnSpc>
              <a:spcBef>
                <a:spcPts val="1000"/>
              </a:spcBef>
              <a:spcAft>
                <a:spcPts val="0"/>
              </a:spcAft>
              <a:buSzPts val="3600"/>
              <a:buNone/>
            </a:pPr>
            <a:r>
              <a:rPr lang="en-US"/>
              <a:t>may be provided by:</a:t>
            </a:r>
            <a:endParaRPr/>
          </a:p>
          <a:p>
            <a:pPr indent="-400050" lvl="0" marL="457200" rtl="0" algn="l">
              <a:lnSpc>
                <a:spcPct val="90000"/>
              </a:lnSpc>
              <a:spcBef>
                <a:spcPts val="1000"/>
              </a:spcBef>
              <a:spcAft>
                <a:spcPts val="0"/>
              </a:spcAft>
              <a:buSzPts val="2700"/>
              <a:buChar char="•"/>
            </a:pPr>
            <a:r>
              <a:rPr lang="en-US" sz="2700">
                <a:extLst>
                  <a:ext uri="http://customooxmlschemas.google.com/">
                    <go:slidesCustomData xmlns:go="http://customooxmlschemas.google.com/" textRoundtripDataId="39"/>
                  </a:ext>
                </a:extLst>
              </a:rPr>
              <a:t>Crisis Services PT 95, Speciality 772 MCR </a:t>
            </a:r>
            <a:endParaRPr sz="2700">
              <a:extLst>
                <a:ext uri="http://customooxmlschemas.google.com/">
                  <go:slidesCustomData xmlns:go="http://customooxmlschemas.google.com/" textRoundtripDataId="40"/>
                </a:ext>
              </a:extLst>
            </a:endParaRPr>
          </a:p>
          <a:p>
            <a:pPr indent="-400050" lvl="1" marL="914400" rtl="0" algn="l">
              <a:lnSpc>
                <a:spcPct val="90000"/>
              </a:lnSpc>
              <a:spcBef>
                <a:spcPts val="0"/>
              </a:spcBef>
              <a:spcAft>
                <a:spcPts val="0"/>
              </a:spcAft>
              <a:buSzPts val="2700"/>
              <a:buChar char="⮚"/>
            </a:pPr>
            <a:r>
              <a:rPr lang="en-US" sz="2700">
                <a:extLst>
                  <a:ext uri="http://customooxmlschemas.google.com/">
                    <go:slidesCustomData xmlns:go="http://customooxmlschemas.google.com/" textRoundtripDataId="41"/>
                  </a:ext>
                </a:extLst>
              </a:rPr>
              <a:t>with essential approval</a:t>
            </a:r>
            <a:endParaRPr sz="2700">
              <a:extLst>
                <a:ext uri="http://customooxmlschemas.google.com/">
                  <go:slidesCustomData xmlns:go="http://customooxmlschemas.google.com/" textRoundtripDataId="42"/>
                </a:ext>
              </a:extLst>
            </a:endParaRPr>
          </a:p>
          <a:p>
            <a:pPr indent="-400050" lvl="1" marL="914400" rtl="0" algn="l">
              <a:lnSpc>
                <a:spcPct val="90000"/>
              </a:lnSpc>
              <a:spcBef>
                <a:spcPts val="0"/>
              </a:spcBef>
              <a:spcAft>
                <a:spcPts val="0"/>
              </a:spcAft>
              <a:buSzPts val="2700"/>
              <a:buChar char="⮚"/>
            </a:pPr>
            <a:r>
              <a:rPr lang="en-US" sz="2700">
                <a:extLst>
                  <a:ext uri="http://customooxmlschemas.google.com/">
                    <go:slidesCustomData xmlns:go="http://customooxmlschemas.google.com/" textRoundtripDataId="43"/>
                  </a:ext>
                </a:extLst>
              </a:rPr>
              <a:t>without essential approval</a:t>
            </a:r>
            <a:endParaRPr sz="2700">
              <a:extLst>
                <a:ext uri="http://customooxmlschemas.google.com/">
                  <go:slidesCustomData xmlns:go="http://customooxmlschemas.google.com/" textRoundtripDataId="44"/>
                </a:ext>
              </a:extLst>
            </a:endParaRPr>
          </a:p>
          <a:p>
            <a:pPr indent="-400050" lvl="0" marL="457200" rtl="0" algn="l">
              <a:lnSpc>
                <a:spcPct val="90000"/>
              </a:lnSpc>
              <a:spcBef>
                <a:spcPts val="0"/>
              </a:spcBef>
              <a:spcAft>
                <a:spcPts val="0"/>
              </a:spcAft>
              <a:buSzPts val="2700"/>
              <a:buChar char="•"/>
            </a:pPr>
            <a:r>
              <a:rPr lang="en-US" sz="2700">
                <a:extLst>
                  <a:ext uri="http://customooxmlschemas.google.com/">
                    <go:slidesCustomData xmlns:go="http://customooxmlschemas.google.com/" textRoundtripDataId="45"/>
                  </a:ext>
                </a:extLst>
              </a:rPr>
              <a:t>Comprehensive Safety Net PT 78, Specialty 887</a:t>
            </a:r>
            <a:endParaRPr sz="2700"/>
          </a:p>
        </p:txBody>
      </p:sp>
      <p:sp>
        <p:nvSpPr>
          <p:cNvPr id="617" name="Google Shape;617;g2e4fd7baa88_0_25"/>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18" name="Google Shape;618;g2e4fd7baa88_0_25"/>
          <p:cNvSpPr/>
          <p:nvPr/>
        </p:nvSpPr>
        <p:spPr>
          <a:xfrm>
            <a:off x="6910425" y="2149700"/>
            <a:ext cx="3712200" cy="1289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Be sure to use ET </a:t>
            </a:r>
            <a:r>
              <a:rPr lang="en-US"/>
              <a:t>modifier</a:t>
            </a:r>
            <a:r>
              <a:rPr lang="en-US"/>
              <a:t> to show that follow up was completed per MCR definition and scope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2b4d6e86589_2_129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300"/>
              <a:buNone/>
            </a:pPr>
            <a:r>
              <a:rPr lang="en-US" sz="4000"/>
              <a:t>Agency Providing Crisis Services - BHA Licensing</a:t>
            </a:r>
            <a:endParaRPr sz="4000"/>
          </a:p>
        </p:txBody>
      </p:sp>
      <p:sp>
        <p:nvSpPr>
          <p:cNvPr id="625" name="Google Shape;625;g2b4d6e86589_2_1298"/>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pic>
        <p:nvPicPr>
          <p:cNvPr id="626" name="Google Shape;626;g2b4d6e86589_2_1298"/>
          <p:cNvPicPr preferRelativeResize="0"/>
          <p:nvPr/>
        </p:nvPicPr>
        <p:blipFill rotWithShape="1">
          <a:blip r:embed="rId3">
            <a:alphaModFix/>
          </a:blip>
          <a:srcRect b="0" l="0" r="0" t="0"/>
          <a:stretch/>
        </p:blipFill>
        <p:spPr>
          <a:xfrm>
            <a:off x="2627213" y="1545992"/>
            <a:ext cx="6937466" cy="5196334"/>
          </a:xfrm>
          <a:prstGeom prst="rect">
            <a:avLst/>
          </a:prstGeom>
          <a:noFill/>
          <a:ln>
            <a:noFill/>
          </a:ln>
        </p:spPr>
      </p:pic>
      <p:pic>
        <p:nvPicPr>
          <p:cNvPr id="627" name="Google Shape;627;g2b4d6e86589_2_1298"/>
          <p:cNvPicPr preferRelativeResize="0"/>
          <p:nvPr/>
        </p:nvPicPr>
        <p:blipFill rotWithShape="1">
          <a:blip r:embed="rId4">
            <a:alphaModFix/>
          </a:blip>
          <a:srcRect b="0" l="0" r="0" t="0"/>
          <a:stretch/>
        </p:blipFill>
        <p:spPr>
          <a:xfrm>
            <a:off x="3301700" y="5028392"/>
            <a:ext cx="2261350" cy="11892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
          <p:cNvSpPr txBox="1"/>
          <p:nvPr>
            <p:ph type="ctrTitle"/>
          </p:nvPr>
        </p:nvSpPr>
        <p:spPr>
          <a:xfrm>
            <a:off x="368099" y="1310294"/>
            <a:ext cx="11446200" cy="1386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sz="4800"/>
              <a:t>HCPF/BHA/CDPHE</a:t>
            </a:r>
            <a:endParaRPr sz="4800"/>
          </a:p>
          <a:p>
            <a:pPr indent="0" lvl="0" marL="0" rtl="0" algn="ctr">
              <a:lnSpc>
                <a:spcPct val="90000"/>
              </a:lnSpc>
              <a:spcBef>
                <a:spcPts val="0"/>
              </a:spcBef>
              <a:spcAft>
                <a:spcPts val="0"/>
              </a:spcAft>
              <a:buClr>
                <a:schemeClr val="lt1"/>
              </a:buClr>
              <a:buSzPts val="6000"/>
              <a:buFont typeface="Trebuchet MS"/>
              <a:buNone/>
            </a:pPr>
            <a:r>
              <a:rPr lang="en-US" sz="4800"/>
              <a:t>Crisis Services Bi-Monthly Technical Assistance Collaborative Meeting</a:t>
            </a:r>
            <a:endParaRPr sz="4800"/>
          </a:p>
        </p:txBody>
      </p:sp>
      <p:sp>
        <p:nvSpPr>
          <p:cNvPr id="492" name="Google Shape;492;p1"/>
          <p:cNvSpPr txBox="1"/>
          <p:nvPr/>
        </p:nvSpPr>
        <p:spPr>
          <a:xfrm>
            <a:off x="1868687" y="3892775"/>
            <a:ext cx="84450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300"/>
              <a:buFont typeface="Arial"/>
              <a:buNone/>
            </a:pPr>
            <a:r>
              <a:rPr lang="en-US" sz="3300">
                <a:solidFill>
                  <a:schemeClr val="lt1"/>
                </a:solidFill>
                <a:latin typeface="Trebuchet MS"/>
                <a:ea typeface="Trebuchet MS"/>
                <a:cs typeface="Trebuchet MS"/>
                <a:sym typeface="Trebuchet MS"/>
              </a:rPr>
              <a:t>October 24</a:t>
            </a:r>
            <a:r>
              <a:rPr b="0" i="0" lang="en-US" sz="3300" u="none" cap="none" strike="noStrike">
                <a:solidFill>
                  <a:schemeClr val="lt1"/>
                </a:solidFill>
                <a:latin typeface="Trebuchet MS"/>
                <a:ea typeface="Trebuchet MS"/>
                <a:cs typeface="Trebuchet MS"/>
                <a:sym typeface="Trebuchet MS"/>
                <a:extLst>
                  <a:ext uri="http://customooxmlschemas.google.com/">
                    <go:slidesCustomData xmlns:go="http://customooxmlschemas.google.com/" textRoundtripDataId="0"/>
                  </a:ext>
                </a:extLst>
              </a:rPr>
              <a:t>, 2024</a:t>
            </a:r>
            <a:endParaRPr b="0" i="0" sz="33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chemeClr val="lt1"/>
                </a:solidFill>
                <a:latin typeface="Trebuchet MS"/>
                <a:ea typeface="Trebuchet MS"/>
                <a:cs typeface="Trebuchet MS"/>
                <a:sym typeface="Trebuchet MS"/>
              </a:rPr>
              <a:t>11-12:30pm</a:t>
            </a:r>
            <a:endParaRPr b="0" i="0" sz="33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2b4d6e86589_2_68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4300"/>
              <a:buNone/>
            </a:pPr>
            <a:r>
              <a:rPr lang="en-US"/>
              <a:t>Behavioral Health Safety </a:t>
            </a:r>
            <a:r>
              <a:rPr lang="en-US">
                <a:extLst>
                  <a:ext uri="http://customooxmlschemas.google.com/">
                    <go:slidesCustomData xmlns:go="http://customooxmlschemas.google.com/" textRoundtripDataId="46"/>
                  </a:ext>
                </a:extLst>
              </a:rPr>
              <a:t>Net</a:t>
            </a:r>
            <a:r>
              <a:rPr lang="en-US"/>
              <a:t> Providers</a:t>
            </a:r>
            <a:endParaRPr/>
          </a:p>
        </p:txBody>
      </p:sp>
      <p:sp>
        <p:nvSpPr>
          <p:cNvPr id="633" name="Google Shape;633;g2b4d6e86589_2_686"/>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sp>
        <p:nvSpPr>
          <p:cNvPr id="634" name="Google Shape;634;g2b4d6e86589_2_686"/>
          <p:cNvSpPr/>
          <p:nvPr/>
        </p:nvSpPr>
        <p:spPr>
          <a:xfrm>
            <a:off x="1176233" y="1579700"/>
            <a:ext cx="4296300" cy="5098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300"/>
              <a:buFont typeface="Arial"/>
              <a:buNone/>
            </a:pPr>
            <a:r>
              <a:rPr b="1" i="0" lang="en-US" sz="2000" u="sng" cap="none" strike="noStrike">
                <a:solidFill>
                  <a:schemeClr val="lt1"/>
                </a:solidFill>
                <a:latin typeface="Arial"/>
                <a:ea typeface="Arial"/>
                <a:cs typeface="Arial"/>
                <a:sym typeface="Arial"/>
              </a:rPr>
              <a:t>Essential Behavioral Health Safety Net Provider</a:t>
            </a:r>
            <a:endParaRPr b="1" i="0" sz="20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t/>
            </a:r>
            <a:endParaRPr b="1" i="0" sz="20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Provides care coordination and one or more of the following:</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Emergency/Crisis</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Outpatient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Intensive Outpatient </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Residential</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Withdrawal Management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Inpatient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Integrated Care</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Hospital Alternatives</a:t>
            </a:r>
            <a:endParaRPr b="0" i="0" sz="1900" u="none" cap="none" strike="noStrike">
              <a:solidFill>
                <a:schemeClr val="lt1"/>
              </a:solidFill>
              <a:latin typeface="Arial"/>
              <a:ea typeface="Arial"/>
              <a:cs typeface="Arial"/>
              <a:sym typeface="Arial"/>
            </a:endParaRPr>
          </a:p>
        </p:txBody>
      </p:sp>
      <p:sp>
        <p:nvSpPr>
          <p:cNvPr id="635" name="Google Shape;635;g2b4d6e86589_2_686"/>
          <p:cNvSpPr/>
          <p:nvPr/>
        </p:nvSpPr>
        <p:spPr>
          <a:xfrm>
            <a:off x="6325233" y="1579700"/>
            <a:ext cx="4413600" cy="5098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300"/>
              <a:buFont typeface="Arial"/>
              <a:buNone/>
            </a:pPr>
            <a:r>
              <a:rPr b="1" i="0" lang="en-US" sz="2000" u="sng" cap="none" strike="noStrike">
                <a:solidFill>
                  <a:schemeClr val="lt1"/>
                </a:solidFill>
                <a:latin typeface="Arial"/>
                <a:ea typeface="Arial"/>
                <a:cs typeface="Arial"/>
                <a:sym typeface="Arial"/>
              </a:rPr>
              <a:t>Comprehensive Community Behavioral Health Provider</a:t>
            </a:r>
            <a:endParaRPr b="1" i="0" sz="20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t/>
            </a:r>
            <a:endParaRPr b="1" i="0" sz="200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Provides care coordination and all of the following: </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Emergency/Crisis</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Outpatient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Intensive Outpatient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Care Management</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Outreach, Engagement, Education</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Recovery Supports</a:t>
            </a:r>
            <a:endParaRPr b="0" i="0" sz="1900" u="none" cap="none" strike="noStrike">
              <a:solidFill>
                <a:schemeClr val="lt1"/>
              </a:solidFill>
              <a:latin typeface="Arial"/>
              <a:ea typeface="Arial"/>
              <a:cs typeface="Arial"/>
              <a:sym typeface="Arial"/>
            </a:endParaRPr>
          </a:p>
          <a:p>
            <a:pPr indent="-425450" lvl="0" marL="609600" marR="0" rtl="0" algn="l">
              <a:lnSpc>
                <a:spcPct val="100000"/>
              </a:lnSpc>
              <a:spcBef>
                <a:spcPts val="0"/>
              </a:spcBef>
              <a:spcAft>
                <a:spcPts val="0"/>
              </a:spcAft>
              <a:buClr>
                <a:schemeClr val="lt1"/>
              </a:buClr>
              <a:buSzPts val="1900"/>
              <a:buFont typeface="Arial"/>
              <a:buChar char="●"/>
            </a:pPr>
            <a:r>
              <a:rPr b="0" i="0" lang="en-US" sz="1900" u="none" cap="none" strike="noStrike">
                <a:solidFill>
                  <a:schemeClr val="lt1"/>
                </a:solidFill>
                <a:latin typeface="Arial"/>
                <a:ea typeface="Arial"/>
                <a:cs typeface="Arial"/>
                <a:sym typeface="Arial"/>
              </a:rPr>
              <a:t>Outpatient Competency Restoration</a:t>
            </a:r>
            <a:endParaRPr b="1" i="0" sz="19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30e0dc4219f_1_19"/>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HCPF Enrollments</a:t>
            </a:r>
            <a:endParaRPr/>
          </a:p>
        </p:txBody>
      </p:sp>
      <p:sp>
        <p:nvSpPr>
          <p:cNvPr id="642" name="Google Shape;642;g30e0dc4219f_1_19"/>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643" name="Google Shape;643;g30e0dc4219f_1_19"/>
          <p:cNvSpPr txBox="1"/>
          <p:nvPr>
            <p:ph idx="1" type="body"/>
          </p:nvPr>
        </p:nvSpPr>
        <p:spPr>
          <a:xfrm>
            <a:off x="1749450" y="1597475"/>
            <a:ext cx="3986400" cy="441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3600"/>
              <a:buNone/>
            </a:pPr>
            <a:r>
              <a:rPr lang="en-US">
                <a:latin typeface="Trebuchet MS"/>
                <a:ea typeface="Trebuchet MS"/>
                <a:cs typeface="Trebuchet MS"/>
                <a:sym typeface="Trebuchet MS"/>
              </a:rPr>
              <a:t>MCR</a:t>
            </a:r>
            <a:endParaRPr>
              <a:latin typeface="Trebuchet MS"/>
              <a:ea typeface="Trebuchet MS"/>
              <a:cs typeface="Trebuchet MS"/>
              <a:sym typeface="Trebuchet MS"/>
            </a:endParaRPr>
          </a:p>
          <a:p>
            <a:pPr indent="0" lvl="0" marL="0" rtl="0" algn="ctr">
              <a:lnSpc>
                <a:spcPct val="90000"/>
              </a:lnSpc>
              <a:spcBef>
                <a:spcPts val="1000"/>
              </a:spcBef>
              <a:spcAft>
                <a:spcPts val="0"/>
              </a:spcAft>
              <a:buSzPts val="3600"/>
              <a:buNone/>
            </a:pPr>
            <a:r>
              <a:t/>
            </a:r>
            <a:endParaRPr sz="1200">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Aspen Hope Center</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Axis Health System</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Centennial Mental Health Center*</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Denver Health and Hospital Authority</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Diversus Health*</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Gunnison Valley Health</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Health Solutions*</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Jefferson Center for Mental Health*</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Mind Springs Health*</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North Range Behavioral Health*</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Paragon*</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San Luis Valley Behavioral Health*</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Solvista*</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Specialized Alternatives for Families and Youth</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SummitStone Health Partners*</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Valley-Wide Health Systems*</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Your Hope Center</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Vail Health*</a:t>
            </a:r>
            <a:endParaRPr sz="1200">
              <a:highlight>
                <a:srgbClr val="FFFFFF"/>
              </a:highlight>
              <a:latin typeface="Trebuchet MS"/>
              <a:ea typeface="Trebuchet MS"/>
              <a:cs typeface="Trebuchet MS"/>
              <a:sym typeface="Trebuchet MS"/>
            </a:endParaRPr>
          </a:p>
          <a:p>
            <a:pPr indent="0" lvl="0" marL="0" rtl="0" algn="l">
              <a:lnSpc>
                <a:spcPct val="115000"/>
              </a:lnSpc>
              <a:spcBef>
                <a:spcPts val="0"/>
              </a:spcBef>
              <a:spcAft>
                <a:spcPts val="0"/>
              </a:spcAft>
              <a:buSzPts val="3600"/>
              <a:buNone/>
            </a:pPr>
            <a:r>
              <a:t/>
            </a:r>
            <a:endParaRPr sz="1200">
              <a:highlight>
                <a:srgbClr val="FFFFFF"/>
              </a:highlight>
            </a:endParaRPr>
          </a:p>
          <a:p>
            <a:pPr indent="0" lvl="0" marL="0" rtl="0" algn="l">
              <a:lnSpc>
                <a:spcPct val="90000"/>
              </a:lnSpc>
              <a:spcBef>
                <a:spcPts val="1000"/>
              </a:spcBef>
              <a:spcAft>
                <a:spcPts val="0"/>
              </a:spcAft>
              <a:buSzPts val="3600"/>
              <a:buNone/>
            </a:pPr>
            <a:r>
              <a:t/>
            </a:r>
            <a:endParaRPr/>
          </a:p>
        </p:txBody>
      </p:sp>
      <p:sp>
        <p:nvSpPr>
          <p:cNvPr id="644" name="Google Shape;644;g30e0dc4219f_1_19"/>
          <p:cNvSpPr txBox="1"/>
          <p:nvPr>
            <p:ph idx="1" type="body"/>
          </p:nvPr>
        </p:nvSpPr>
        <p:spPr>
          <a:xfrm>
            <a:off x="6449025" y="1597475"/>
            <a:ext cx="4585500" cy="441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3600"/>
              <a:buNone/>
            </a:pPr>
            <a:r>
              <a:rPr lang="en-US">
                <a:latin typeface="Trebuchet MS"/>
                <a:ea typeface="Trebuchet MS"/>
                <a:cs typeface="Trebuchet MS"/>
                <a:sym typeface="Trebuchet MS"/>
              </a:rPr>
              <a:t>BHST</a:t>
            </a:r>
            <a:endParaRPr>
              <a:latin typeface="Trebuchet MS"/>
              <a:ea typeface="Trebuchet MS"/>
              <a:cs typeface="Trebuchet MS"/>
              <a:sym typeface="Trebuchet MS"/>
            </a:endParaRPr>
          </a:p>
          <a:p>
            <a:pPr indent="0" lvl="0" marL="0" rtl="0" algn="ctr">
              <a:lnSpc>
                <a:spcPct val="90000"/>
              </a:lnSpc>
              <a:spcBef>
                <a:spcPts val="1000"/>
              </a:spcBef>
              <a:spcAft>
                <a:spcPts val="0"/>
              </a:spcAft>
              <a:buSzPts val="3600"/>
              <a:buNone/>
            </a:pP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Adlan Transportation (720-477-9758)</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Aspen</a:t>
            </a:r>
            <a:r>
              <a:rPr lang="en-US" sz="1200">
                <a:highlight>
                  <a:srgbClr val="FFFFFF"/>
                </a:highlight>
                <a:latin typeface="Trebuchet MS"/>
                <a:ea typeface="Trebuchet MS"/>
                <a:cs typeface="Trebuchet MS"/>
                <a:sym typeface="Trebuchet MS"/>
              </a:rPr>
              <a:t> Ride, LLC (720-220-5703)</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Centennial Mental Health Center (833-591-0454)</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Citadel Security (970-216-4384)</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Colorado Secure Transportation, LLC (877-743-3988)</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Delta County Ambulance District (970-250-3531)</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Diversus Health Services (719-635-7000)</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solidFill>
                  <a:srgbClr val="222222"/>
                </a:solidFill>
                <a:latin typeface="Trebuchet MS"/>
                <a:ea typeface="Trebuchet MS"/>
                <a:cs typeface="Trebuchet MS"/>
                <a:sym typeface="Trebuchet MS"/>
              </a:rPr>
              <a:t>Eagle County Paramedic Service (</a:t>
            </a:r>
            <a:r>
              <a:rPr lang="en-US" sz="1200">
                <a:solidFill>
                  <a:srgbClr val="222222"/>
                </a:solidFill>
                <a:highlight>
                  <a:srgbClr val="FFFFFF"/>
                </a:highlight>
                <a:latin typeface="Trebuchet MS"/>
                <a:ea typeface="Trebuchet MS"/>
                <a:cs typeface="Trebuchet MS"/>
                <a:sym typeface="Trebuchet MS"/>
              </a:rPr>
              <a:t>970-479-2201)</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First Response K-9 (719-849-3994)</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Guardian Transport &amp; Security LLC (970-640-5957)</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Legacy EMS, Inc (844-886-3339) </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Met Transport LLC</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Mind Springs Health (970-783-7778)</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North Range Behavioral Health</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Poudre Valley Health Care, Inc. (970-237-7919)</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SkyRide LLC (720-957-2024)</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UTE Pass Regional Ambulance District (719-687-9262)</a:t>
            </a:r>
            <a:endParaRPr sz="1200">
              <a:highlight>
                <a:srgbClr val="FFFFFF"/>
              </a:highlight>
              <a:latin typeface="Trebuchet MS"/>
              <a:ea typeface="Trebuchet MS"/>
              <a:cs typeface="Trebuchet MS"/>
              <a:sym typeface="Trebuchet MS"/>
            </a:endParaRPr>
          </a:p>
          <a:p>
            <a:pPr indent="-304800" lvl="0" marL="457200" rtl="0" algn="l">
              <a:lnSpc>
                <a:spcPct val="115000"/>
              </a:lnSpc>
              <a:spcBef>
                <a:spcPts val="0"/>
              </a:spcBef>
              <a:spcAft>
                <a:spcPts val="0"/>
              </a:spcAft>
              <a:buSzPts val="1200"/>
              <a:buFont typeface="Trebuchet MS"/>
              <a:buChar char="•"/>
            </a:pPr>
            <a:r>
              <a:rPr lang="en-US" sz="1200">
                <a:highlight>
                  <a:srgbClr val="FFFFFF"/>
                </a:highlight>
                <a:latin typeface="Trebuchet MS"/>
                <a:ea typeface="Trebuchet MS"/>
                <a:cs typeface="Trebuchet MS"/>
                <a:sym typeface="Trebuchet MS"/>
              </a:rPr>
              <a:t>Zin Transportation, LLC</a:t>
            </a:r>
            <a:endParaRPr sz="1200">
              <a:highlight>
                <a:srgbClr val="FFFFFF"/>
              </a:highlight>
              <a:latin typeface="Trebuchet MS"/>
              <a:ea typeface="Trebuchet MS"/>
              <a:cs typeface="Trebuchet MS"/>
              <a:sym typeface="Trebuchet MS"/>
            </a:endParaRPr>
          </a:p>
          <a:p>
            <a:pPr indent="0" lvl="0" marL="457200" rtl="0" algn="l">
              <a:lnSpc>
                <a:spcPct val="115000"/>
              </a:lnSpc>
              <a:spcBef>
                <a:spcPts val="900"/>
              </a:spcBef>
              <a:spcAft>
                <a:spcPts val="0"/>
              </a:spcAft>
              <a:buSzPts val="3600"/>
              <a:buNone/>
            </a:pPr>
            <a:r>
              <a:t/>
            </a:r>
            <a:endParaRPr sz="1200">
              <a:highlight>
                <a:srgbClr val="FFFFFF"/>
              </a:highlight>
            </a:endParaRPr>
          </a:p>
          <a:p>
            <a:pPr indent="0" lvl="0" marL="0" rtl="0" algn="l">
              <a:lnSpc>
                <a:spcPct val="90000"/>
              </a:lnSpc>
              <a:spcBef>
                <a:spcPts val="1000"/>
              </a:spcBef>
              <a:spcAft>
                <a:spcPts val="0"/>
              </a:spcAft>
              <a:buSzPts val="3600"/>
              <a:buNone/>
            </a:pPr>
            <a:r>
              <a:t/>
            </a:r>
            <a:endParaRPr/>
          </a:p>
          <a:p>
            <a:pPr indent="0" lvl="0" marL="0" rtl="0" algn="l">
              <a:lnSpc>
                <a:spcPct val="90000"/>
              </a:lnSpc>
              <a:spcBef>
                <a:spcPts val="1000"/>
              </a:spcBef>
              <a:spcAft>
                <a:spcPts val="0"/>
              </a:spcAft>
              <a:buSzPts val="36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pic>
        <p:nvPicPr>
          <p:cNvPr descr="screenshot of webpage: https://bha.colorado.gov/behavioral-health/designation-and-licensing" id="650" name="Google Shape;650;g2a0ea62b178_3_15"/>
          <p:cNvPicPr preferRelativeResize="0"/>
          <p:nvPr/>
        </p:nvPicPr>
        <p:blipFill>
          <a:blip r:embed="rId3">
            <a:alphaModFix/>
          </a:blip>
          <a:stretch>
            <a:fillRect/>
          </a:stretch>
        </p:blipFill>
        <p:spPr>
          <a:xfrm>
            <a:off x="2470061" y="1952950"/>
            <a:ext cx="7251875" cy="3908375"/>
          </a:xfrm>
          <a:prstGeom prst="rect">
            <a:avLst/>
          </a:prstGeom>
          <a:noFill/>
          <a:ln>
            <a:noFill/>
          </a:ln>
        </p:spPr>
      </p:pic>
      <p:sp>
        <p:nvSpPr>
          <p:cNvPr descr="screenshot of webpage: https://bha.colorado.gov/behavioral-health/designation-and-licensing " id="651" name="Google Shape;651;g2a0ea62b178_3_15"/>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4800"/>
              <a:t>Schedule a </a:t>
            </a:r>
            <a:r>
              <a:rPr lang="en-US" sz="4800">
                <a:extLst>
                  <a:ext uri="http://customooxmlschemas.google.com/">
                    <go:slidesCustomData xmlns:go="http://customooxmlschemas.google.com/" textRoundtripDataId="47"/>
                  </a:ext>
                </a:extLst>
              </a:rPr>
              <a:t>Support S</a:t>
            </a:r>
            <a:r>
              <a:rPr lang="en-US" sz="4800">
                <a:extLst>
                  <a:ext uri="http://customooxmlschemas.google.com/">
                    <go:slidesCustomData xmlns:go="http://customooxmlschemas.google.com/" textRoundtripDataId="48"/>
                  </a:ext>
                </a:extLst>
              </a:rPr>
              <a:t>ession</a:t>
            </a:r>
            <a:endParaRPr sz="4800"/>
          </a:p>
        </p:txBody>
      </p:sp>
      <p:sp>
        <p:nvSpPr>
          <p:cNvPr id="652" name="Google Shape;652;g2a0ea62b178_3_15"/>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653" name="Google Shape;653;g2a0ea62b178_3_15"/>
          <p:cNvSpPr/>
          <p:nvPr/>
        </p:nvSpPr>
        <p:spPr>
          <a:xfrm>
            <a:off x="7241275" y="4342663"/>
            <a:ext cx="2973300" cy="1800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g2a0ea62b178_3_15"/>
          <p:cNvSpPr/>
          <p:nvPr/>
        </p:nvSpPr>
        <p:spPr>
          <a:xfrm>
            <a:off x="8360125" y="3422775"/>
            <a:ext cx="735600" cy="7665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30e0dc4219f_1_31"/>
          <p:cNvSpPr txBox="1"/>
          <p:nvPr>
            <p:ph type="title"/>
          </p:nvPr>
        </p:nvSpPr>
        <p:spPr>
          <a:xfrm>
            <a:off x="309739" y="439118"/>
            <a:ext cx="11572500" cy="8166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1100"/>
              <a:buNone/>
            </a:pPr>
            <a:r>
              <a:rPr lang="en-US">
                <a:extLst>
                  <a:ext uri="http://customooxmlschemas.google.com/">
                    <go:slidesCustomData xmlns:go="http://customooxmlschemas.google.com/" textRoundtripDataId="49"/>
                  </a:ext>
                </a:extLst>
              </a:rPr>
              <a:t>Essential Providers</a:t>
            </a:r>
            <a:endParaRPr/>
          </a:p>
        </p:txBody>
      </p:sp>
      <p:pic>
        <p:nvPicPr>
          <p:cNvPr id="661" name="Google Shape;661;g30e0dc4219f_1_31"/>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
        <p:nvSpPr>
          <p:cNvPr id="662" name="Google Shape;662;g30e0dc4219f_1_31"/>
          <p:cNvSpPr txBox="1"/>
          <p:nvPr/>
        </p:nvSpPr>
        <p:spPr>
          <a:xfrm>
            <a:off x="1015825" y="1311750"/>
            <a:ext cx="10533000" cy="4894800"/>
          </a:xfrm>
          <a:prstGeom prst="rect">
            <a:avLst/>
          </a:prstGeom>
          <a:solidFill>
            <a:schemeClr val="lt1"/>
          </a:solid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dk1"/>
              </a:buClr>
              <a:buSzPts val="1800"/>
              <a:buFont typeface="Trebuchet MS"/>
              <a:buAutoNum type="arabicParenR"/>
            </a:pPr>
            <a:r>
              <a:rPr b="0" i="0" lang="en-US" sz="1800" u="none" cap="none" strike="noStrike">
                <a:solidFill>
                  <a:schemeClr val="dk1"/>
                </a:solidFill>
                <a:highlight>
                  <a:schemeClr val="lt1"/>
                </a:highlight>
                <a:latin typeface="Trebuchet MS"/>
                <a:ea typeface="Trebuchet MS"/>
                <a:cs typeface="Trebuchet MS"/>
                <a:sym typeface="Trebuchet MS"/>
              </a:rPr>
              <a:t>A Provider gets BHA Approval as an Essential Provider</a:t>
            </a:r>
            <a:endParaRPr b="0" i="0" sz="1800" u="none" cap="none" strike="noStrike">
              <a:solidFill>
                <a:schemeClr val="dk1"/>
              </a:solidFill>
              <a:highlight>
                <a:schemeClr val="lt1"/>
              </a:highlight>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AutoNum type="arabicParenR"/>
            </a:pP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0"/>
                  </a:ext>
                </a:extLst>
              </a:rPr>
              <a:t>A Provider enrolls (or updates enrollment) with HCPF</a:t>
            </a:r>
            <a:endParaRPr b="0" i="0" sz="1800" u="none" cap="none" strike="noStrike">
              <a:solidFill>
                <a:srgbClr val="FF0000"/>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1"/>
                </a:ext>
              </a:extLst>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2"/>
                  </a:ext>
                </a:extLst>
              </a:rPr>
              <a:t>T</a:t>
            </a:r>
            <a:r>
              <a:rPr b="0" i="1"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3"/>
                  </a:ext>
                </a:extLst>
              </a:rPr>
              <a:t>here is not a distinct Provider Type or Specialty Type for this - it will be a “box” you select in the enrollment portal</a:t>
            </a:r>
            <a:r>
              <a:rPr b="0" i="1"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4"/>
                  </a:ext>
                </a:extLst>
              </a:rPr>
              <a:t> under the appropriate existing provider types</a:t>
            </a:r>
            <a:endParaRPr b="0" i="1"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5"/>
                </a:ext>
              </a:extLst>
            </a:endParaRPr>
          </a:p>
          <a:p>
            <a:pPr indent="-342900" lvl="0"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6"/>
                  </a:ext>
                </a:extLst>
              </a:rPr>
              <a:t>New Providers - Enroll as the appropriate provider type and </a:t>
            </a: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7"/>
                  </a:ext>
                </a:extLst>
              </a:rPr>
              <a:t>then submit a maintenance request and select “Essential” in the enrollment portal.  Must upload </a:t>
            </a: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58"/>
                  </a:ext>
                </a:extLst>
              </a:rPr>
              <a:t>BHA Approval Letter</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59"/>
                </a:ext>
              </a:extLst>
            </a:endParaRPr>
          </a:p>
          <a:p>
            <a:pPr indent="-342900" lvl="0"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60"/>
                  </a:ext>
                </a:extLst>
              </a:rPr>
              <a:t>Current Providers - Submit a </a:t>
            </a:r>
            <a:r>
              <a:rPr b="0" i="0" lang="en-US" sz="1800" u="sng" cap="none" strike="noStrike">
                <a:solidFill>
                  <a:schemeClr val="hlink"/>
                </a:solidFill>
                <a:highlight>
                  <a:schemeClr val="lt1"/>
                </a:highlight>
                <a:latin typeface="Trebuchet MS"/>
                <a:ea typeface="Trebuchet MS"/>
                <a:cs typeface="Trebuchet MS"/>
                <a:sym typeface="Trebuchet MS"/>
                <a:hlinkClick r:id="rId4"/>
                <a:extLst>
                  <a:ext uri="http://customooxmlschemas.google.com/">
                    <go:slidesCustomData xmlns:go="http://customooxmlschemas.google.com/" textRoundtripDataId="61"/>
                  </a:ext>
                </a:extLst>
              </a:rPr>
              <a:t>maintenance request</a:t>
            </a: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62"/>
                  </a:ext>
                </a:extLst>
              </a:rPr>
              <a:t> and select “Essential” in the enrollment portal.  Must upload </a:t>
            </a:r>
            <a:r>
              <a:rPr b="0" i="0" lang="en-US" sz="1800" u="none" cap="none" strike="noStrike">
                <a:solidFill>
                  <a:schemeClr val="dk1"/>
                </a:solidFill>
                <a:highlight>
                  <a:schemeClr val="lt1"/>
                </a:highlight>
                <a:latin typeface="Trebuchet MS"/>
                <a:ea typeface="Trebuchet MS"/>
                <a:cs typeface="Trebuchet MS"/>
                <a:sym typeface="Trebuchet MS"/>
                <a:extLst>
                  <a:ext uri="http://customooxmlschemas.google.com/">
                    <go:slidesCustomData xmlns:go="http://customooxmlschemas.google.com/" textRoundtripDataId="63"/>
                  </a:ext>
                </a:extLst>
              </a:rPr>
              <a:t>BHA Approval Letter</a:t>
            </a:r>
            <a:endParaRPr b="0" i="0" sz="1800" u="none" cap="none" strike="noStrike">
              <a:solidFill>
                <a:schemeClr val="dk1"/>
              </a:solidFill>
              <a:highlight>
                <a:schemeClr val="lt1"/>
              </a:highlight>
              <a:latin typeface="Trebuchet MS"/>
              <a:ea typeface="Trebuchet MS"/>
              <a:cs typeface="Trebuchet MS"/>
              <a:sym typeface="Trebuchet MS"/>
            </a:endParaRPr>
          </a:p>
          <a:p>
            <a:pPr indent="-342900" lvl="0"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highlight>
                  <a:schemeClr val="lt1"/>
                </a:highlight>
                <a:latin typeface="Trebuchet MS"/>
                <a:ea typeface="Trebuchet MS"/>
                <a:cs typeface="Trebuchet MS"/>
                <a:sym typeface="Trebuchet MS"/>
              </a:rPr>
              <a:t>*BHA Essential Approval services must align with your HCPF provider type.</a:t>
            </a:r>
            <a:endParaRPr b="0" i="0" sz="1800" u="none" cap="none" strike="noStrike">
              <a:solidFill>
                <a:schemeClr val="dk1"/>
              </a:solidFill>
              <a:highlight>
                <a:schemeClr val="lt1"/>
              </a:highlight>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AutoNum type="arabicParenR" startAt="3"/>
            </a:pPr>
            <a:r>
              <a:rPr b="0" i="0" lang="en-US" sz="1800" u="none" cap="none" strike="noStrike">
                <a:solidFill>
                  <a:schemeClr val="dk1"/>
                </a:solidFill>
                <a:latin typeface="Trebuchet MS"/>
                <a:ea typeface="Trebuchet MS"/>
                <a:cs typeface="Trebuchet MS"/>
                <a:sym typeface="Trebuchet MS"/>
              </a:rPr>
              <a:t>A Provider must be contracted with an MCE as a safety net provider to receive the enhanced payment. </a:t>
            </a:r>
            <a:endParaRPr b="0" i="0" sz="1800" u="none" cap="none" strike="noStrike">
              <a:solidFill>
                <a:schemeClr val="dk1"/>
              </a:solidFill>
              <a:latin typeface="Trebuchet MS"/>
              <a:ea typeface="Trebuchet MS"/>
              <a:cs typeface="Trebuchet MS"/>
              <a:sym typeface="Trebuchet MS"/>
            </a:endParaRPr>
          </a:p>
          <a:p>
            <a:pPr indent="-342900" lvl="1"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latin typeface="Trebuchet MS"/>
                <a:ea typeface="Trebuchet MS"/>
                <a:cs typeface="Trebuchet MS"/>
                <a:sym typeface="Trebuchet MS"/>
              </a:rPr>
              <a:t>MCEs are required to re-contract with existing providers who have secured Essential status.</a:t>
            </a:r>
            <a:endParaRPr b="0" i="0" sz="1800" u="none" cap="none" strike="noStrike">
              <a:solidFill>
                <a:schemeClr val="dk1"/>
              </a:solidFill>
              <a:latin typeface="Trebuchet MS"/>
              <a:ea typeface="Trebuchet MS"/>
              <a:cs typeface="Trebuchet MS"/>
              <a:sym typeface="Trebuchet MS"/>
            </a:endParaRPr>
          </a:p>
          <a:p>
            <a:pPr indent="-342900" lvl="1" marL="914400" marR="0" rtl="0" algn="l">
              <a:lnSpc>
                <a:spcPct val="100000"/>
              </a:lnSpc>
              <a:spcBef>
                <a:spcPts val="0"/>
              </a:spcBef>
              <a:spcAft>
                <a:spcPts val="0"/>
              </a:spcAft>
              <a:buClr>
                <a:schemeClr val="dk1"/>
              </a:buClr>
              <a:buSzPts val="1800"/>
              <a:buFont typeface="Trebuchet MS"/>
              <a:buAutoNum type="alphaLcParenR"/>
            </a:pPr>
            <a:r>
              <a:rPr b="0" i="0" lang="en-US" sz="1800" u="none" cap="none" strike="noStrike">
                <a:solidFill>
                  <a:schemeClr val="dk1"/>
                </a:solidFill>
                <a:latin typeface="Trebuchet MS"/>
                <a:ea typeface="Trebuchet MS"/>
                <a:cs typeface="Trebuchet MS"/>
                <a:sym typeface="Trebuchet MS"/>
              </a:rPr>
              <a:t>MCEs may choose not to contract with new providers based on network needs.</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AutoNum type="arabicParenR" startAt="3"/>
            </a:pPr>
            <a:r>
              <a:rPr b="0" i="0" lang="en-US" sz="1800" u="sng" cap="none" strike="noStrike">
                <a:solidFill>
                  <a:schemeClr val="dk1"/>
                </a:solidFill>
                <a:latin typeface="Trebuchet MS"/>
                <a:ea typeface="Trebuchet MS"/>
                <a:cs typeface="Trebuchet MS"/>
                <a:sym typeface="Trebuchet MS"/>
              </a:rPr>
              <a:t>A Provider will receive the Essential enhanced payment rate based on the effective date of the MCE contract.</a:t>
            </a:r>
            <a:endParaRPr b="0" i="0" sz="1800" u="sng"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AutoNum type="arabicParenR" startAt="3"/>
            </a:pPr>
            <a:r>
              <a:rPr b="0" i="0" lang="en-US" sz="1800" u="none" cap="none" strike="noStrike">
                <a:solidFill>
                  <a:schemeClr val="dk1"/>
                </a:solidFill>
                <a:latin typeface="Trebuchet MS"/>
                <a:ea typeface="Trebuchet MS"/>
                <a:cs typeface="Trebuchet MS"/>
                <a:sym typeface="Trebuchet MS"/>
              </a:rPr>
              <a:t>HCPF</a:t>
            </a: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64"/>
                  </a:ext>
                </a:extLst>
              </a:rPr>
              <a:t> sends a weekly provider file to the MCEs. The weekly file includes any changes that were made from the previous weekly file.</a:t>
            </a:r>
            <a:endParaRPr b="1" i="0" sz="22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g269a825d1b0_0_8"/>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BHST Billing Updates</a:t>
            </a:r>
            <a:endParaRPr/>
          </a:p>
        </p:txBody>
      </p:sp>
      <p:sp>
        <p:nvSpPr>
          <p:cNvPr id="669" name="Google Shape;669;g269a825d1b0_0_8"/>
          <p:cNvSpPr txBox="1"/>
          <p:nvPr>
            <p:ph idx="1" type="body"/>
          </p:nvPr>
        </p:nvSpPr>
        <p:spPr>
          <a:xfrm>
            <a:off x="838200" y="1468075"/>
            <a:ext cx="10515600" cy="4590000"/>
          </a:xfrm>
          <a:prstGeom prst="rect">
            <a:avLst/>
          </a:prstGeom>
          <a:noFill/>
          <a:ln>
            <a:noFill/>
          </a:ln>
        </p:spPr>
        <p:txBody>
          <a:bodyPr anchorCtr="0" anchor="t" bIns="45700" lIns="91425" spcFirstLastPara="1" rIns="91425" wrap="square" tIns="45700">
            <a:noAutofit/>
          </a:bodyPr>
          <a:lstStyle/>
          <a:p>
            <a:pPr indent="0" lvl="0" marL="0" rtl="0" algn="l">
              <a:lnSpc>
                <a:spcPct val="118750"/>
              </a:lnSpc>
              <a:spcBef>
                <a:spcPts val="0"/>
              </a:spcBef>
              <a:spcAft>
                <a:spcPts val="0"/>
              </a:spcAft>
              <a:buNone/>
            </a:pPr>
            <a:r>
              <a:rPr b="1" lang="en-US" sz="1200" u="sng">
                <a:solidFill>
                  <a:schemeClr val="hlink"/>
                </a:solidFill>
                <a:hlinkClick r:id="rId3"/>
              </a:rPr>
              <a:t>BHST Billing Manual</a:t>
            </a:r>
            <a:endParaRPr b="1" sz="1200"/>
          </a:p>
          <a:p>
            <a:pPr indent="0" lvl="0" marL="0" rtl="0" algn="l">
              <a:lnSpc>
                <a:spcPct val="118750"/>
              </a:lnSpc>
              <a:spcBef>
                <a:spcPts val="0"/>
              </a:spcBef>
              <a:spcAft>
                <a:spcPts val="0"/>
              </a:spcAft>
              <a:buNone/>
            </a:pPr>
            <a:r>
              <a:t/>
            </a:r>
            <a:endParaRPr b="1" sz="1200"/>
          </a:p>
          <a:p>
            <a:pPr indent="0" lvl="0" marL="0" rtl="0" algn="l">
              <a:lnSpc>
                <a:spcPct val="100000"/>
              </a:lnSpc>
              <a:spcBef>
                <a:spcPts val="0"/>
              </a:spcBef>
              <a:spcAft>
                <a:spcPts val="0"/>
              </a:spcAft>
              <a:buClr>
                <a:schemeClr val="dk1"/>
              </a:buClr>
              <a:buSzPts val="1100"/>
              <a:buFont typeface="Arial"/>
              <a:buNone/>
            </a:pPr>
            <a:r>
              <a:rPr b="1" lang="en-US" sz="1200"/>
              <a:t>Procedure Codes and Rates</a:t>
            </a:r>
            <a:r>
              <a:rPr lang="en-US" sz="1200"/>
              <a:t> </a:t>
            </a:r>
            <a:endParaRPr sz="1200"/>
          </a:p>
          <a:p>
            <a:pPr indent="0" lvl="0" marL="0" rtl="0" algn="l">
              <a:lnSpc>
                <a:spcPct val="100000"/>
              </a:lnSpc>
              <a:spcBef>
                <a:spcPts val="0"/>
              </a:spcBef>
              <a:spcAft>
                <a:spcPts val="0"/>
              </a:spcAft>
              <a:buNone/>
            </a:pPr>
            <a:r>
              <a:rPr lang="en-US" sz="1200"/>
              <a:t>The </a:t>
            </a:r>
            <a:r>
              <a:rPr lang="en-US" sz="1200" u="sng">
                <a:solidFill>
                  <a:schemeClr val="dk2"/>
                </a:solidFill>
                <a:hlinkClick r:id="rId4">
                  <a:extLst>
                    <a:ext uri="{A12FA001-AC4F-418D-AE19-62706E023703}">
                      <ahyp:hlinkClr val="tx"/>
                    </a:ext>
                  </a:extLst>
                </a:hlinkClick>
              </a:rPr>
              <a:t>Provider Rates and Fee Schedules</a:t>
            </a:r>
            <a:r>
              <a:rPr lang="en-US" sz="1200"/>
              <a:t> outline the current BHST rates and available procedure codes. The Rate and Fee Schedule is updated annually around July 1 with the new rates implemented by the legislature for the new State Fiscal Year. </a:t>
            </a:r>
            <a:endParaRPr sz="1200"/>
          </a:p>
          <a:p>
            <a:pPr indent="0" lvl="0" marL="0" rtl="0" algn="l">
              <a:lnSpc>
                <a:spcPct val="100000"/>
              </a:lnSpc>
              <a:spcBef>
                <a:spcPts val="900"/>
              </a:spcBef>
              <a:spcAft>
                <a:spcPts val="0"/>
              </a:spcAft>
              <a:buNone/>
            </a:pPr>
            <a:r>
              <a:t/>
            </a:r>
            <a:endParaRPr sz="1200"/>
          </a:p>
          <a:p>
            <a:pPr indent="0" lvl="0" marL="0" rtl="0" algn="l">
              <a:lnSpc>
                <a:spcPct val="100000"/>
              </a:lnSpc>
              <a:spcBef>
                <a:spcPts val="900"/>
              </a:spcBef>
              <a:spcAft>
                <a:spcPts val="0"/>
              </a:spcAft>
              <a:buNone/>
            </a:pPr>
            <a:r>
              <a:t/>
            </a:r>
            <a:endParaRPr b="1" sz="1200">
              <a:highlight>
                <a:srgbClr val="FFFFFF"/>
              </a:highlight>
            </a:endParaRPr>
          </a:p>
          <a:p>
            <a:pPr indent="0" lvl="0" marL="0" rtl="0" algn="l">
              <a:lnSpc>
                <a:spcPct val="100000"/>
              </a:lnSpc>
              <a:spcBef>
                <a:spcPts val="900"/>
              </a:spcBef>
              <a:spcAft>
                <a:spcPts val="0"/>
              </a:spcAft>
              <a:buNone/>
            </a:pPr>
            <a:r>
              <a:t/>
            </a:r>
            <a:endParaRPr sz="1200">
              <a:highlight>
                <a:srgbClr val="FFFFFF"/>
              </a:highlight>
            </a:endParaRPr>
          </a:p>
          <a:p>
            <a:pPr indent="0" lvl="0" marL="0" rtl="0" algn="l">
              <a:lnSpc>
                <a:spcPct val="100000"/>
              </a:lnSpc>
              <a:spcBef>
                <a:spcPts val="900"/>
              </a:spcBef>
              <a:spcAft>
                <a:spcPts val="0"/>
              </a:spcAft>
              <a:buNone/>
            </a:pPr>
            <a:r>
              <a:t/>
            </a:r>
            <a:endParaRPr sz="1200">
              <a:highlight>
                <a:srgbClr val="FFFFFF"/>
              </a:highlight>
            </a:endParaRPr>
          </a:p>
          <a:p>
            <a:pPr indent="0" lvl="0" marL="0" rtl="0" algn="l">
              <a:lnSpc>
                <a:spcPct val="100000"/>
              </a:lnSpc>
              <a:spcBef>
                <a:spcPts val="900"/>
              </a:spcBef>
              <a:spcAft>
                <a:spcPts val="0"/>
              </a:spcAft>
              <a:buNone/>
            </a:pPr>
            <a:r>
              <a:rPr lang="en-US" sz="1200">
                <a:highlight>
                  <a:srgbClr val="FFFFFF"/>
                </a:highlight>
              </a:rPr>
              <a:t> *When submitting a claim, providers </a:t>
            </a:r>
            <a:r>
              <a:rPr b="1" i="1" lang="en-US" sz="1200">
                <a:highlight>
                  <a:srgbClr val="FFFFFF"/>
                </a:highlight>
              </a:rPr>
              <a:t>must </a:t>
            </a:r>
            <a:r>
              <a:rPr lang="en-US" sz="1200">
                <a:highlight>
                  <a:srgbClr val="FFFFFF"/>
                </a:highlight>
              </a:rPr>
              <a:t>use modifier ET in order to get reimbursed. </a:t>
            </a:r>
            <a:endParaRPr sz="1200">
              <a:highlight>
                <a:srgbClr val="FFFFFF"/>
              </a:highlight>
            </a:endParaRPr>
          </a:p>
          <a:p>
            <a:pPr indent="0" lvl="0" marL="0" rtl="0" algn="l">
              <a:lnSpc>
                <a:spcPct val="100000"/>
              </a:lnSpc>
              <a:spcBef>
                <a:spcPts val="900"/>
              </a:spcBef>
              <a:spcAft>
                <a:spcPts val="0"/>
              </a:spcAft>
              <a:buNone/>
            </a:pPr>
            <a:r>
              <a:rPr lang="en-US" sz="1200">
                <a:highlight>
                  <a:srgbClr val="FFFFFF"/>
                </a:highlight>
              </a:rPr>
              <a:t>Enter whole numbers only. Do not enter fractions or decimals. </a:t>
            </a:r>
            <a:endParaRPr b="1" sz="1200">
              <a:highlight>
                <a:srgbClr val="FFFFFF"/>
              </a:highlight>
            </a:endParaRPr>
          </a:p>
          <a:p>
            <a:pPr indent="0" lvl="0" marL="0" rtl="0" algn="l">
              <a:lnSpc>
                <a:spcPct val="100000"/>
              </a:lnSpc>
              <a:spcBef>
                <a:spcPts val="900"/>
              </a:spcBef>
              <a:spcAft>
                <a:spcPts val="0"/>
              </a:spcAft>
              <a:buNone/>
            </a:pPr>
            <a:r>
              <a:rPr b="1" lang="en-US" sz="1200">
                <a:highlight>
                  <a:srgbClr val="FFFFFF"/>
                </a:highlight>
              </a:rPr>
              <a:t>Trips over 250 Miles</a:t>
            </a:r>
            <a:endParaRPr b="1" sz="1200">
              <a:highlight>
                <a:srgbClr val="FFFFFF"/>
              </a:highlight>
            </a:endParaRPr>
          </a:p>
          <a:p>
            <a:pPr indent="0" lvl="0" marL="0" rtl="0" algn="l">
              <a:lnSpc>
                <a:spcPct val="100000"/>
              </a:lnSpc>
              <a:spcBef>
                <a:spcPts val="900"/>
              </a:spcBef>
              <a:spcAft>
                <a:spcPts val="0"/>
              </a:spcAft>
              <a:buNone/>
            </a:pPr>
            <a:r>
              <a:rPr lang="en-US" sz="1200">
                <a:highlight>
                  <a:srgbClr val="FFFFFF"/>
                </a:highlight>
              </a:rPr>
              <a:t>For BHST trips over 250 miles one-way, BHST providers must submit the </a:t>
            </a:r>
            <a:r>
              <a:rPr lang="en-US" sz="1200" u="sng">
                <a:solidFill>
                  <a:schemeClr val="dk2"/>
                </a:solidFill>
                <a:highlight>
                  <a:srgbClr val="FFFFFF"/>
                </a:highlight>
                <a:hlinkClick r:id="rId5">
                  <a:extLst>
                    <a:ext uri="{A12FA001-AC4F-418D-AE19-62706E023703}">
                      <ahyp:hlinkClr val="tx"/>
                    </a:ext>
                  </a:extLst>
                </a:hlinkClick>
              </a:rPr>
              <a:t>BHST 250+ Mileage Verification form</a:t>
            </a:r>
            <a:r>
              <a:rPr lang="en-US" sz="1200">
                <a:highlight>
                  <a:srgbClr val="FFFFFF"/>
                </a:highlight>
              </a:rPr>
              <a:t> with their claim. The form must be filled out by the Behavioral Health provider who requested the BHST trip.  The Behavioral Health provider can be the same professional types who establish member eligibility.</a:t>
            </a:r>
            <a:endParaRPr sz="1200">
              <a:highlight>
                <a:srgbClr val="FFFFFF"/>
              </a:highlight>
            </a:endParaRPr>
          </a:p>
          <a:p>
            <a:pPr indent="0" lvl="0" marL="0" rtl="0" algn="l">
              <a:lnSpc>
                <a:spcPct val="100000"/>
              </a:lnSpc>
              <a:spcBef>
                <a:spcPts val="900"/>
              </a:spcBef>
              <a:spcAft>
                <a:spcPts val="0"/>
              </a:spcAft>
              <a:buClr>
                <a:schemeClr val="dk1"/>
              </a:buClr>
              <a:buSzPts val="1100"/>
              <a:buFont typeface="Arial"/>
              <a:buNone/>
            </a:pPr>
            <a:r>
              <a:rPr b="1" lang="en-US" sz="1200">
                <a:highlight>
                  <a:srgbClr val="FFFFFF"/>
                </a:highlight>
              </a:rPr>
              <a:t>Multiple Trips in the Same Day</a:t>
            </a:r>
            <a:endParaRPr b="1" sz="1200">
              <a:highlight>
                <a:srgbClr val="FFFFFF"/>
              </a:highlight>
            </a:endParaRPr>
          </a:p>
          <a:p>
            <a:pPr indent="0" lvl="0" marL="0" rtl="0" algn="l">
              <a:lnSpc>
                <a:spcPct val="100000"/>
              </a:lnSpc>
              <a:spcBef>
                <a:spcPts val="900"/>
              </a:spcBef>
              <a:spcAft>
                <a:spcPts val="0"/>
              </a:spcAft>
              <a:buClr>
                <a:schemeClr val="dk1"/>
              </a:buClr>
              <a:buSzPts val="1100"/>
              <a:buFont typeface="Arial"/>
              <a:buNone/>
            </a:pPr>
            <a:r>
              <a:rPr lang="en-US" sz="1200">
                <a:highlight>
                  <a:srgbClr val="FFFFFF"/>
                </a:highlight>
              </a:rPr>
              <a:t>When billing for one member taking multiple trips in the same day with the same rendering provider, modifier 76 must be used.</a:t>
            </a:r>
            <a:endParaRPr sz="1200">
              <a:highlight>
                <a:srgbClr val="FFFFFF"/>
              </a:highlight>
            </a:endParaRPr>
          </a:p>
          <a:p>
            <a:pPr indent="0" lvl="0" marL="0" rtl="0" algn="l">
              <a:lnSpc>
                <a:spcPct val="100000"/>
              </a:lnSpc>
              <a:spcBef>
                <a:spcPts val="900"/>
              </a:spcBef>
              <a:spcAft>
                <a:spcPts val="0"/>
              </a:spcAft>
              <a:buClr>
                <a:schemeClr val="dk1"/>
              </a:buClr>
              <a:buSzPts val="1100"/>
              <a:buFont typeface="Arial"/>
              <a:buNone/>
            </a:pPr>
            <a:r>
              <a:rPr lang="en-US" sz="1200">
                <a:highlight>
                  <a:srgbClr val="FFFFFF"/>
                </a:highlight>
              </a:rPr>
              <a:t>When billing for one member taking multiple trips in the same day with different rendering providers, modifier 77 must be used.</a:t>
            </a:r>
            <a:endParaRPr sz="1200">
              <a:highlight>
                <a:srgbClr val="FFFFFF"/>
              </a:highlight>
            </a:endParaRPr>
          </a:p>
          <a:p>
            <a:pPr indent="0" lvl="0" marL="0" rtl="0" algn="l">
              <a:lnSpc>
                <a:spcPct val="115000"/>
              </a:lnSpc>
              <a:spcBef>
                <a:spcPts val="900"/>
              </a:spcBef>
              <a:spcAft>
                <a:spcPts val="0"/>
              </a:spcAft>
              <a:buNone/>
            </a:pPr>
            <a:r>
              <a:t/>
            </a:r>
            <a:endParaRPr sz="1200">
              <a:highlight>
                <a:srgbClr val="FFFFFF"/>
              </a:highlight>
            </a:endParaRPr>
          </a:p>
          <a:p>
            <a:pPr indent="0" lvl="0" marL="0" rtl="0" algn="l">
              <a:lnSpc>
                <a:spcPct val="90000"/>
              </a:lnSpc>
              <a:spcBef>
                <a:spcPts val="900"/>
              </a:spcBef>
              <a:spcAft>
                <a:spcPts val="0"/>
              </a:spcAft>
              <a:buNone/>
            </a:pPr>
            <a:r>
              <a:t/>
            </a:r>
            <a:endParaRPr/>
          </a:p>
        </p:txBody>
      </p:sp>
      <p:sp>
        <p:nvSpPr>
          <p:cNvPr id="670" name="Google Shape;670;g269a825d1b0_0_8"/>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671" name="Google Shape;671;g269a825d1b0_0_8"/>
          <p:cNvGraphicFramePr/>
          <p:nvPr/>
        </p:nvGraphicFramePr>
        <p:xfrm>
          <a:off x="954950" y="2564250"/>
          <a:ext cx="3000000" cy="3000000"/>
        </p:xfrm>
        <a:graphic>
          <a:graphicData uri="http://schemas.openxmlformats.org/drawingml/2006/table">
            <a:tbl>
              <a:tblPr>
                <a:noFill/>
                <a:tableStyleId>{D4D9EB48-304E-4E35-B4C2-8353CE566419}</a:tableStyleId>
              </a:tblPr>
              <a:tblGrid>
                <a:gridCol w="1031825"/>
                <a:gridCol w="900475"/>
                <a:gridCol w="1346275"/>
                <a:gridCol w="3468925"/>
                <a:gridCol w="848925"/>
              </a:tblGrid>
              <a:tr h="367925">
                <a:tc>
                  <a:txBody>
                    <a:bodyPr/>
                    <a:lstStyle/>
                    <a:p>
                      <a:pPr indent="0" lvl="0" marL="25400" marR="25400" rtl="0" algn="ctr">
                        <a:lnSpc>
                          <a:spcPct val="115000"/>
                        </a:lnSpc>
                        <a:spcBef>
                          <a:spcPts val="0"/>
                        </a:spcBef>
                        <a:spcAft>
                          <a:spcPts val="0"/>
                        </a:spcAft>
                        <a:buNone/>
                      </a:pPr>
                      <a:r>
                        <a:rPr b="1" lang="en-US" sz="1200">
                          <a:latin typeface="Trebuchet MS"/>
                          <a:ea typeface="Trebuchet MS"/>
                          <a:cs typeface="Trebuchet MS"/>
                          <a:sym typeface="Trebuchet MS"/>
                        </a:rPr>
                        <a:t>Code</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5E0"/>
                    </a:solidFill>
                  </a:tcPr>
                </a:tc>
                <a:tc>
                  <a:txBody>
                    <a:bodyPr/>
                    <a:lstStyle/>
                    <a:p>
                      <a:pPr indent="0" lvl="0" marL="25400" marR="25400" rtl="0" algn="ctr">
                        <a:lnSpc>
                          <a:spcPct val="115000"/>
                        </a:lnSpc>
                        <a:spcBef>
                          <a:spcPts val="0"/>
                        </a:spcBef>
                        <a:spcAft>
                          <a:spcPts val="0"/>
                        </a:spcAft>
                        <a:buNone/>
                      </a:pPr>
                      <a:r>
                        <a:rPr b="1" lang="en-US" sz="1200">
                          <a:latin typeface="Trebuchet MS"/>
                          <a:ea typeface="Trebuchet MS"/>
                          <a:cs typeface="Trebuchet MS"/>
                          <a:sym typeface="Trebuchet MS"/>
                        </a:rPr>
                        <a:t>Modifier*</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5E0"/>
                    </a:solidFill>
                  </a:tcPr>
                </a:tc>
                <a:tc>
                  <a:txBody>
                    <a:bodyPr/>
                    <a:lstStyle/>
                    <a:p>
                      <a:pPr indent="0" lvl="0" marL="25400" marR="25400" rtl="0" algn="ctr">
                        <a:lnSpc>
                          <a:spcPct val="115000"/>
                        </a:lnSpc>
                        <a:spcBef>
                          <a:spcPts val="0"/>
                        </a:spcBef>
                        <a:spcAft>
                          <a:spcPts val="0"/>
                        </a:spcAft>
                        <a:buNone/>
                      </a:pPr>
                      <a:r>
                        <a:rPr b="1" lang="en-US" sz="1200">
                          <a:latin typeface="Trebuchet MS"/>
                          <a:ea typeface="Trebuchet MS"/>
                          <a:cs typeface="Trebuchet MS"/>
                          <a:sym typeface="Trebuchet MS"/>
                        </a:rPr>
                        <a:t>Unit</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5E0"/>
                    </a:solidFill>
                  </a:tcPr>
                </a:tc>
                <a:tc>
                  <a:txBody>
                    <a:bodyPr/>
                    <a:lstStyle/>
                    <a:p>
                      <a:pPr indent="0" lvl="0" marL="25400" marR="25400" rtl="0" algn="ctr">
                        <a:lnSpc>
                          <a:spcPct val="115000"/>
                        </a:lnSpc>
                        <a:spcBef>
                          <a:spcPts val="0"/>
                        </a:spcBef>
                        <a:spcAft>
                          <a:spcPts val="0"/>
                        </a:spcAft>
                        <a:buNone/>
                      </a:pPr>
                      <a:r>
                        <a:rPr b="1" lang="en-US" sz="1200">
                          <a:latin typeface="Trebuchet MS"/>
                          <a:ea typeface="Trebuchet MS"/>
                          <a:cs typeface="Trebuchet MS"/>
                          <a:sym typeface="Trebuchet MS"/>
                        </a:rPr>
                        <a:t>Description</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5E0"/>
                    </a:solidFill>
                  </a:tcPr>
                </a:tc>
                <a:tc>
                  <a:txBody>
                    <a:bodyPr/>
                    <a:lstStyle/>
                    <a:p>
                      <a:pPr indent="0" lvl="0" marL="25400" marR="25400" rtl="0" algn="ctr">
                        <a:lnSpc>
                          <a:spcPct val="115000"/>
                        </a:lnSpc>
                        <a:spcBef>
                          <a:spcPts val="0"/>
                        </a:spcBef>
                        <a:spcAft>
                          <a:spcPts val="0"/>
                        </a:spcAft>
                        <a:buNone/>
                      </a:pPr>
                      <a:r>
                        <a:rPr b="1" lang="en-US" sz="1200">
                          <a:latin typeface="Trebuchet MS"/>
                          <a:ea typeface="Trebuchet MS"/>
                          <a:cs typeface="Trebuchet MS"/>
                          <a:sym typeface="Trebuchet MS"/>
                        </a:rPr>
                        <a:t>Rate</a:t>
                      </a:r>
                      <a:r>
                        <a:rPr lang="en-US" sz="1200">
                          <a:latin typeface="Trebuchet MS"/>
                          <a:ea typeface="Trebuchet MS"/>
                          <a:cs typeface="Trebuchet MS"/>
                          <a:sym typeface="Trebuchet MS"/>
                        </a:rPr>
                        <a:t> </a:t>
                      </a:r>
                      <a:endParaRPr sz="1200">
                        <a:latin typeface="Trebuchet MS"/>
                        <a:ea typeface="Trebuchet MS"/>
                        <a:cs typeface="Trebuchet MS"/>
                        <a:sym typeface="Trebuchet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5E0"/>
                    </a:solidFill>
                  </a:tcPr>
                </a:tc>
              </a:tr>
              <a:tr h="367925">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A0999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ET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One Way Trip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Behavioral Health Secure Transport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$267.91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67925">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A0425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ET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Mile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Ground mileage, per statute mile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25400" marR="25400" rtl="0" algn="l">
                        <a:lnSpc>
                          <a:spcPct val="115000"/>
                        </a:lnSpc>
                        <a:spcBef>
                          <a:spcPts val="0"/>
                        </a:spcBef>
                        <a:spcAft>
                          <a:spcPts val="0"/>
                        </a:spcAft>
                        <a:buNone/>
                      </a:pPr>
                      <a:r>
                        <a:rPr lang="en-US" sz="1200">
                          <a:latin typeface="Trebuchet MS"/>
                          <a:ea typeface="Trebuchet MS"/>
                          <a:cs typeface="Trebuchet MS"/>
                          <a:sym typeface="Trebuchet MS"/>
                        </a:rPr>
                        <a:t>$6.41 </a:t>
                      </a:r>
                      <a:endParaRPr sz="1200">
                        <a:latin typeface="Trebuchet MS"/>
                        <a:ea typeface="Trebuchet MS"/>
                        <a:cs typeface="Trebuchet MS"/>
                        <a:sym typeface="Trebuchet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2a0ea62b178_3_30"/>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Funding Opportunities</a:t>
            </a:r>
            <a:endParaRPr/>
          </a:p>
        </p:txBody>
      </p:sp>
      <p:sp>
        <p:nvSpPr>
          <p:cNvPr id="678" name="Google Shape;678;g2a0ea62b178_3_30"/>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sz="3300" u="sng">
                <a:solidFill>
                  <a:schemeClr val="hlink"/>
                </a:solidFill>
                <a:hlinkClick r:id="rId3"/>
                <a:extLst>
                  <a:ext uri="http://customooxmlschemas.google.com/">
                    <go:slidesCustomData xmlns:go="http://customooxmlschemas.google.com/" textRoundtripDataId="65"/>
                  </a:ext>
                </a:extLst>
              </a:rPr>
              <a:t>BHA Funding Opportunities</a:t>
            </a:r>
            <a:r>
              <a:rPr lang="en-US" sz="3300">
                <a:extLst>
                  <a:ext uri="http://customooxmlschemas.google.com/">
                    <go:slidesCustomData xmlns:go="http://customooxmlschemas.google.com/" textRoundtripDataId="66"/>
                  </a:ext>
                </a:extLst>
              </a:rPr>
              <a:t> </a:t>
            </a:r>
            <a:endParaRPr sz="3300">
              <a:extLst>
                <a:ext uri="http://customooxmlschemas.google.com/">
                  <go:slidesCustomData xmlns:go="http://customooxmlschemas.google.com/" textRoundtripDataId="67"/>
                </a:ext>
              </a:extLst>
            </a:endParaRPr>
          </a:p>
          <a:p>
            <a:pPr indent="0" lvl="0" marL="0" rtl="0" algn="l">
              <a:lnSpc>
                <a:spcPct val="90000"/>
              </a:lnSpc>
              <a:spcBef>
                <a:spcPts val="1000"/>
              </a:spcBef>
              <a:spcAft>
                <a:spcPts val="0"/>
              </a:spcAft>
              <a:buClr>
                <a:schemeClr val="dk1"/>
              </a:buClr>
              <a:buSzPts val="3600"/>
              <a:buFont typeface="Arial"/>
              <a:buNone/>
            </a:pPr>
            <a:r>
              <a:rPr lang="en-US" sz="3300" u="sng">
                <a:solidFill>
                  <a:schemeClr val="hlink"/>
                </a:solidFill>
                <a:hlinkClick r:id="rId4"/>
                <a:extLst>
                  <a:ext uri="http://customooxmlschemas.google.com/">
                    <go:slidesCustomData xmlns:go="http://customooxmlschemas.google.com/" textRoundtripDataId="68"/>
                  </a:ext>
                </a:extLst>
              </a:rPr>
              <a:t>EMS Funding Opportunities</a:t>
            </a:r>
            <a:endParaRPr sz="3300">
              <a:extLst>
                <a:ext uri="http://customooxmlschemas.google.com/">
                  <go:slidesCustomData xmlns:go="http://customooxmlschemas.google.com/" textRoundtripDataId="69"/>
                </a:ext>
              </a:extLst>
            </a:endParaRPr>
          </a:p>
          <a:p>
            <a:pPr indent="0" lvl="0" marL="0" rtl="0" algn="l">
              <a:lnSpc>
                <a:spcPct val="90000"/>
              </a:lnSpc>
              <a:spcBef>
                <a:spcPts val="1000"/>
              </a:spcBef>
              <a:spcAft>
                <a:spcPts val="0"/>
              </a:spcAft>
              <a:buSzPts val="3600"/>
              <a:buNone/>
            </a:pPr>
            <a:r>
              <a:rPr lang="en-US" sz="3300" u="sng">
                <a:solidFill>
                  <a:schemeClr val="hlink"/>
                </a:solidFill>
                <a:hlinkClick r:id="rId5"/>
                <a:extLst>
                  <a:ext uri="http://customooxmlschemas.google.com/">
                    <go:slidesCustomData xmlns:go="http://customooxmlschemas.google.com/" textRoundtripDataId="70"/>
                  </a:ext>
                </a:extLst>
              </a:rPr>
              <a:t>National Aging and Disability Transportation Center</a:t>
            </a:r>
            <a:endParaRPr sz="3300">
              <a:extLst>
                <a:ext uri="http://customooxmlschemas.google.com/">
                  <go:slidesCustomData xmlns:go="http://customooxmlschemas.google.com/" textRoundtripDataId="71"/>
                </a:ext>
              </a:extLst>
            </a:endParaRPr>
          </a:p>
          <a:p>
            <a:pPr indent="0" lvl="0" marL="0" rtl="0" algn="l">
              <a:lnSpc>
                <a:spcPct val="90000"/>
              </a:lnSpc>
              <a:spcBef>
                <a:spcPts val="1000"/>
              </a:spcBef>
              <a:spcAft>
                <a:spcPts val="0"/>
              </a:spcAft>
              <a:buSzPts val="3600"/>
              <a:buNone/>
            </a:pPr>
            <a:r>
              <a:rPr lang="en-US" sz="3300" u="sng">
                <a:solidFill>
                  <a:schemeClr val="hlink"/>
                </a:solidFill>
                <a:hlinkClick r:id="rId6"/>
              </a:rPr>
              <a:t>Transportation Safety Foundation Grant Application</a:t>
            </a:r>
            <a:endParaRPr sz="3300"/>
          </a:p>
          <a:p>
            <a:pPr indent="0" lvl="0" marL="0" rtl="0" algn="l">
              <a:lnSpc>
                <a:spcPct val="90000"/>
              </a:lnSpc>
              <a:spcBef>
                <a:spcPts val="1000"/>
              </a:spcBef>
              <a:spcAft>
                <a:spcPts val="0"/>
              </a:spcAft>
              <a:buSzPts val="3600"/>
              <a:buNone/>
            </a:pPr>
            <a:r>
              <a:rPr lang="en-US" sz="3300" u="sng">
                <a:solidFill>
                  <a:schemeClr val="hlink"/>
                </a:solidFill>
                <a:hlinkClick r:id="rId7"/>
              </a:rPr>
              <a:t>SAFECOM</a:t>
            </a:r>
            <a:endParaRPr sz="3300"/>
          </a:p>
          <a:p>
            <a:pPr indent="0" lvl="0" marL="0" rtl="0" algn="l">
              <a:lnSpc>
                <a:spcPct val="90000"/>
              </a:lnSpc>
              <a:spcBef>
                <a:spcPts val="1000"/>
              </a:spcBef>
              <a:spcAft>
                <a:spcPts val="0"/>
              </a:spcAft>
              <a:buSzPts val="3600"/>
              <a:buNone/>
            </a:pPr>
            <a:r>
              <a:rPr lang="en-US" sz="3300" u="sng">
                <a:solidFill>
                  <a:schemeClr val="hlink"/>
                </a:solidFill>
                <a:hlinkClick r:id="rId8"/>
              </a:rPr>
              <a:t>US Dept of Transportation SMART Grant</a:t>
            </a:r>
            <a:endParaRPr sz="3300"/>
          </a:p>
        </p:txBody>
      </p:sp>
      <p:sp>
        <p:nvSpPr>
          <p:cNvPr id="679" name="Google Shape;679;g2a0ea62b178_3_30"/>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2694df8f526_0_28"/>
          <p:cNvSpPr txBox="1"/>
          <p:nvPr>
            <p:ph type="ctrTitle"/>
          </p:nvPr>
        </p:nvSpPr>
        <p:spPr>
          <a:xfrm>
            <a:off x="1040524" y="1505697"/>
            <a:ext cx="10110900" cy="2604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extLst>
                  <a:ext uri="http://customooxmlschemas.google.com/">
                    <go:slidesCustomData xmlns:go="http://customooxmlschemas.google.com/" textRoundtripDataId="72"/>
                  </a:ext>
                </a:extLst>
              </a:rPr>
              <a:t>CDPHE &amp; BHST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g269a825d1b0_0_24"/>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extLst>
                  <a:ext uri="http://customooxmlschemas.google.com/">
                    <go:slidesCustomData xmlns:go="http://customooxmlschemas.google.com/" textRoundtripDataId="73"/>
                  </a:ext>
                </a:extLst>
              </a:rPr>
              <a:t>BHST Provider</a:t>
            </a:r>
            <a:endParaRPr/>
          </a:p>
        </p:txBody>
      </p:sp>
      <p:sp>
        <p:nvSpPr>
          <p:cNvPr id="691" name="Google Shape;691;g269a825d1b0_0_24"/>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sz="2100"/>
              <a:t>If you are interested in providing transportation to people in BH Crisis, </a:t>
            </a:r>
            <a:endParaRPr sz="2100"/>
          </a:p>
          <a:p>
            <a:pPr indent="0" lvl="0" marL="0" rtl="0" algn="l">
              <a:lnSpc>
                <a:spcPct val="90000"/>
              </a:lnSpc>
              <a:spcBef>
                <a:spcPts val="1000"/>
              </a:spcBef>
              <a:spcAft>
                <a:spcPts val="0"/>
              </a:spcAft>
              <a:buSzPts val="3600"/>
              <a:buNone/>
            </a:pPr>
            <a:r>
              <a:rPr lang="en-US" sz="2100"/>
              <a:t>STEP 1: Obtain the appropriate licenses and permits from the counties of operation:</a:t>
            </a:r>
            <a:endParaRPr sz="2100"/>
          </a:p>
          <a:p>
            <a:pPr indent="-361950" lvl="1" marL="914400" rtl="0" algn="l">
              <a:lnSpc>
                <a:spcPct val="90000"/>
              </a:lnSpc>
              <a:spcBef>
                <a:spcPts val="500"/>
              </a:spcBef>
              <a:spcAft>
                <a:spcPts val="0"/>
              </a:spcAft>
              <a:buSzPts val="2100"/>
              <a:buChar char="❏"/>
            </a:pPr>
            <a:r>
              <a:rPr lang="en-US" sz="2100" u="sng">
                <a:solidFill>
                  <a:schemeClr val="hlink"/>
                </a:solidFill>
                <a:highlight>
                  <a:srgbClr val="FFFFFF"/>
                </a:highlight>
                <a:hlinkClick r:id="rId3"/>
              </a:rPr>
              <a:t>Secure Transport web page</a:t>
            </a:r>
            <a:r>
              <a:rPr lang="en-US" sz="2100"/>
              <a:t> to find county contacts</a:t>
            </a:r>
            <a:endParaRPr sz="2100"/>
          </a:p>
          <a:p>
            <a:pPr indent="-361950" lvl="1" marL="914400" rtl="0" algn="l">
              <a:lnSpc>
                <a:spcPct val="90000"/>
              </a:lnSpc>
              <a:spcBef>
                <a:spcPts val="0"/>
              </a:spcBef>
              <a:spcAft>
                <a:spcPts val="0"/>
              </a:spcAft>
              <a:buSzPts val="2100"/>
              <a:buChar char="❏"/>
            </a:pPr>
            <a:r>
              <a:rPr lang="en-US" sz="2100" u="sng">
                <a:solidFill>
                  <a:schemeClr val="hlink"/>
                </a:solidFill>
                <a:hlinkClick r:id="rId4"/>
              </a:rPr>
              <a:t>Register a profile with CDPHE</a:t>
            </a:r>
            <a:endParaRPr sz="2100"/>
          </a:p>
          <a:p>
            <a:pPr indent="0" lvl="0" marL="0" rtl="0" algn="l">
              <a:lnSpc>
                <a:spcPct val="90000"/>
              </a:lnSpc>
              <a:spcBef>
                <a:spcPts val="1000"/>
              </a:spcBef>
              <a:spcAft>
                <a:spcPts val="0"/>
              </a:spcAft>
              <a:buSzPts val="3600"/>
              <a:buNone/>
            </a:pPr>
            <a:r>
              <a:rPr lang="en-US" sz="2100"/>
              <a:t>STEP 2: If you would like to receive HCPF funding:</a:t>
            </a:r>
            <a:endParaRPr sz="2100"/>
          </a:p>
          <a:p>
            <a:pPr indent="-361950" lvl="1" marL="914400" rtl="0" algn="l">
              <a:lnSpc>
                <a:spcPct val="90000"/>
              </a:lnSpc>
              <a:spcBef>
                <a:spcPts val="500"/>
              </a:spcBef>
              <a:spcAft>
                <a:spcPts val="0"/>
              </a:spcAft>
              <a:buSzPts val="2100"/>
              <a:buChar char="❏"/>
            </a:pPr>
            <a:r>
              <a:rPr lang="en-US" sz="2100"/>
              <a:t>Complete </a:t>
            </a:r>
            <a:r>
              <a:rPr lang="en-US" sz="2100" u="sng">
                <a:solidFill>
                  <a:schemeClr val="hlink"/>
                </a:solidFill>
                <a:hlinkClick r:id="rId5"/>
              </a:rPr>
              <a:t>provider enrollment</a:t>
            </a:r>
            <a:endParaRPr sz="2100"/>
          </a:p>
          <a:p>
            <a:pPr indent="-361950" lvl="1" marL="914400" rtl="0" algn="l">
              <a:lnSpc>
                <a:spcPct val="90000"/>
              </a:lnSpc>
              <a:spcBef>
                <a:spcPts val="0"/>
              </a:spcBef>
              <a:spcAft>
                <a:spcPts val="0"/>
              </a:spcAft>
              <a:buSzPts val="2100"/>
              <a:buChar char="❏"/>
            </a:pPr>
            <a:r>
              <a:rPr lang="en-US" sz="2100"/>
              <a:t>Learn more via the </a:t>
            </a:r>
            <a:r>
              <a:rPr lang="en-US" sz="2100" u="sng">
                <a:solidFill>
                  <a:schemeClr val="hlink"/>
                </a:solidFill>
                <a:hlinkClick r:id="rId6"/>
              </a:rPr>
              <a:t>Behavioral Health Secure Billing Manual</a:t>
            </a:r>
            <a:endParaRPr sz="2100"/>
          </a:p>
        </p:txBody>
      </p:sp>
      <p:sp>
        <p:nvSpPr>
          <p:cNvPr id="692" name="Google Shape;692;g269a825d1b0_0_24"/>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2b92065dff9_0_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3800"/>
              <a:t>Submission Process &amp; Data Privacy</a:t>
            </a:r>
            <a:endParaRPr sz="3800"/>
          </a:p>
        </p:txBody>
      </p:sp>
      <p:sp>
        <p:nvSpPr>
          <p:cNvPr id="699" name="Google Shape;699;g2b92065dff9_0_2"/>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sz="2400"/>
              <a:t>To protect client information, data submission must be encrypted prior to sending to the department. To do that, you must complete the following steps:</a:t>
            </a:r>
            <a:endParaRPr sz="2400"/>
          </a:p>
          <a:p>
            <a:pPr indent="-381000" lvl="0" marL="457200" rtl="0" algn="l">
              <a:lnSpc>
                <a:spcPct val="90000"/>
              </a:lnSpc>
              <a:spcBef>
                <a:spcPts val="1000"/>
              </a:spcBef>
              <a:spcAft>
                <a:spcPts val="0"/>
              </a:spcAft>
              <a:buSzPts val="2400"/>
              <a:buAutoNum type="arabicPeriod"/>
            </a:pPr>
            <a:r>
              <a:rPr lang="en-US" sz="2400"/>
              <a:t>There is a button at the bottom of </a:t>
            </a:r>
            <a:r>
              <a:rPr lang="en-US" sz="2400" u="sng">
                <a:solidFill>
                  <a:schemeClr val="hlink"/>
                </a:solidFill>
                <a:hlinkClick r:id="rId3"/>
              </a:rPr>
              <a:t>https://cdphe.colorado.gov/emergency-care/air-and-ground-ambulance/behavioral-health-secure-transport</a:t>
            </a:r>
            <a:r>
              <a:rPr lang="en-US" sz="2400"/>
              <a:t> entitled “Submit encrypted data”</a:t>
            </a:r>
            <a:endParaRPr sz="2400"/>
          </a:p>
          <a:p>
            <a:pPr indent="-381000" lvl="0" marL="457200" rtl="0" algn="l">
              <a:lnSpc>
                <a:spcPct val="90000"/>
              </a:lnSpc>
              <a:spcBef>
                <a:spcPts val="0"/>
              </a:spcBef>
              <a:spcAft>
                <a:spcPts val="0"/>
              </a:spcAft>
              <a:buSzPts val="2400"/>
              <a:buAutoNum type="arabicPeriod"/>
            </a:pPr>
            <a:r>
              <a:rPr lang="en-US" sz="2400"/>
              <a:t>Create a password for your email encryption account</a:t>
            </a:r>
            <a:endParaRPr sz="2400"/>
          </a:p>
          <a:p>
            <a:pPr indent="-381000" lvl="0" marL="457200" rtl="0" algn="l">
              <a:lnSpc>
                <a:spcPct val="90000"/>
              </a:lnSpc>
              <a:spcBef>
                <a:spcPts val="0"/>
              </a:spcBef>
              <a:spcAft>
                <a:spcPts val="0"/>
              </a:spcAft>
              <a:buSzPts val="2400"/>
              <a:buAutoNum type="arabicPeriod"/>
            </a:pPr>
            <a:r>
              <a:rPr lang="en-US" sz="2400"/>
              <a:t>Click ‘New Message’ and complete the email as you typically would.</a:t>
            </a:r>
            <a:endParaRPr sz="2400"/>
          </a:p>
          <a:p>
            <a:pPr indent="-381000" lvl="0" marL="457200" rtl="0" algn="l">
              <a:lnSpc>
                <a:spcPct val="90000"/>
              </a:lnSpc>
              <a:spcBef>
                <a:spcPts val="0"/>
              </a:spcBef>
              <a:spcAft>
                <a:spcPts val="0"/>
              </a:spcAft>
              <a:buSzPts val="2400"/>
              <a:buAutoNum type="arabicPeriod"/>
            </a:pPr>
            <a:r>
              <a:rPr lang="en-US" sz="2400"/>
              <a:t>Attach the Secure Transportation Spreadsheet from your agency, address email to cdphe_securetransportationdata@state.co.us and click ‘Send’.</a:t>
            </a:r>
            <a:endParaRPr sz="2400"/>
          </a:p>
          <a:p>
            <a:pPr indent="0" lvl="0" marL="0" rtl="0" algn="l">
              <a:lnSpc>
                <a:spcPct val="90000"/>
              </a:lnSpc>
              <a:spcBef>
                <a:spcPts val="1000"/>
              </a:spcBef>
              <a:spcAft>
                <a:spcPts val="0"/>
              </a:spcAft>
              <a:buSzPts val="3600"/>
              <a:buNone/>
            </a:pPr>
            <a:r>
              <a:t/>
            </a:r>
            <a:endParaRPr sz="2400"/>
          </a:p>
        </p:txBody>
      </p:sp>
      <p:sp>
        <p:nvSpPr>
          <p:cNvPr id="700" name="Google Shape;700;g2b92065dff9_0_2"/>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26823ca35a8_0_4"/>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extLst>
                  <a:ext uri="http://customooxmlschemas.google.com/">
                    <go:slidesCustomData xmlns:go="http://customooxmlschemas.google.com/" textRoundtripDataId="74"/>
                  </a:ext>
                </a:extLst>
              </a:rPr>
              <a:t>CDPHE Data R</a:t>
            </a:r>
            <a:r>
              <a:rPr lang="en-US"/>
              <a:t>eport</a:t>
            </a:r>
            <a:endParaRPr/>
          </a:p>
        </p:txBody>
      </p:sp>
      <p:sp>
        <p:nvSpPr>
          <p:cNvPr id="707" name="Google Shape;707;g26823ca35a8_0_4"/>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708" name="Google Shape;708;g26823ca35a8_0_4"/>
          <p:cNvPicPr preferRelativeResize="0"/>
          <p:nvPr/>
        </p:nvPicPr>
        <p:blipFill rotWithShape="1">
          <a:blip r:embed="rId3">
            <a:alphaModFix/>
          </a:blip>
          <a:srcRect b="0" l="0" r="0" t="0"/>
          <a:stretch/>
        </p:blipFill>
        <p:spPr>
          <a:xfrm>
            <a:off x="1019175" y="1843985"/>
            <a:ext cx="10153650" cy="3514725"/>
          </a:xfrm>
          <a:prstGeom prst="rect">
            <a:avLst/>
          </a:prstGeom>
          <a:noFill/>
          <a:ln>
            <a:noFill/>
          </a:ln>
        </p:spPr>
      </p:pic>
      <p:sp>
        <p:nvSpPr>
          <p:cNvPr id="709" name="Google Shape;709;g26823ca35a8_0_4"/>
          <p:cNvSpPr/>
          <p:nvPr/>
        </p:nvSpPr>
        <p:spPr>
          <a:xfrm>
            <a:off x="9238350" y="5316750"/>
            <a:ext cx="1111500" cy="733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Trebuchet MS"/>
              <a:buNone/>
            </a:pPr>
            <a:r>
              <a:rPr lang="en-US"/>
              <a:t>Agenda</a:t>
            </a:r>
            <a:endParaRPr/>
          </a:p>
        </p:txBody>
      </p:sp>
      <p:sp>
        <p:nvSpPr>
          <p:cNvPr id="498" name="Google Shape;498;p2"/>
          <p:cNvSpPr txBox="1"/>
          <p:nvPr>
            <p:ph idx="1" type="body"/>
          </p:nvPr>
        </p:nvSpPr>
        <p:spPr>
          <a:xfrm>
            <a:off x="622300" y="1761574"/>
            <a:ext cx="10388700" cy="39612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1200"/>
              </a:spcBef>
              <a:spcAft>
                <a:spcPts val="0"/>
              </a:spcAft>
              <a:buSzPts val="1600"/>
              <a:buChar char="•"/>
            </a:pPr>
            <a:r>
              <a:rPr lang="en-US" sz="1600"/>
              <a:t>Welcome and Introductions </a:t>
            </a:r>
            <a:endParaRPr sz="1600"/>
          </a:p>
          <a:p>
            <a:pPr indent="-330200" lvl="0" marL="457200" rtl="0" algn="l">
              <a:lnSpc>
                <a:spcPct val="115000"/>
              </a:lnSpc>
              <a:spcBef>
                <a:spcPts val="0"/>
              </a:spcBef>
              <a:spcAft>
                <a:spcPts val="0"/>
              </a:spcAft>
              <a:buSzPts val="1600"/>
              <a:buChar char="•"/>
            </a:pPr>
            <a:r>
              <a:rPr lang="en-US" sz="1600"/>
              <a:t>System Updates</a:t>
            </a:r>
            <a:endParaRPr sz="1600"/>
          </a:p>
          <a:p>
            <a:pPr indent="-330200" lvl="1" marL="914400" rtl="0" algn="l">
              <a:lnSpc>
                <a:spcPct val="115000"/>
              </a:lnSpc>
              <a:spcBef>
                <a:spcPts val="0"/>
              </a:spcBef>
              <a:spcAft>
                <a:spcPts val="0"/>
              </a:spcAft>
              <a:buSzPts val="1600"/>
              <a:buChar char="⮚"/>
            </a:pPr>
            <a:r>
              <a:rPr lang="en-US" sz="1600"/>
              <a:t>ASAM 4 Changes</a:t>
            </a:r>
            <a:endParaRPr sz="1600"/>
          </a:p>
          <a:p>
            <a:pPr indent="-330200" lvl="0" marL="457200" rtl="0" algn="l">
              <a:lnSpc>
                <a:spcPct val="115000"/>
              </a:lnSpc>
              <a:spcBef>
                <a:spcPts val="0"/>
              </a:spcBef>
              <a:spcAft>
                <a:spcPts val="0"/>
              </a:spcAft>
              <a:buSzPts val="1600"/>
              <a:buChar char="•"/>
            </a:pPr>
            <a:r>
              <a:rPr lang="en-US" sz="1600"/>
              <a:t>Region Updates</a:t>
            </a:r>
            <a:endParaRPr sz="1600"/>
          </a:p>
          <a:p>
            <a:pPr indent="-330200" lvl="1" marL="914400" rtl="0" algn="l">
              <a:lnSpc>
                <a:spcPct val="115000"/>
              </a:lnSpc>
              <a:spcBef>
                <a:spcPts val="0"/>
              </a:spcBef>
              <a:spcAft>
                <a:spcPts val="0"/>
              </a:spcAft>
              <a:buSzPts val="1600"/>
              <a:buChar char="⮚"/>
            </a:pPr>
            <a:r>
              <a:rPr lang="en-US" sz="1600"/>
              <a:t>BHASO</a:t>
            </a:r>
            <a:endParaRPr sz="1600"/>
          </a:p>
          <a:p>
            <a:pPr indent="-330200" lvl="1" marL="914400" rtl="0" algn="l">
              <a:lnSpc>
                <a:spcPct val="115000"/>
              </a:lnSpc>
              <a:spcBef>
                <a:spcPts val="0"/>
              </a:spcBef>
              <a:spcAft>
                <a:spcPts val="0"/>
              </a:spcAft>
              <a:buSzPts val="1600"/>
              <a:buChar char="⮚"/>
            </a:pPr>
            <a:r>
              <a:rPr lang="en-US" sz="1600"/>
              <a:t>RAE</a:t>
            </a:r>
            <a:endParaRPr sz="1600"/>
          </a:p>
          <a:p>
            <a:pPr indent="-330200" lvl="0" marL="457200" rtl="0" algn="l">
              <a:lnSpc>
                <a:spcPct val="115000"/>
              </a:lnSpc>
              <a:spcBef>
                <a:spcPts val="0"/>
              </a:spcBef>
              <a:spcAft>
                <a:spcPts val="0"/>
              </a:spcAft>
              <a:buSzPts val="1600"/>
              <a:buChar char="•"/>
            </a:pPr>
            <a:r>
              <a:rPr lang="en-US" sz="1600">
                <a:extLst>
                  <a:ext uri="http://customooxmlschemas.google.com/">
                    <go:slidesCustomData xmlns:go="http://customooxmlschemas.google.com/" textRoundtripDataId="1"/>
                  </a:ext>
                </a:extLst>
              </a:rPr>
              <a:t>BHA Updates</a:t>
            </a:r>
            <a:endParaRPr sz="1600"/>
          </a:p>
          <a:p>
            <a:pPr indent="-330200" lvl="1" marL="914400" rtl="0" algn="l">
              <a:lnSpc>
                <a:spcPct val="115000"/>
              </a:lnSpc>
              <a:spcBef>
                <a:spcPts val="0"/>
              </a:spcBef>
              <a:spcAft>
                <a:spcPts val="0"/>
              </a:spcAft>
              <a:buSzPts val="1600"/>
              <a:buChar char="⮚"/>
            </a:pPr>
            <a:r>
              <a:rPr lang="en-US" sz="1600">
                <a:extLst>
                  <a:ext uri="http://customooxmlschemas.google.com/">
                    <go:slidesCustomData xmlns:go="http://customooxmlschemas.google.com/" textRoundtripDataId="2"/>
                  </a:ext>
                </a:extLst>
              </a:rPr>
              <a:t>988 Vendor Transition</a:t>
            </a:r>
            <a:endParaRPr sz="1600"/>
          </a:p>
          <a:p>
            <a:pPr indent="-330200" lvl="1" marL="914400" rtl="0" algn="l">
              <a:lnSpc>
                <a:spcPct val="115000"/>
              </a:lnSpc>
              <a:spcBef>
                <a:spcPts val="0"/>
              </a:spcBef>
              <a:spcAft>
                <a:spcPts val="0"/>
              </a:spcAft>
              <a:buSzPts val="1600"/>
              <a:buChar char="⮚"/>
            </a:pPr>
            <a:r>
              <a:rPr lang="en-US" sz="1600">
                <a:extLst>
                  <a:ext uri="http://customooxmlschemas.google.com/">
                    <go:slidesCustomData xmlns:go="http://customooxmlschemas.google.com/" textRoundtripDataId="3"/>
                  </a:ext>
                </a:extLst>
              </a:rPr>
              <a:t>OwnPath Learning Hub</a:t>
            </a:r>
            <a:endParaRPr sz="1600"/>
          </a:p>
          <a:p>
            <a:pPr indent="-330200" lvl="0" marL="457200" rtl="0" algn="l">
              <a:lnSpc>
                <a:spcPct val="115000"/>
              </a:lnSpc>
              <a:spcBef>
                <a:spcPts val="0"/>
              </a:spcBef>
              <a:spcAft>
                <a:spcPts val="0"/>
              </a:spcAft>
              <a:buSzPts val="1600"/>
              <a:buChar char="•"/>
            </a:pPr>
            <a:r>
              <a:rPr lang="en-US" sz="1600"/>
              <a:t>HCPF Updates</a:t>
            </a:r>
            <a:endParaRPr sz="1600"/>
          </a:p>
          <a:p>
            <a:pPr indent="-330200" lvl="0" marL="457200" rtl="0" algn="l">
              <a:lnSpc>
                <a:spcPct val="115000"/>
              </a:lnSpc>
              <a:spcBef>
                <a:spcPts val="0"/>
              </a:spcBef>
              <a:spcAft>
                <a:spcPts val="0"/>
              </a:spcAft>
              <a:buSzPts val="1600"/>
              <a:buChar char="•"/>
            </a:pPr>
            <a:r>
              <a:rPr lang="en-US" sz="1600"/>
              <a:t>CDPHE Updates</a:t>
            </a:r>
            <a:endParaRPr sz="1600"/>
          </a:p>
          <a:p>
            <a:pPr indent="-330200" lvl="0" marL="457200" rtl="0" algn="l">
              <a:lnSpc>
                <a:spcPct val="115000"/>
              </a:lnSpc>
              <a:spcBef>
                <a:spcPts val="0"/>
              </a:spcBef>
              <a:spcAft>
                <a:spcPts val="0"/>
              </a:spcAft>
              <a:buSzPts val="1600"/>
              <a:buChar char="•"/>
            </a:pPr>
            <a:r>
              <a:rPr lang="en-US" sz="1600"/>
              <a:t>Opportunities</a:t>
            </a:r>
            <a:r>
              <a:rPr lang="en-US" sz="1600"/>
              <a:t> for Engagement - This meeting series is ending!</a:t>
            </a:r>
            <a:endParaRPr sz="1600"/>
          </a:p>
        </p:txBody>
      </p:sp>
      <p:pic>
        <p:nvPicPr>
          <p:cNvPr id="499" name="Google Shape;499;p2"/>
          <p:cNvPicPr preferRelativeResize="0"/>
          <p:nvPr/>
        </p:nvPicPr>
        <p:blipFill rotWithShape="1">
          <a:blip r:embed="rId3">
            <a:alphaModFix/>
          </a:blip>
          <a:srcRect b="0" l="0" r="0" t="0"/>
          <a:stretch/>
        </p:blipFill>
        <p:spPr>
          <a:xfrm>
            <a:off x="2691177" y="6358112"/>
            <a:ext cx="2050760" cy="37502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2b92065dff9_0_11"/>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4700"/>
              <a:t>Secure Transportation Spreadsheet</a:t>
            </a:r>
            <a:endParaRPr sz="4700"/>
          </a:p>
        </p:txBody>
      </p:sp>
      <p:sp>
        <p:nvSpPr>
          <p:cNvPr id="716" name="Google Shape;716;g2b92065dff9_0_11"/>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Char char="•"/>
            </a:pPr>
            <a:r>
              <a:rPr lang="en-US" sz="2500"/>
              <a:t>CDPHE has a downloadable spreadsheet that can be accessed at </a:t>
            </a:r>
            <a:r>
              <a:rPr lang="en-US" sz="2500" u="sng">
                <a:solidFill>
                  <a:schemeClr val="hlink"/>
                </a:solidFill>
                <a:hlinkClick r:id="rId3"/>
              </a:rPr>
              <a:t>https://cdphe.colorado.gov/emergency-care/air-and-ground-ambulance/behavioral-health-secure-transport</a:t>
            </a:r>
            <a:endParaRPr sz="2500"/>
          </a:p>
          <a:p>
            <a:pPr indent="-387350" lvl="0" marL="457200" rtl="0" algn="l">
              <a:lnSpc>
                <a:spcPct val="90000"/>
              </a:lnSpc>
              <a:spcBef>
                <a:spcPts val="0"/>
              </a:spcBef>
              <a:spcAft>
                <a:spcPts val="0"/>
              </a:spcAft>
              <a:buSzPts val="2500"/>
              <a:buChar char="•"/>
            </a:pPr>
            <a:r>
              <a:rPr lang="en-US" sz="2500"/>
              <a:t>This is also the website to access Profiles, the data dictionary, and submit the completed spreadsheet</a:t>
            </a:r>
            <a:endParaRPr sz="2500"/>
          </a:p>
        </p:txBody>
      </p:sp>
      <p:sp>
        <p:nvSpPr>
          <p:cNvPr id="717" name="Google Shape;717;g2b92065dff9_0_11"/>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g2e4fd7baa88_0_14"/>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Keep in Touch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30b2eb214ea_0_19"/>
          <p:cNvSpPr txBox="1"/>
          <p:nvPr>
            <p:ph type="title"/>
          </p:nvPr>
        </p:nvSpPr>
        <p:spPr>
          <a:xfrm>
            <a:off x="838200" y="57663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5500">
                <a:extLst>
                  <a:ext uri="http://customooxmlschemas.google.com/">
                    <go:slidesCustomData xmlns:go="http://customooxmlschemas.google.com/" textRoundtripDataId="75"/>
                  </a:ext>
                </a:extLst>
              </a:rPr>
              <a:t>Opportunities</a:t>
            </a:r>
            <a:r>
              <a:rPr lang="en-US" sz="5500"/>
              <a:t> for Engagement</a:t>
            </a:r>
            <a:endParaRPr sz="5500"/>
          </a:p>
        </p:txBody>
      </p:sp>
      <p:sp>
        <p:nvSpPr>
          <p:cNvPr id="729" name="Google Shape;729;g30b2eb214ea_0_19"/>
          <p:cNvSpPr txBox="1"/>
          <p:nvPr>
            <p:ph idx="1" type="body"/>
          </p:nvPr>
        </p:nvSpPr>
        <p:spPr>
          <a:xfrm>
            <a:off x="838200" y="1536625"/>
            <a:ext cx="10515600" cy="465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highlight>
                  <a:srgbClr val="FFFFFF"/>
                </a:highlight>
                <a:extLst>
                  <a:ext uri="http://customooxmlschemas.google.com/">
                    <go:slidesCustomData xmlns:go="http://customooxmlschemas.google.com/" textRoundtripDataId="76"/>
                  </a:ext>
                </a:extLst>
              </a:rPr>
              <a:t>BHA Forums: </a:t>
            </a:r>
            <a:endParaRPr b="1" sz="1100">
              <a:highlight>
                <a:srgbClr val="FFFFFF"/>
              </a:highlight>
            </a:endParaRPr>
          </a:p>
          <a:p>
            <a:pPr indent="-298450" lvl="0" marL="457200" rtl="0" algn="l">
              <a:lnSpc>
                <a:spcPct val="100000"/>
              </a:lnSpc>
              <a:spcBef>
                <a:spcPts val="800"/>
              </a:spcBef>
              <a:spcAft>
                <a:spcPts val="0"/>
              </a:spcAft>
              <a:buSzPts val="1100"/>
              <a:buFont typeface="Trebuchet MS"/>
              <a:buChar char="•"/>
            </a:pPr>
            <a:r>
              <a:rPr lang="en-US" sz="1100">
                <a:highlight>
                  <a:srgbClr val="FFFFFF"/>
                </a:highlight>
                <a:extLst>
                  <a:ext uri="http://customooxmlschemas.google.com/">
                    <go:slidesCustomData xmlns:go="http://customooxmlschemas.google.com/" textRoundtripDataId="77"/>
                  </a:ext>
                </a:extLst>
              </a:rPr>
              <a:t>988 Enterprise Board Meeting - Second Thursday of the Month. </a:t>
            </a:r>
            <a:r>
              <a:rPr lang="en-US" sz="1100" u="sng">
                <a:solidFill>
                  <a:schemeClr val="hlink"/>
                </a:solidFill>
                <a:highlight>
                  <a:srgbClr val="FFFFFF"/>
                </a:highlight>
                <a:hlinkClick r:id="rId3"/>
                <a:extLst>
                  <a:ext uri="http://customooxmlschemas.google.com/">
                    <go:slidesCustomData xmlns:go="http://customooxmlschemas.google.com/" textRoundtripDataId="78"/>
                  </a:ext>
                </a:extLst>
              </a:rPr>
              <a:t>Zoom link on webpage</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BHA Provider Convening. </a:t>
            </a:r>
            <a:r>
              <a:rPr lang="en-US" sz="1100" u="sng">
                <a:solidFill>
                  <a:schemeClr val="hlink"/>
                </a:solidFill>
                <a:highlight>
                  <a:srgbClr val="FFFFFF"/>
                </a:highlight>
                <a:hlinkClick r:id="rId4"/>
              </a:rPr>
              <a:t>Register in advance</a:t>
            </a:r>
            <a:r>
              <a:rPr lang="en-US" sz="1100">
                <a:highlight>
                  <a:srgbClr val="FFFFFF"/>
                </a:highlight>
              </a:rPr>
              <a:t> for December.</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BHA Rule Feedback. </a:t>
            </a:r>
            <a:r>
              <a:rPr lang="en-US" sz="1100" u="sng">
                <a:solidFill>
                  <a:schemeClr val="hlink"/>
                </a:solidFill>
                <a:highlight>
                  <a:srgbClr val="FFFFFF"/>
                </a:highlight>
                <a:hlinkClick r:id="rId5"/>
              </a:rPr>
              <a:t>Register for various times in-person and virtual</a:t>
            </a:r>
            <a:r>
              <a:rPr lang="en-US" sz="1100">
                <a:highlight>
                  <a:srgbClr val="FFFFFF"/>
                </a:highlight>
              </a:rPr>
              <a:t> or provide direct feedback via </a:t>
            </a:r>
            <a:r>
              <a:rPr lang="en-US" sz="1100" u="sng">
                <a:solidFill>
                  <a:srgbClr val="1155CC"/>
                </a:solidFill>
                <a:highlight>
                  <a:srgbClr val="FFFFFF"/>
                </a:highlight>
                <a:hlinkClick r:id="rId6">
                  <a:extLst>
                    <a:ext uri="{A12FA001-AC4F-418D-AE19-62706E023703}">
                      <ahyp:hlinkClr val="tx"/>
                    </a:ext>
                  </a:extLst>
                </a:hlinkClick>
              </a:rPr>
              <a:t>2024 Rules Feedback Google Form</a:t>
            </a:r>
            <a:r>
              <a:rPr lang="en-US" sz="1100">
                <a:highlight>
                  <a:srgbClr val="FFFFFF"/>
                </a:highlight>
              </a:rPr>
              <a:t> </a:t>
            </a:r>
            <a:endParaRPr sz="1100">
              <a:highlight>
                <a:srgbClr val="FFFFFF"/>
              </a:highlight>
            </a:endParaRPr>
          </a:p>
          <a:p>
            <a:pPr indent="-298450" lvl="0" marL="457200" rtl="0" algn="l">
              <a:lnSpc>
                <a:spcPct val="100000"/>
              </a:lnSpc>
              <a:spcBef>
                <a:spcPts val="0"/>
              </a:spcBef>
              <a:spcAft>
                <a:spcPts val="0"/>
              </a:spcAft>
              <a:buSzPts val="1100"/>
              <a:buChar char="•"/>
            </a:pPr>
            <a:r>
              <a:rPr lang="en-US" sz="1100">
                <a:highlight>
                  <a:srgbClr val="FFFFFF"/>
                </a:highlight>
              </a:rPr>
              <a:t>ASAM Workgroup: email </a:t>
            </a:r>
            <a:r>
              <a:rPr lang="en-US" sz="1100" u="sng">
                <a:solidFill>
                  <a:schemeClr val="hlink"/>
                </a:solidFill>
                <a:highlight>
                  <a:srgbClr val="FFFFFF"/>
                </a:highlight>
                <a:hlinkClick r:id="rId7"/>
              </a:rPr>
              <a:t>cdhs_bharulefeedback@state.co.us</a:t>
            </a:r>
            <a:r>
              <a:rPr lang="en-US" sz="1100">
                <a:highlight>
                  <a:srgbClr val="FFFFFF"/>
                </a:highlight>
              </a:rPr>
              <a:t> with your interest</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Check out the </a:t>
            </a:r>
            <a:r>
              <a:rPr lang="en-US" sz="1100" u="sng">
                <a:solidFill>
                  <a:schemeClr val="hlink"/>
                </a:solidFill>
                <a:highlight>
                  <a:srgbClr val="FFFFFF"/>
                </a:highlight>
                <a:hlinkClick r:id="rId8"/>
              </a:rPr>
              <a:t>BHA Meetings and Events Calendar</a:t>
            </a:r>
            <a:endParaRPr b="1" sz="1100">
              <a:highlight>
                <a:srgbClr val="FFFFFF"/>
              </a:highlight>
            </a:endParaRPr>
          </a:p>
          <a:p>
            <a:pPr indent="0" lvl="0" marL="0" rtl="0" algn="l">
              <a:lnSpc>
                <a:spcPct val="100000"/>
              </a:lnSpc>
              <a:spcBef>
                <a:spcPts val="800"/>
              </a:spcBef>
              <a:spcAft>
                <a:spcPts val="0"/>
              </a:spcAft>
              <a:buNone/>
            </a:pPr>
            <a:r>
              <a:rPr b="1" lang="en-US" sz="1100">
                <a:highlight>
                  <a:srgbClr val="FFFFFF"/>
                </a:highlight>
              </a:rPr>
              <a:t>BHA Newsletter: Sign up </a:t>
            </a:r>
            <a:r>
              <a:rPr b="1" lang="en-US" sz="1100" u="sng">
                <a:solidFill>
                  <a:schemeClr val="hlink"/>
                </a:solidFill>
                <a:highlight>
                  <a:srgbClr val="FFFFFF"/>
                </a:highlight>
                <a:hlinkClick r:id="rId9"/>
              </a:rPr>
              <a:t>here</a:t>
            </a:r>
            <a:endParaRPr b="1" sz="1100">
              <a:highlight>
                <a:srgbClr val="FFFFFF"/>
              </a:highlight>
            </a:endParaRPr>
          </a:p>
          <a:p>
            <a:pPr indent="0" lvl="0" marL="0" rtl="0" algn="l">
              <a:lnSpc>
                <a:spcPct val="100000"/>
              </a:lnSpc>
              <a:spcBef>
                <a:spcPts val="800"/>
              </a:spcBef>
              <a:spcAft>
                <a:spcPts val="0"/>
              </a:spcAft>
              <a:buNone/>
            </a:pPr>
            <a:r>
              <a:rPr b="1" lang="en-US" sz="1100">
                <a:highlight>
                  <a:srgbClr val="FFFFFF"/>
                </a:highlight>
              </a:rPr>
              <a:t>HCPF Forums: Designed to be a space for presentation of information and discussion:</a:t>
            </a:r>
            <a:r>
              <a:rPr lang="en-US" sz="1100">
                <a:highlight>
                  <a:srgbClr val="FFFFFF"/>
                </a:highlight>
              </a:rPr>
              <a:t>  </a:t>
            </a:r>
            <a:endParaRPr sz="1100">
              <a:highlight>
                <a:srgbClr val="FFFFFF"/>
              </a:highlight>
            </a:endParaRPr>
          </a:p>
          <a:p>
            <a:pPr indent="-298450" lvl="0" marL="457200" rtl="0" algn="l">
              <a:lnSpc>
                <a:spcPct val="100000"/>
              </a:lnSpc>
              <a:spcBef>
                <a:spcPts val="800"/>
              </a:spcBef>
              <a:spcAft>
                <a:spcPts val="0"/>
              </a:spcAft>
              <a:buSzPts val="1100"/>
              <a:buFont typeface="Trebuchet MS"/>
              <a:buChar char="●"/>
            </a:pPr>
            <a:r>
              <a:rPr lang="en-US" sz="1100">
                <a:highlight>
                  <a:srgbClr val="FFFFFF"/>
                </a:highlight>
              </a:rPr>
              <a:t>Independent Provider Network Forum - Quarterly First Friday 1:00 – 2:00 PM.</a:t>
            </a:r>
            <a:r>
              <a:rPr lang="en-US" sz="1100">
                <a:highlight>
                  <a:srgbClr val="FFFFFF"/>
                </a:highlight>
                <a:uFill>
                  <a:noFill/>
                </a:uFill>
                <a:hlinkClick r:id="rId10"/>
              </a:rPr>
              <a:t> </a:t>
            </a:r>
            <a:r>
              <a:rPr lang="en-US" sz="1100" u="sng">
                <a:solidFill>
                  <a:srgbClr val="0563C1"/>
                </a:solidFill>
                <a:highlight>
                  <a:srgbClr val="FFFFFF"/>
                </a:highlight>
                <a:hlinkClick r:id="rId11">
                  <a:extLst>
                    <a:ext uri="{A12FA001-AC4F-418D-AE19-62706E023703}">
                      <ahyp:hlinkClr val="tx"/>
                    </a:ext>
                  </a:extLst>
                </a:hlinkClick>
              </a:rPr>
              <a:t>Register</a:t>
            </a:r>
            <a:r>
              <a:rPr lang="en-US" sz="1100">
                <a:highlight>
                  <a:srgbClr val="FFFFFF"/>
                </a:highlight>
              </a:rPr>
              <a:t> in advance.    </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SUD Forum – Quarterly First Wednesday 2:00 – 3:00 PM.</a:t>
            </a:r>
            <a:r>
              <a:rPr lang="en-US" sz="1100">
                <a:highlight>
                  <a:srgbClr val="FFFFFF"/>
                </a:highlight>
                <a:uFill>
                  <a:noFill/>
                </a:uFill>
                <a:hlinkClick r:id="rId12"/>
              </a:rPr>
              <a:t> </a:t>
            </a:r>
            <a:r>
              <a:rPr lang="en-US" sz="1100" u="sng">
                <a:solidFill>
                  <a:srgbClr val="0563C1"/>
                </a:solidFill>
                <a:highlight>
                  <a:srgbClr val="FFFFFF"/>
                </a:highlight>
                <a:hlinkClick r:id="rId13">
                  <a:extLst>
                    <a:ext uri="{A12FA001-AC4F-418D-AE19-62706E023703}">
                      <ahyp:hlinkClr val="tx"/>
                    </a:ext>
                  </a:extLst>
                </a:hlinkClick>
              </a:rPr>
              <a:t>Register</a:t>
            </a:r>
            <a:r>
              <a:rPr lang="en-US" sz="1100">
                <a:highlight>
                  <a:srgbClr val="FFFFFF"/>
                </a:highlight>
              </a:rPr>
              <a:t> in advance.   </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Peer Support Workforce Collaborative Meetings led by BHA – Quarterly First Thursday 12-1:30 PM. Register in advance through the</a:t>
            </a:r>
            <a:r>
              <a:rPr lang="en-US" sz="1100">
                <a:highlight>
                  <a:srgbClr val="FFFFFF"/>
                </a:highlight>
                <a:uFill>
                  <a:noFill/>
                </a:uFill>
                <a:hlinkClick r:id="rId14"/>
              </a:rPr>
              <a:t> </a:t>
            </a:r>
            <a:r>
              <a:rPr lang="en-US" sz="1100" u="sng">
                <a:solidFill>
                  <a:srgbClr val="0563C1"/>
                </a:solidFill>
                <a:highlight>
                  <a:srgbClr val="FFFFFF"/>
                </a:highlight>
                <a:hlinkClick r:id="rId15">
                  <a:extLst>
                    <a:ext uri="{A12FA001-AC4F-418D-AE19-62706E023703}">
                      <ahyp:hlinkClr val="tx"/>
                    </a:ext>
                  </a:extLst>
                </a:hlinkClick>
              </a:rPr>
              <a:t>BHA’s Stakeholder Calendar</a:t>
            </a:r>
            <a:r>
              <a:rPr lang="en-US" sz="1100">
                <a:highlight>
                  <a:srgbClr val="FFFFFF"/>
                </a:highlight>
              </a:rPr>
              <a:t>.   </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Behavioral Health Hospital Engagement Forum – Quarterly Second Friday 10:00 -11:00 AM.</a:t>
            </a:r>
            <a:r>
              <a:rPr lang="en-US" sz="1100" u="sng">
                <a:solidFill>
                  <a:srgbClr val="0563C1"/>
                </a:solidFill>
                <a:highlight>
                  <a:srgbClr val="FFFFFF"/>
                </a:highlight>
                <a:hlinkClick r:id="rId16">
                  <a:extLst>
                    <a:ext uri="{A12FA001-AC4F-418D-AE19-62706E023703}">
                      <ahyp:hlinkClr val="tx"/>
                    </a:ext>
                  </a:extLst>
                </a:hlinkClick>
              </a:rPr>
              <a:t> Register</a:t>
            </a:r>
            <a:r>
              <a:rPr lang="en-US" sz="1100">
                <a:highlight>
                  <a:srgbClr val="FFFFFF"/>
                </a:highlight>
              </a:rPr>
              <a:t> in advance.  </a:t>
            </a:r>
            <a:endParaRPr sz="1100"/>
          </a:p>
          <a:p>
            <a:pPr indent="0" lvl="0" marL="457200" rtl="0" algn="l">
              <a:lnSpc>
                <a:spcPct val="100000"/>
              </a:lnSpc>
              <a:spcBef>
                <a:spcPts val="0"/>
              </a:spcBef>
              <a:spcAft>
                <a:spcPts val="0"/>
              </a:spcAft>
              <a:buClr>
                <a:schemeClr val="dk1"/>
              </a:buClr>
              <a:buSzPts val="1100"/>
              <a:buFont typeface="Arial"/>
              <a:buNone/>
            </a:pPr>
            <a:r>
              <a:rPr lang="en-US" sz="1100">
                <a:highlight>
                  <a:srgbClr val="FFFFFF"/>
                </a:highlight>
              </a:rPr>
              <a:t> </a:t>
            </a:r>
            <a:endParaRPr sz="1100">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lang="en-US" sz="1100">
                <a:highlight>
                  <a:srgbClr val="FFFFFF"/>
                </a:highlight>
              </a:rPr>
              <a:t>Office Hours and Technical Assistance: Designed to be a “drop in” space for quick answers to issues best addressed by a brief discussion:</a:t>
            </a:r>
            <a:r>
              <a:rPr lang="en-US" sz="1100">
                <a:highlight>
                  <a:srgbClr val="FFFFFF"/>
                </a:highlight>
              </a:rPr>
              <a:t>  </a:t>
            </a:r>
            <a:endParaRPr sz="1100">
              <a:highlight>
                <a:srgbClr val="FFFFFF"/>
              </a:highlight>
            </a:endParaRPr>
          </a:p>
          <a:p>
            <a:pPr indent="-298450" lvl="0" marL="457200" rtl="0" algn="l">
              <a:lnSpc>
                <a:spcPct val="100000"/>
              </a:lnSpc>
              <a:spcBef>
                <a:spcPts val="800"/>
              </a:spcBef>
              <a:spcAft>
                <a:spcPts val="0"/>
              </a:spcAft>
              <a:buSzPts val="1100"/>
              <a:buFont typeface="Trebuchet MS"/>
              <a:buChar char="●"/>
            </a:pPr>
            <a:r>
              <a:rPr lang="en-US" sz="1100">
                <a:highlight>
                  <a:srgbClr val="FFFFFF"/>
                </a:highlight>
              </a:rPr>
              <a:t>Crisis Office Hours – Monthly Second Tuesday 11:00 AM - noon.</a:t>
            </a:r>
            <a:r>
              <a:rPr lang="en-US" sz="1100">
                <a:highlight>
                  <a:srgbClr val="FFFFFF"/>
                </a:highlight>
                <a:uFill>
                  <a:noFill/>
                </a:uFill>
                <a:hlinkClick r:id="rId17"/>
              </a:rPr>
              <a:t> </a:t>
            </a:r>
            <a:r>
              <a:rPr lang="en-US" sz="1100" u="sng">
                <a:solidFill>
                  <a:srgbClr val="0563C1"/>
                </a:solidFill>
                <a:highlight>
                  <a:srgbClr val="FFFFFF"/>
                </a:highlight>
                <a:hlinkClick r:id="rId18">
                  <a:extLst>
                    <a:ext uri="{A12FA001-AC4F-418D-AE19-62706E023703}">
                      <ahyp:hlinkClr val="tx"/>
                    </a:ext>
                  </a:extLst>
                </a:hlinkClick>
              </a:rPr>
              <a:t>Register</a:t>
            </a:r>
            <a:r>
              <a:rPr lang="en-US" sz="1100">
                <a:solidFill>
                  <a:srgbClr val="3C4043"/>
                </a:solidFill>
                <a:highlight>
                  <a:srgbClr val="FFFFFF"/>
                </a:highlight>
              </a:rPr>
              <a:t> </a:t>
            </a:r>
            <a:r>
              <a:rPr lang="en-US" sz="1100">
                <a:highlight>
                  <a:srgbClr val="FFFFFF"/>
                </a:highlight>
              </a:rPr>
              <a:t>in advance. </a:t>
            </a:r>
            <a:r>
              <a:rPr lang="en-US" sz="1100">
                <a:solidFill>
                  <a:srgbClr val="3C4043"/>
                </a:solidFill>
                <a:highlight>
                  <a:srgbClr val="FFFFFF"/>
                </a:highlight>
              </a:rPr>
              <a:t>  </a:t>
            </a:r>
            <a:endParaRPr sz="1100">
              <a:solidFill>
                <a:srgbClr val="3C4043"/>
              </a:solidFill>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Safety Net Provider Office Hours – Monthly Last Friday 10:00 – 11:00 AM.</a:t>
            </a:r>
            <a:r>
              <a:rPr lang="en-US" sz="1100">
                <a:highlight>
                  <a:srgbClr val="FFFFFF"/>
                </a:highlight>
                <a:uFill>
                  <a:noFill/>
                </a:uFill>
                <a:hlinkClick r:id="rId19"/>
              </a:rPr>
              <a:t> </a:t>
            </a:r>
            <a:r>
              <a:rPr lang="en-US" sz="1100" u="sng">
                <a:solidFill>
                  <a:srgbClr val="0563C1"/>
                </a:solidFill>
                <a:highlight>
                  <a:srgbClr val="FFFFFF"/>
                </a:highlight>
                <a:hlinkClick r:id="rId20">
                  <a:extLst>
                    <a:ext uri="{A12FA001-AC4F-418D-AE19-62706E023703}">
                      <ahyp:hlinkClr val="tx"/>
                    </a:ext>
                  </a:extLst>
                </a:hlinkClick>
              </a:rPr>
              <a:t>Register</a:t>
            </a:r>
            <a:r>
              <a:rPr lang="en-US" sz="1100">
                <a:highlight>
                  <a:srgbClr val="FFFFFF"/>
                </a:highlight>
              </a:rPr>
              <a:t> in advance. </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SUD Provider Office Hours - Monthly on the 1st Wednesday 2:00 – 3:00 PM.</a:t>
            </a:r>
            <a:r>
              <a:rPr lang="en-US" sz="1100">
                <a:highlight>
                  <a:srgbClr val="FFFFFF"/>
                </a:highlight>
                <a:uFill>
                  <a:noFill/>
                </a:uFill>
                <a:hlinkClick r:id="rId21"/>
              </a:rPr>
              <a:t> </a:t>
            </a:r>
            <a:r>
              <a:rPr lang="en-US" sz="1100" u="sng">
                <a:solidFill>
                  <a:srgbClr val="0563C1"/>
                </a:solidFill>
                <a:highlight>
                  <a:srgbClr val="FFFFFF"/>
                </a:highlight>
                <a:hlinkClick r:id="rId22">
                  <a:extLst>
                    <a:ext uri="{A12FA001-AC4F-418D-AE19-62706E023703}">
                      <ahyp:hlinkClr val="tx"/>
                    </a:ext>
                  </a:extLst>
                </a:hlinkClick>
              </a:rPr>
              <a:t>Register</a:t>
            </a:r>
            <a:r>
              <a:rPr lang="en-US" sz="1100">
                <a:highlight>
                  <a:srgbClr val="FFFFFF"/>
                </a:highlight>
              </a:rPr>
              <a:t> in advance.   </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Housing Provider TA - Monthly on the last Thursday 2:00 – 3:00 PM</a:t>
            </a:r>
            <a:r>
              <a:rPr lang="en-US" sz="1100">
                <a:solidFill>
                  <a:srgbClr val="3C4043"/>
                </a:solidFill>
                <a:highlight>
                  <a:srgbClr val="FFFFFF"/>
                </a:highlight>
              </a:rPr>
              <a:t>.</a:t>
            </a:r>
            <a:r>
              <a:rPr lang="en-US" sz="1100">
                <a:solidFill>
                  <a:srgbClr val="3C4043"/>
                </a:solidFill>
                <a:highlight>
                  <a:srgbClr val="FFFFFF"/>
                </a:highlight>
                <a:uFill>
                  <a:noFill/>
                </a:uFill>
                <a:hlinkClick r:id="rId23">
                  <a:extLst>
                    <a:ext uri="{A12FA001-AC4F-418D-AE19-62706E023703}">
                      <ahyp:hlinkClr val="tx"/>
                    </a:ext>
                  </a:extLst>
                </a:hlinkClick>
              </a:rPr>
              <a:t> </a:t>
            </a:r>
            <a:r>
              <a:rPr lang="en-US" sz="1100" u="sng">
                <a:solidFill>
                  <a:srgbClr val="0563C1"/>
                </a:solidFill>
                <a:highlight>
                  <a:srgbClr val="FFFFFF"/>
                </a:highlight>
                <a:hlinkClick r:id="rId24">
                  <a:extLst>
                    <a:ext uri="{A12FA001-AC4F-418D-AE19-62706E023703}">
                      <ahyp:hlinkClr val="tx"/>
                    </a:ext>
                  </a:extLst>
                </a:hlinkClick>
              </a:rPr>
              <a:t>Register</a:t>
            </a:r>
            <a:r>
              <a:rPr lang="en-US" sz="1100">
                <a:solidFill>
                  <a:srgbClr val="3C4043"/>
                </a:solidFill>
                <a:highlight>
                  <a:srgbClr val="FFFFFF"/>
                </a:highlight>
              </a:rPr>
              <a:t> </a:t>
            </a:r>
            <a:r>
              <a:rPr lang="en-US" sz="1100">
                <a:highlight>
                  <a:srgbClr val="FFFFFF"/>
                </a:highlight>
              </a:rPr>
              <a:t>in advance.  </a:t>
            </a:r>
            <a:endParaRPr sz="1100">
              <a:highlight>
                <a:srgbClr val="FFFFFF"/>
              </a:highlight>
            </a:endParaRPr>
          </a:p>
          <a:p>
            <a:pPr indent="-298450" lvl="0" marL="457200" rtl="0" algn="l">
              <a:lnSpc>
                <a:spcPct val="100000"/>
              </a:lnSpc>
              <a:spcBef>
                <a:spcPts val="0"/>
              </a:spcBef>
              <a:spcAft>
                <a:spcPts val="0"/>
              </a:spcAft>
              <a:buSzPts val="1100"/>
              <a:buFont typeface="Trebuchet MS"/>
              <a:buChar char="●"/>
            </a:pPr>
            <a:r>
              <a:rPr lang="en-US" sz="1100">
                <a:highlight>
                  <a:srgbClr val="FFFFFF"/>
                </a:highlight>
              </a:rPr>
              <a:t>Peer Providers TA - Monthly on the 4th Thursday 12:00 – 1:00 PM.</a:t>
            </a:r>
            <a:r>
              <a:rPr lang="en-US" sz="1100">
                <a:highlight>
                  <a:srgbClr val="FFFFFF"/>
                </a:highlight>
                <a:uFill>
                  <a:noFill/>
                </a:uFill>
                <a:hlinkClick r:id="rId25"/>
              </a:rPr>
              <a:t> </a:t>
            </a:r>
            <a:r>
              <a:rPr lang="en-US" sz="1100" u="sng">
                <a:solidFill>
                  <a:srgbClr val="0563C1"/>
                </a:solidFill>
                <a:highlight>
                  <a:srgbClr val="FFFFFF"/>
                </a:highlight>
                <a:hlinkClick r:id="rId26">
                  <a:extLst>
                    <a:ext uri="{A12FA001-AC4F-418D-AE19-62706E023703}">
                      <ahyp:hlinkClr val="tx"/>
                    </a:ext>
                  </a:extLst>
                </a:hlinkClick>
              </a:rPr>
              <a:t>Register</a:t>
            </a:r>
            <a:r>
              <a:rPr lang="en-US" sz="1100">
                <a:highlight>
                  <a:srgbClr val="FFFFFF"/>
                </a:highlight>
              </a:rPr>
              <a:t> in advance. </a:t>
            </a:r>
            <a:endParaRPr sz="1100">
              <a:highlight>
                <a:srgbClr val="FFFFFF"/>
              </a:highlight>
            </a:endParaRPr>
          </a:p>
          <a:p>
            <a:pPr indent="0" lvl="0" marL="0" rtl="0" algn="l">
              <a:lnSpc>
                <a:spcPct val="100000"/>
              </a:lnSpc>
              <a:spcBef>
                <a:spcPts val="0"/>
              </a:spcBef>
              <a:spcAft>
                <a:spcPts val="0"/>
              </a:spcAft>
              <a:buNone/>
            </a:pPr>
            <a:r>
              <a:t/>
            </a:r>
            <a:endParaRPr sz="1100">
              <a:highlight>
                <a:srgbClr val="FFFFFF"/>
              </a:highlight>
            </a:endParaRPr>
          </a:p>
          <a:p>
            <a:pPr indent="0" lvl="0" marL="0" rtl="0" algn="l">
              <a:lnSpc>
                <a:spcPct val="100000"/>
              </a:lnSpc>
              <a:spcBef>
                <a:spcPts val="0"/>
              </a:spcBef>
              <a:spcAft>
                <a:spcPts val="0"/>
              </a:spcAft>
              <a:buNone/>
            </a:pPr>
            <a:r>
              <a:rPr b="1" lang="en-US" sz="1100">
                <a:highlight>
                  <a:srgbClr val="FFFFFF"/>
                </a:highlight>
              </a:rPr>
              <a:t>HCPF Newsletters: Health First Colorado Behavioral Health Updates: </a:t>
            </a:r>
            <a:r>
              <a:rPr b="1" lang="en-US" sz="1100">
                <a:solidFill>
                  <a:schemeClr val="dk2"/>
                </a:solidFill>
              </a:rPr>
              <a:t>Sign up </a:t>
            </a:r>
            <a:r>
              <a:rPr b="1" lang="en-US" sz="1100" u="sng">
                <a:solidFill>
                  <a:schemeClr val="hlink"/>
                </a:solidFill>
                <a:hlinkClick r:id="rId27"/>
              </a:rPr>
              <a:t>here</a:t>
            </a:r>
            <a:endParaRPr b="1"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en-US" sz="1100"/>
              <a:t>CDPHE Newsletter: ETMS on the Go. Sign up </a:t>
            </a:r>
            <a:r>
              <a:rPr b="1" lang="en-US" sz="1100" u="sng">
                <a:solidFill>
                  <a:schemeClr val="hlink"/>
                </a:solidFill>
                <a:hlinkClick r:id="rId28"/>
              </a:rPr>
              <a:t>here</a:t>
            </a:r>
            <a:r>
              <a:rPr b="1" lang="en-US" sz="1100"/>
              <a:t>.</a:t>
            </a:r>
            <a:endParaRPr b="1" sz="1100"/>
          </a:p>
        </p:txBody>
      </p:sp>
      <p:sp>
        <p:nvSpPr>
          <p:cNvPr id="730" name="Google Shape;730;g30b2eb214ea_0_19"/>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g24fdc13e00a_0_93"/>
          <p:cNvSpPr txBox="1"/>
          <p:nvPr>
            <p:ph type="title"/>
          </p:nvPr>
        </p:nvSpPr>
        <p:spPr>
          <a:xfrm>
            <a:off x="151650" y="171275"/>
            <a:ext cx="119172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Thank You and Questions</a:t>
            </a:r>
            <a:endParaRPr/>
          </a:p>
        </p:txBody>
      </p:sp>
      <p:pic>
        <p:nvPicPr>
          <p:cNvPr id="737" name="Google Shape;737;g24fdc13e00a_0_93"/>
          <p:cNvPicPr preferRelativeResize="0"/>
          <p:nvPr/>
        </p:nvPicPr>
        <p:blipFill rotWithShape="1">
          <a:blip r:embed="rId3">
            <a:alphaModFix/>
          </a:blip>
          <a:srcRect b="0" l="0" r="0" t="0"/>
          <a:stretch/>
        </p:blipFill>
        <p:spPr>
          <a:xfrm>
            <a:off x="4909910" y="6330253"/>
            <a:ext cx="2369782" cy="418661"/>
          </a:xfrm>
          <a:prstGeom prst="rect">
            <a:avLst/>
          </a:prstGeom>
          <a:noFill/>
          <a:ln>
            <a:noFill/>
          </a:ln>
        </p:spPr>
      </p:pic>
      <p:sp>
        <p:nvSpPr>
          <p:cNvPr id="738" name="Google Shape;738;g24fdc13e00a_0_93"/>
          <p:cNvSpPr/>
          <p:nvPr/>
        </p:nvSpPr>
        <p:spPr>
          <a:xfrm>
            <a:off x="852725" y="1296900"/>
            <a:ext cx="4970100" cy="4836300"/>
          </a:xfrm>
          <a:prstGeom prst="roundRect">
            <a:avLst>
              <a:gd fmla="val 16667" name="adj"/>
            </a:avLst>
          </a:prstGeom>
          <a:solidFill>
            <a:schemeClr val="lt1"/>
          </a:solidFill>
          <a:ln cap="flat" cmpd="sng" w="25400">
            <a:solidFill>
              <a:srgbClr val="0012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1" i="0" lang="en-US" sz="1400" u="none" cap="none" strike="noStrike">
                <a:solidFill>
                  <a:schemeClr val="dk1"/>
                </a:solidFill>
                <a:latin typeface="Trebuchet MS"/>
                <a:ea typeface="Trebuchet MS"/>
                <a:cs typeface="Trebuchet MS"/>
                <a:sym typeface="Trebuchet MS"/>
              </a:rPr>
              <a:t>BHA Mission:</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400"/>
              <a:buFont typeface="Arial"/>
              <a:buNone/>
            </a:pPr>
            <a:r>
              <a:rPr b="1" i="0" lang="en-US" sz="1400" u="none" cap="none" strike="noStrike">
                <a:solidFill>
                  <a:schemeClr val="dk1"/>
                </a:solidFill>
                <a:latin typeface="Trebuchet MS"/>
                <a:ea typeface="Trebuchet MS"/>
                <a:cs typeface="Trebuchet MS"/>
                <a:sym typeface="Trebuchet MS"/>
              </a:rPr>
              <a:t>To co-create a people-first behavioral health system that meets the needs of all people in Colorado</a:t>
            </a:r>
            <a:endParaRPr b="1"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2400"/>
              <a:buFont typeface="Arial"/>
              <a:buNone/>
            </a:pPr>
            <a:r>
              <a:t/>
            </a:r>
            <a:endParaRPr b="1" i="0" sz="1400" u="none" cap="none" strike="noStrike">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b="1" lang="en-US">
                <a:solidFill>
                  <a:schemeClr val="dk1"/>
                </a:solidFill>
                <a:latin typeface="Trebuchet MS"/>
                <a:ea typeface="Trebuchet MS"/>
                <a:cs typeface="Trebuchet MS"/>
                <a:sym typeface="Trebuchet MS"/>
              </a:rPr>
              <a:t>Marc Condojani</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a:solidFill>
                  <a:schemeClr val="dk1"/>
                </a:solidFill>
                <a:latin typeface="Trebuchet MS"/>
                <a:ea typeface="Trebuchet MS"/>
                <a:cs typeface="Trebuchet MS"/>
                <a:sym typeface="Trebuchet MS"/>
              </a:rPr>
              <a:t>Statewide Program Division Director, BHA  </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rPr lang="en-US" u="sng">
                <a:solidFill>
                  <a:schemeClr val="hlink"/>
                </a:solidFill>
                <a:latin typeface="Trebuchet MS"/>
                <a:ea typeface="Trebuchet MS"/>
                <a:cs typeface="Trebuchet MS"/>
                <a:sym typeface="Trebuchet MS"/>
                <a:hlinkClick r:id="rId4"/>
              </a:rPr>
              <a:t>marc.condojani@state.co.us</a:t>
            </a:r>
            <a:endParaRPr b="1">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2300"/>
              <a:buFont typeface="Arial"/>
              <a:buNone/>
            </a:pPr>
            <a:r>
              <a:t/>
            </a:r>
            <a:endParaRPr b="1">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400"/>
              <a:buFont typeface="Arial"/>
              <a:buNone/>
            </a:pPr>
            <a:r>
              <a:rPr b="1" i="0" lang="en-US" sz="1400" u="none" cap="none" strike="noStrike">
                <a:solidFill>
                  <a:schemeClr val="dk1"/>
                </a:solidFill>
                <a:latin typeface="Trebuchet MS"/>
                <a:ea typeface="Trebuchet MS"/>
                <a:cs typeface="Trebuchet MS"/>
                <a:sym typeface="Trebuchet MS"/>
              </a:rPr>
              <a:t>Carey Boelter</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0" i="0" lang="en-US" sz="1400" u="none" cap="none" strike="noStrike">
                <a:solidFill>
                  <a:schemeClr val="dk1"/>
                </a:solidFill>
                <a:latin typeface="Trebuchet MS"/>
                <a:ea typeface="Trebuchet MS"/>
                <a:cs typeface="Trebuchet MS"/>
                <a:sym typeface="Trebuchet MS"/>
              </a:rPr>
              <a:t>Associate Director Crisis Services, BHA</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0" i="0" lang="en-US" sz="1400" u="sng" cap="none" strike="noStrike">
                <a:solidFill>
                  <a:schemeClr val="hlink"/>
                </a:solidFill>
                <a:latin typeface="Trebuchet MS"/>
                <a:ea typeface="Trebuchet MS"/>
                <a:cs typeface="Trebuchet MS"/>
                <a:sym typeface="Trebuchet MS"/>
                <a:hlinkClick r:id="rId5"/>
              </a:rPr>
              <a:t>carey.boelter@state.co.us</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400"/>
              <a:buFont typeface="Arial"/>
              <a:buNone/>
            </a:pPr>
            <a:r>
              <a:rPr b="1" i="0" lang="en-US" sz="1400" u="none" cap="none" strike="noStrike">
                <a:solidFill>
                  <a:schemeClr val="dk1"/>
                </a:solidFill>
                <a:latin typeface="Trebuchet MS"/>
                <a:ea typeface="Trebuchet MS"/>
                <a:cs typeface="Trebuchet MS"/>
                <a:sym typeface="Trebuchet MS"/>
              </a:rPr>
              <a:t>Kelly Bowman</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0" i="0" lang="en-US" sz="1400" u="none" cap="none" strike="noStrike">
                <a:solidFill>
                  <a:schemeClr val="dk1"/>
                </a:solidFill>
                <a:latin typeface="Trebuchet MS"/>
                <a:ea typeface="Trebuchet MS"/>
                <a:cs typeface="Trebuchet MS"/>
                <a:sym typeface="Trebuchet MS"/>
              </a:rPr>
              <a:t>988 Enterprise &amp; Crisis Line Program Manager  </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0" i="0" lang="en-US" sz="1400" u="sng" cap="none" strike="noStrike">
                <a:solidFill>
                  <a:schemeClr val="hlink"/>
                </a:solidFill>
                <a:latin typeface="Trebuchet MS"/>
                <a:ea typeface="Trebuchet MS"/>
                <a:cs typeface="Trebuchet MS"/>
                <a:sym typeface="Trebuchet MS"/>
                <a:hlinkClick r:id="rId6"/>
              </a:rPr>
              <a:t>kelly.bowman@state.co.us</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300"/>
              <a:buFont typeface="Arial"/>
              <a:buNone/>
            </a:pPr>
            <a:r>
              <a:t/>
            </a:r>
            <a:endParaRPr b="0" i="0" sz="1400" u="sng"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b="1" i="0" lang="en-US" sz="1400" u="none" cap="none" strike="noStrike">
                <a:solidFill>
                  <a:schemeClr val="dk1"/>
                </a:solidFill>
                <a:latin typeface="Trebuchet MS"/>
                <a:ea typeface="Trebuchet MS"/>
                <a:cs typeface="Trebuchet MS"/>
                <a:sym typeface="Trebuchet MS"/>
              </a:rPr>
              <a:t>Steven Wells</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b="0" i="0" lang="en-US" sz="1400" u="none" cap="none" strike="noStrike">
                <a:solidFill>
                  <a:schemeClr val="dk1"/>
                </a:solidFill>
                <a:latin typeface="Trebuchet MS"/>
                <a:ea typeface="Trebuchet MS"/>
                <a:cs typeface="Trebuchet MS"/>
                <a:sym typeface="Trebuchet MS"/>
              </a:rPr>
              <a:t>Crisis Program Manager, BHA</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b="0" i="0" lang="en-US" sz="1400" u="sng" cap="none" strike="noStrike">
                <a:solidFill>
                  <a:schemeClr val="hlink"/>
                </a:solidFill>
                <a:latin typeface="Trebuchet MS"/>
                <a:ea typeface="Trebuchet MS"/>
                <a:cs typeface="Trebuchet MS"/>
                <a:sym typeface="Trebuchet MS"/>
                <a:hlinkClick r:id="rId7"/>
              </a:rPr>
              <a:t>steven.wells@state.co.us</a:t>
            </a:r>
            <a:endParaRPr b="0" i="0" sz="1400" u="sng"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t/>
            </a:r>
            <a:endParaRPr b="0" i="0" sz="1500" u="none" cap="none" strike="noStrike">
              <a:solidFill>
                <a:schemeClr val="dk1"/>
              </a:solidFill>
              <a:latin typeface="Trebuchet MS"/>
              <a:ea typeface="Trebuchet MS"/>
              <a:cs typeface="Trebuchet MS"/>
              <a:sym typeface="Trebuchet MS"/>
            </a:endParaRPr>
          </a:p>
        </p:txBody>
      </p:sp>
      <p:sp>
        <p:nvSpPr>
          <p:cNvPr id="739" name="Google Shape;739;g24fdc13e00a_0_93"/>
          <p:cNvSpPr/>
          <p:nvPr/>
        </p:nvSpPr>
        <p:spPr>
          <a:xfrm>
            <a:off x="6408100" y="1296888"/>
            <a:ext cx="4970100" cy="2918700"/>
          </a:xfrm>
          <a:prstGeom prst="roundRect">
            <a:avLst>
              <a:gd fmla="val 16667" name="adj"/>
            </a:avLst>
          </a:prstGeom>
          <a:solidFill>
            <a:schemeClr val="lt1"/>
          </a:solidFill>
          <a:ln cap="flat" cmpd="sng" w="25400">
            <a:solidFill>
              <a:srgbClr val="0012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300"/>
              <a:buFont typeface="Arial"/>
              <a:buNone/>
            </a:pPr>
            <a:r>
              <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1" i="0" lang="en-US" sz="1400" u="none" cap="none" strike="noStrike">
                <a:solidFill>
                  <a:schemeClr val="dk1"/>
                </a:solidFill>
                <a:latin typeface="Trebuchet MS"/>
                <a:ea typeface="Trebuchet MS"/>
                <a:cs typeface="Trebuchet MS"/>
                <a:sym typeface="Trebuchet MS"/>
              </a:rPr>
              <a:t>HCPF Mission: </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1" i="0" lang="en-US" sz="1400" u="none" cap="none" strike="noStrike">
                <a:solidFill>
                  <a:schemeClr val="dk1"/>
                </a:solidFill>
                <a:latin typeface="Trebuchet MS"/>
                <a:ea typeface="Trebuchet MS"/>
                <a:cs typeface="Trebuchet MS"/>
                <a:sym typeface="Trebuchet MS"/>
              </a:rPr>
              <a:t>To improve health care equity, access and outcomes for the people we serve while saving Coloradans money on health care and driving value for Colorado</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rPr b="1" lang="en-US" u="sng">
                <a:solidFill>
                  <a:schemeClr val="hlink"/>
                </a:solidFill>
                <a:latin typeface="Trebuchet MS"/>
                <a:ea typeface="Trebuchet MS"/>
                <a:cs typeface="Trebuchet MS"/>
                <a:sym typeface="Trebuchet MS"/>
                <a:hlinkClick r:id="rId8"/>
              </a:rPr>
              <a:t>hcpf_crisisservices@state.co.us</a:t>
            </a:r>
            <a:endParaRPr b="1">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300"/>
              <a:buFont typeface="Arial"/>
              <a:buNone/>
            </a:pPr>
            <a:r>
              <a:t/>
            </a:r>
            <a:endParaRPr b="0" i="0" sz="1400" u="sng"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300"/>
              <a:buFont typeface="Arial"/>
              <a:buNone/>
            </a:pPr>
            <a:r>
              <a:t/>
            </a:r>
            <a:endParaRPr b="0" i="0" sz="1400" u="none" cap="none" strike="noStrike">
              <a:solidFill>
                <a:schemeClr val="dk1"/>
              </a:solidFill>
              <a:latin typeface="Trebuchet MS"/>
              <a:ea typeface="Trebuchet MS"/>
              <a:cs typeface="Trebuchet MS"/>
              <a:sym typeface="Trebuchet MS"/>
            </a:endParaRPr>
          </a:p>
        </p:txBody>
      </p:sp>
      <p:sp>
        <p:nvSpPr>
          <p:cNvPr id="740" name="Google Shape;740;g24fdc13e00a_0_93"/>
          <p:cNvSpPr/>
          <p:nvPr/>
        </p:nvSpPr>
        <p:spPr>
          <a:xfrm>
            <a:off x="6408100" y="4286825"/>
            <a:ext cx="4970100" cy="1869900"/>
          </a:xfrm>
          <a:prstGeom prst="roundRect">
            <a:avLst>
              <a:gd fmla="val 16667" name="adj"/>
            </a:avLst>
          </a:prstGeom>
          <a:solidFill>
            <a:schemeClr val="lt1"/>
          </a:solidFill>
          <a:ln cap="flat" cmpd="sng" w="25400">
            <a:solidFill>
              <a:srgbClr val="0012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300"/>
              <a:buFont typeface="Arial"/>
              <a:buNone/>
            </a:pPr>
            <a:r>
              <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1" i="0" lang="en-US" sz="1400" u="none" cap="none" strike="noStrike">
                <a:solidFill>
                  <a:schemeClr val="dk1"/>
                </a:solidFill>
                <a:latin typeface="Trebuchet MS"/>
                <a:ea typeface="Trebuchet MS"/>
                <a:cs typeface="Trebuchet MS"/>
                <a:sym typeface="Trebuchet MS"/>
              </a:rPr>
              <a:t>CDPHE Mission: </a:t>
            </a:r>
            <a:endParaRPr b="1"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1" i="0" lang="en-US" sz="1400" u="none" cap="none" strike="noStrike">
                <a:solidFill>
                  <a:schemeClr val="dk1"/>
                </a:solidFill>
                <a:latin typeface="Trebuchet MS"/>
                <a:ea typeface="Trebuchet MS"/>
                <a:cs typeface="Trebuchet MS"/>
                <a:sym typeface="Trebuchet MS"/>
              </a:rPr>
              <a:t>Advancing Colorado’s health and protecting the places where we live, learn, work, and play.</a:t>
            </a:r>
            <a:endParaRPr b="1"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23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1" i="0" lang="en-US" sz="1400" u="none" cap="none" strike="noStrike">
                <a:solidFill>
                  <a:schemeClr val="dk1"/>
                </a:solidFill>
                <a:latin typeface="Trebuchet MS"/>
                <a:ea typeface="Trebuchet MS"/>
                <a:cs typeface="Trebuchet MS"/>
                <a:sym typeface="Trebuchet MS"/>
              </a:rPr>
              <a:t>Alexandra Haas</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0" i="0" lang="en-US" sz="1400" u="none" cap="none" strike="noStrike">
                <a:solidFill>
                  <a:schemeClr val="dk1"/>
                </a:solidFill>
                <a:latin typeface="Trebuchet MS"/>
                <a:ea typeface="Trebuchet MS"/>
                <a:cs typeface="Trebuchet MS"/>
                <a:sym typeface="Trebuchet MS"/>
              </a:rPr>
              <a:t>Policy Supervisor of Health Facilities &amp; EMS Division, CDPHE</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dk1"/>
              </a:buClr>
              <a:buSzPts val="2300"/>
              <a:buFont typeface="Arial"/>
              <a:buNone/>
            </a:pPr>
            <a:r>
              <a:rPr b="0" i="0" lang="en-US" sz="1400" u="sng" cap="none" strike="noStrike">
                <a:solidFill>
                  <a:schemeClr val="hlink"/>
                </a:solidFill>
                <a:latin typeface="Trebuchet MS"/>
                <a:ea typeface="Trebuchet MS"/>
                <a:cs typeface="Trebuchet MS"/>
                <a:sym typeface="Trebuchet MS"/>
                <a:hlinkClick r:id="rId9"/>
              </a:rPr>
              <a:t>alexandra.haas@state.co.us</a:t>
            </a:r>
            <a:endParaRPr b="1"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300"/>
              <a:buFont typeface="Arial"/>
              <a:buNone/>
            </a:pPr>
            <a:r>
              <a:t/>
            </a:r>
            <a:endParaRPr b="0" i="0" sz="14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3" name="Shape 503"/>
        <p:cNvGrpSpPr/>
        <p:nvPr/>
      </p:nvGrpSpPr>
      <p:grpSpPr>
        <a:xfrm>
          <a:off x="0" y="0"/>
          <a:ext cx="0" cy="0"/>
          <a:chOff x="0" y="0"/>
          <a:chExt cx="0" cy="0"/>
        </a:xfrm>
      </p:grpSpPr>
      <p:sp>
        <p:nvSpPr>
          <p:cNvPr id="504" name="Google Shape;504;g293dba4fd79_0_25"/>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Trebuchet MS"/>
              <a:buNone/>
            </a:pPr>
            <a:r>
              <a:rPr lang="en-US">
                <a:solidFill>
                  <a:schemeClr val="dk1"/>
                </a:solidFill>
                <a:extLst>
                  <a:ext uri="http://customooxmlschemas.google.com/">
                    <go:slidesCustomData xmlns:go="http://customooxmlschemas.google.com/" textRoundtripDataId="4"/>
                  </a:ext>
                </a:extLst>
              </a:rPr>
              <a:t>Introducti</a:t>
            </a:r>
            <a:r>
              <a:rPr lang="en-US">
                <a:solidFill>
                  <a:schemeClr val="dk1"/>
                </a:solidFill>
                <a:extLst>
                  <a:ext uri="http://customooxmlschemas.google.com/">
                    <go:slidesCustomData xmlns:go="http://customooxmlschemas.google.com/" textRoundtripDataId="5"/>
                  </a:ext>
                </a:extLst>
              </a:rPr>
              <a:t>o</a:t>
            </a:r>
            <a:r>
              <a:rPr lang="en-US">
                <a:solidFill>
                  <a:schemeClr val="dk1"/>
                </a:solidFill>
                <a:extLst>
                  <a:ext uri="http://customooxmlschemas.google.com/">
                    <go:slidesCustomData xmlns:go="http://customooxmlschemas.google.com/" textRoundtripDataId="6"/>
                  </a:ext>
                </a:extLst>
              </a:rPr>
              <a:t>ns</a:t>
            </a:r>
            <a:endParaRPr>
              <a:solidFill>
                <a:schemeClr val="dk1"/>
              </a:solidFill>
            </a:endParaRPr>
          </a:p>
        </p:txBody>
      </p:sp>
      <p:pic>
        <p:nvPicPr>
          <p:cNvPr descr="Headshot of Meghan Morrissey" id="505" name="Google Shape;505;g293dba4fd79_0_25" title="Headshot"/>
          <p:cNvPicPr preferRelativeResize="0"/>
          <p:nvPr/>
        </p:nvPicPr>
        <p:blipFill rotWithShape="1">
          <a:blip r:embed="rId3">
            <a:alphaModFix/>
          </a:blip>
          <a:srcRect b="0" l="0" r="0" t="0"/>
          <a:stretch/>
        </p:blipFill>
        <p:spPr>
          <a:xfrm>
            <a:off x="1670725" y="1778888"/>
            <a:ext cx="1097280" cy="1097280"/>
          </a:xfrm>
          <a:prstGeom prst="rect">
            <a:avLst/>
          </a:prstGeom>
          <a:noFill/>
          <a:ln>
            <a:noFill/>
          </a:ln>
          <a:effectLst>
            <a:outerShdw blurRad="190500" rotWithShape="0" algn="tl">
              <a:srgbClr val="000000">
                <a:alpha val="63921"/>
              </a:srgbClr>
            </a:outerShdw>
          </a:effectLst>
        </p:spPr>
      </p:pic>
      <p:sp>
        <p:nvSpPr>
          <p:cNvPr id="506" name="Google Shape;506;g293dba4fd79_0_25"/>
          <p:cNvSpPr txBox="1"/>
          <p:nvPr/>
        </p:nvSpPr>
        <p:spPr>
          <a:xfrm>
            <a:off x="2768000" y="1778888"/>
            <a:ext cx="1573500" cy="182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Meghan Morrissey</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Trebuchet MS"/>
                <a:ea typeface="Trebuchet MS"/>
                <a:cs typeface="Trebuchet MS"/>
                <a:sym typeface="Trebuchet MS"/>
              </a:rPr>
              <a:t>Safety Net and Acute Care Unit Supervisor, HCPF</a:t>
            </a:r>
            <a:endParaRPr b="0" i="0" sz="1200" u="none" cap="none" strike="noStrike">
              <a:solidFill>
                <a:srgbClr val="000000"/>
              </a:solidFill>
              <a:latin typeface="Trebuchet MS"/>
              <a:ea typeface="Trebuchet MS"/>
              <a:cs typeface="Trebuchet MS"/>
              <a:sym typeface="Trebuchet MS"/>
            </a:endParaRPr>
          </a:p>
        </p:txBody>
      </p:sp>
      <p:sp>
        <p:nvSpPr>
          <p:cNvPr id="507" name="Google Shape;507;g293dba4fd79_0_25"/>
          <p:cNvSpPr txBox="1"/>
          <p:nvPr/>
        </p:nvSpPr>
        <p:spPr>
          <a:xfrm>
            <a:off x="1824999" y="3988622"/>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Marc Condojani</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lang="en-US" sz="1200">
                <a:latin typeface="Trebuchet MS"/>
                <a:ea typeface="Trebuchet MS"/>
                <a:cs typeface="Trebuchet MS"/>
                <a:sym typeface="Trebuchet MS"/>
              </a:rPr>
              <a:t>Statewide Program Division Director</a:t>
            </a:r>
            <a:r>
              <a:rPr b="0" i="0" lang="en-US" sz="1200" u="none" cap="none" strike="noStrike">
                <a:solidFill>
                  <a:srgbClr val="000000"/>
                </a:solidFill>
                <a:latin typeface="Trebuchet MS"/>
                <a:ea typeface="Trebuchet MS"/>
                <a:cs typeface="Trebuchet MS"/>
                <a:sym typeface="Trebuchet MS"/>
              </a:rPr>
              <a:t>, BHA </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508" name="Google Shape;508;g293dba4fd79_0_25"/>
          <p:cNvSpPr txBox="1"/>
          <p:nvPr/>
        </p:nvSpPr>
        <p:spPr>
          <a:xfrm>
            <a:off x="5979009" y="1778888"/>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Jennifer Holcomb</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Trebuchet MS"/>
                <a:ea typeface="Trebuchet MS"/>
                <a:cs typeface="Trebuchet MS"/>
                <a:sym typeface="Trebuchet MS"/>
              </a:rPr>
              <a:t>Behavioral Health </a:t>
            </a:r>
            <a:r>
              <a:rPr lang="en-US" sz="1200">
                <a:latin typeface="Trebuchet MS"/>
                <a:ea typeface="Trebuchet MS"/>
                <a:cs typeface="Trebuchet MS"/>
                <a:sym typeface="Trebuchet MS"/>
              </a:rPr>
              <a:t>Benefits </a:t>
            </a:r>
            <a:r>
              <a:rPr b="0" i="0" lang="en-US" sz="1200" u="none" cap="none" strike="noStrike">
                <a:solidFill>
                  <a:srgbClr val="000000"/>
                </a:solidFill>
                <a:latin typeface="Trebuchet MS"/>
                <a:ea typeface="Trebuchet MS"/>
                <a:cs typeface="Trebuchet MS"/>
                <a:sym typeface="Trebuchet MS"/>
              </a:rPr>
              <a:t>Section Manager &amp; SUD Senior Staff Authority, HCPF</a:t>
            </a:r>
            <a:endParaRPr b="0" i="0" sz="1200" u="none" cap="none" strike="noStrike">
              <a:solidFill>
                <a:srgbClr val="000000"/>
              </a:solidFill>
              <a:latin typeface="Trebuchet MS"/>
              <a:ea typeface="Trebuchet MS"/>
              <a:cs typeface="Trebuchet MS"/>
              <a:sym typeface="Trebuchet MS"/>
            </a:endParaRPr>
          </a:p>
        </p:txBody>
      </p:sp>
      <p:sp>
        <p:nvSpPr>
          <p:cNvPr id="509" name="Google Shape;509;g293dba4fd79_0_25"/>
          <p:cNvSpPr txBox="1"/>
          <p:nvPr/>
        </p:nvSpPr>
        <p:spPr>
          <a:xfrm>
            <a:off x="9101212" y="1778888"/>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Alexandra Haas</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Trebuchet MS"/>
                <a:ea typeface="Trebuchet MS"/>
                <a:cs typeface="Trebuchet MS"/>
                <a:sym typeface="Trebuchet MS"/>
              </a:rPr>
              <a:t>Policy Supervisor of Health Facilities &amp; EMS Division, CDPHE</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pic>
        <p:nvPicPr>
          <p:cNvPr descr="Headshot of Jennifer Holcomb" id="510" name="Google Shape;510;g293dba4fd79_0_25" title="Headshot"/>
          <p:cNvPicPr preferRelativeResize="0"/>
          <p:nvPr/>
        </p:nvPicPr>
        <p:blipFill rotWithShape="1">
          <a:blip r:embed="rId4">
            <a:alphaModFix/>
          </a:blip>
          <a:srcRect b="0" l="7942" r="3803" t="0"/>
          <a:stretch/>
        </p:blipFill>
        <p:spPr>
          <a:xfrm>
            <a:off x="4802998" y="1778888"/>
            <a:ext cx="1097282" cy="1097281"/>
          </a:xfrm>
          <a:prstGeom prst="rect">
            <a:avLst/>
          </a:prstGeom>
          <a:noFill/>
          <a:ln>
            <a:noFill/>
          </a:ln>
          <a:effectLst>
            <a:outerShdw blurRad="214313" rotWithShape="0" algn="bl">
              <a:srgbClr val="000000">
                <a:alpha val="61568"/>
              </a:srgbClr>
            </a:outerShdw>
          </a:effectLst>
        </p:spPr>
      </p:pic>
      <p:pic>
        <p:nvPicPr>
          <p:cNvPr descr="Photo of Mountain Landscape in place of headshot of Alexandra Haas&#10;" id="511" name="Google Shape;511;g293dba4fd79_0_25"/>
          <p:cNvPicPr preferRelativeResize="0"/>
          <p:nvPr/>
        </p:nvPicPr>
        <p:blipFill rotWithShape="1">
          <a:blip r:embed="rId5">
            <a:alphaModFix/>
          </a:blip>
          <a:srcRect b="0" l="0" r="15253" t="0"/>
          <a:stretch/>
        </p:blipFill>
        <p:spPr>
          <a:xfrm>
            <a:off x="7935275" y="1778888"/>
            <a:ext cx="1097280" cy="1097279"/>
          </a:xfrm>
          <a:prstGeom prst="rect">
            <a:avLst/>
          </a:prstGeom>
          <a:noFill/>
          <a:ln>
            <a:noFill/>
          </a:ln>
          <a:effectLst>
            <a:outerShdw blurRad="157163" rotWithShape="0" algn="bl" dist="19050">
              <a:srgbClr val="000000">
                <a:alpha val="60000"/>
              </a:srgbClr>
            </a:outerShdw>
          </a:effectLst>
        </p:spPr>
      </p:pic>
      <p:pic>
        <p:nvPicPr>
          <p:cNvPr descr="Headshot of Steven Wells" id="512" name="Google Shape;512;g293dba4fd79_0_25"/>
          <p:cNvPicPr preferRelativeResize="0"/>
          <p:nvPr/>
        </p:nvPicPr>
        <p:blipFill rotWithShape="1">
          <a:blip r:embed="rId6">
            <a:alphaModFix/>
          </a:blip>
          <a:srcRect b="12212" l="13452" r="11768" t="12212"/>
          <a:stretch/>
        </p:blipFill>
        <p:spPr>
          <a:xfrm>
            <a:off x="6134012" y="3988622"/>
            <a:ext cx="1097280" cy="1108253"/>
          </a:xfrm>
          <a:prstGeom prst="rect">
            <a:avLst/>
          </a:prstGeom>
          <a:noFill/>
          <a:ln>
            <a:noFill/>
          </a:ln>
          <a:effectLst>
            <a:outerShdw blurRad="57150" rotWithShape="0" algn="bl" dir="5400000" dist="19050">
              <a:srgbClr val="000000">
                <a:alpha val="24705"/>
              </a:srgbClr>
            </a:outerShdw>
          </a:effectLst>
        </p:spPr>
      </p:pic>
      <p:pic>
        <p:nvPicPr>
          <p:cNvPr descr="Headshot of Marc Condijani" id="513" name="Google Shape;513;g293dba4fd79_0_25"/>
          <p:cNvPicPr preferRelativeResize="0"/>
          <p:nvPr/>
        </p:nvPicPr>
        <p:blipFill rotWithShape="1">
          <a:blip r:embed="rId7">
            <a:alphaModFix/>
          </a:blip>
          <a:srcRect b="11923" l="11046" r="14916" t="13257"/>
          <a:stretch/>
        </p:blipFill>
        <p:spPr>
          <a:xfrm>
            <a:off x="727725" y="3988622"/>
            <a:ext cx="1097280" cy="1108253"/>
          </a:xfrm>
          <a:prstGeom prst="rect">
            <a:avLst/>
          </a:prstGeom>
          <a:noFill/>
          <a:ln>
            <a:noFill/>
          </a:ln>
          <a:effectLst>
            <a:outerShdw blurRad="57150" rotWithShape="0" algn="bl" dir="5400000" dist="19050">
              <a:srgbClr val="000000">
                <a:alpha val="47843"/>
              </a:srgbClr>
            </a:outerShdw>
          </a:effectLst>
        </p:spPr>
      </p:pic>
      <p:sp>
        <p:nvSpPr>
          <p:cNvPr id="514" name="Google Shape;514;g293dba4fd79_0_25"/>
          <p:cNvSpPr txBox="1"/>
          <p:nvPr/>
        </p:nvSpPr>
        <p:spPr>
          <a:xfrm>
            <a:off x="7231300" y="3988622"/>
            <a:ext cx="1615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Trebuchet MS"/>
                <a:ea typeface="Trebuchet MS"/>
                <a:cs typeface="Trebuchet MS"/>
                <a:sym typeface="Trebuchet MS"/>
              </a:rPr>
              <a:t>Steven Wells​</a:t>
            </a:r>
            <a:endParaRPr b="1"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rebuchet MS"/>
                <a:ea typeface="Trebuchet MS"/>
                <a:cs typeface="Trebuchet MS"/>
                <a:sym typeface="Trebuchet MS"/>
              </a:rPr>
              <a:t>Crisis Program Manager, BHA</a:t>
            </a:r>
            <a:endParaRPr b="0" i="0" sz="1200" u="none" cap="none" strike="noStrike">
              <a:solidFill>
                <a:srgbClr val="000000"/>
              </a:solidFill>
              <a:latin typeface="Trebuchet MS"/>
              <a:ea typeface="Trebuchet MS"/>
              <a:cs typeface="Trebuchet MS"/>
              <a:sym typeface="Trebuchet MS"/>
            </a:endParaRPr>
          </a:p>
        </p:txBody>
      </p:sp>
      <p:pic>
        <p:nvPicPr>
          <p:cNvPr descr="Headshot of Carey Boelter" id="515" name="Google Shape;515;g293dba4fd79_0_25"/>
          <p:cNvPicPr preferRelativeResize="0"/>
          <p:nvPr/>
        </p:nvPicPr>
        <p:blipFill rotWithShape="1">
          <a:blip r:embed="rId8">
            <a:alphaModFix/>
          </a:blip>
          <a:srcRect b="22858" l="5829" r="0" t="5167"/>
          <a:stretch/>
        </p:blipFill>
        <p:spPr>
          <a:xfrm>
            <a:off x="3385900" y="3988622"/>
            <a:ext cx="1097280" cy="1108253"/>
          </a:xfrm>
          <a:prstGeom prst="rect">
            <a:avLst/>
          </a:prstGeom>
          <a:noFill/>
          <a:ln>
            <a:noFill/>
          </a:ln>
          <a:effectLst>
            <a:outerShdw blurRad="57150" rotWithShape="0" algn="bl" dir="5400000" dist="19050">
              <a:srgbClr val="000000">
                <a:alpha val="47843"/>
              </a:srgbClr>
            </a:outerShdw>
          </a:effectLst>
        </p:spPr>
      </p:pic>
      <p:sp>
        <p:nvSpPr>
          <p:cNvPr id="516" name="Google Shape;516;g293dba4fd79_0_25"/>
          <p:cNvSpPr txBox="1"/>
          <p:nvPr/>
        </p:nvSpPr>
        <p:spPr>
          <a:xfrm>
            <a:off x="4483175" y="3988622"/>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Carey Boelter</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444444"/>
                </a:solidFill>
                <a:highlight>
                  <a:srgbClr val="FFFFFF"/>
                </a:highlight>
                <a:latin typeface="Trebuchet MS"/>
                <a:ea typeface="Trebuchet MS"/>
                <a:cs typeface="Trebuchet MS"/>
                <a:sym typeface="Trebuchet MS"/>
              </a:rPr>
              <a:t>Associate Director Crisis Services, BHA</a:t>
            </a:r>
            <a:endParaRPr b="0" i="0" sz="1200" u="none" cap="none" strike="noStrike">
              <a:solidFill>
                <a:srgbClr val="000000"/>
              </a:solidFill>
              <a:latin typeface="Trebuchet MS"/>
              <a:ea typeface="Trebuchet MS"/>
              <a:cs typeface="Trebuchet MS"/>
              <a:sym typeface="Trebuchet MS"/>
            </a:endParaRPr>
          </a:p>
        </p:txBody>
      </p:sp>
      <p:pic>
        <p:nvPicPr>
          <p:cNvPr id="517" name="Google Shape;517;g293dba4fd79_0_25"/>
          <p:cNvPicPr preferRelativeResize="0"/>
          <p:nvPr/>
        </p:nvPicPr>
        <p:blipFill rotWithShape="1">
          <a:blip r:embed="rId9">
            <a:alphaModFix/>
          </a:blip>
          <a:srcRect b="19744" l="8049" r="17342" t="5067"/>
          <a:stretch/>
        </p:blipFill>
        <p:spPr>
          <a:xfrm>
            <a:off x="8571075" y="3988622"/>
            <a:ext cx="1097280" cy="1108253"/>
          </a:xfrm>
          <a:prstGeom prst="rect">
            <a:avLst/>
          </a:prstGeom>
          <a:noFill/>
          <a:ln>
            <a:noFill/>
          </a:ln>
        </p:spPr>
      </p:pic>
      <p:sp>
        <p:nvSpPr>
          <p:cNvPr id="518" name="Google Shape;518;g293dba4fd79_0_25"/>
          <p:cNvSpPr txBox="1"/>
          <p:nvPr/>
        </p:nvSpPr>
        <p:spPr>
          <a:xfrm>
            <a:off x="9677174" y="3988622"/>
            <a:ext cx="1484700" cy="137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Trebuchet MS"/>
                <a:ea typeface="Trebuchet MS"/>
                <a:cs typeface="Trebuchet MS"/>
                <a:sym typeface="Trebuchet MS"/>
              </a:rPr>
              <a:t>Kelly Bowman</a:t>
            </a:r>
            <a:endParaRPr b="1"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Trebuchet MS"/>
                <a:ea typeface="Trebuchet MS"/>
                <a:cs typeface="Trebuchet MS"/>
                <a:sym typeface="Trebuchet MS"/>
              </a:rPr>
              <a:t>988 Enterprise &amp; Crisis Line Program Manager, BHA</a:t>
            </a:r>
            <a:endParaRPr b="0"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30990dccf93_0_0"/>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ASAM 4th Edition Changes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30990dccf93_0_4"/>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ASAM 4</a:t>
            </a:r>
            <a:endParaRPr/>
          </a:p>
        </p:txBody>
      </p:sp>
      <p:sp>
        <p:nvSpPr>
          <p:cNvPr id="530" name="Google Shape;530;g30990dccf93_0_4"/>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2100"/>
              <a:t>What’s happening?</a:t>
            </a:r>
            <a:endParaRPr sz="2100"/>
          </a:p>
          <a:p>
            <a:pPr indent="-361950" lvl="0" marL="457200" rtl="0" algn="l">
              <a:lnSpc>
                <a:spcPct val="90000"/>
              </a:lnSpc>
              <a:spcBef>
                <a:spcPts val="0"/>
              </a:spcBef>
              <a:spcAft>
                <a:spcPts val="0"/>
              </a:spcAft>
              <a:buSzPts val="2100"/>
              <a:buChar char="•"/>
            </a:pPr>
            <a:r>
              <a:rPr lang="en-US" sz="2100"/>
              <a:t>The American Society of Addiction Medicine (ASAM) released an updated version of national guideline in the Fall of 2023. Colorado is positioning to move into alignment with these guidelines in 2026.</a:t>
            </a:r>
            <a:endParaRPr sz="2100"/>
          </a:p>
          <a:p>
            <a:pPr indent="0" lvl="0" marL="457200" rtl="0" algn="l">
              <a:lnSpc>
                <a:spcPct val="90000"/>
              </a:lnSpc>
              <a:spcBef>
                <a:spcPts val="0"/>
              </a:spcBef>
              <a:spcAft>
                <a:spcPts val="0"/>
              </a:spcAft>
              <a:buNone/>
            </a:pPr>
            <a:r>
              <a:t/>
            </a:r>
            <a:endParaRPr sz="2100"/>
          </a:p>
          <a:p>
            <a:pPr indent="0" lvl="0" marL="0" rtl="0" algn="l">
              <a:lnSpc>
                <a:spcPct val="90000"/>
              </a:lnSpc>
              <a:spcBef>
                <a:spcPts val="0"/>
              </a:spcBef>
              <a:spcAft>
                <a:spcPts val="0"/>
              </a:spcAft>
              <a:buNone/>
            </a:pPr>
            <a:r>
              <a:rPr lang="en-US" sz="2100"/>
              <a:t>Why is it happening? </a:t>
            </a:r>
            <a:endParaRPr sz="2100"/>
          </a:p>
          <a:p>
            <a:pPr indent="-361950" lvl="0" marL="457200" rtl="0" algn="l">
              <a:lnSpc>
                <a:spcPct val="90000"/>
              </a:lnSpc>
              <a:spcBef>
                <a:spcPts val="0"/>
              </a:spcBef>
              <a:spcAft>
                <a:spcPts val="0"/>
              </a:spcAft>
              <a:buSzPts val="2100"/>
              <a:buChar char="•"/>
            </a:pPr>
            <a:r>
              <a:rPr lang="en-US" sz="2100"/>
              <a:t>Required (by statute and for federal funding)</a:t>
            </a:r>
            <a:endParaRPr sz="2100"/>
          </a:p>
          <a:p>
            <a:pPr indent="-361950" lvl="0" marL="457200" rtl="0" algn="l">
              <a:lnSpc>
                <a:spcPct val="90000"/>
              </a:lnSpc>
              <a:spcBef>
                <a:spcPts val="0"/>
              </a:spcBef>
              <a:spcAft>
                <a:spcPts val="0"/>
              </a:spcAft>
              <a:buSzPts val="2100"/>
              <a:buChar char="•"/>
            </a:pPr>
            <a:r>
              <a:rPr lang="en-US" sz="2100"/>
              <a:t>Best practice for the people of Colorado</a:t>
            </a:r>
            <a:endParaRPr sz="2100"/>
          </a:p>
          <a:p>
            <a:pPr indent="0" lvl="0" marL="0" rtl="0" algn="l">
              <a:lnSpc>
                <a:spcPct val="90000"/>
              </a:lnSpc>
              <a:spcBef>
                <a:spcPts val="0"/>
              </a:spcBef>
              <a:spcAft>
                <a:spcPts val="0"/>
              </a:spcAft>
              <a:buNone/>
            </a:pPr>
            <a:r>
              <a:t/>
            </a:r>
            <a:endParaRPr sz="2100"/>
          </a:p>
          <a:p>
            <a:pPr indent="0" lvl="0" marL="0" rtl="0" algn="l">
              <a:spcBef>
                <a:spcPts val="0"/>
              </a:spcBef>
              <a:spcAft>
                <a:spcPts val="0"/>
              </a:spcAft>
              <a:buNone/>
            </a:pPr>
            <a:r>
              <a:t/>
            </a:r>
            <a:endParaRPr sz="2100"/>
          </a:p>
        </p:txBody>
      </p:sp>
      <p:sp>
        <p:nvSpPr>
          <p:cNvPr id="531" name="Google Shape;531;g30990dccf93_0_4"/>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2fc6f365e87_0_0"/>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ASAM 4</a:t>
            </a:r>
            <a:endParaRPr/>
          </a:p>
        </p:txBody>
      </p:sp>
      <p:sp>
        <p:nvSpPr>
          <p:cNvPr id="538" name="Google Shape;538;g2fc6f365e87_0_0"/>
          <p:cNvSpPr txBox="1"/>
          <p:nvPr>
            <p:ph idx="1" type="body"/>
          </p:nvPr>
        </p:nvSpPr>
        <p:spPr>
          <a:xfrm>
            <a:off x="838200" y="1852302"/>
            <a:ext cx="10515600" cy="420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2100">
                <a:extLst>
                  <a:ext uri="http://customooxmlschemas.google.com/">
                    <go:slidesCustomData xmlns:go="http://customooxmlschemas.google.com/" textRoundtripDataId="7"/>
                  </a:ext>
                </a:extLst>
              </a:rPr>
              <a:t>Who is it effecting?</a:t>
            </a:r>
            <a:endParaRPr sz="2100">
              <a:extLst>
                <a:ext uri="http://customooxmlschemas.google.com/">
                  <go:slidesCustomData xmlns:go="http://customooxmlschemas.google.com/" textRoundtripDataId="8"/>
                </a:ext>
              </a:extLst>
            </a:endParaRPr>
          </a:p>
          <a:p>
            <a:pPr indent="-361950" lvl="0" marL="457200" rtl="0" algn="l">
              <a:lnSpc>
                <a:spcPct val="90000"/>
              </a:lnSpc>
              <a:spcBef>
                <a:spcPts val="0"/>
              </a:spcBef>
              <a:spcAft>
                <a:spcPts val="0"/>
              </a:spcAft>
              <a:buSzPts val="2100"/>
              <a:buChar char="•"/>
            </a:pPr>
            <a:r>
              <a:rPr lang="en-US" sz="2100">
                <a:extLst>
                  <a:ext uri="http://customooxmlschemas.google.com/">
                    <go:slidesCustomData xmlns:go="http://customooxmlschemas.google.com/" textRoundtripDataId="9"/>
                  </a:ext>
                </a:extLst>
              </a:rPr>
              <a:t>All BHA-licensed providers with varied levels of impact </a:t>
            </a:r>
            <a:endParaRPr sz="2100">
              <a:extLst>
                <a:ext uri="http://customooxmlschemas.google.com/">
                  <go:slidesCustomData xmlns:go="http://customooxmlschemas.google.com/" textRoundtripDataId="10"/>
                </a:ext>
              </a:extLst>
            </a:endParaRPr>
          </a:p>
          <a:p>
            <a:pPr indent="-361950" lvl="1" marL="914400" rtl="0" algn="l">
              <a:lnSpc>
                <a:spcPct val="90000"/>
              </a:lnSpc>
              <a:spcBef>
                <a:spcPts val="0"/>
              </a:spcBef>
              <a:spcAft>
                <a:spcPts val="0"/>
              </a:spcAft>
              <a:buSzPts val="2100"/>
              <a:buChar char="⮚"/>
            </a:pPr>
            <a:r>
              <a:rPr lang="en-US" sz="2100">
                <a:extLst>
                  <a:ext uri="http://customooxmlschemas.google.com/">
                    <go:slidesCustomData xmlns:go="http://customooxmlschemas.google.com/" textRoundtripDataId="11"/>
                  </a:ext>
                </a:extLst>
              </a:rPr>
              <a:t>Outpatient: less substantial changes</a:t>
            </a:r>
            <a:endParaRPr sz="2100">
              <a:extLst>
                <a:ext uri="http://customooxmlschemas.google.com/">
                  <go:slidesCustomData xmlns:go="http://customooxmlschemas.google.com/" textRoundtripDataId="12"/>
                </a:ext>
              </a:extLst>
            </a:endParaRPr>
          </a:p>
          <a:p>
            <a:pPr indent="-361950" lvl="1" marL="914400" rtl="0" algn="l">
              <a:lnSpc>
                <a:spcPct val="90000"/>
              </a:lnSpc>
              <a:spcBef>
                <a:spcPts val="0"/>
              </a:spcBef>
              <a:spcAft>
                <a:spcPts val="0"/>
              </a:spcAft>
              <a:buSzPts val="2100"/>
              <a:buChar char="⮚"/>
            </a:pPr>
            <a:r>
              <a:rPr lang="en-US" sz="2100">
                <a:extLst>
                  <a:ext uri="http://customooxmlschemas.google.com/">
                    <go:slidesCustomData xmlns:go="http://customooxmlschemas.google.com/" textRoundtripDataId="13"/>
                  </a:ext>
                </a:extLst>
              </a:rPr>
              <a:t>Residential &amp; withdrawal management (WM): more substantial changes</a:t>
            </a:r>
            <a:endParaRPr sz="2100">
              <a:extLst>
                <a:ext uri="http://customooxmlschemas.google.com/">
                  <go:slidesCustomData xmlns:go="http://customooxmlschemas.google.com/" textRoundtripDataId="14"/>
                </a:ext>
              </a:extLst>
            </a:endParaRPr>
          </a:p>
          <a:p>
            <a:pPr indent="-361950" lvl="2" marL="1371600" rtl="0" algn="l">
              <a:lnSpc>
                <a:spcPct val="90000"/>
              </a:lnSpc>
              <a:spcBef>
                <a:spcPts val="0"/>
              </a:spcBef>
              <a:spcAft>
                <a:spcPts val="0"/>
              </a:spcAft>
              <a:buSzPts val="2100"/>
              <a:buChar char="▪"/>
            </a:pPr>
            <a:r>
              <a:rPr lang="en-US" sz="2100">
                <a:extLst>
                  <a:ext uri="http://customooxmlschemas.google.com/">
                    <go:slidesCustomData xmlns:go="http://customooxmlschemas.google.com/" textRoundtripDataId="15"/>
                  </a:ext>
                </a:extLst>
              </a:rPr>
              <a:t>ex: WM embedded within other levels of care, no longer standalone</a:t>
            </a:r>
            <a:endParaRPr sz="2100">
              <a:extLst>
                <a:ext uri="http://customooxmlschemas.google.com/">
                  <go:slidesCustomData xmlns:go="http://customooxmlschemas.google.com/" textRoundtripDataId="16"/>
                </a:ext>
              </a:extLst>
            </a:endParaRPr>
          </a:p>
          <a:p>
            <a:pPr indent="-361950" lvl="3" marL="1828800" rtl="0" algn="l">
              <a:lnSpc>
                <a:spcPct val="90000"/>
              </a:lnSpc>
              <a:spcBef>
                <a:spcPts val="0"/>
              </a:spcBef>
              <a:spcAft>
                <a:spcPts val="0"/>
              </a:spcAft>
              <a:buSzPts val="2100"/>
              <a:buChar char="•"/>
            </a:pPr>
            <a:r>
              <a:rPr lang="en-US" sz="2100">
                <a:extLst>
                  <a:ext uri="http://customooxmlschemas.google.com/">
                    <go:slidesCustomData xmlns:go="http://customooxmlschemas.google.com/" textRoundtripDataId="17"/>
                  </a:ext>
                </a:extLst>
              </a:rPr>
              <a:t>May include discussions with CSU and WIC providers in the future</a:t>
            </a:r>
            <a:endParaRPr sz="2100">
              <a:extLst>
                <a:ext uri="http://customooxmlschemas.google.com/">
                  <go:slidesCustomData xmlns:go="http://customooxmlschemas.google.com/" textRoundtripDataId="18"/>
                </a:ext>
              </a:extLst>
            </a:endParaRPr>
          </a:p>
          <a:p>
            <a:pPr indent="0" lvl="0" marL="0" rtl="0" algn="l">
              <a:lnSpc>
                <a:spcPct val="90000"/>
              </a:lnSpc>
              <a:spcBef>
                <a:spcPts val="0"/>
              </a:spcBef>
              <a:spcAft>
                <a:spcPts val="0"/>
              </a:spcAft>
              <a:buNone/>
            </a:pPr>
            <a:r>
              <a:t/>
            </a:r>
            <a:endParaRPr sz="1400">
              <a:extLst>
                <a:ext uri="http://customooxmlschemas.google.com/">
                  <go:slidesCustomData xmlns:go="http://customooxmlschemas.google.com/" textRoundtripDataId="19"/>
                </a:ext>
              </a:extLst>
            </a:endParaRPr>
          </a:p>
          <a:p>
            <a:pPr indent="0" lvl="0" marL="0" rtl="0" algn="l">
              <a:spcBef>
                <a:spcPts val="0"/>
              </a:spcBef>
              <a:spcAft>
                <a:spcPts val="0"/>
              </a:spcAft>
              <a:buClr>
                <a:schemeClr val="dk1"/>
              </a:buClr>
              <a:buSzPts val="1100"/>
              <a:buFont typeface="Arial"/>
              <a:buNone/>
            </a:pPr>
            <a:r>
              <a:rPr lang="en-US" sz="2100">
                <a:extLst>
                  <a:ext uri="http://customooxmlschemas.google.com/">
                    <go:slidesCustomData xmlns:go="http://customooxmlschemas.google.com/" textRoundtripDataId="20"/>
                  </a:ext>
                </a:extLst>
              </a:rPr>
              <a:t>When is it happening? </a:t>
            </a:r>
            <a:endParaRPr sz="2100">
              <a:extLst>
                <a:ext uri="http://customooxmlschemas.google.com/">
                  <go:slidesCustomData xmlns:go="http://customooxmlschemas.google.com/" textRoundtripDataId="21"/>
                </a:ext>
              </a:extLst>
            </a:endParaRPr>
          </a:p>
          <a:p>
            <a:pPr indent="-361950" lvl="0" marL="457200" rtl="0" algn="l">
              <a:spcBef>
                <a:spcPts val="0"/>
              </a:spcBef>
              <a:spcAft>
                <a:spcPts val="0"/>
              </a:spcAft>
              <a:buSzPts val="2100"/>
              <a:buChar char="•"/>
            </a:pPr>
            <a:r>
              <a:rPr lang="en-US" sz="2100">
                <a:extLst>
                  <a:ext uri="http://customooxmlschemas.google.com/">
                    <go:slidesCustomData xmlns:go="http://customooxmlschemas.google.com/" textRoundtripDataId="22"/>
                  </a:ext>
                </a:extLst>
              </a:rPr>
              <a:t>The work is currently underway (</a:t>
            </a:r>
            <a:r>
              <a:rPr lang="en-US" sz="2100" u="sng">
                <a:solidFill>
                  <a:schemeClr val="hlink"/>
                </a:solidFill>
                <a:hlinkClick r:id="rId3"/>
                <a:extLst>
                  <a:ext uri="http://customooxmlschemas.google.com/">
                    <go:slidesCustomData xmlns:go="http://customooxmlschemas.google.com/" textRoundtripDataId="23"/>
                  </a:ext>
                </a:extLst>
              </a:rPr>
              <a:t>cdhs_bharulefeedback@state.co.us</a:t>
            </a:r>
            <a:r>
              <a:rPr lang="en-US" sz="2100">
                <a:extLst>
                  <a:ext uri="http://customooxmlschemas.google.com/">
                    <go:slidesCustomData xmlns:go="http://customooxmlschemas.google.com/" textRoundtripDataId="24"/>
                  </a:ext>
                </a:extLst>
              </a:rPr>
              <a:t>)</a:t>
            </a:r>
            <a:endParaRPr sz="2100">
              <a:extLst>
                <a:ext uri="http://customooxmlschemas.google.com/">
                  <go:slidesCustomData xmlns:go="http://customooxmlschemas.google.com/" textRoundtripDataId="25"/>
                </a:ext>
              </a:extLst>
            </a:endParaRPr>
          </a:p>
          <a:p>
            <a:pPr indent="-361950" lvl="1" marL="914400" rtl="0" algn="l">
              <a:spcBef>
                <a:spcPts val="0"/>
              </a:spcBef>
              <a:spcAft>
                <a:spcPts val="0"/>
              </a:spcAft>
              <a:buSzPts val="2100"/>
              <a:buChar char="⮚"/>
            </a:pPr>
            <a:r>
              <a:rPr lang="en-US" sz="2100">
                <a:extLst>
                  <a:ext uri="http://customooxmlschemas.google.com/">
                    <go:slidesCustomData xmlns:go="http://customooxmlschemas.google.com/" textRoundtripDataId="26"/>
                  </a:ext>
                </a:extLst>
              </a:rPr>
              <a:t>Save the dates: 11/26 and 12/17 from 12:00pm-1:30pm</a:t>
            </a:r>
            <a:endParaRPr sz="2100">
              <a:extLst>
                <a:ext uri="http://customooxmlschemas.google.com/">
                  <go:slidesCustomData xmlns:go="http://customooxmlschemas.google.com/" textRoundtripDataId="27"/>
                </a:ext>
              </a:extLst>
            </a:endParaRPr>
          </a:p>
          <a:p>
            <a:pPr indent="-361950" lvl="1" marL="914400" rtl="0" algn="l">
              <a:spcBef>
                <a:spcPts val="0"/>
              </a:spcBef>
              <a:spcAft>
                <a:spcPts val="0"/>
              </a:spcAft>
              <a:buSzPts val="2100"/>
              <a:buChar char="⮚"/>
            </a:pPr>
            <a:r>
              <a:rPr lang="en-US" sz="2100">
                <a:extLst>
                  <a:ext uri="http://customooxmlschemas.google.com/">
                    <go:slidesCustomData xmlns:go="http://customooxmlschemas.google.com/" textRoundtripDataId="28"/>
                  </a:ext>
                </a:extLst>
              </a:rPr>
              <a:t>Prioritizing WM, residential, crisis system impact</a:t>
            </a:r>
            <a:endParaRPr sz="2100">
              <a:extLst>
                <a:ext uri="http://customooxmlschemas.google.com/">
                  <go:slidesCustomData xmlns:go="http://customooxmlschemas.google.com/" textRoundtripDataId="29"/>
                </a:ext>
              </a:extLst>
            </a:endParaRPr>
          </a:p>
          <a:p>
            <a:pPr indent="-361950" lvl="0" marL="457200" rtl="0" algn="l">
              <a:spcBef>
                <a:spcPts val="0"/>
              </a:spcBef>
              <a:spcAft>
                <a:spcPts val="0"/>
              </a:spcAft>
              <a:buSzPts val="2100"/>
              <a:buChar char="•"/>
            </a:pPr>
            <a:r>
              <a:rPr lang="en-US" sz="2100">
                <a:extLst>
                  <a:ext uri="http://customooxmlschemas.google.com/">
                    <go:slidesCustomData xmlns:go="http://customooxmlschemas.google.com/" textRoundtripDataId="30"/>
                  </a:ext>
                </a:extLst>
              </a:rPr>
              <a:t>Spring 2025: majority of larger stakeholder events</a:t>
            </a:r>
            <a:endParaRPr sz="2100">
              <a:extLst>
                <a:ext uri="http://customooxmlschemas.google.com/">
                  <go:slidesCustomData xmlns:go="http://customooxmlschemas.google.com/" textRoundtripDataId="31"/>
                </a:ext>
              </a:extLst>
            </a:endParaRPr>
          </a:p>
          <a:p>
            <a:pPr indent="-361950" lvl="0" marL="457200" rtl="0" algn="l">
              <a:spcBef>
                <a:spcPts val="0"/>
              </a:spcBef>
              <a:spcAft>
                <a:spcPts val="0"/>
              </a:spcAft>
              <a:buSzPts val="2100"/>
              <a:buChar char="•"/>
            </a:pPr>
            <a:r>
              <a:rPr lang="en-US" sz="2100">
                <a:extLst>
                  <a:ext uri="http://customooxmlschemas.google.com/">
                    <go:slidesCustomData xmlns:go="http://customooxmlschemas.google.com/" textRoundtripDataId="32"/>
                  </a:ext>
                </a:extLst>
              </a:rPr>
              <a:t>Fall 2025: State Board for formal rule promulgation process</a:t>
            </a:r>
            <a:endParaRPr sz="2100">
              <a:extLst>
                <a:ext uri="http://customooxmlschemas.google.com/">
                  <go:slidesCustomData xmlns:go="http://customooxmlschemas.google.com/" textRoundtripDataId="33"/>
                </a:ext>
              </a:extLst>
            </a:endParaRPr>
          </a:p>
          <a:p>
            <a:pPr indent="-361950" lvl="0" marL="457200" rtl="0" algn="l">
              <a:spcBef>
                <a:spcPts val="0"/>
              </a:spcBef>
              <a:spcAft>
                <a:spcPts val="0"/>
              </a:spcAft>
              <a:buSzPts val="2100"/>
              <a:buChar char="•"/>
            </a:pPr>
            <a:r>
              <a:rPr lang="en-US" sz="2100">
                <a:extLst>
                  <a:ext uri="http://customooxmlschemas.google.com/">
                    <go:slidesCustomData xmlns:go="http://customooxmlschemas.google.com/" textRoundtripDataId="34"/>
                  </a:ext>
                </a:extLst>
              </a:rPr>
              <a:t>Anticipated effective date: Jan 1, 2026 with delayed enforcement process</a:t>
            </a:r>
            <a:endParaRPr sz="2100">
              <a:extLst>
                <a:ext uri="http://customooxmlschemas.google.com/">
                  <go:slidesCustomData xmlns:go="http://customooxmlschemas.google.com/" textRoundtripDataId="35"/>
                </a:ext>
              </a:extLst>
            </a:endParaRPr>
          </a:p>
          <a:p>
            <a:pPr indent="-361950" lvl="0" marL="457200" rtl="0" algn="l">
              <a:spcBef>
                <a:spcPts val="0"/>
              </a:spcBef>
              <a:spcAft>
                <a:spcPts val="0"/>
              </a:spcAft>
              <a:buSzPts val="2100"/>
              <a:buChar char="•"/>
            </a:pPr>
            <a:r>
              <a:rPr lang="en-US" sz="2100">
                <a:extLst>
                  <a:ext uri="http://customooxmlschemas.google.com/">
                    <go:slidesCustomData xmlns:go="http://customooxmlschemas.google.com/" textRoundtripDataId="36"/>
                  </a:ext>
                </a:extLst>
              </a:rPr>
              <a:t>Full alignment date: July 1, 2026</a:t>
            </a:r>
            <a:endParaRPr sz="2100"/>
          </a:p>
        </p:txBody>
      </p:sp>
      <p:sp>
        <p:nvSpPr>
          <p:cNvPr id="539" name="Google Shape;539;g2fc6f365e87_0_0"/>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269a825d1b0_0_4"/>
          <p:cNvSpPr txBox="1"/>
          <p:nvPr>
            <p:ph type="ctrTitle"/>
          </p:nvPr>
        </p:nvSpPr>
        <p:spPr>
          <a:xfrm>
            <a:off x="1040524" y="1505698"/>
            <a:ext cx="10110900" cy="270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Trebuchet MS"/>
              <a:buNone/>
            </a:pPr>
            <a:r>
              <a:rPr lang="en-US"/>
              <a:t>BHASO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2f542d585fe_0_6"/>
          <p:cNvSpPr txBox="1"/>
          <p:nvPr>
            <p:ph type="title"/>
          </p:nvPr>
        </p:nvSpPr>
        <p:spPr>
          <a:xfrm>
            <a:off x="838200" y="437985"/>
            <a:ext cx="10515600" cy="960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sz="4700">
                <a:extLst>
                  <a:ext uri="http://customooxmlschemas.google.com/">
                    <go:slidesCustomData xmlns:go="http://customooxmlschemas.google.com/" textRoundtripDataId="37"/>
                  </a:ext>
                </a:extLst>
              </a:rPr>
              <a:t>BHASO</a:t>
            </a:r>
            <a:endParaRPr sz="4700"/>
          </a:p>
        </p:txBody>
      </p:sp>
      <p:sp>
        <p:nvSpPr>
          <p:cNvPr id="551" name="Google Shape;551;g2f542d585fe_0_6"/>
          <p:cNvSpPr txBox="1"/>
          <p:nvPr>
            <p:ph idx="12" type="sldNum"/>
          </p:nvPr>
        </p:nvSpPr>
        <p:spPr>
          <a:xfrm>
            <a:off x="9174126" y="637368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52" name="Google Shape;552;g2f542d585fe_0_6"/>
          <p:cNvPicPr preferRelativeResize="0"/>
          <p:nvPr/>
        </p:nvPicPr>
        <p:blipFill>
          <a:blip r:embed="rId3">
            <a:alphaModFix/>
          </a:blip>
          <a:stretch>
            <a:fillRect/>
          </a:stretch>
        </p:blipFill>
        <p:spPr>
          <a:xfrm>
            <a:off x="2380350" y="1397975"/>
            <a:ext cx="7008251" cy="45615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HA Presentation Theme">
  <a:themeElements>
    <a:clrScheme name="Simple Light">
      <a:dk1>
        <a:srgbClr val="50534C"/>
      </a:dk1>
      <a:lt1>
        <a:srgbClr val="FFFFFF"/>
      </a:lt1>
      <a:dk2>
        <a:srgbClr val="001970"/>
      </a:dk2>
      <a:lt2>
        <a:srgbClr val="EEEEED"/>
      </a:lt2>
      <a:accent1>
        <a:srgbClr val="009ADD"/>
      </a:accent1>
      <a:accent2>
        <a:srgbClr val="B8C11C"/>
      </a:accent2>
      <a:accent3>
        <a:srgbClr val="8FC6E8"/>
      </a:accent3>
      <a:accent4>
        <a:srgbClr val="FFD100"/>
      </a:accent4>
      <a:accent5>
        <a:srgbClr val="007786"/>
      </a:accent5>
      <a:accent6>
        <a:srgbClr val="E56B59"/>
      </a:accent6>
      <a:hlink>
        <a:srgbClr val="43009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Morrissey, Meghan</dc:creator>
</cp:coreProperties>
</file>