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7" r:id="rId1"/>
    <p:sldMasterId id="2147483728" r:id="rId2"/>
    <p:sldMasterId id="2147483732" r:id="rId3"/>
    <p:sldMasterId id="2147483758" r:id="rId4"/>
    <p:sldMasterId id="2147483760" r:id="rId5"/>
  </p:sldMasterIdLst>
  <p:notesMasterIdLst>
    <p:notesMasterId r:id="rId54"/>
  </p:notesMasterIdLst>
  <p:sldIdLst>
    <p:sldId id="331" r:id="rId6"/>
    <p:sldId id="21152" r:id="rId7"/>
    <p:sldId id="21150" r:id="rId8"/>
    <p:sldId id="1144" r:id="rId9"/>
    <p:sldId id="21157" r:id="rId10"/>
    <p:sldId id="1172" r:id="rId11"/>
    <p:sldId id="21155" r:id="rId12"/>
    <p:sldId id="1173" r:id="rId13"/>
    <p:sldId id="1138" r:id="rId14"/>
    <p:sldId id="261" r:id="rId15"/>
    <p:sldId id="265" r:id="rId16"/>
    <p:sldId id="361" r:id="rId17"/>
    <p:sldId id="262" r:id="rId18"/>
    <p:sldId id="271" r:id="rId19"/>
    <p:sldId id="362" r:id="rId20"/>
    <p:sldId id="21158" r:id="rId21"/>
    <p:sldId id="364" r:id="rId22"/>
    <p:sldId id="365" r:id="rId23"/>
    <p:sldId id="21164" r:id="rId24"/>
    <p:sldId id="1152" r:id="rId25"/>
    <p:sldId id="21159" r:id="rId26"/>
    <p:sldId id="21163" r:id="rId27"/>
    <p:sldId id="21161" r:id="rId28"/>
    <p:sldId id="21160" r:id="rId29"/>
    <p:sldId id="1153" r:id="rId30"/>
    <p:sldId id="1148" r:id="rId31"/>
    <p:sldId id="256" r:id="rId32"/>
    <p:sldId id="1149" r:id="rId33"/>
    <p:sldId id="21156" r:id="rId34"/>
    <p:sldId id="1151" r:id="rId35"/>
    <p:sldId id="21153" r:id="rId36"/>
    <p:sldId id="1145" r:id="rId37"/>
    <p:sldId id="1146" r:id="rId38"/>
    <p:sldId id="1154" r:id="rId39"/>
    <p:sldId id="1156" r:id="rId40"/>
    <p:sldId id="1155" r:id="rId41"/>
    <p:sldId id="1157" r:id="rId42"/>
    <p:sldId id="1158" r:id="rId43"/>
    <p:sldId id="1159" r:id="rId44"/>
    <p:sldId id="1160" r:id="rId45"/>
    <p:sldId id="1161" r:id="rId46"/>
    <p:sldId id="1162" r:id="rId47"/>
    <p:sldId id="1169" r:id="rId48"/>
    <p:sldId id="1170" r:id="rId49"/>
    <p:sldId id="1171" r:id="rId50"/>
    <p:sldId id="21154" r:id="rId51"/>
    <p:sldId id="329" r:id="rId52"/>
    <p:sldId id="330" r:id="rId53"/>
  </p:sldIdLst>
  <p:sldSz cx="17340263" cy="9753600"/>
  <p:notesSz cx="7023100" cy="9309100"/>
  <p:embeddedFontLst>
    <p:embeddedFont>
      <p:font typeface="Calibri" panose="020F0502020204030204" pitchFamily="34" charset="0"/>
      <p:regular r:id="rId55"/>
      <p:bold r:id="rId56"/>
      <p:italic r:id="rId57"/>
      <p:boldItalic r:id="rId58"/>
    </p:embeddedFont>
    <p:embeddedFont>
      <p:font typeface="Lato" panose="020F0502020204030203" pitchFamily="34" charset="0"/>
      <p:regular r:id="rId59"/>
      <p:bold r:id="rId60"/>
      <p:italic r:id="rId61"/>
      <p:boldItalic r:id="rId62"/>
    </p:embeddedFont>
    <p:embeddedFont>
      <p:font typeface="Tahoma" panose="020B0604030504040204" pitchFamily="34" charset="0"/>
      <p:regular r:id="rId63"/>
      <p:bold r:id="rId64"/>
    </p:embeddedFont>
    <p:embeddedFont>
      <p:font typeface="Trebuchet MS" panose="020B0603020202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1873" userDrawn="1">
          <p15:clr>
            <a:srgbClr val="A4A3A4"/>
          </p15:clr>
        </p15:guide>
        <p15:guide id="3" orient="horz" pos="307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gpKDBiGekb6KJGUAguWTlizfeV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DFAF3-5E04-0DBC-F9B5-91C3235F38DF}" v="4" dt="2023-10-18T18:35:04.152"/>
    <p1510:client id="{597EB9DD-A5D2-C7D2-25E1-85A47C1BDD96}" v="174" dt="2023-10-17T21:50:09.263"/>
    <p1510:client id="{91EE0D62-B46E-4FCE-AE3F-6130B9039D2A}" v="1464" dt="2023-10-18T19:43:03.084"/>
    <p1510:client id="{9F7EB227-3D74-C91A-83E6-0B4646F60375}" v="210" dt="2023-10-18T17:48:54.218"/>
    <p1510:client id="{C401CF06-2AAA-DAAB-BE01-EE1FDAFC76F2}" v="1" dt="2023-10-17T23:13:40.458"/>
    <p1510:client id="{CCAB00AE-30D2-4489-AFCD-B354D21F40E7}" v="2593" dt="2023-10-18T19:19:49.183"/>
  </p1510:revLst>
</p1510:revInfo>
</file>

<file path=ppt/tableStyles.xml><?xml version="1.0" encoding="utf-8"?>
<a:tblStyleLst xmlns:a="http://schemas.openxmlformats.org/drawingml/2006/main" def="{502D094E-6723-401B-858F-21DD80977097}">
  <a:tblStyle styleId="{502D094E-6723-401B-858F-21DD8097709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B"/>
          </a:solidFill>
        </a:fill>
      </a:tcStyle>
    </a:wholeTbl>
    <a:band1H>
      <a:tcTxStyle/>
      <a:tcStyle>
        <a:tcBdr/>
        <a:fill>
          <a:solidFill>
            <a:srgbClr val="CACBD4"/>
          </a:solidFill>
        </a:fill>
      </a:tcStyle>
    </a:band1H>
    <a:band2H>
      <a:tcTxStyle/>
      <a:tcStyle>
        <a:tcBdr/>
      </a:tcStyle>
    </a:band2H>
    <a:band1V>
      <a:tcTxStyle/>
      <a:tcStyle>
        <a:tcBdr/>
        <a:fill>
          <a:solidFill>
            <a:srgbClr val="CACB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788" y="48"/>
      </p:cViewPr>
      <p:guideLst>
        <p:guide pos="1873"/>
        <p:guide orient="horz" pos="3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ableStyles" Target="tableStyle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Master" Target="slideMasters/slideMaster5.xml"/><Relationship Id="rId61"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font" Target="fonts/font10.fntdata"/><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font" Target="fonts/font13.fntdata"/><Relationship Id="rId103" Type="http://customschemas.google.com/relationships/presentationmetadata" Target="NULL"/><Relationship Id="rId108"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1.fntdata"/><Relationship Id="rId104" Type="http://schemas.openxmlformats.org/officeDocument/2006/relationships/presProps" Target="presProps.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4" name="Google Shape;4;n"/>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lvl1pPr marL="457200" marR="0" lvl="0" indent="-317500" algn="l" rtl="0">
              <a:lnSpc>
                <a:spcPct val="125000"/>
              </a:lnSpc>
              <a:spcBef>
                <a:spcPts val="0"/>
              </a:spcBef>
              <a:spcAft>
                <a:spcPts val="0"/>
              </a:spcAft>
              <a:buClr>
                <a:srgbClr val="272B2C"/>
              </a:buClr>
              <a:buSzPts val="1400"/>
              <a:buFont typeface="Arial"/>
              <a:buChar char="•"/>
              <a:defRPr sz="1400" b="0" i="0" u="none" strike="noStrike" cap="none">
                <a:solidFill>
                  <a:srgbClr val="272B2C"/>
                </a:solidFill>
                <a:latin typeface="Trebuchet MS"/>
                <a:ea typeface="Trebuchet MS"/>
                <a:cs typeface="Trebuchet MS"/>
                <a:sym typeface="Trebuchet MS"/>
              </a:defRPr>
            </a:lvl1pPr>
            <a:lvl2pPr marL="914400" marR="0" lvl="1" indent="-228600" algn="l" rtl="0">
              <a:lnSpc>
                <a:spcPct val="125000"/>
              </a:lnSpc>
              <a:spcBef>
                <a:spcPts val="0"/>
              </a:spcBef>
              <a:spcAft>
                <a:spcPts val="0"/>
              </a:spcAft>
              <a:buSzPts val="1400"/>
              <a:buNone/>
              <a:defRPr sz="1400" b="0" i="0" u="none" strike="noStrike" cap="none">
                <a:solidFill>
                  <a:srgbClr val="000000"/>
                </a:solidFill>
                <a:latin typeface="Tahoma"/>
                <a:ea typeface="Tahoma"/>
                <a:cs typeface="Tahoma"/>
                <a:sym typeface="Tahoma"/>
              </a:defRPr>
            </a:lvl2pPr>
            <a:lvl3pPr marL="1371600" marR="0" lvl="2" indent="-228600" algn="l" rtl="0">
              <a:lnSpc>
                <a:spcPct val="125000"/>
              </a:lnSpc>
              <a:spcBef>
                <a:spcPts val="0"/>
              </a:spcBef>
              <a:spcAft>
                <a:spcPts val="0"/>
              </a:spcAft>
              <a:buSzPts val="1400"/>
              <a:buNone/>
              <a:defRPr sz="1400" b="0" i="0" u="none" strike="noStrike" cap="none">
                <a:solidFill>
                  <a:srgbClr val="000000"/>
                </a:solidFill>
                <a:latin typeface="Tahoma"/>
                <a:ea typeface="Tahoma"/>
                <a:cs typeface="Tahoma"/>
                <a:sym typeface="Tahoma"/>
              </a:defRPr>
            </a:lvl3pPr>
            <a:lvl4pPr marL="1828800" marR="0" lvl="3" indent="-228600" algn="l" rtl="0">
              <a:lnSpc>
                <a:spcPct val="125000"/>
              </a:lnSpc>
              <a:spcBef>
                <a:spcPts val="0"/>
              </a:spcBef>
              <a:spcAft>
                <a:spcPts val="0"/>
              </a:spcAft>
              <a:buSzPts val="1400"/>
              <a:buNone/>
              <a:defRPr sz="1400" b="0" i="0" u="none" strike="noStrike" cap="none">
                <a:solidFill>
                  <a:srgbClr val="000000"/>
                </a:solidFill>
                <a:latin typeface="Tahoma"/>
                <a:ea typeface="Tahoma"/>
                <a:cs typeface="Tahoma"/>
                <a:sym typeface="Tahoma"/>
              </a:defRPr>
            </a:lvl4pPr>
            <a:lvl5pPr marL="2286000" marR="0" lvl="4" indent="-228600" algn="l" rtl="0">
              <a:lnSpc>
                <a:spcPct val="125000"/>
              </a:lnSpc>
              <a:spcBef>
                <a:spcPts val="0"/>
              </a:spcBef>
              <a:spcAft>
                <a:spcPts val="0"/>
              </a:spcAft>
              <a:buSzPts val="1400"/>
              <a:buNone/>
              <a:defRPr sz="1400" b="0" i="0" u="none" strike="noStrike" cap="none">
                <a:solidFill>
                  <a:srgbClr val="000000"/>
                </a:solidFill>
                <a:latin typeface="Tahoma"/>
                <a:ea typeface="Tahoma"/>
                <a:cs typeface="Tahoma"/>
                <a:sym typeface="Tahom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numCol="1"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603976"/>
                </a:solidFill>
                <a:latin typeface="Trebuchet MS"/>
                <a:ea typeface="Trebuchet MS"/>
                <a:cs typeface="Trebuchet MS"/>
                <a:sym typeface="Trebuchet MS"/>
              </a:rPr>
              <a:t>‹#›</a:t>
            </a:fld>
            <a:endParaRPr sz="1200" b="0" i="0" u="none" strike="noStrike" cap="none">
              <a:solidFill>
                <a:srgbClr val="603976"/>
              </a:solidFill>
              <a:latin typeface="Trebuchet MS"/>
              <a:ea typeface="Trebuchet MS"/>
              <a:cs typeface="Trebuchet MS"/>
              <a:sym typeface="Trebuchet MS"/>
            </a:endParaRPr>
          </a:p>
        </p:txBody>
      </p:sp>
      <p:pic>
        <p:nvPicPr>
          <p:cNvPr id="6" name="Google Shape;6;n"/>
          <p:cNvPicPr preferRelativeResize="0"/>
          <p:nvPr/>
        </p:nvPicPr>
        <p:blipFill rotWithShape="1">
          <a:blip r:embed="rId2">
            <a:alphaModFix/>
          </a:blip>
          <a:srcRect/>
          <a:stretch/>
        </p:blipFill>
        <p:spPr>
          <a:xfrm>
            <a:off x="156070" y="8945923"/>
            <a:ext cx="1552475" cy="259282"/>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g.colorado.gov/legislators/rhonda-field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leg.colorado.gov/legislators/junie-joseph" TargetMode="External"/><Relationship Id="rId5" Type="http://schemas.openxmlformats.org/officeDocument/2006/relationships/hyperlink" Target="https://leg.colorado.gov/legislators/regina-english" TargetMode="External"/><Relationship Id="rId4" Type="http://schemas.openxmlformats.org/officeDocument/2006/relationships/hyperlink" Target="https://leg.colorado.gov/legislators/janet-buckne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381000" y="304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258" name="Google Shape;258;p1:notes"/>
          <p:cNvSpPr txBox="1">
            <a:spLocks noGrp="1"/>
          </p:cNvSpPr>
          <p:nvPr>
            <p:ph type="body" idx="1"/>
          </p:nvPr>
        </p:nvSpPr>
        <p:spPr>
          <a:xfrm>
            <a:off x="381000" y="3962400"/>
            <a:ext cx="6096000" cy="4495800"/>
          </a:xfrm>
          <a:prstGeom prst="rect">
            <a:avLst/>
          </a:prstGeom>
          <a:noFill/>
          <a:ln>
            <a:noFill/>
          </a:ln>
        </p:spPr>
        <p:txBody>
          <a:bodyPr spcFirstLastPara="1" wrap="square" lIns="91425" tIns="45700" rIns="91425" bIns="45700" anchor="t" anchorCtr="0">
            <a:noAutofit/>
          </a:bodyPr>
          <a:lstStyle/>
          <a:p>
            <a:pPr marL="374650" lvl="0" indent="-285750" algn="l" rtl="0">
              <a:lnSpc>
                <a:spcPct val="125000"/>
              </a:lnSpc>
              <a:spcBef>
                <a:spcPts val="0"/>
              </a:spcBef>
              <a:spcAft>
                <a:spcPts val="0"/>
              </a:spcAft>
              <a:buClr>
                <a:srgbClr val="272B2C"/>
              </a:buClr>
              <a:buSzPts val="1400"/>
            </a:pPr>
            <a:r>
              <a:rPr lang="en-US"/>
              <a:t>Thanks for joining us!</a:t>
            </a:r>
          </a:p>
          <a:p>
            <a:pPr marL="374650" lvl="0" indent="-285750" algn="l" rtl="0">
              <a:lnSpc>
                <a:spcPct val="125000"/>
              </a:lnSpc>
              <a:spcBef>
                <a:spcPts val="0"/>
              </a:spcBef>
              <a:spcAft>
                <a:spcPts val="0"/>
              </a:spcAft>
              <a:buClr>
                <a:srgbClr val="272B2C"/>
              </a:buClr>
              <a:buSzPts val="1400"/>
            </a:pPr>
            <a:r>
              <a:rPr lang="en-US"/>
              <a:t>Welcome</a:t>
            </a:r>
          </a:p>
          <a:p>
            <a:pPr marL="374650" lvl="0" indent="-285750" algn="l" rtl="0">
              <a:lnSpc>
                <a:spcPct val="125000"/>
              </a:lnSpc>
              <a:spcBef>
                <a:spcPts val="0"/>
              </a:spcBef>
              <a:spcAft>
                <a:spcPts val="0"/>
              </a:spcAft>
              <a:buClr>
                <a:srgbClr val="272B2C"/>
              </a:buClr>
              <a:buSzPts val="1400"/>
            </a:pPr>
            <a:r>
              <a:rPr lang="en-US"/>
              <a:t>Reminders:</a:t>
            </a:r>
          </a:p>
          <a:p>
            <a:pPr marL="831850" lvl="1" indent="-285750" algn="l" rtl="0">
              <a:lnSpc>
                <a:spcPct val="125000"/>
              </a:lnSpc>
              <a:spcBef>
                <a:spcPts val="0"/>
              </a:spcBef>
              <a:spcAft>
                <a:spcPts val="0"/>
              </a:spcAft>
              <a:buClr>
                <a:srgbClr val="272B2C"/>
              </a:buClr>
              <a:buSzPts val="1400"/>
            </a:pPr>
            <a:r>
              <a:rPr lang="en-US"/>
              <a:t>- Spanish Live Interpretation: Linda is here!</a:t>
            </a:r>
          </a:p>
          <a:p>
            <a:pPr marL="831850" lvl="1" indent="-285750" algn="l" rtl="0">
              <a:lnSpc>
                <a:spcPct val="125000"/>
              </a:lnSpc>
              <a:spcBef>
                <a:spcPts val="0"/>
              </a:spcBef>
              <a:spcAft>
                <a:spcPts val="0"/>
              </a:spcAft>
              <a:buClr>
                <a:srgbClr val="272B2C"/>
              </a:buClr>
              <a:buSzPts val="1400"/>
            </a:pPr>
            <a:r>
              <a:rPr lang="en-US"/>
              <a:t>- This meeting will be recorded and posted, slides as well.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c554b34ca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1c554b34ca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WE ARE HERE.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6:notes"/>
          <p:cNvSpPr txBox="1">
            <a:spLocks noGrp="1"/>
          </p:cNvSpPr>
          <p:nvPr>
            <p:ph type="body" idx="1"/>
          </p:nvPr>
        </p:nvSpPr>
        <p:spPr>
          <a:xfrm>
            <a:off x="381000" y="3962400"/>
            <a:ext cx="6096000" cy="4495800"/>
          </a:xfrm>
          <a:prstGeom prst="rect">
            <a:avLst/>
          </a:prstGeom>
          <a:noFill/>
          <a:ln>
            <a:noFill/>
          </a:ln>
        </p:spPr>
        <p:txBody>
          <a:bodyPr spcFirstLastPara="1" wrap="square" lIns="91425" tIns="45700" rIns="91425" bIns="45700" anchor="t" anchorCtr="0">
            <a:noAutofit/>
          </a:bodyPr>
          <a:lstStyle/>
          <a:p>
            <a:pPr lvl="1" indent="-457200">
              <a:buSzPct val="90000"/>
              <a:buFont typeface="Wingdings" panose="05000000000000000000" pitchFamily="2" charset="2"/>
              <a:buChar char="§"/>
            </a:pPr>
            <a:r>
              <a:rPr lang="en-US" sz="3600">
                <a:latin typeface="Trebuchet MS" panose="020B0603020202020204" pitchFamily="34" charset="0"/>
              </a:rPr>
              <a:t>No monthly or annual enrollment fee</a:t>
            </a:r>
          </a:p>
          <a:p>
            <a:pPr lvl="1" indent="-457200">
              <a:buSzPct val="90000"/>
              <a:buFont typeface="Wingdings" panose="05000000000000000000" pitchFamily="2" charset="2"/>
              <a:buChar char="§"/>
            </a:pPr>
            <a:r>
              <a:rPr lang="en-US" sz="3600">
                <a:latin typeface="Trebuchet MS" panose="020B0603020202020204" pitchFamily="34" charset="0"/>
              </a:rPr>
              <a:t>Members pay no or very low co-pay amounts depending on the population</a:t>
            </a:r>
          </a:p>
          <a:p>
            <a:pPr lvl="2" indent="-457200">
              <a:buSzPct val="90000"/>
              <a:buFont typeface="Wingdings" panose="05000000000000000000" pitchFamily="2" charset="2"/>
              <a:buChar char="§"/>
            </a:pPr>
            <a:r>
              <a:rPr lang="en-US" sz="3600">
                <a:latin typeface="Trebuchet MS" panose="020B0603020202020204" pitchFamily="34" charset="0"/>
              </a:rPr>
              <a:t>For example, children, pregnant people, populations who do not pay co-pays</a:t>
            </a:r>
          </a:p>
          <a:p>
            <a:pPr marL="0" lvl="0" indent="0" algn="l" rtl="0">
              <a:lnSpc>
                <a:spcPct val="125000"/>
              </a:lnSpc>
              <a:spcBef>
                <a:spcPts val="0"/>
              </a:spcBef>
              <a:spcAft>
                <a:spcPts val="0"/>
              </a:spcAft>
              <a:buSzPts val="1400"/>
              <a:buNone/>
            </a:pPr>
            <a:endParaRPr/>
          </a:p>
        </p:txBody>
      </p:sp>
      <p:sp>
        <p:nvSpPr>
          <p:cNvPr id="325" name="Google Shape;325;p106:notes"/>
          <p:cNvSpPr>
            <a:spLocks noGrp="1" noRot="1" noChangeAspect="1"/>
          </p:cNvSpPr>
          <p:nvPr>
            <p:ph type="sldImg" idx="2"/>
          </p:nvPr>
        </p:nvSpPr>
        <p:spPr>
          <a:xfrm>
            <a:off x="381000" y="304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6: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522" name="Google Shape;522;p16: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02008cc1c9_1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02008cc1c9_1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Programming/data</a:t>
            </a: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c554b34ca_2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1c554b34ca_2_166:notes"/>
          <p:cNvSpPr txBox="1">
            <a:spLocks noGrp="1"/>
          </p:cNvSpPr>
          <p:nvPr>
            <p:ph type="body" idx="1"/>
          </p:nvPr>
        </p:nvSpPr>
        <p:spPr>
          <a:xfrm>
            <a:off x="410817" y="4904133"/>
            <a:ext cx="6042992" cy="2901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1c554b34ca_2_166:notes"/>
          <p:cNvSpPr txBox="1">
            <a:spLocks noGrp="1"/>
          </p:cNvSpPr>
          <p:nvPr>
            <p:ph type="sldNum" idx="12"/>
          </p:nvPr>
        </p:nvSpPr>
        <p:spPr>
          <a:xfrm>
            <a:off x="3482009" y="8053180"/>
            <a:ext cx="2971800" cy="458787"/>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c554b34ca_2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1c554b34ca_2_199:notes"/>
          <p:cNvSpPr txBox="1">
            <a:spLocks noGrp="1"/>
          </p:cNvSpPr>
          <p:nvPr>
            <p:ph type="body" idx="1"/>
          </p:nvPr>
        </p:nvSpPr>
        <p:spPr>
          <a:xfrm>
            <a:off x="410817" y="4904133"/>
            <a:ext cx="6042992" cy="2901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1c554b34ca_2_199:notes"/>
          <p:cNvSpPr txBox="1">
            <a:spLocks noGrp="1"/>
          </p:cNvSpPr>
          <p:nvPr>
            <p:ph type="sldNum" idx="12"/>
          </p:nvPr>
        </p:nvSpPr>
        <p:spPr>
          <a:xfrm>
            <a:off x="3482009" y="8053180"/>
            <a:ext cx="2971800" cy="458787"/>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928779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1245525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ctr"/>
            <a:br>
              <a:rPr lang="en-US" b="0" i="0">
                <a:solidFill>
                  <a:srgbClr val="808080"/>
                </a:solidFill>
                <a:effectLst/>
                <a:latin typeface="canada-type-gibson"/>
              </a:rPr>
            </a:br>
            <a:r>
              <a:rPr lang="en-US" b="0" i="0" err="1">
                <a:solidFill>
                  <a:srgbClr val="808080"/>
                </a:solidFill>
                <a:effectLst/>
                <a:latin typeface="canada-type-gibson"/>
              </a:rPr>
              <a:t>Senator</a:t>
            </a:r>
            <a:r>
              <a:rPr lang="en-US" b="0" i="0" u="none" strike="noStrike" err="1">
                <a:solidFill>
                  <a:srgbClr val="004376"/>
                </a:solidFill>
                <a:effectLst/>
                <a:latin typeface="freight-text-pro"/>
                <a:hlinkClick r:id="rId3"/>
              </a:rPr>
              <a:t>Rhonda</a:t>
            </a:r>
            <a:r>
              <a:rPr lang="en-US" b="0" i="0" u="none" strike="noStrike">
                <a:solidFill>
                  <a:srgbClr val="004376"/>
                </a:solidFill>
                <a:effectLst/>
                <a:latin typeface="freight-text-pro"/>
                <a:hlinkClick r:id="rId3"/>
              </a:rPr>
              <a:t> Fields</a:t>
            </a:r>
            <a:endParaRPr lang="en-US" b="0" i="0">
              <a:solidFill>
                <a:srgbClr val="282924"/>
              </a:solidFill>
              <a:effectLst/>
              <a:latin typeface="freight-text-pro"/>
            </a:endParaRPr>
          </a:p>
          <a:p>
            <a:pPr algn="l" fontAlgn="ctr"/>
            <a:r>
              <a:rPr lang="en-US" b="0" i="0" err="1">
                <a:solidFill>
                  <a:srgbClr val="808080"/>
                </a:solidFill>
                <a:effectLst/>
                <a:latin typeface="canada-type-gibson"/>
              </a:rPr>
              <a:t>Senator</a:t>
            </a:r>
            <a:r>
              <a:rPr lang="en-US" b="0" i="0" u="none" strike="noStrike" err="1">
                <a:solidFill>
                  <a:srgbClr val="004376"/>
                </a:solidFill>
                <a:effectLst/>
                <a:latin typeface="freight-text-pro"/>
                <a:hlinkClick r:id="rId4"/>
              </a:rPr>
              <a:t>Janet</a:t>
            </a:r>
            <a:r>
              <a:rPr lang="en-US" b="0" i="0" u="none" strike="noStrike">
                <a:solidFill>
                  <a:srgbClr val="004376"/>
                </a:solidFill>
                <a:effectLst/>
                <a:latin typeface="freight-text-pro"/>
                <a:hlinkClick r:id="rId4"/>
              </a:rPr>
              <a:t> Buckner</a:t>
            </a:r>
            <a:endParaRPr lang="en-US" b="0" i="0">
              <a:solidFill>
                <a:srgbClr val="282924"/>
              </a:solidFill>
              <a:effectLst/>
              <a:latin typeface="freight-text-pro"/>
            </a:endParaRPr>
          </a:p>
          <a:p>
            <a:pPr algn="l" fontAlgn="ctr"/>
            <a:r>
              <a:rPr lang="en-US" b="0" i="0" err="1">
                <a:solidFill>
                  <a:srgbClr val="808080"/>
                </a:solidFill>
                <a:effectLst/>
                <a:latin typeface="canada-type-gibson"/>
              </a:rPr>
              <a:t>Representative</a:t>
            </a:r>
            <a:r>
              <a:rPr lang="en-US" b="0" i="0" u="none" strike="noStrike" err="1">
                <a:solidFill>
                  <a:srgbClr val="004376"/>
                </a:solidFill>
                <a:effectLst/>
                <a:latin typeface="freight-text-pro"/>
                <a:hlinkClick r:id="rId5"/>
              </a:rPr>
              <a:t>Regina</a:t>
            </a:r>
            <a:r>
              <a:rPr lang="en-US" b="0" i="0" u="none" strike="noStrike">
                <a:solidFill>
                  <a:srgbClr val="004376"/>
                </a:solidFill>
                <a:effectLst/>
                <a:latin typeface="freight-text-pro"/>
                <a:hlinkClick r:id="rId5"/>
              </a:rPr>
              <a:t> English</a:t>
            </a:r>
            <a:endParaRPr lang="en-US" b="0" i="0">
              <a:solidFill>
                <a:srgbClr val="282924"/>
              </a:solidFill>
              <a:effectLst/>
              <a:latin typeface="freight-text-pro"/>
            </a:endParaRPr>
          </a:p>
          <a:p>
            <a:pPr algn="l" fontAlgn="ctr"/>
            <a:r>
              <a:rPr lang="en-US" b="0" i="0" err="1">
                <a:solidFill>
                  <a:srgbClr val="808080"/>
                </a:solidFill>
                <a:effectLst/>
                <a:latin typeface="canada-type-gibson"/>
              </a:rPr>
              <a:t>Representative</a:t>
            </a:r>
            <a:r>
              <a:rPr lang="en-US" b="0" i="0" u="none" strike="noStrike" err="1">
                <a:solidFill>
                  <a:srgbClr val="004376"/>
                </a:solidFill>
                <a:effectLst/>
                <a:latin typeface="freight-text-pro"/>
                <a:hlinkClick r:id="rId6"/>
              </a:rPr>
              <a:t>Junie</a:t>
            </a:r>
            <a:r>
              <a:rPr lang="en-US" b="0" i="0" u="none" strike="noStrike">
                <a:solidFill>
                  <a:srgbClr val="004376"/>
                </a:solidFill>
                <a:effectLst/>
                <a:latin typeface="freight-text-pro"/>
                <a:hlinkClick r:id="rId6"/>
              </a:rPr>
              <a:t> Joseph</a:t>
            </a:r>
            <a:endParaRPr lang="en-US" b="0" i="0">
              <a:solidFill>
                <a:srgbClr val="282924"/>
              </a:solidFill>
              <a:effectLst/>
              <a:latin typeface="freight-text-pro"/>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603976"/>
                </a:solidFill>
                <a:latin typeface="Trebuchet MS"/>
                <a:ea typeface="Trebuchet MS"/>
                <a:cs typeface="Trebuchet MS"/>
                <a:sym typeface="Trebuchet MS"/>
              </a:rPr>
              <a:t>21</a:t>
            </a:fld>
            <a:endParaRPr lang="en-US" sz="1200" b="0" i="0" u="none" strike="noStrike" cap="none">
              <a:solidFill>
                <a:srgbClr val="603976"/>
              </a:solidFill>
              <a:latin typeface="Trebuchet MS"/>
              <a:ea typeface="Trebuchet MS"/>
              <a:cs typeface="Trebuchet MS"/>
              <a:sym typeface="Trebuchet MS"/>
            </a:endParaRPr>
          </a:p>
        </p:txBody>
      </p:sp>
    </p:spTree>
    <p:extLst>
      <p:ext uri="{BB962C8B-B14F-4D97-AF65-F5344CB8AC3E}">
        <p14:creationId xmlns:p14="http://schemas.microsoft.com/office/powerpoint/2010/main" val="233295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44" lvl="1" indent="-457223">
              <a:buClr>
                <a:srgbClr val="5C6670"/>
              </a:buClr>
              <a:buSzPts val="3200"/>
              <a:buFont typeface="Arial" panose="020B0604020202020204" pitchFamily="34" charset="0"/>
              <a:buChar char="•"/>
            </a:pPr>
            <a:r>
              <a:rPr lang="en-US" sz="3200" b="1">
                <a:solidFill>
                  <a:schemeClr val="tx1"/>
                </a:solidFill>
                <a:latin typeface="Trebuchet MS" panose="020B0603020202020204" pitchFamily="34" charset="0"/>
              </a:rPr>
              <a:t>Doula Hub:</a:t>
            </a:r>
          </a:p>
          <a:p>
            <a:pPr marL="1346267" lvl="2" indent="-457223">
              <a:buClr>
                <a:srgbClr val="5C6670"/>
              </a:buClr>
              <a:buSzPts val="3200"/>
              <a:buFont typeface="Arial" panose="020B0604020202020204" pitchFamily="34" charset="0"/>
              <a:buChar char="•"/>
            </a:pPr>
            <a:r>
              <a:rPr lang="en-US" sz="3200">
                <a:solidFill>
                  <a:schemeClr val="tx1"/>
                </a:solidFill>
                <a:latin typeface="Trebuchet MS" panose="020B0603020202020204" pitchFamily="34" charset="0"/>
              </a:rPr>
              <a:t>A place for existing doulas to access on-demand trainings and resources on how to obtain an NPI, enroll in Medicaid and bill for services</a:t>
            </a:r>
          </a:p>
          <a:p>
            <a:pPr marL="1346267" lvl="2" indent="-457223">
              <a:buClr>
                <a:srgbClr val="5C6670"/>
              </a:buClr>
              <a:buSzPts val="3200"/>
              <a:buFont typeface="Arial" panose="020B0604020202020204" pitchFamily="34" charset="0"/>
              <a:buChar char="•"/>
            </a:pPr>
            <a:r>
              <a:rPr lang="en-US" sz="3200">
                <a:solidFill>
                  <a:schemeClr val="tx1"/>
                </a:solidFill>
                <a:latin typeface="Trebuchet MS" panose="020B0603020202020204" pitchFamily="34" charset="0"/>
              </a:rPr>
              <a:t>Training opportunities available on topics including (but not limited to) “Continuing cultural competence, providing care coordination and connection to community resources, and helping members receive their prenatal and postpartum care.</a:t>
            </a:r>
          </a:p>
          <a:p>
            <a:pPr marL="1346267" lvl="2" indent="-457223">
              <a:buClr>
                <a:srgbClr val="5C6670"/>
              </a:buClr>
              <a:buSzPts val="3200"/>
              <a:buFont typeface="Arial" panose="020B0604020202020204" pitchFamily="34" charset="0"/>
              <a:buChar char="•"/>
            </a:pPr>
            <a:r>
              <a:rPr lang="en-US" sz="3200">
                <a:solidFill>
                  <a:schemeClr val="tx1"/>
                </a:solidFill>
                <a:latin typeface="Trebuchet MS" panose="020B0603020202020204" pitchFamily="34" charset="0"/>
              </a:rPr>
              <a:t>An ongoing supportive doula community infrastructure to support doula retention that includes mentorship and group meetups for doulas to share best practices and process vicarious trauma from attending births</a:t>
            </a:r>
          </a:p>
          <a:p>
            <a:pPr marL="1346267" lvl="2" indent="-457223">
              <a:buClr>
                <a:srgbClr val="5C6670"/>
              </a:buClr>
              <a:buSzPts val="3200"/>
              <a:buFont typeface="Arial" panose="020B0604020202020204" pitchFamily="34" charset="0"/>
              <a:buChar char="•"/>
            </a:pPr>
            <a:r>
              <a:rPr lang="en-US" sz="3200">
                <a:solidFill>
                  <a:schemeClr val="tx1"/>
                </a:solidFill>
                <a:latin typeface="Trebuchet MS" panose="020B0603020202020204" pitchFamily="34" charset="0"/>
              </a:rPr>
              <a:t>A Medicaid enrolled doula provider list for members to find and contact doulas serving Medicaid members in their area</a:t>
            </a:r>
          </a:p>
          <a:p>
            <a:pPr marL="1346267" lvl="2" indent="-457223">
              <a:buClr>
                <a:srgbClr val="5C6670"/>
              </a:buClr>
              <a:buSzPts val="3200"/>
              <a:buFont typeface="Arial" panose="020B0604020202020204" pitchFamily="34" charset="0"/>
              <a:buChar char="•"/>
            </a:pPr>
            <a:r>
              <a:rPr lang="en-US" sz="3200">
                <a:solidFill>
                  <a:schemeClr val="tx1"/>
                </a:solidFill>
                <a:latin typeface="Trebuchet MS" panose="020B0603020202020204" pitchFamily="34" charset="0"/>
              </a:rPr>
              <a:t>Member facing materials on doula services, benefits and eligibility</a:t>
            </a:r>
          </a:p>
          <a:p>
            <a:pPr marL="1346267" lvl="2" indent="-457223">
              <a:buClr>
                <a:srgbClr val="5C6670"/>
              </a:buClr>
              <a:buSzPts val="3200"/>
              <a:buFont typeface="Arial" panose="020B0604020202020204" pitchFamily="34" charset="0"/>
              <a:buChar char="•"/>
            </a:pPr>
            <a:r>
              <a:rPr lang="en-US" sz="3200">
                <a:solidFill>
                  <a:schemeClr val="tx1"/>
                </a:solidFill>
                <a:latin typeface="Trebuchet MS" panose="020B0603020202020204" pitchFamily="34" charset="0"/>
              </a:rPr>
              <a:t>Translation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603976"/>
                </a:solidFill>
                <a:latin typeface="Trebuchet MS"/>
                <a:ea typeface="Trebuchet MS"/>
                <a:cs typeface="Trebuchet MS"/>
                <a:sym typeface="Trebuchet MS"/>
              </a:rPr>
              <a:t>22</a:t>
            </a:fld>
            <a:endParaRPr lang="en-US" sz="1200" b="0" i="0" u="none" strike="noStrike" cap="none">
              <a:solidFill>
                <a:srgbClr val="603976"/>
              </a:solidFill>
              <a:latin typeface="Trebuchet MS"/>
              <a:ea typeface="Trebuchet MS"/>
              <a:cs typeface="Trebuchet MS"/>
              <a:sym typeface="Trebuchet MS"/>
            </a:endParaRPr>
          </a:p>
        </p:txBody>
      </p:sp>
    </p:spTree>
    <p:extLst>
      <p:ext uri="{BB962C8B-B14F-4D97-AF65-F5344CB8AC3E}">
        <p14:creationId xmlns:p14="http://schemas.microsoft.com/office/powerpoint/2010/main" val="283533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0956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603976"/>
                </a:solidFill>
                <a:latin typeface="Trebuchet MS"/>
                <a:ea typeface="Trebuchet MS"/>
                <a:cs typeface="Trebuchet MS"/>
                <a:sym typeface="Trebuchet MS"/>
              </a:rPr>
              <a:t>2</a:t>
            </a:fld>
            <a:endParaRPr lang="en-US" sz="1200" b="0" i="0" u="none" strike="noStrike" cap="none">
              <a:solidFill>
                <a:srgbClr val="603976"/>
              </a:solidFill>
              <a:latin typeface="Trebuchet MS"/>
              <a:ea typeface="Trebuchet MS"/>
              <a:cs typeface="Trebuchet MS"/>
              <a:sym typeface="Trebuchet MS"/>
            </a:endParaRPr>
          </a:p>
        </p:txBody>
      </p:sp>
    </p:spTree>
    <p:extLst>
      <p:ext uri="{BB962C8B-B14F-4D97-AF65-F5344CB8AC3E}">
        <p14:creationId xmlns:p14="http://schemas.microsoft.com/office/powerpoint/2010/main" val="317132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685834" lvl="1" indent="-254013">
              <a:buClr>
                <a:srgbClr val="5C6670"/>
              </a:buClr>
              <a:buSzPts val="3200"/>
            </a:pPr>
            <a:endParaRPr lang="en-US" sz="3200">
              <a:solidFill>
                <a:srgbClr val="5C6670"/>
              </a:solidFill>
              <a:latin typeface="Trebuchet MS"/>
              <a:ea typeface="Trebuchet MS"/>
              <a:cs typeface="Trebuchet MS"/>
              <a:sym typeface="Trebuchet MS"/>
            </a:endParaRPr>
          </a:p>
          <a:p>
            <a:pPr marL="228611" lvl="1"/>
            <a:r>
              <a:rPr lang="en-US" sz="3000">
                <a:solidFill>
                  <a:srgbClr val="5C6670"/>
                </a:solidFill>
                <a:latin typeface="Lato"/>
                <a:ea typeface="Lato"/>
                <a:cs typeface="Lato"/>
                <a:sym typeface="Lato"/>
              </a:rPr>
              <a:t> </a:t>
            </a:r>
          </a:p>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529639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4168905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322775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r>
              <a:rPr lang="en-US"/>
              <a:t>…</a:t>
            </a:r>
            <a:endParaRPr/>
          </a:p>
        </p:txBody>
      </p:sp>
    </p:spTree>
    <p:extLst>
      <p:ext uri="{BB962C8B-B14F-4D97-AF65-F5344CB8AC3E}">
        <p14:creationId xmlns:p14="http://schemas.microsoft.com/office/powerpoint/2010/main" val="2241174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3ed23dd465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3ed23dd465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walk through this above</a:t>
            </a:r>
            <a:endParaRPr/>
          </a:p>
        </p:txBody>
      </p:sp>
    </p:spTree>
    <p:extLst>
      <p:ext uri="{BB962C8B-B14F-4D97-AF65-F5344CB8AC3E}">
        <p14:creationId xmlns:p14="http://schemas.microsoft.com/office/powerpoint/2010/main" val="2835604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193580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3577447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2817519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1594559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167943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0956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603976"/>
                </a:solidFill>
                <a:latin typeface="Trebuchet MS"/>
                <a:ea typeface="Trebuchet MS"/>
                <a:cs typeface="Trebuchet MS"/>
                <a:sym typeface="Trebuchet MS"/>
              </a:rPr>
              <a:t>3</a:t>
            </a:fld>
            <a:endParaRPr lang="en-US" sz="1200" b="0" i="0" u="none" strike="noStrike" cap="none">
              <a:solidFill>
                <a:srgbClr val="603976"/>
              </a:solidFill>
              <a:latin typeface="Trebuchet MS"/>
              <a:ea typeface="Trebuchet MS"/>
              <a:cs typeface="Trebuchet MS"/>
              <a:sym typeface="Trebuchet MS"/>
            </a:endParaRPr>
          </a:p>
        </p:txBody>
      </p:sp>
    </p:spTree>
    <p:extLst>
      <p:ext uri="{BB962C8B-B14F-4D97-AF65-F5344CB8AC3E}">
        <p14:creationId xmlns:p14="http://schemas.microsoft.com/office/powerpoint/2010/main" val="1096796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2135474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917" name="Google Shape;917;p5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3361340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54050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3080037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382797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1080863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4169276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r>
              <a:rPr lang="en-US"/>
              <a:t>288 Fiscal Note: https://leg.colorado.gov/sites/default/files/documents/2023A/bills/fn/2023a_sb288_f1.pdf</a:t>
            </a:r>
            <a:endParaRPr/>
          </a:p>
        </p:txBody>
      </p:sp>
    </p:spTree>
    <p:extLst>
      <p:ext uri="{BB962C8B-B14F-4D97-AF65-F5344CB8AC3E}">
        <p14:creationId xmlns:p14="http://schemas.microsoft.com/office/powerpoint/2010/main" val="3841889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654485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33927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 doula benefit and how we got here</a:t>
            </a:r>
          </a:p>
          <a:p>
            <a:r>
              <a:rPr lang="en-US"/>
              <a:t>The dept will receive feedback from the community on stakeholder logistics </a:t>
            </a:r>
            <a:r>
              <a:rPr lang="en-US" err="1"/>
              <a:t>etc</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603976"/>
                </a:solidFill>
                <a:latin typeface="Trebuchet MS"/>
                <a:ea typeface="Trebuchet MS"/>
                <a:cs typeface="Trebuchet MS"/>
                <a:sym typeface="Trebuchet MS"/>
              </a:rPr>
              <a:t>4</a:t>
            </a:fld>
            <a:endParaRPr lang="en-US" sz="1200" b="0" i="0" u="none" strike="noStrike" cap="none">
              <a:solidFill>
                <a:srgbClr val="603976"/>
              </a:solidFill>
              <a:latin typeface="Trebuchet MS"/>
              <a:ea typeface="Trebuchet MS"/>
              <a:cs typeface="Trebuchet MS"/>
              <a:sym typeface="Trebuchet MS"/>
            </a:endParaRPr>
          </a:p>
        </p:txBody>
      </p:sp>
    </p:spTree>
    <p:extLst>
      <p:ext uri="{BB962C8B-B14F-4D97-AF65-F5344CB8AC3E}">
        <p14:creationId xmlns:p14="http://schemas.microsoft.com/office/powerpoint/2010/main" val="1410932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r>
              <a:rPr lang="en-US"/>
              <a:t>Lots of next steps! </a:t>
            </a:r>
          </a:p>
        </p:txBody>
      </p:sp>
    </p:spTree>
    <p:extLst>
      <p:ext uri="{BB962C8B-B14F-4D97-AF65-F5344CB8AC3E}">
        <p14:creationId xmlns:p14="http://schemas.microsoft.com/office/powerpoint/2010/main" val="2683468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r>
              <a:rPr lang="en-US"/>
              <a:t>Reimbursement Form Link: https://forms.gle/wwhE9C2ptW3pEaeu6</a:t>
            </a:r>
          </a:p>
        </p:txBody>
      </p:sp>
    </p:spTree>
    <p:extLst>
      <p:ext uri="{BB962C8B-B14F-4D97-AF65-F5344CB8AC3E}">
        <p14:creationId xmlns:p14="http://schemas.microsoft.com/office/powerpoint/2010/main" val="1482560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1053" name="Google Shape;1053;p7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76: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1059" name="Google Shape;1059;p76: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 diversity of voices who are showing up to the table who are excited with great perspectives.</a:t>
            </a:r>
          </a:p>
          <a:p>
            <a:r>
              <a:rPr lang="en-US"/>
              <a:t>Celebrate the exciting place.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603976"/>
                </a:solidFill>
                <a:latin typeface="Trebuchet MS"/>
                <a:ea typeface="Trebuchet MS"/>
                <a:cs typeface="Trebuchet MS"/>
                <a:sym typeface="Trebuchet MS"/>
              </a:rPr>
              <a:t>6</a:t>
            </a:fld>
            <a:endParaRPr lang="en-US" sz="1200" b="0" i="0" u="none" strike="noStrike" cap="none">
              <a:solidFill>
                <a:srgbClr val="603976"/>
              </a:solidFill>
              <a:latin typeface="Trebuchet MS"/>
              <a:ea typeface="Trebuchet MS"/>
              <a:cs typeface="Trebuchet MS"/>
              <a:sym typeface="Trebuchet MS"/>
            </a:endParaRPr>
          </a:p>
        </p:txBody>
      </p:sp>
    </p:spTree>
    <p:extLst>
      <p:ext uri="{BB962C8B-B14F-4D97-AF65-F5344CB8AC3E}">
        <p14:creationId xmlns:p14="http://schemas.microsoft.com/office/powerpoint/2010/main" val="390480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5: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646" name="Google Shape;646;p25: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Tree>
    <p:extLst>
      <p:ext uri="{BB962C8B-B14F-4D97-AF65-F5344CB8AC3E}">
        <p14:creationId xmlns:p14="http://schemas.microsoft.com/office/powerpoint/2010/main" val="359631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381000" y="304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188" name="Google Shape;188;p3:notes"/>
          <p:cNvSpPr txBox="1">
            <a:spLocks noGrp="1"/>
          </p:cNvSpPr>
          <p:nvPr>
            <p:ph type="body" idx="1"/>
          </p:nvPr>
        </p:nvSpPr>
        <p:spPr>
          <a:xfrm>
            <a:off x="381000" y="3962400"/>
            <a:ext cx="6096000" cy="4495800"/>
          </a:xfrm>
          <a:prstGeom prst="rect">
            <a:avLst/>
          </a:prstGeom>
          <a:noFill/>
          <a:ln>
            <a:noFill/>
          </a:ln>
        </p:spPr>
        <p:txBody>
          <a:bodyPr spcFirstLastPara="1" wrap="square" lIns="91425" tIns="45700" rIns="91425" bIns="45700" anchor="t" anchorCtr="0">
            <a:noAutofit/>
          </a:bodyPr>
          <a:lstStyle/>
          <a:p>
            <a:pPr marL="374650" lvl="0" indent="-285750" algn="l" rtl="0">
              <a:lnSpc>
                <a:spcPct val="125000"/>
              </a:lnSpc>
              <a:spcBef>
                <a:spcPts val="0"/>
              </a:spcBef>
              <a:spcAft>
                <a:spcPts val="0"/>
              </a:spcAft>
              <a:buClr>
                <a:srgbClr val="272B2C"/>
              </a:buClr>
              <a:buSzPts val="1400"/>
            </a:pPr>
            <a:r>
              <a:rPr lang="en-US" sz="1000"/>
              <a:t>For our Members</a:t>
            </a:r>
          </a:p>
          <a:p>
            <a:pPr marL="374650" lvl="0" indent="-285750" algn="l" rtl="0">
              <a:lnSpc>
                <a:spcPct val="125000"/>
              </a:lnSpc>
              <a:spcBef>
                <a:spcPts val="0"/>
              </a:spcBef>
              <a:spcAft>
                <a:spcPts val="0"/>
              </a:spcAft>
              <a:buClr>
                <a:srgbClr val="272B2C"/>
              </a:buClr>
              <a:buSzPts val="1400"/>
            </a:pPr>
            <a:r>
              <a:rPr lang="en-US" sz="1000"/>
              <a:t>For our Providers</a:t>
            </a:r>
          </a:p>
          <a:p>
            <a:pPr marL="374650" lvl="0" indent="-285750" algn="l" rtl="0">
              <a:lnSpc>
                <a:spcPct val="125000"/>
              </a:lnSpc>
              <a:spcBef>
                <a:spcPts val="0"/>
              </a:spcBef>
              <a:spcAft>
                <a:spcPts val="0"/>
              </a:spcAft>
              <a:buClr>
                <a:srgbClr val="272B2C"/>
              </a:buClr>
              <a:buSzPts val="1400"/>
            </a:pPr>
            <a:r>
              <a:rPr lang="en-US" sz="1000"/>
              <a:t>For our Stakeholders</a:t>
            </a:r>
            <a:endParaRPr sz="1000"/>
          </a:p>
        </p:txBody>
      </p:sp>
      <p:sp>
        <p:nvSpPr>
          <p:cNvPr id="189" name="Google Shape;1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03976"/>
              </a:buClr>
              <a:buSzPts val="1200"/>
              <a:buFont typeface="Trebuchet MS"/>
              <a:buNone/>
            </a:pPr>
            <a:fld id="{00000000-1234-1234-1234-123412341234}" type="slidenum">
              <a:rPr lang="en-US" sz="1200" b="0" i="0" u="none" strike="noStrike" cap="none">
                <a:solidFill>
                  <a:srgbClr val="603976"/>
                </a:solidFill>
                <a:latin typeface="Trebuchet MS"/>
                <a:ea typeface="Trebuchet MS"/>
                <a:cs typeface="Trebuchet MS"/>
                <a:sym typeface="Trebuchet MS"/>
              </a:rPr>
              <a:t>9</a:t>
            </a:fld>
            <a:endParaRPr sz="1200" b="0" i="0" u="none" strike="noStrike" cap="none">
              <a:solidFill>
                <a:srgbClr val="603976"/>
              </a:solidFill>
              <a:latin typeface="Trebuchet MS"/>
              <a:ea typeface="Trebuchet MS"/>
              <a:cs typeface="Trebuchet MS"/>
              <a:sym typeface="Trebuchet MS"/>
            </a:endParaRPr>
          </a:p>
        </p:txBody>
      </p:sp>
    </p:spTree>
    <p:extLst>
      <p:ext uri="{BB962C8B-B14F-4D97-AF65-F5344CB8AC3E}">
        <p14:creationId xmlns:p14="http://schemas.microsoft.com/office/powerpoint/2010/main" val="180118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0:notes"/>
          <p:cNvSpPr>
            <a:spLocks noGrp="1" noRot="1" noChangeAspect="1"/>
          </p:cNvSpPr>
          <p:nvPr>
            <p:ph type="sldImg" idx="2"/>
          </p:nvPr>
        </p:nvSpPr>
        <p:spPr>
          <a:xfrm>
            <a:off x="409575" y="309563"/>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chemeClr val="lt1"/>
            </a:solidFill>
            <a:prstDash val="solid"/>
            <a:round/>
            <a:headEnd type="none" w="sm" len="sm"/>
            <a:tailEnd type="none" w="sm" len="sm"/>
          </a:ln>
        </p:spPr>
      </p:sp>
      <p:sp>
        <p:nvSpPr>
          <p:cNvPr id="454" name="Google Shape;454;p10:notes"/>
          <p:cNvSpPr txBox="1">
            <a:spLocks noGrp="1"/>
          </p:cNvSpPr>
          <p:nvPr>
            <p:ph type="body" idx="1"/>
          </p:nvPr>
        </p:nvSpPr>
        <p:spPr>
          <a:xfrm>
            <a:off x="390172" y="4033943"/>
            <a:ext cx="6242756" cy="4576974"/>
          </a:xfrm>
          <a:prstGeom prst="rect">
            <a:avLst/>
          </a:prstGeom>
          <a:noFill/>
          <a:ln>
            <a:noFill/>
          </a:ln>
        </p:spPr>
        <p:txBody>
          <a:bodyPr spcFirstLastPara="1" wrap="square" lIns="93300" tIns="46650" rIns="93300" bIns="46650" numCol="1" anchor="t" anchorCtr="0">
            <a:noAutofit/>
          </a:bodyPr>
          <a:lstStyle/>
          <a:p>
            <a:pPr marL="174625" lvl="0" indent="-85725" algn="l" rtl="0">
              <a:lnSpc>
                <a:spcPct val="125000"/>
              </a:lnSpc>
              <a:spcBef>
                <a:spcPts val="0"/>
              </a:spcBef>
              <a:spcAft>
                <a:spcPts val="0"/>
              </a:spcAft>
              <a:buClr>
                <a:srgbClr val="272B2C"/>
              </a:buClr>
              <a:buSzPts val="1400"/>
              <a:buNone/>
            </a:pPr>
            <a:endParaRPr/>
          </a:p>
        </p:txBody>
      </p:sp>
      <p:sp>
        <p:nvSpPr>
          <p:cNvPr id="455" name="Google Shape;455;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numCol="1"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0.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2.sv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88"/>
          <p:cNvSpPr txBox="1">
            <a:spLocks noGrp="1"/>
          </p:cNvSpPr>
          <p:nvPr>
            <p:ph type="ctrTitle"/>
          </p:nvPr>
        </p:nvSpPr>
        <p:spPr>
          <a:xfrm>
            <a:off x="1479905" y="2007746"/>
            <a:ext cx="14380459" cy="1408307"/>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lt1"/>
              </a:buClr>
              <a:buSzPts val="6827"/>
              <a:buFont typeface="Trebuchet MS"/>
              <a:buNone/>
              <a:defRPr sz="68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8"/>
          <p:cNvSpPr txBox="1">
            <a:spLocks noGrp="1"/>
          </p:cNvSpPr>
          <p:nvPr>
            <p:ph type="subTitle" idx="1"/>
          </p:nvPr>
        </p:nvSpPr>
        <p:spPr>
          <a:xfrm>
            <a:off x="2167533" y="3541286"/>
            <a:ext cx="13005197" cy="1050644"/>
          </a:xfrm>
          <a:prstGeom prst="rect">
            <a:avLst/>
          </a:prstGeom>
          <a:noFill/>
          <a:ln>
            <a:noFill/>
          </a:ln>
        </p:spPr>
        <p:txBody>
          <a:bodyPr spcFirstLastPara="1" wrap="square" lIns="91425" tIns="45700" rIns="91425" bIns="45700" numCol="1" anchor="ctr" anchorCtr="0">
            <a:noAutofit/>
          </a:bodyPr>
          <a:lstStyle>
            <a:lvl1pPr marR="0" lvl="0" algn="ctr" rtl="0">
              <a:lnSpc>
                <a:spcPct val="90000"/>
              </a:lnSpc>
              <a:spcBef>
                <a:spcPts val="1067"/>
              </a:spcBef>
              <a:spcAft>
                <a:spcPts val="0"/>
              </a:spcAft>
              <a:buClr>
                <a:schemeClr val="lt1"/>
              </a:buClr>
              <a:buSzPts val="5281"/>
              <a:buFont typeface="Arial"/>
              <a:buNone/>
              <a:defRPr sz="5282" b="1" i="0" u="none" strike="noStrike" cap="none">
                <a:solidFill>
                  <a:schemeClr val="lt1"/>
                </a:solidFill>
                <a:latin typeface="Trebuchet MS"/>
                <a:ea typeface="Trebuchet MS"/>
                <a:cs typeface="Trebuchet MS"/>
                <a:sym typeface="Trebuchet MS"/>
              </a:defRPr>
            </a:lvl1pPr>
            <a:lvl2pPr marR="0" lvl="1" algn="ctr" rtl="0">
              <a:lnSpc>
                <a:spcPct val="90000"/>
              </a:lnSpc>
              <a:spcBef>
                <a:spcPts val="533"/>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2pPr>
            <a:lvl3pPr marR="0" lvl="2" algn="ctr" rtl="0">
              <a:lnSpc>
                <a:spcPct val="90000"/>
              </a:lnSpc>
              <a:spcBef>
                <a:spcPts val="533"/>
              </a:spcBef>
              <a:spcAft>
                <a:spcPts val="0"/>
              </a:spcAft>
              <a:buClr>
                <a:schemeClr val="lt1"/>
              </a:buClr>
              <a:buSzPts val="1920"/>
              <a:buFont typeface="Arial"/>
              <a:buNone/>
              <a:defRPr sz="1920" b="0" i="0" u="none" strike="noStrike" cap="none">
                <a:solidFill>
                  <a:schemeClr val="lt1"/>
                </a:solidFill>
                <a:latin typeface="Calibri"/>
                <a:ea typeface="Calibri"/>
                <a:cs typeface="Calibri"/>
                <a:sym typeface="Calibri"/>
              </a:defRPr>
            </a:lvl3pPr>
            <a:lvl4pPr marR="0" lvl="3" algn="ctr" rtl="0">
              <a:lnSpc>
                <a:spcPct val="90000"/>
              </a:lnSpc>
              <a:spcBef>
                <a:spcPts val="533"/>
              </a:spcBef>
              <a:spcAft>
                <a:spcPts val="0"/>
              </a:spcAft>
              <a:buClr>
                <a:schemeClr val="lt1"/>
              </a:buClr>
              <a:buSzPts val="1707"/>
              <a:buFont typeface="Arial"/>
              <a:buNone/>
              <a:defRPr sz="1707" b="0" i="0" u="none" strike="noStrike" cap="none">
                <a:solidFill>
                  <a:schemeClr val="lt1"/>
                </a:solidFill>
                <a:latin typeface="Calibri"/>
                <a:ea typeface="Calibri"/>
                <a:cs typeface="Calibri"/>
                <a:sym typeface="Calibri"/>
              </a:defRPr>
            </a:lvl4pPr>
            <a:lvl5pPr marR="0" lvl="4" algn="ctr" rtl="0">
              <a:lnSpc>
                <a:spcPct val="90000"/>
              </a:lnSpc>
              <a:spcBef>
                <a:spcPts val="533"/>
              </a:spcBef>
              <a:spcAft>
                <a:spcPts val="0"/>
              </a:spcAft>
              <a:buClr>
                <a:schemeClr val="lt1"/>
              </a:buClr>
              <a:buSzPts val="1707"/>
              <a:buFont typeface="Arial"/>
              <a:buNone/>
              <a:defRPr sz="1707" b="0" i="0" u="none" strike="noStrike" cap="none">
                <a:solidFill>
                  <a:schemeClr val="lt1"/>
                </a:solidFill>
                <a:latin typeface="Calibri"/>
                <a:ea typeface="Calibri"/>
                <a:cs typeface="Calibri"/>
                <a:sym typeface="Calibri"/>
              </a:defRPr>
            </a:lvl5pPr>
            <a:lvl6pPr marR="0" lvl="5" algn="ctr" rtl="0">
              <a:lnSpc>
                <a:spcPct val="90000"/>
              </a:lnSpc>
              <a:spcBef>
                <a:spcPts val="533"/>
              </a:spcBef>
              <a:spcAft>
                <a:spcPts val="0"/>
              </a:spcAft>
              <a:buClr>
                <a:schemeClr val="lt1"/>
              </a:buClr>
              <a:buSzPts val="1707"/>
              <a:buFont typeface="Arial"/>
              <a:buNone/>
              <a:defRPr sz="1707" b="0" i="0" u="none" strike="noStrike" cap="none">
                <a:solidFill>
                  <a:schemeClr val="lt1"/>
                </a:solidFill>
                <a:latin typeface="Calibri"/>
                <a:ea typeface="Calibri"/>
                <a:cs typeface="Calibri"/>
                <a:sym typeface="Calibri"/>
              </a:defRPr>
            </a:lvl6pPr>
            <a:lvl7pPr marR="0" lvl="6" algn="ctr" rtl="0">
              <a:lnSpc>
                <a:spcPct val="90000"/>
              </a:lnSpc>
              <a:spcBef>
                <a:spcPts val="533"/>
              </a:spcBef>
              <a:spcAft>
                <a:spcPts val="0"/>
              </a:spcAft>
              <a:buClr>
                <a:schemeClr val="lt1"/>
              </a:buClr>
              <a:buSzPts val="1707"/>
              <a:buFont typeface="Arial"/>
              <a:buNone/>
              <a:defRPr sz="1707" b="0" i="0" u="none" strike="noStrike" cap="none">
                <a:solidFill>
                  <a:schemeClr val="lt1"/>
                </a:solidFill>
                <a:latin typeface="Calibri"/>
                <a:ea typeface="Calibri"/>
                <a:cs typeface="Calibri"/>
                <a:sym typeface="Calibri"/>
              </a:defRPr>
            </a:lvl7pPr>
            <a:lvl8pPr marR="0" lvl="7" algn="ctr" rtl="0">
              <a:lnSpc>
                <a:spcPct val="90000"/>
              </a:lnSpc>
              <a:spcBef>
                <a:spcPts val="533"/>
              </a:spcBef>
              <a:spcAft>
                <a:spcPts val="0"/>
              </a:spcAft>
              <a:buClr>
                <a:schemeClr val="lt1"/>
              </a:buClr>
              <a:buSzPts val="1707"/>
              <a:buFont typeface="Arial"/>
              <a:buNone/>
              <a:defRPr sz="1707" b="0" i="0" u="none" strike="noStrike" cap="none">
                <a:solidFill>
                  <a:schemeClr val="lt1"/>
                </a:solidFill>
                <a:latin typeface="Calibri"/>
                <a:ea typeface="Calibri"/>
                <a:cs typeface="Calibri"/>
                <a:sym typeface="Calibri"/>
              </a:defRPr>
            </a:lvl8pPr>
            <a:lvl9pPr marR="0" lvl="8" algn="ctr" rtl="0">
              <a:lnSpc>
                <a:spcPct val="90000"/>
              </a:lnSpc>
              <a:spcBef>
                <a:spcPts val="533"/>
              </a:spcBef>
              <a:spcAft>
                <a:spcPts val="0"/>
              </a:spcAft>
              <a:buClr>
                <a:schemeClr val="lt1"/>
              </a:buClr>
              <a:buSzPts val="1707"/>
              <a:buFont typeface="Arial"/>
              <a:buNone/>
              <a:defRPr sz="1707" b="0" i="0" u="none" strike="noStrike" cap="none">
                <a:solidFill>
                  <a:schemeClr val="lt1"/>
                </a:solidFill>
                <a:latin typeface="Calibri"/>
                <a:ea typeface="Calibri"/>
                <a:cs typeface="Calibri"/>
                <a:sym typeface="Calibri"/>
              </a:defRPr>
            </a:lvl9pPr>
          </a:lstStyle>
          <a:p>
            <a:endParaRPr/>
          </a:p>
        </p:txBody>
      </p:sp>
      <p:sp>
        <p:nvSpPr>
          <p:cNvPr id="20" name="Google Shape;20;p88"/>
          <p:cNvSpPr txBox="1">
            <a:spLocks noGrp="1"/>
          </p:cNvSpPr>
          <p:nvPr>
            <p:ph type="dt" idx="10"/>
          </p:nvPr>
        </p:nvSpPr>
        <p:spPr>
          <a:xfrm>
            <a:off x="6719352" y="6993863"/>
            <a:ext cx="3901559" cy="519289"/>
          </a:xfrm>
          <a:prstGeom prst="rect">
            <a:avLst/>
          </a:prstGeom>
          <a:noFill/>
          <a:ln>
            <a:noFill/>
          </a:ln>
        </p:spPr>
        <p:txBody>
          <a:bodyPr spcFirstLastPara="1" wrap="square" lIns="91425" tIns="45700" rIns="91425" bIns="45700" numCol="1"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8"/>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22" name="Google Shape;22;p88"/>
          <p:cNvSpPr txBox="1">
            <a:spLocks noGrp="1"/>
          </p:cNvSpPr>
          <p:nvPr>
            <p:ph type="body" idx="2"/>
          </p:nvPr>
        </p:nvSpPr>
        <p:spPr>
          <a:xfrm>
            <a:off x="2722021" y="5100891"/>
            <a:ext cx="11896226" cy="1300480"/>
          </a:xfrm>
          <a:prstGeom prst="rect">
            <a:avLst/>
          </a:prstGeom>
          <a:noFill/>
          <a:ln>
            <a:noFill/>
          </a:ln>
        </p:spPr>
        <p:txBody>
          <a:bodyPr spcFirstLastPara="1" wrap="square" lIns="91425" tIns="45700" rIns="91425" bIns="45700" numCol="1" anchor="ctr" anchorCtr="0">
            <a:noAutofit/>
          </a:bodyPr>
          <a:lstStyle>
            <a:lvl1pPr marL="457223" marR="0" lvl="0" indent="-228611" algn="ctr" rtl="0">
              <a:lnSpc>
                <a:spcPct val="90000"/>
              </a:lnSpc>
              <a:spcBef>
                <a:spcPts val="1067"/>
              </a:spcBef>
              <a:spcAft>
                <a:spcPts val="0"/>
              </a:spcAft>
              <a:buClr>
                <a:schemeClr val="lt1"/>
              </a:buClr>
              <a:buSzPts val="3520"/>
              <a:buFont typeface="Arial"/>
              <a:buNone/>
              <a:defRPr sz="3520" b="0" i="0" u="none" strike="noStrike" cap="none">
                <a:solidFill>
                  <a:schemeClr val="lt1"/>
                </a:solidFill>
                <a:latin typeface="Trebuchet MS"/>
                <a:ea typeface="Trebuchet MS"/>
                <a:cs typeface="Trebuchet MS"/>
                <a:sym typeface="Trebuchet MS"/>
              </a:defRPr>
            </a:lvl1pPr>
            <a:lvl2pPr marL="914446" marR="0" lvl="1" indent="-228611" algn="ctr" rtl="0">
              <a:lnSpc>
                <a:spcPct val="90000"/>
              </a:lnSpc>
              <a:spcBef>
                <a:spcPts val="533"/>
              </a:spcBef>
              <a:spcAft>
                <a:spcPts val="0"/>
              </a:spcAft>
              <a:buClr>
                <a:schemeClr val="lt1"/>
              </a:buClr>
              <a:buSzPts val="2133"/>
              <a:buFont typeface="Arial"/>
              <a:buNone/>
              <a:defRPr sz="2133" b="0" i="0" u="none" strike="noStrike" cap="none">
                <a:solidFill>
                  <a:schemeClr val="lt1"/>
                </a:solidFill>
                <a:latin typeface="Trebuchet MS"/>
                <a:ea typeface="Trebuchet MS"/>
                <a:cs typeface="Trebuchet MS"/>
                <a:sym typeface="Trebuchet MS"/>
              </a:defRPr>
            </a:lvl2pPr>
            <a:lvl3pPr marL="1371669" marR="0" lvl="2" indent="-228611" algn="ctr" rtl="0">
              <a:lnSpc>
                <a:spcPct val="90000"/>
              </a:lnSpc>
              <a:spcBef>
                <a:spcPts val="533"/>
              </a:spcBef>
              <a:spcAft>
                <a:spcPts val="0"/>
              </a:spcAft>
              <a:buClr>
                <a:schemeClr val="lt1"/>
              </a:buClr>
              <a:buSzPts val="2133"/>
              <a:buFont typeface="Arial"/>
              <a:buNone/>
              <a:defRPr sz="2133" b="0" i="0" u="none" strike="noStrike" cap="none">
                <a:solidFill>
                  <a:schemeClr val="lt1"/>
                </a:solidFill>
                <a:latin typeface="Trebuchet MS"/>
                <a:ea typeface="Trebuchet MS"/>
                <a:cs typeface="Trebuchet MS"/>
                <a:sym typeface="Trebuchet MS"/>
              </a:defRPr>
            </a:lvl3pPr>
            <a:lvl4pPr marL="1828891" marR="0" lvl="3" indent="-228611" algn="ctr" rtl="0">
              <a:lnSpc>
                <a:spcPct val="90000"/>
              </a:lnSpc>
              <a:spcBef>
                <a:spcPts val="533"/>
              </a:spcBef>
              <a:spcAft>
                <a:spcPts val="0"/>
              </a:spcAft>
              <a:buClr>
                <a:schemeClr val="lt1"/>
              </a:buClr>
              <a:buSzPts val="2133"/>
              <a:buFont typeface="Arial"/>
              <a:buNone/>
              <a:defRPr sz="2133" b="0" i="0" u="none" strike="noStrike" cap="none">
                <a:solidFill>
                  <a:schemeClr val="lt1"/>
                </a:solidFill>
                <a:latin typeface="Trebuchet MS"/>
                <a:ea typeface="Trebuchet MS"/>
                <a:cs typeface="Trebuchet MS"/>
                <a:sym typeface="Trebuchet MS"/>
              </a:defRPr>
            </a:lvl4pPr>
            <a:lvl5pPr marL="2286114" marR="0" lvl="4" indent="-228611" algn="ctr" rtl="0">
              <a:lnSpc>
                <a:spcPct val="90000"/>
              </a:lnSpc>
              <a:spcBef>
                <a:spcPts val="533"/>
              </a:spcBef>
              <a:spcAft>
                <a:spcPts val="0"/>
              </a:spcAft>
              <a:buClr>
                <a:schemeClr val="lt1"/>
              </a:buClr>
              <a:buSzPts val="2133"/>
              <a:buFont typeface="Arial"/>
              <a:buNone/>
              <a:defRPr sz="2133" b="0" i="0" u="none" strike="noStrike" cap="none">
                <a:solidFill>
                  <a:schemeClr val="lt1"/>
                </a:solidFill>
                <a:latin typeface="Trebuchet MS"/>
                <a:ea typeface="Trebuchet MS"/>
                <a:cs typeface="Trebuchet MS"/>
                <a:sym typeface="Trebuchet MS"/>
              </a:defRPr>
            </a:lvl5pPr>
            <a:lvl6pPr marL="2743337" marR="0" lvl="5"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58"/>
        <p:cNvGrpSpPr/>
        <p:nvPr/>
      </p:nvGrpSpPr>
      <p:grpSpPr>
        <a:xfrm>
          <a:off x="0" y="0"/>
          <a:ext cx="0" cy="0"/>
          <a:chOff x="0" y="0"/>
          <a:chExt cx="0" cy="0"/>
        </a:xfrm>
      </p:grpSpPr>
      <p:sp>
        <p:nvSpPr>
          <p:cNvPr id="59" name="Google Shape;59;p98"/>
          <p:cNvSpPr txBox="1">
            <a:spLocks noGrp="1"/>
          </p:cNvSpPr>
          <p:nvPr>
            <p:ph type="title"/>
          </p:nvPr>
        </p:nvSpPr>
        <p:spPr>
          <a:xfrm>
            <a:off x="846693" y="3015379"/>
            <a:ext cx="15646878" cy="2312987"/>
          </a:xfrm>
          <a:prstGeom prst="rect">
            <a:avLst/>
          </a:prstGeom>
          <a:noFill/>
          <a:ln>
            <a:noFill/>
          </a:ln>
        </p:spPr>
        <p:txBody>
          <a:bodyPr spcFirstLastPara="1" wrap="square" lIns="0" tIns="0" rIns="0" bIns="0" numCol="1" anchor="ctr" anchorCtr="0">
            <a:noAutofit/>
          </a:bodyPr>
          <a:lstStyle>
            <a:lvl1pPr lvl="0" algn="ctr">
              <a:lnSpc>
                <a:spcPct val="90000"/>
              </a:lnSpc>
              <a:spcBef>
                <a:spcPts val="0"/>
              </a:spcBef>
              <a:spcAft>
                <a:spcPts val="0"/>
              </a:spcAft>
              <a:buClr>
                <a:schemeClr val="lt1"/>
              </a:buClr>
              <a:buSzPts val="7201"/>
              <a:buFont typeface="Trebuchet MS"/>
              <a:buNone/>
              <a:defRPr sz="72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8"/>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ebuchet-White Content Slide">
  <p:cSld name="Trebuchet-White Content Slide">
    <p:spTree>
      <p:nvGrpSpPr>
        <p:cNvPr id="1" name="Shape 72"/>
        <p:cNvGrpSpPr/>
        <p:nvPr/>
      </p:nvGrpSpPr>
      <p:grpSpPr>
        <a:xfrm>
          <a:off x="0" y="0"/>
          <a:ext cx="0" cy="0"/>
          <a:chOff x="0" y="0"/>
          <a:chExt cx="0" cy="0"/>
        </a:xfrm>
      </p:grpSpPr>
      <p:sp>
        <p:nvSpPr>
          <p:cNvPr id="73" name="Google Shape;73;p81"/>
          <p:cNvSpPr txBox="1">
            <a:spLocks noGrp="1"/>
          </p:cNvSpPr>
          <p:nvPr>
            <p:ph type="title"/>
          </p:nvPr>
        </p:nvSpPr>
        <p:spPr>
          <a:xfrm>
            <a:off x="1191722" y="914400"/>
            <a:ext cx="14956824" cy="1156322"/>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dk1"/>
              </a:buClr>
              <a:buSzPts val="6000"/>
              <a:buFont typeface="Trebuchet MS"/>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1"/>
          <p:cNvSpPr txBox="1">
            <a:spLocks noGrp="1"/>
          </p:cNvSpPr>
          <p:nvPr>
            <p:ph type="body" idx="1"/>
          </p:nvPr>
        </p:nvSpPr>
        <p:spPr>
          <a:xfrm>
            <a:off x="1191722" y="2438400"/>
            <a:ext cx="14956824" cy="6022848"/>
          </a:xfrm>
          <a:prstGeom prst="rect">
            <a:avLst/>
          </a:prstGeom>
          <a:noFill/>
          <a:ln>
            <a:noFill/>
          </a:ln>
        </p:spPr>
        <p:txBody>
          <a:bodyPr spcFirstLastPara="1" wrap="square" lIns="91425" tIns="45700" rIns="91425" bIns="45700" numCol="1" anchor="t" anchorCtr="0">
            <a:noAutofit/>
          </a:bodyPr>
          <a:lstStyle>
            <a:lvl1pPr marL="457223" marR="0" lvl="0" indent="-457223" algn="l" rtl="0">
              <a:lnSpc>
                <a:spcPct val="90000"/>
              </a:lnSpc>
              <a:spcBef>
                <a:spcPts val="768"/>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46" marR="0" lvl="1" indent="-381019" algn="l" rtl="0">
              <a:lnSpc>
                <a:spcPct val="90000"/>
              </a:lnSpc>
              <a:spcBef>
                <a:spcPts val="768"/>
              </a:spcBef>
              <a:spcAft>
                <a:spcPts val="0"/>
              </a:spcAft>
              <a:buClr>
                <a:schemeClr val="dk1"/>
              </a:buClr>
              <a:buSzPts val="2400"/>
              <a:buFont typeface="Noto Sans Symbols"/>
              <a:buChar char="⮚"/>
              <a:defRPr sz="3200" b="0" i="0" u="none" strike="noStrike" cap="none">
                <a:solidFill>
                  <a:schemeClr val="dk1"/>
                </a:solidFill>
                <a:latin typeface="Calibri"/>
                <a:ea typeface="Calibri"/>
                <a:cs typeface="Calibri"/>
                <a:sym typeface="Calibri"/>
              </a:defRPr>
            </a:lvl2pPr>
            <a:lvl3pPr marL="1371669" marR="0" lvl="2" indent="-361969" algn="l" rtl="0">
              <a:lnSpc>
                <a:spcPct val="90000"/>
              </a:lnSpc>
              <a:spcBef>
                <a:spcPts val="768"/>
              </a:spcBef>
              <a:spcAft>
                <a:spcPts val="0"/>
              </a:spcAft>
              <a:buClr>
                <a:schemeClr val="dk1"/>
              </a:buClr>
              <a:buSzPts val="2100"/>
              <a:buFont typeface="Noto Sans Symbols"/>
              <a:buChar char="▪"/>
              <a:defRPr sz="2800" b="0" i="0" u="none" strike="noStrike" cap="none">
                <a:solidFill>
                  <a:schemeClr val="dk1"/>
                </a:solidFill>
                <a:latin typeface="Calibri"/>
                <a:ea typeface="Calibri"/>
                <a:cs typeface="Calibri"/>
                <a:sym typeface="Calibri"/>
              </a:defRPr>
            </a:lvl3pPr>
            <a:lvl4pPr marL="1828891" marR="0" lvl="3" indent="-381019" algn="l" rtl="0">
              <a:lnSpc>
                <a:spcPct val="90000"/>
              </a:lnSpc>
              <a:spcBef>
                <a:spcPts val="768"/>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114" marR="0" lvl="4" indent="-355618" algn="l" rtl="0">
              <a:lnSpc>
                <a:spcPct val="90000"/>
              </a:lnSpc>
              <a:spcBef>
                <a:spcPts val="768"/>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75" name="Google Shape;75;p81"/>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Blank Layout - White">
  <p:cSld name="Full Blank Layout - White">
    <p:spTree>
      <p:nvGrpSpPr>
        <p:cNvPr id="1" name="Shape 76"/>
        <p:cNvGrpSpPr/>
        <p:nvPr/>
      </p:nvGrpSpPr>
      <p:grpSpPr>
        <a:xfrm>
          <a:off x="0" y="0"/>
          <a:ext cx="0" cy="0"/>
          <a:chOff x="0" y="0"/>
          <a:chExt cx="0" cy="0"/>
        </a:xfrm>
      </p:grpSpPr>
      <p:sp>
        <p:nvSpPr>
          <p:cNvPr id="77" name="Google Shape;77;p82" descr="&quot;&quot;"/>
          <p:cNvSpPr/>
          <p:nvPr/>
        </p:nvSpPr>
        <p:spPr>
          <a:xfrm>
            <a:off x="0" y="8621711"/>
            <a:ext cx="17361938" cy="1143000"/>
          </a:xfrm>
          <a:prstGeom prst="rect">
            <a:avLst/>
          </a:prstGeom>
          <a:solidFill>
            <a:schemeClr val="lt1"/>
          </a:solidFill>
          <a:ln>
            <a:noFill/>
          </a:ln>
        </p:spPr>
        <p:txBody>
          <a:bodyPr spcFirstLastPara="1" wrap="square" lIns="50800" tIns="50800" rIns="50800" bIns="50800" numCol="1" anchor="ctr" anchorCtr="0">
            <a:noAutofit/>
          </a:bodyPr>
          <a:lstStyle/>
          <a:p>
            <a:pPr marL="228611" marR="0" lvl="0" indent="0" algn="l" rtl="0">
              <a:lnSpc>
                <a:spcPct val="100000"/>
              </a:lnSpc>
              <a:spcBef>
                <a:spcPts val="0"/>
              </a:spcBef>
              <a:spcAft>
                <a:spcPts val="0"/>
              </a:spcAft>
              <a:buClr>
                <a:srgbClr val="5C6670"/>
              </a:buClr>
              <a:buSzPts val="1800"/>
              <a:buFont typeface="Trebuchet MS"/>
              <a:buNone/>
            </a:pPr>
            <a:endParaRPr sz="1800" b="0" i="0" u="none" strike="noStrike" cap="none">
              <a:solidFill>
                <a:srgbClr val="5C6670"/>
              </a:solidFill>
              <a:latin typeface="Trebuchet MS"/>
              <a:ea typeface="Trebuchet MS"/>
              <a:cs typeface="Trebuchet MS"/>
              <a:sym typeface="Trebuchet MS"/>
            </a:endParaRPr>
          </a:p>
        </p:txBody>
      </p:sp>
      <p:sp>
        <p:nvSpPr>
          <p:cNvPr id="78" name="Google Shape;78;p82"/>
          <p:cNvSpPr txBox="1">
            <a:spLocks noGrp="1"/>
          </p:cNvSpPr>
          <p:nvPr>
            <p:ph type="title"/>
          </p:nvPr>
        </p:nvSpPr>
        <p:spPr>
          <a:xfrm>
            <a:off x="1191722" y="229565"/>
            <a:ext cx="14956824" cy="1156322"/>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dk1"/>
              </a:buClr>
              <a:buSzPts val="6000"/>
              <a:buFont typeface="Trebuchet MS"/>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82"/>
          <p:cNvSpPr txBox="1">
            <a:spLocks noGrp="1"/>
          </p:cNvSpPr>
          <p:nvPr>
            <p:ph type="body" idx="1"/>
          </p:nvPr>
        </p:nvSpPr>
        <p:spPr>
          <a:xfrm>
            <a:off x="1191720" y="1764792"/>
            <a:ext cx="7010614" cy="5224498"/>
          </a:xfrm>
          <a:prstGeom prst="rect">
            <a:avLst/>
          </a:prstGeom>
          <a:noFill/>
          <a:ln>
            <a:noFill/>
          </a:ln>
        </p:spPr>
        <p:txBody>
          <a:bodyPr spcFirstLastPara="1" wrap="square" lIns="91425" tIns="45700" rIns="91425" bIns="45700" numCol="1" anchor="t" anchorCtr="0">
            <a:noAutofit/>
          </a:bodyPr>
          <a:lstStyle>
            <a:lvl1pPr marL="457223" marR="0" lvl="0" indent="-457223" algn="l" rtl="0">
              <a:lnSpc>
                <a:spcPct val="90000"/>
              </a:lnSpc>
              <a:spcBef>
                <a:spcPts val="1067"/>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46" marR="0" lvl="1" indent="-431822" algn="l" rtl="0">
              <a:lnSpc>
                <a:spcPct val="90000"/>
              </a:lnSpc>
              <a:spcBef>
                <a:spcPts val="533"/>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69" marR="0" lvl="2" indent="-406420" algn="l" rtl="0">
              <a:lnSpc>
                <a:spcPct val="90000"/>
              </a:lnSpc>
              <a:spcBef>
                <a:spcPts val="533"/>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91" marR="0" lvl="3" indent="-381019" algn="l" rtl="0">
              <a:lnSpc>
                <a:spcPct val="90000"/>
              </a:lnSpc>
              <a:spcBef>
                <a:spcPts val="533"/>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80" name="Google Shape;80;p82"/>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sz="1280">
                <a:solidFill>
                  <a:schemeClr val="dk1"/>
                </a:solidFill>
                <a:latin typeface="Trebuchet MS"/>
                <a:ea typeface="Trebuchet MS"/>
                <a:cs typeface="Trebuchet MS"/>
                <a:sym typeface="Trebuchet MS"/>
              </a:defRPr>
            </a:lvl1pPr>
            <a:lvl2pPr marL="0" lvl="1" indent="0" algn="r">
              <a:spcBef>
                <a:spcPts val="0"/>
              </a:spcBef>
              <a:spcAft>
                <a:spcPts val="0"/>
              </a:spcAft>
              <a:buNone/>
              <a:defRPr sz="1280">
                <a:solidFill>
                  <a:schemeClr val="dk1"/>
                </a:solidFill>
                <a:latin typeface="Trebuchet MS"/>
                <a:ea typeface="Trebuchet MS"/>
                <a:cs typeface="Trebuchet MS"/>
                <a:sym typeface="Trebuchet MS"/>
              </a:defRPr>
            </a:lvl2pPr>
            <a:lvl3pPr marL="0" lvl="2" indent="0" algn="r">
              <a:spcBef>
                <a:spcPts val="0"/>
              </a:spcBef>
              <a:spcAft>
                <a:spcPts val="0"/>
              </a:spcAft>
              <a:buNone/>
              <a:defRPr sz="1280">
                <a:solidFill>
                  <a:schemeClr val="dk1"/>
                </a:solidFill>
                <a:latin typeface="Trebuchet MS"/>
                <a:ea typeface="Trebuchet MS"/>
                <a:cs typeface="Trebuchet MS"/>
                <a:sym typeface="Trebuchet MS"/>
              </a:defRPr>
            </a:lvl3pPr>
            <a:lvl4pPr marL="0" lvl="3" indent="0" algn="r">
              <a:spcBef>
                <a:spcPts val="0"/>
              </a:spcBef>
              <a:spcAft>
                <a:spcPts val="0"/>
              </a:spcAft>
              <a:buNone/>
              <a:defRPr sz="1280">
                <a:solidFill>
                  <a:schemeClr val="dk1"/>
                </a:solidFill>
                <a:latin typeface="Trebuchet MS"/>
                <a:ea typeface="Trebuchet MS"/>
                <a:cs typeface="Trebuchet MS"/>
                <a:sym typeface="Trebuchet MS"/>
              </a:defRPr>
            </a:lvl4pPr>
            <a:lvl5pPr marL="0" lvl="4" indent="0" algn="r">
              <a:spcBef>
                <a:spcPts val="0"/>
              </a:spcBef>
              <a:spcAft>
                <a:spcPts val="0"/>
              </a:spcAft>
              <a:buNone/>
              <a:defRPr sz="1280">
                <a:solidFill>
                  <a:schemeClr val="dk1"/>
                </a:solidFill>
                <a:latin typeface="Trebuchet MS"/>
                <a:ea typeface="Trebuchet MS"/>
                <a:cs typeface="Trebuchet MS"/>
                <a:sym typeface="Trebuchet MS"/>
              </a:defRPr>
            </a:lvl5pPr>
            <a:lvl6pPr marL="0" lvl="5" indent="0" algn="r">
              <a:spcBef>
                <a:spcPts val="0"/>
              </a:spcBef>
              <a:spcAft>
                <a:spcPts val="0"/>
              </a:spcAft>
              <a:buNone/>
              <a:defRPr sz="1280">
                <a:solidFill>
                  <a:schemeClr val="dk1"/>
                </a:solidFill>
                <a:latin typeface="Trebuchet MS"/>
                <a:ea typeface="Trebuchet MS"/>
                <a:cs typeface="Trebuchet MS"/>
                <a:sym typeface="Trebuchet MS"/>
              </a:defRPr>
            </a:lvl6pPr>
            <a:lvl7pPr marL="0" lvl="6" indent="0" algn="r">
              <a:spcBef>
                <a:spcPts val="0"/>
              </a:spcBef>
              <a:spcAft>
                <a:spcPts val="0"/>
              </a:spcAft>
              <a:buNone/>
              <a:defRPr sz="1280">
                <a:solidFill>
                  <a:schemeClr val="dk1"/>
                </a:solidFill>
                <a:latin typeface="Trebuchet MS"/>
                <a:ea typeface="Trebuchet MS"/>
                <a:cs typeface="Trebuchet MS"/>
                <a:sym typeface="Trebuchet MS"/>
              </a:defRPr>
            </a:lvl7pPr>
            <a:lvl8pPr marL="0" lvl="7" indent="0" algn="r">
              <a:spcBef>
                <a:spcPts val="0"/>
              </a:spcBef>
              <a:spcAft>
                <a:spcPts val="0"/>
              </a:spcAft>
              <a:buNone/>
              <a:defRPr sz="1280">
                <a:solidFill>
                  <a:schemeClr val="dk1"/>
                </a:solidFill>
                <a:latin typeface="Trebuchet MS"/>
                <a:ea typeface="Trebuchet MS"/>
                <a:cs typeface="Trebuchet MS"/>
                <a:sym typeface="Trebuchet MS"/>
              </a:defRPr>
            </a:lvl8pPr>
            <a:lvl9pPr marL="0" lvl="8" indent="0" algn="r">
              <a:spcBef>
                <a:spcPts val="0"/>
              </a:spcBef>
              <a:spcAft>
                <a:spcPts val="0"/>
              </a:spcAft>
              <a:buNone/>
              <a:defRPr sz="1280">
                <a:solidFill>
                  <a:schemeClr val="dk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ebuchet-White-Graphics and Content">
  <p:cSld name="Trebuchet-White-Graphics and Content">
    <p:spTree>
      <p:nvGrpSpPr>
        <p:cNvPr id="1" name="Shape 81"/>
        <p:cNvGrpSpPr/>
        <p:nvPr/>
      </p:nvGrpSpPr>
      <p:grpSpPr>
        <a:xfrm>
          <a:off x="0" y="0"/>
          <a:ext cx="0" cy="0"/>
          <a:chOff x="0" y="0"/>
          <a:chExt cx="0" cy="0"/>
        </a:xfrm>
      </p:grpSpPr>
      <p:sp>
        <p:nvSpPr>
          <p:cNvPr id="82" name="Google Shape;82;p83"/>
          <p:cNvSpPr txBox="1">
            <a:spLocks noGrp="1"/>
          </p:cNvSpPr>
          <p:nvPr>
            <p:ph type="body" idx="1"/>
          </p:nvPr>
        </p:nvSpPr>
        <p:spPr>
          <a:xfrm>
            <a:off x="1194852" y="914400"/>
            <a:ext cx="14960041" cy="1161288"/>
          </a:xfrm>
          <a:prstGeom prst="rect">
            <a:avLst/>
          </a:prstGeom>
          <a:noFill/>
          <a:ln>
            <a:noFill/>
          </a:ln>
        </p:spPr>
        <p:txBody>
          <a:bodyPr spcFirstLastPara="1" wrap="square" lIns="91425" tIns="45700" rIns="91425" bIns="45700" numCol="1" anchor="ctr" anchorCtr="0">
            <a:normAutofit/>
          </a:bodyPr>
          <a:lstStyle>
            <a:lvl1pPr marL="457223" marR="0" lvl="0" indent="-609630" algn="l" rtl="0">
              <a:lnSpc>
                <a:spcPct val="90000"/>
              </a:lnSpc>
              <a:spcBef>
                <a:spcPts val="1067"/>
              </a:spcBef>
              <a:spcAft>
                <a:spcPts val="0"/>
              </a:spcAft>
              <a:buClr>
                <a:schemeClr val="dk1"/>
              </a:buClr>
              <a:buSzPts val="6000"/>
              <a:buFont typeface="Arial"/>
              <a:buChar char="•"/>
              <a:defRPr sz="6000" b="1" i="1" u="none" strike="noStrike" cap="none">
                <a:solidFill>
                  <a:schemeClr val="dk1"/>
                </a:solidFill>
                <a:latin typeface="Calibri"/>
                <a:ea typeface="Calibri"/>
                <a:cs typeface="Calibri"/>
                <a:sym typeface="Calibri"/>
              </a:defRPr>
            </a:lvl1pPr>
            <a:lvl2pPr marL="914446" marR="0" lvl="1"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Calibri"/>
                <a:ea typeface="Calibri"/>
                <a:cs typeface="Calibri"/>
                <a:sym typeface="Calibri"/>
              </a:defRPr>
            </a:lvl2pPr>
            <a:lvl3pPr marL="1371669" marR="0" lvl="2" indent="-364064" algn="l" rtl="0">
              <a:lnSpc>
                <a:spcPct val="90000"/>
              </a:lnSpc>
              <a:spcBef>
                <a:spcPts val="533"/>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3pPr>
            <a:lvl4pPr marL="1828891" marR="0" lvl="3" indent="-350536"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83" name="Google Shape;83;p83"/>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84" name="Google Shape;84;p83"/>
          <p:cNvSpPr txBox="1">
            <a:spLocks noGrp="1"/>
          </p:cNvSpPr>
          <p:nvPr>
            <p:ph type="body" idx="2"/>
          </p:nvPr>
        </p:nvSpPr>
        <p:spPr>
          <a:xfrm>
            <a:off x="1011967" y="2441448"/>
            <a:ext cx="4913526" cy="5184648"/>
          </a:xfrm>
          <a:prstGeom prst="rect">
            <a:avLst/>
          </a:prstGeom>
          <a:noFill/>
          <a:ln w="19050" cap="flat" cmpd="sng">
            <a:solidFill>
              <a:schemeClr val="dk1"/>
            </a:solidFill>
            <a:prstDash val="solid"/>
            <a:round/>
            <a:headEnd type="none" w="sm" len="sm"/>
            <a:tailEnd type="none" w="sm" len="sm"/>
          </a:ln>
          <a:effectLst>
            <a:reflection stA="52000" endA="300" endPos="35000" sy="-100000" algn="bl" rotWithShape="0"/>
          </a:effectLst>
        </p:spPr>
        <p:txBody>
          <a:bodyPr spcFirstLastPara="1" wrap="square" lIns="91425" tIns="45700" rIns="91425" bIns="45700" numCol="1" anchor="t" anchorCtr="0">
            <a:noAutofit/>
          </a:bodyPr>
          <a:lstStyle>
            <a:lvl1pPr marL="457223" marR="0" lvl="0" indent="-418296" algn="l" rtl="0">
              <a:lnSpc>
                <a:spcPct val="90000"/>
              </a:lnSpc>
              <a:spcBef>
                <a:spcPts val="1067"/>
              </a:spcBef>
              <a:spcAft>
                <a:spcPts val="0"/>
              </a:spcAft>
              <a:buClr>
                <a:schemeClr val="dk1"/>
              </a:buClr>
              <a:buSzPts val="2987"/>
              <a:buFont typeface="Arial"/>
              <a:buChar char="•"/>
              <a:defRPr sz="2987" b="0" i="0" u="none" strike="noStrike" cap="none">
                <a:solidFill>
                  <a:schemeClr val="dk1"/>
                </a:solidFill>
                <a:latin typeface="Calibri"/>
                <a:ea typeface="Calibri"/>
                <a:cs typeface="Calibri"/>
                <a:sym typeface="Calibri"/>
              </a:defRPr>
            </a:lvl1pPr>
            <a:lvl2pPr marL="914446" marR="0" lvl="1"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Calibri"/>
                <a:ea typeface="Calibri"/>
                <a:cs typeface="Calibri"/>
                <a:sym typeface="Calibri"/>
              </a:defRPr>
            </a:lvl2pPr>
            <a:lvl3pPr marL="1371669" marR="0" lvl="2" indent="-364064" algn="l" rtl="0">
              <a:lnSpc>
                <a:spcPct val="90000"/>
              </a:lnSpc>
              <a:spcBef>
                <a:spcPts val="533"/>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3pPr>
            <a:lvl4pPr marL="1828891" marR="0" lvl="3" indent="-350536"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85" name="Google Shape;85;p83"/>
          <p:cNvSpPr txBox="1">
            <a:spLocks noGrp="1"/>
          </p:cNvSpPr>
          <p:nvPr>
            <p:ph type="body" idx="3"/>
          </p:nvPr>
        </p:nvSpPr>
        <p:spPr>
          <a:xfrm>
            <a:off x="11326714" y="2441448"/>
            <a:ext cx="4913526" cy="5184648"/>
          </a:xfrm>
          <a:prstGeom prst="rect">
            <a:avLst/>
          </a:prstGeom>
          <a:noFill/>
          <a:ln w="19050" cap="flat" cmpd="sng">
            <a:solidFill>
              <a:schemeClr val="dk1"/>
            </a:solidFill>
            <a:prstDash val="solid"/>
            <a:round/>
            <a:headEnd type="none" w="sm" len="sm"/>
            <a:tailEnd type="none" w="sm" len="sm"/>
          </a:ln>
          <a:effectLst>
            <a:reflection stA="52000" endA="300" endPos="35000" sy="-100000" algn="bl" rotWithShape="0"/>
          </a:effectLst>
        </p:spPr>
        <p:txBody>
          <a:bodyPr spcFirstLastPara="1" wrap="square" lIns="91425" tIns="45700" rIns="91425" bIns="45700" numCol="1" anchor="t" anchorCtr="0">
            <a:noAutofit/>
          </a:bodyPr>
          <a:lstStyle>
            <a:lvl1pPr marL="457223" marR="0" lvl="0" indent="-418296" algn="l" rtl="0">
              <a:lnSpc>
                <a:spcPct val="90000"/>
              </a:lnSpc>
              <a:spcBef>
                <a:spcPts val="1067"/>
              </a:spcBef>
              <a:spcAft>
                <a:spcPts val="0"/>
              </a:spcAft>
              <a:buClr>
                <a:schemeClr val="dk1"/>
              </a:buClr>
              <a:buSzPts val="2987"/>
              <a:buFont typeface="Arial"/>
              <a:buChar char="•"/>
              <a:defRPr sz="2987" b="0" i="0" u="none" strike="noStrike" cap="none">
                <a:solidFill>
                  <a:schemeClr val="dk1"/>
                </a:solidFill>
                <a:latin typeface="Calibri"/>
                <a:ea typeface="Calibri"/>
                <a:cs typeface="Calibri"/>
                <a:sym typeface="Calibri"/>
              </a:defRPr>
            </a:lvl1pPr>
            <a:lvl2pPr marL="914446" marR="0" lvl="1"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Calibri"/>
                <a:ea typeface="Calibri"/>
                <a:cs typeface="Calibri"/>
                <a:sym typeface="Calibri"/>
              </a:defRPr>
            </a:lvl2pPr>
            <a:lvl3pPr marL="1371669" marR="0" lvl="2" indent="-364064" algn="l" rtl="0">
              <a:lnSpc>
                <a:spcPct val="90000"/>
              </a:lnSpc>
              <a:spcBef>
                <a:spcPts val="533"/>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3pPr>
            <a:lvl4pPr marL="1828891" marR="0" lvl="3" indent="-350536"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86" name="Google Shape;86;p83"/>
          <p:cNvSpPr txBox="1">
            <a:spLocks noGrp="1"/>
          </p:cNvSpPr>
          <p:nvPr>
            <p:ph type="body" idx="4"/>
          </p:nvPr>
        </p:nvSpPr>
        <p:spPr>
          <a:xfrm>
            <a:off x="6157148" y="2441448"/>
            <a:ext cx="4913526" cy="2368296"/>
          </a:xfrm>
          <a:prstGeom prst="rect">
            <a:avLst/>
          </a:prstGeom>
          <a:noFill/>
          <a:ln w="19050" cap="flat" cmpd="sng">
            <a:solidFill>
              <a:schemeClr val="dk1"/>
            </a:solidFill>
            <a:prstDash val="solid"/>
            <a:round/>
            <a:headEnd type="none" w="sm" len="sm"/>
            <a:tailEnd type="none" w="sm" len="sm"/>
          </a:ln>
          <a:effectLst>
            <a:reflection stA="52000" endA="300" endPos="35000" sy="-100000" algn="bl" rotWithShape="0"/>
          </a:effectLst>
        </p:spPr>
        <p:txBody>
          <a:bodyPr spcFirstLastPara="1" wrap="square" lIns="91425" tIns="45700" rIns="91425" bIns="45700" numCol="1" anchor="t" anchorCtr="0">
            <a:noAutofit/>
          </a:bodyPr>
          <a:lstStyle>
            <a:lvl1pPr marL="457223" marR="0" lvl="0" indent="-418296" algn="l" rtl="0">
              <a:lnSpc>
                <a:spcPct val="90000"/>
              </a:lnSpc>
              <a:spcBef>
                <a:spcPts val="1067"/>
              </a:spcBef>
              <a:spcAft>
                <a:spcPts val="0"/>
              </a:spcAft>
              <a:buClr>
                <a:schemeClr val="dk1"/>
              </a:buClr>
              <a:buSzPts val="2987"/>
              <a:buFont typeface="Arial"/>
              <a:buChar char="•"/>
              <a:defRPr sz="2987" b="0" i="0" u="none" strike="noStrike" cap="none">
                <a:solidFill>
                  <a:schemeClr val="dk1"/>
                </a:solidFill>
                <a:latin typeface="Calibri"/>
                <a:ea typeface="Calibri"/>
                <a:cs typeface="Calibri"/>
                <a:sym typeface="Calibri"/>
              </a:defRPr>
            </a:lvl1pPr>
            <a:lvl2pPr marL="914446" marR="0" lvl="1"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Calibri"/>
                <a:ea typeface="Calibri"/>
                <a:cs typeface="Calibri"/>
                <a:sym typeface="Calibri"/>
              </a:defRPr>
            </a:lvl2pPr>
            <a:lvl3pPr marL="1371669" marR="0" lvl="2" indent="-364064" algn="l" rtl="0">
              <a:lnSpc>
                <a:spcPct val="90000"/>
              </a:lnSpc>
              <a:spcBef>
                <a:spcPts val="533"/>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3pPr>
            <a:lvl4pPr marL="1828891" marR="0" lvl="3" indent="-350536"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87" name="Google Shape;87;p83"/>
          <p:cNvSpPr txBox="1">
            <a:spLocks noGrp="1"/>
          </p:cNvSpPr>
          <p:nvPr>
            <p:ph type="body" idx="5"/>
          </p:nvPr>
        </p:nvSpPr>
        <p:spPr>
          <a:xfrm>
            <a:off x="6157148" y="5257800"/>
            <a:ext cx="4913526" cy="2368296"/>
          </a:xfrm>
          <a:prstGeom prst="rect">
            <a:avLst/>
          </a:prstGeom>
          <a:noFill/>
          <a:ln w="19050" cap="flat" cmpd="sng">
            <a:solidFill>
              <a:schemeClr val="dk1"/>
            </a:solidFill>
            <a:prstDash val="solid"/>
            <a:round/>
            <a:headEnd type="none" w="sm" len="sm"/>
            <a:tailEnd type="none" w="sm" len="sm"/>
          </a:ln>
          <a:effectLst>
            <a:reflection stA="52000" endA="300" endPos="35000" sy="-100000" algn="bl" rotWithShape="0"/>
          </a:effectLst>
        </p:spPr>
        <p:txBody>
          <a:bodyPr spcFirstLastPara="1" wrap="square" lIns="91425" tIns="45700" rIns="91425" bIns="45700" numCol="1" anchor="t" anchorCtr="0">
            <a:noAutofit/>
          </a:bodyPr>
          <a:lstStyle>
            <a:lvl1pPr marL="457223" marR="0" lvl="0" indent="-418296" algn="l" rtl="0">
              <a:lnSpc>
                <a:spcPct val="90000"/>
              </a:lnSpc>
              <a:spcBef>
                <a:spcPts val="1067"/>
              </a:spcBef>
              <a:spcAft>
                <a:spcPts val="0"/>
              </a:spcAft>
              <a:buClr>
                <a:schemeClr val="dk1"/>
              </a:buClr>
              <a:buSzPts val="2987"/>
              <a:buFont typeface="Arial"/>
              <a:buChar char="•"/>
              <a:defRPr sz="2987" b="0" i="0" u="none" strike="noStrike" cap="none">
                <a:solidFill>
                  <a:schemeClr val="dk1"/>
                </a:solidFill>
                <a:latin typeface="Calibri"/>
                <a:ea typeface="Calibri"/>
                <a:cs typeface="Calibri"/>
                <a:sym typeface="Calibri"/>
              </a:defRPr>
            </a:lvl1pPr>
            <a:lvl2pPr marL="914446" marR="0" lvl="1"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Calibri"/>
                <a:ea typeface="Calibri"/>
                <a:cs typeface="Calibri"/>
                <a:sym typeface="Calibri"/>
              </a:defRPr>
            </a:lvl2pPr>
            <a:lvl3pPr marL="1371669" marR="0" lvl="2" indent="-364064" algn="l" rtl="0">
              <a:lnSpc>
                <a:spcPct val="90000"/>
              </a:lnSpc>
              <a:spcBef>
                <a:spcPts val="533"/>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3pPr>
            <a:lvl4pPr marL="1828891" marR="0" lvl="3" indent="-350536"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Layout - White">
  <p:cSld name="Blank Layout - White">
    <p:spTree>
      <p:nvGrpSpPr>
        <p:cNvPr id="1" name="Shape 88"/>
        <p:cNvGrpSpPr/>
        <p:nvPr/>
      </p:nvGrpSpPr>
      <p:grpSpPr>
        <a:xfrm>
          <a:off x="0" y="0"/>
          <a:ext cx="0" cy="0"/>
          <a:chOff x="0" y="0"/>
          <a:chExt cx="0" cy="0"/>
        </a:xfrm>
      </p:grpSpPr>
      <p:sp>
        <p:nvSpPr>
          <p:cNvPr id="89" name="Google Shape;89;p84"/>
          <p:cNvSpPr txBox="1">
            <a:spLocks noGrp="1"/>
          </p:cNvSpPr>
          <p:nvPr>
            <p:ph type="title"/>
          </p:nvPr>
        </p:nvSpPr>
        <p:spPr>
          <a:xfrm>
            <a:off x="1191722" y="229565"/>
            <a:ext cx="14956824" cy="1156322"/>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dk1"/>
              </a:buClr>
              <a:buSzPts val="6000"/>
              <a:buFont typeface="Trebuchet MS"/>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84"/>
          <p:cNvSpPr txBox="1">
            <a:spLocks noGrp="1"/>
          </p:cNvSpPr>
          <p:nvPr>
            <p:ph type="body" idx="1"/>
          </p:nvPr>
        </p:nvSpPr>
        <p:spPr>
          <a:xfrm>
            <a:off x="1191720" y="1764792"/>
            <a:ext cx="7010614" cy="5224498"/>
          </a:xfrm>
          <a:prstGeom prst="rect">
            <a:avLst/>
          </a:prstGeom>
          <a:noFill/>
          <a:ln>
            <a:noFill/>
          </a:ln>
        </p:spPr>
        <p:txBody>
          <a:bodyPr spcFirstLastPara="1" wrap="square" lIns="91425" tIns="45700" rIns="91425" bIns="45700" numCol="1" anchor="t" anchorCtr="0">
            <a:noAutofit/>
          </a:bodyPr>
          <a:lstStyle>
            <a:lvl1pPr marL="457223" marR="0" lvl="0" indent="-457223" algn="l" rtl="0">
              <a:lnSpc>
                <a:spcPct val="90000"/>
              </a:lnSpc>
              <a:spcBef>
                <a:spcPts val="1067"/>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46" marR="0" lvl="1" indent="-431822" algn="l" rtl="0">
              <a:lnSpc>
                <a:spcPct val="90000"/>
              </a:lnSpc>
              <a:spcBef>
                <a:spcPts val="533"/>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69" marR="0" lvl="2" indent="-406420" algn="l" rtl="0">
              <a:lnSpc>
                <a:spcPct val="90000"/>
              </a:lnSpc>
              <a:spcBef>
                <a:spcPts val="533"/>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91" marR="0" lvl="3" indent="-381019" algn="l" rtl="0">
              <a:lnSpc>
                <a:spcPct val="90000"/>
              </a:lnSpc>
              <a:spcBef>
                <a:spcPts val="533"/>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91" name="Google Shape;91;p84"/>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2 Half">
  <p:cSld name="1_2 Half">
    <p:spTree>
      <p:nvGrpSpPr>
        <p:cNvPr id="1" name="Shape 92"/>
        <p:cNvGrpSpPr/>
        <p:nvPr/>
      </p:nvGrpSpPr>
      <p:grpSpPr>
        <a:xfrm>
          <a:off x="0" y="0"/>
          <a:ext cx="0" cy="0"/>
          <a:chOff x="0" y="0"/>
          <a:chExt cx="0" cy="0"/>
        </a:xfrm>
      </p:grpSpPr>
      <p:sp>
        <p:nvSpPr>
          <p:cNvPr id="93" name="Google Shape;93;p85"/>
          <p:cNvSpPr txBox="1">
            <a:spLocks noGrp="1"/>
          </p:cNvSpPr>
          <p:nvPr>
            <p:ph type="title"/>
          </p:nvPr>
        </p:nvSpPr>
        <p:spPr>
          <a:xfrm>
            <a:off x="130802" y="3000381"/>
            <a:ext cx="17078664" cy="1885245"/>
          </a:xfrm>
          <a:prstGeom prst="rect">
            <a:avLst/>
          </a:prstGeom>
          <a:noFill/>
          <a:ln>
            <a:noFill/>
          </a:ln>
        </p:spPr>
        <p:txBody>
          <a:bodyPr spcFirstLastPara="1" wrap="square" lIns="130025" tIns="65000" rIns="130025" bIns="65000" numCol="1" anchor="ctr" anchorCtr="0">
            <a:normAutofit/>
          </a:bodyPr>
          <a:lstStyle>
            <a:lvl1pPr lvl="0" algn="ctr">
              <a:lnSpc>
                <a:spcPct val="90000"/>
              </a:lnSpc>
              <a:spcBef>
                <a:spcPts val="0"/>
              </a:spcBef>
              <a:spcAft>
                <a:spcPts val="0"/>
              </a:spcAft>
              <a:buClr>
                <a:srgbClr val="1E4686"/>
              </a:buClr>
              <a:buSzPts val="4400"/>
              <a:buFont typeface="Trebuchet MS"/>
              <a:buNone/>
              <a:defRPr sz="4400" b="1" i="0" u="none">
                <a:solidFill>
                  <a:srgbClr val="1E46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85"/>
          <p:cNvSpPr txBox="1">
            <a:spLocks noGrp="1"/>
          </p:cNvSpPr>
          <p:nvPr>
            <p:ph type="body" idx="1"/>
          </p:nvPr>
        </p:nvSpPr>
        <p:spPr>
          <a:xfrm>
            <a:off x="1191721" y="2706977"/>
            <a:ext cx="14956824" cy="676555"/>
          </a:xfrm>
          <a:prstGeom prst="rect">
            <a:avLst/>
          </a:prstGeom>
          <a:noFill/>
          <a:ln>
            <a:noFill/>
          </a:ln>
        </p:spPr>
        <p:txBody>
          <a:bodyPr spcFirstLastPara="1" wrap="square" lIns="91425" tIns="45700" rIns="91425" bIns="45700" numCol="1" anchor="t" anchorCtr="0">
            <a:spAutoFit/>
          </a:bodyPr>
          <a:lstStyle>
            <a:lvl1pPr marL="457223" marR="0" lvl="0" indent="-431822" algn="l" rtl="0">
              <a:lnSpc>
                <a:spcPct val="90000"/>
              </a:lnSpc>
              <a:spcBef>
                <a:spcPts val="1067"/>
              </a:spcBef>
              <a:spcAft>
                <a:spcPts val="0"/>
              </a:spcAft>
              <a:buClr>
                <a:schemeClr val="dk1"/>
              </a:buClr>
              <a:buSzPts val="3200"/>
              <a:buFont typeface="Arial"/>
              <a:buChar char="•"/>
              <a:defRPr sz="3200" b="0" i="0" u="none" strike="noStrike" cap="none">
                <a:solidFill>
                  <a:schemeClr val="dk1"/>
                </a:solidFill>
                <a:latin typeface="Tahoma"/>
                <a:ea typeface="Tahoma"/>
                <a:cs typeface="Tahoma"/>
                <a:sym typeface="Tahoma"/>
              </a:defRPr>
            </a:lvl1pPr>
            <a:lvl2pPr marL="914446" marR="0" lvl="1"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Trebuchet MS"/>
                <a:ea typeface="Trebuchet MS"/>
                <a:cs typeface="Trebuchet MS"/>
                <a:sym typeface="Trebuchet MS"/>
              </a:defRPr>
            </a:lvl2pPr>
            <a:lvl3pPr marL="1371669" marR="0" lvl="2" indent="-370857" algn="l" rtl="0">
              <a:lnSpc>
                <a:spcPct val="90000"/>
              </a:lnSpc>
              <a:spcBef>
                <a:spcPts val="533"/>
              </a:spcBef>
              <a:spcAft>
                <a:spcPts val="0"/>
              </a:spcAft>
              <a:buClr>
                <a:schemeClr val="dk1"/>
              </a:buClr>
              <a:buSzPts val="2240"/>
              <a:buFont typeface="Noto Sans Symbols"/>
              <a:buChar char="⮚"/>
              <a:defRPr sz="2800" b="0" i="0" u="none" strike="noStrike" cap="none">
                <a:solidFill>
                  <a:schemeClr val="dk1"/>
                </a:solidFill>
                <a:latin typeface="Trebuchet MS"/>
                <a:ea typeface="Trebuchet MS"/>
                <a:cs typeface="Trebuchet MS"/>
                <a:sym typeface="Trebuchet MS"/>
              </a:defRPr>
            </a:lvl3pPr>
            <a:lvl4pPr marL="1828891" marR="0" lvl="3" indent="-350536"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Trebuchet MS"/>
                <a:ea typeface="Trebuchet MS"/>
                <a:cs typeface="Trebuchet MS"/>
                <a:sym typeface="Trebuchet MS"/>
              </a:defRPr>
            </a:lvl4pPr>
            <a:lvl5pPr marL="2286114" marR="0" lvl="4" indent="-381019" algn="l" rtl="0">
              <a:lnSpc>
                <a:spcPct val="90000"/>
              </a:lnSpc>
              <a:spcBef>
                <a:spcPts val="533"/>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81019" algn="l" rtl="0">
              <a:lnSpc>
                <a:spcPct val="90000"/>
              </a:lnSpc>
              <a:spcBef>
                <a:spcPts val="533"/>
              </a:spcBef>
              <a:spcAft>
                <a:spcPts val="0"/>
              </a:spcAft>
              <a:buClr>
                <a:schemeClr val="dk1"/>
              </a:buClr>
              <a:buSzPts val="2400"/>
              <a:buFont typeface="Courier New"/>
              <a:buChar char="o"/>
              <a:defRPr sz="2400" b="0" i="0" u="none" strike="noStrike" cap="none">
                <a:solidFill>
                  <a:schemeClr val="dk1"/>
                </a:solidFill>
                <a:latin typeface="Calibri"/>
                <a:ea typeface="Calibri"/>
                <a:cs typeface="Calibri"/>
                <a:sym typeface="Calibri"/>
              </a:defRPr>
            </a:lvl7pPr>
            <a:lvl8pPr marL="3657783" marR="0" lvl="7" indent="-355618" algn="l" rtl="0">
              <a:lnSpc>
                <a:spcPct val="90000"/>
              </a:lnSpc>
              <a:spcBef>
                <a:spcPts val="533"/>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ebuchet-White-Questions">
  <p:cSld name="Trebuchet-White-Questions">
    <p:spTree>
      <p:nvGrpSpPr>
        <p:cNvPr id="1" name="Shape 95"/>
        <p:cNvGrpSpPr/>
        <p:nvPr/>
      </p:nvGrpSpPr>
      <p:grpSpPr>
        <a:xfrm>
          <a:off x="0" y="0"/>
          <a:ext cx="0" cy="0"/>
          <a:chOff x="0" y="0"/>
          <a:chExt cx="0" cy="0"/>
        </a:xfrm>
      </p:grpSpPr>
      <p:sp>
        <p:nvSpPr>
          <p:cNvPr id="96" name="Google Shape;96;p86"/>
          <p:cNvSpPr txBox="1">
            <a:spLocks noGrp="1"/>
          </p:cNvSpPr>
          <p:nvPr>
            <p:ph type="title"/>
          </p:nvPr>
        </p:nvSpPr>
        <p:spPr>
          <a:xfrm>
            <a:off x="846693" y="914400"/>
            <a:ext cx="15646878" cy="1161288"/>
          </a:xfrm>
          <a:prstGeom prst="rect">
            <a:avLst/>
          </a:prstGeom>
          <a:noFill/>
          <a:ln>
            <a:noFill/>
          </a:ln>
        </p:spPr>
        <p:txBody>
          <a:bodyPr spcFirstLastPara="1" wrap="square" lIns="0" tIns="0" rIns="0" bIns="0" numCol="1" anchor="ctr" anchorCtr="0">
            <a:noAutofit/>
          </a:bodyPr>
          <a:lstStyle>
            <a:lvl1pPr lvl="0" algn="ctr">
              <a:lnSpc>
                <a:spcPct val="90000"/>
              </a:lnSpc>
              <a:spcBef>
                <a:spcPts val="0"/>
              </a:spcBef>
              <a:spcAft>
                <a:spcPts val="0"/>
              </a:spcAft>
              <a:buClr>
                <a:schemeClr val="dk2"/>
              </a:buClr>
              <a:buSzPts val="6827"/>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86"/>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pic>
        <p:nvPicPr>
          <p:cNvPr id="5" name="Google Shape;98;p94" descr="Icon graphic of a person raising their hand to ask a question">
            <a:extLst>
              <a:ext uri="{FF2B5EF4-FFF2-40B4-BE49-F238E27FC236}">
                <a16:creationId xmlns:a16="http://schemas.microsoft.com/office/drawing/2014/main" id="{B5916476-5D6D-4365-86A5-3EE816121F8B}"/>
              </a:ext>
            </a:extLst>
          </p:cNvPr>
          <p:cNvPicPr preferRelativeResize="0"/>
          <p:nvPr userDrawn="1"/>
        </p:nvPicPr>
        <p:blipFill rotWithShape="1">
          <a:blip r:embed="rId2">
            <a:alphaModFix/>
          </a:blip>
          <a:srcRect/>
          <a:stretch/>
        </p:blipFill>
        <p:spPr>
          <a:xfrm>
            <a:off x="3972394" y="2286000"/>
            <a:ext cx="6473260" cy="6400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t Slide">
  <p:cSld name="Chat Slide">
    <p:spTree>
      <p:nvGrpSpPr>
        <p:cNvPr id="1" name="Shape 99"/>
        <p:cNvGrpSpPr/>
        <p:nvPr/>
      </p:nvGrpSpPr>
      <p:grpSpPr>
        <a:xfrm>
          <a:off x="0" y="0"/>
          <a:ext cx="0" cy="0"/>
          <a:chOff x="0" y="0"/>
          <a:chExt cx="0" cy="0"/>
        </a:xfrm>
      </p:grpSpPr>
      <p:sp>
        <p:nvSpPr>
          <p:cNvPr id="100" name="Google Shape;100;p87"/>
          <p:cNvSpPr txBox="1">
            <a:spLocks noGrp="1"/>
          </p:cNvSpPr>
          <p:nvPr>
            <p:ph type="title"/>
          </p:nvPr>
        </p:nvSpPr>
        <p:spPr>
          <a:xfrm>
            <a:off x="8708234" y="3205481"/>
            <a:ext cx="8191501" cy="3342640"/>
          </a:xfrm>
          <a:prstGeom prst="rect">
            <a:avLst/>
          </a:prstGeom>
          <a:noFill/>
          <a:ln>
            <a:noFill/>
          </a:ln>
        </p:spPr>
        <p:txBody>
          <a:bodyPr spcFirstLastPara="1" wrap="square" lIns="0" tIns="0" rIns="0" bIns="0" numCol="1" anchor="ctr" anchorCtr="0">
            <a:noAutofit/>
          </a:bodyPr>
          <a:lstStyle>
            <a:lvl1pPr lvl="0" algn="l">
              <a:lnSpc>
                <a:spcPct val="90000"/>
              </a:lnSpc>
              <a:spcBef>
                <a:spcPts val="0"/>
              </a:spcBef>
              <a:spcAft>
                <a:spcPts val="0"/>
              </a:spcAft>
              <a:buClr>
                <a:schemeClr val="dk2"/>
              </a:buClr>
              <a:buSzPts val="8626"/>
              <a:buFont typeface="Trebuchet MS"/>
              <a:buNone/>
              <a:defRPr sz="862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87"/>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pic>
        <p:nvPicPr>
          <p:cNvPr id="102" name="Google Shape;102;p87" descr="Chat"/>
          <p:cNvPicPr preferRelativeResize="0"/>
          <p:nvPr/>
        </p:nvPicPr>
        <p:blipFill rotWithShape="1">
          <a:blip r:embed="rId2">
            <a:alphaModFix/>
          </a:blip>
          <a:srcRect/>
          <a:stretch/>
        </p:blipFill>
        <p:spPr>
          <a:xfrm>
            <a:off x="1343024" y="1206561"/>
            <a:ext cx="7727593" cy="702923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3"/>
        <p:cNvGrpSpPr/>
        <p:nvPr/>
      </p:nvGrpSpPr>
      <p:grpSpPr>
        <a:xfrm>
          <a:off x="0" y="0"/>
          <a:ext cx="0" cy="0"/>
          <a:chOff x="0" y="0"/>
          <a:chExt cx="0" cy="0"/>
        </a:xfrm>
      </p:grpSpPr>
      <p:sp>
        <p:nvSpPr>
          <p:cNvPr id="104" name="Google Shape;104;p99"/>
          <p:cNvSpPr txBox="1">
            <a:spLocks noGrp="1"/>
          </p:cNvSpPr>
          <p:nvPr>
            <p:ph type="ctrTitle"/>
          </p:nvPr>
        </p:nvSpPr>
        <p:spPr>
          <a:xfrm>
            <a:off x="1479905" y="1995591"/>
            <a:ext cx="14380459" cy="1408307"/>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dk2"/>
              </a:buClr>
              <a:buSzPts val="6827"/>
              <a:buFont typeface="Trebuchet MS"/>
              <a:buNone/>
              <a:defRPr sz="68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99"/>
          <p:cNvSpPr txBox="1">
            <a:spLocks noGrp="1"/>
          </p:cNvSpPr>
          <p:nvPr>
            <p:ph type="subTitle" idx="1"/>
          </p:nvPr>
        </p:nvSpPr>
        <p:spPr>
          <a:xfrm>
            <a:off x="2167533" y="3482381"/>
            <a:ext cx="13005197" cy="1050644"/>
          </a:xfrm>
          <a:prstGeom prst="rect">
            <a:avLst/>
          </a:prstGeom>
          <a:noFill/>
          <a:ln>
            <a:noFill/>
          </a:ln>
        </p:spPr>
        <p:txBody>
          <a:bodyPr spcFirstLastPara="1" wrap="square" lIns="91425" tIns="45700" rIns="91425" bIns="45700" numCol="1" anchor="ctr" anchorCtr="0">
            <a:noAutofit/>
          </a:bodyPr>
          <a:lstStyle>
            <a:lvl1pPr marR="0" lvl="0" algn="ctr" rtl="0">
              <a:lnSpc>
                <a:spcPct val="90000"/>
              </a:lnSpc>
              <a:spcBef>
                <a:spcPts val="1067"/>
              </a:spcBef>
              <a:spcAft>
                <a:spcPts val="0"/>
              </a:spcAft>
              <a:buClr>
                <a:schemeClr val="dk1"/>
              </a:buClr>
              <a:buSzPts val="5281"/>
              <a:buFont typeface="Arial"/>
              <a:buNone/>
              <a:defRPr sz="5282" b="1" i="0" u="none" strike="noStrike" cap="none">
                <a:solidFill>
                  <a:schemeClr val="dk1"/>
                </a:solidFill>
                <a:latin typeface="Trebuchet MS"/>
                <a:ea typeface="Trebuchet MS"/>
                <a:cs typeface="Trebuchet MS"/>
                <a:sym typeface="Trebuchet MS"/>
              </a:defRPr>
            </a:lvl1pPr>
            <a:lvl2pPr marR="0" lvl="1" algn="ctr" rtl="0">
              <a:lnSpc>
                <a:spcPct val="90000"/>
              </a:lnSpc>
              <a:spcBef>
                <a:spcPts val="533"/>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2pPr>
            <a:lvl3pPr marR="0" lvl="2" algn="ctr" rtl="0">
              <a:lnSpc>
                <a:spcPct val="90000"/>
              </a:lnSpc>
              <a:spcBef>
                <a:spcPts val="533"/>
              </a:spcBef>
              <a:spcAft>
                <a:spcPts val="0"/>
              </a:spcAft>
              <a:buClr>
                <a:schemeClr val="dk1"/>
              </a:buClr>
              <a:buSzPts val="1920"/>
              <a:buFont typeface="Arial"/>
              <a:buNone/>
              <a:defRPr sz="1920" b="0" i="0" u="none" strike="noStrike" cap="none">
                <a:solidFill>
                  <a:schemeClr val="dk1"/>
                </a:solidFill>
                <a:latin typeface="Calibri"/>
                <a:ea typeface="Calibri"/>
                <a:cs typeface="Calibri"/>
                <a:sym typeface="Calibri"/>
              </a:defRPr>
            </a:lvl3pPr>
            <a:lvl4pPr marR="0" lvl="3" algn="ctr" rtl="0">
              <a:lnSpc>
                <a:spcPct val="90000"/>
              </a:lnSpc>
              <a:spcBef>
                <a:spcPts val="533"/>
              </a:spcBef>
              <a:spcAft>
                <a:spcPts val="0"/>
              </a:spcAft>
              <a:buClr>
                <a:schemeClr val="dk1"/>
              </a:buClr>
              <a:buSzPts val="1707"/>
              <a:buFont typeface="Arial"/>
              <a:buNone/>
              <a:defRPr sz="1707" b="0" i="0" u="none" strike="noStrike" cap="none">
                <a:solidFill>
                  <a:schemeClr val="dk1"/>
                </a:solidFill>
                <a:latin typeface="Calibri"/>
                <a:ea typeface="Calibri"/>
                <a:cs typeface="Calibri"/>
                <a:sym typeface="Calibri"/>
              </a:defRPr>
            </a:lvl4pPr>
            <a:lvl5pPr marR="0" lvl="4" algn="ctr" rtl="0">
              <a:lnSpc>
                <a:spcPct val="90000"/>
              </a:lnSpc>
              <a:spcBef>
                <a:spcPts val="533"/>
              </a:spcBef>
              <a:spcAft>
                <a:spcPts val="0"/>
              </a:spcAft>
              <a:buClr>
                <a:schemeClr val="dk1"/>
              </a:buClr>
              <a:buSzPts val="1707"/>
              <a:buFont typeface="Arial"/>
              <a:buNone/>
              <a:defRPr sz="1707" b="0" i="0" u="none" strike="noStrike" cap="none">
                <a:solidFill>
                  <a:schemeClr val="dk1"/>
                </a:solidFill>
                <a:latin typeface="Calibri"/>
                <a:ea typeface="Calibri"/>
                <a:cs typeface="Calibri"/>
                <a:sym typeface="Calibri"/>
              </a:defRPr>
            </a:lvl5pPr>
            <a:lvl6pPr marR="0" lvl="5" algn="ctr" rtl="0">
              <a:lnSpc>
                <a:spcPct val="90000"/>
              </a:lnSpc>
              <a:spcBef>
                <a:spcPts val="533"/>
              </a:spcBef>
              <a:spcAft>
                <a:spcPts val="0"/>
              </a:spcAft>
              <a:buClr>
                <a:schemeClr val="dk1"/>
              </a:buClr>
              <a:buSzPts val="1707"/>
              <a:buFont typeface="Arial"/>
              <a:buNone/>
              <a:defRPr sz="1707" b="0" i="0" u="none" strike="noStrike" cap="none">
                <a:solidFill>
                  <a:schemeClr val="dk1"/>
                </a:solidFill>
                <a:latin typeface="Calibri"/>
                <a:ea typeface="Calibri"/>
                <a:cs typeface="Calibri"/>
                <a:sym typeface="Calibri"/>
              </a:defRPr>
            </a:lvl6pPr>
            <a:lvl7pPr marR="0" lvl="6" algn="ctr" rtl="0">
              <a:lnSpc>
                <a:spcPct val="90000"/>
              </a:lnSpc>
              <a:spcBef>
                <a:spcPts val="533"/>
              </a:spcBef>
              <a:spcAft>
                <a:spcPts val="0"/>
              </a:spcAft>
              <a:buClr>
                <a:schemeClr val="dk1"/>
              </a:buClr>
              <a:buSzPts val="1707"/>
              <a:buFont typeface="Arial"/>
              <a:buNone/>
              <a:defRPr sz="1707" b="0" i="0" u="none" strike="noStrike" cap="none">
                <a:solidFill>
                  <a:schemeClr val="dk1"/>
                </a:solidFill>
                <a:latin typeface="Calibri"/>
                <a:ea typeface="Calibri"/>
                <a:cs typeface="Calibri"/>
                <a:sym typeface="Calibri"/>
              </a:defRPr>
            </a:lvl7pPr>
            <a:lvl8pPr marR="0" lvl="7" algn="ctr" rtl="0">
              <a:lnSpc>
                <a:spcPct val="90000"/>
              </a:lnSpc>
              <a:spcBef>
                <a:spcPts val="533"/>
              </a:spcBef>
              <a:spcAft>
                <a:spcPts val="0"/>
              </a:spcAft>
              <a:buClr>
                <a:schemeClr val="dk1"/>
              </a:buClr>
              <a:buSzPts val="1707"/>
              <a:buFont typeface="Arial"/>
              <a:buNone/>
              <a:defRPr sz="1707" b="0" i="0" u="none" strike="noStrike" cap="none">
                <a:solidFill>
                  <a:schemeClr val="dk1"/>
                </a:solidFill>
                <a:latin typeface="Calibri"/>
                <a:ea typeface="Calibri"/>
                <a:cs typeface="Calibri"/>
                <a:sym typeface="Calibri"/>
              </a:defRPr>
            </a:lvl8pPr>
            <a:lvl9pPr marR="0" lvl="8" algn="ctr" rtl="0">
              <a:lnSpc>
                <a:spcPct val="90000"/>
              </a:lnSpc>
              <a:spcBef>
                <a:spcPts val="533"/>
              </a:spcBef>
              <a:spcAft>
                <a:spcPts val="0"/>
              </a:spcAft>
              <a:buClr>
                <a:schemeClr val="dk1"/>
              </a:buClr>
              <a:buSzPts val="1707"/>
              <a:buFont typeface="Arial"/>
              <a:buNone/>
              <a:defRPr sz="1707" b="0" i="0" u="none" strike="noStrike" cap="none">
                <a:solidFill>
                  <a:schemeClr val="dk1"/>
                </a:solidFill>
                <a:latin typeface="Calibri"/>
                <a:ea typeface="Calibri"/>
                <a:cs typeface="Calibri"/>
                <a:sym typeface="Calibri"/>
              </a:defRPr>
            </a:lvl9pPr>
          </a:lstStyle>
          <a:p>
            <a:endParaRPr/>
          </a:p>
        </p:txBody>
      </p:sp>
      <p:sp>
        <p:nvSpPr>
          <p:cNvPr id="106" name="Google Shape;106;p99"/>
          <p:cNvSpPr txBox="1">
            <a:spLocks noGrp="1"/>
          </p:cNvSpPr>
          <p:nvPr>
            <p:ph type="dt" idx="10"/>
          </p:nvPr>
        </p:nvSpPr>
        <p:spPr>
          <a:xfrm>
            <a:off x="6719352" y="6993863"/>
            <a:ext cx="3901559" cy="519289"/>
          </a:xfrm>
          <a:prstGeom prst="rect">
            <a:avLst/>
          </a:prstGeom>
          <a:noFill/>
          <a:ln>
            <a:noFill/>
          </a:ln>
        </p:spPr>
        <p:txBody>
          <a:bodyPr spcFirstLastPara="1" wrap="square" lIns="91425" tIns="45700" rIns="91425" bIns="45700" numCol="1"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99"/>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108" name="Google Shape;108;p99"/>
          <p:cNvSpPr txBox="1">
            <a:spLocks noGrp="1"/>
          </p:cNvSpPr>
          <p:nvPr>
            <p:ph type="body" idx="2"/>
          </p:nvPr>
        </p:nvSpPr>
        <p:spPr>
          <a:xfrm>
            <a:off x="2722021" y="5088737"/>
            <a:ext cx="11896226" cy="1300480"/>
          </a:xfrm>
          <a:prstGeom prst="rect">
            <a:avLst/>
          </a:prstGeom>
          <a:noFill/>
          <a:ln>
            <a:noFill/>
          </a:ln>
        </p:spPr>
        <p:txBody>
          <a:bodyPr spcFirstLastPara="1" wrap="square" lIns="91425" tIns="45700" rIns="91425" bIns="45700" numCol="1" anchor="ctr" anchorCtr="0">
            <a:noAutofit/>
          </a:bodyPr>
          <a:lstStyle>
            <a:lvl1pPr marL="457223" marR="0" lvl="0" indent="-228611" algn="ctr" rtl="0">
              <a:lnSpc>
                <a:spcPct val="90000"/>
              </a:lnSpc>
              <a:spcBef>
                <a:spcPts val="1067"/>
              </a:spcBef>
              <a:spcAft>
                <a:spcPts val="0"/>
              </a:spcAft>
              <a:buClr>
                <a:schemeClr val="dk1"/>
              </a:buClr>
              <a:buSzPts val="3520"/>
              <a:buFont typeface="Arial"/>
              <a:buNone/>
              <a:defRPr sz="3520" b="0" i="0" u="none" strike="noStrike" cap="none">
                <a:solidFill>
                  <a:schemeClr val="dk1"/>
                </a:solidFill>
                <a:latin typeface="Trebuchet MS"/>
                <a:ea typeface="Trebuchet MS"/>
                <a:cs typeface="Trebuchet MS"/>
                <a:sym typeface="Trebuchet MS"/>
              </a:defRPr>
            </a:lvl1pPr>
            <a:lvl2pPr marL="914446" marR="0" lvl="1" indent="-228611" algn="ctr" rtl="0">
              <a:lnSpc>
                <a:spcPct val="90000"/>
              </a:lnSpc>
              <a:spcBef>
                <a:spcPts val="533"/>
              </a:spcBef>
              <a:spcAft>
                <a:spcPts val="0"/>
              </a:spcAft>
              <a:buClr>
                <a:schemeClr val="dk1"/>
              </a:buClr>
              <a:buSzPts val="2133"/>
              <a:buFont typeface="Arial"/>
              <a:buNone/>
              <a:defRPr sz="2133" b="0" i="0" u="none" strike="noStrike" cap="none">
                <a:solidFill>
                  <a:schemeClr val="dk1"/>
                </a:solidFill>
                <a:latin typeface="Trebuchet MS"/>
                <a:ea typeface="Trebuchet MS"/>
                <a:cs typeface="Trebuchet MS"/>
                <a:sym typeface="Trebuchet MS"/>
              </a:defRPr>
            </a:lvl2pPr>
            <a:lvl3pPr marL="1371669" marR="0" lvl="2" indent="-228611" algn="ctr" rtl="0">
              <a:lnSpc>
                <a:spcPct val="90000"/>
              </a:lnSpc>
              <a:spcBef>
                <a:spcPts val="533"/>
              </a:spcBef>
              <a:spcAft>
                <a:spcPts val="0"/>
              </a:spcAft>
              <a:buClr>
                <a:schemeClr val="dk1"/>
              </a:buClr>
              <a:buSzPts val="2133"/>
              <a:buFont typeface="Arial"/>
              <a:buNone/>
              <a:defRPr sz="2133" b="0" i="0" u="none" strike="noStrike" cap="none">
                <a:solidFill>
                  <a:schemeClr val="dk1"/>
                </a:solidFill>
                <a:latin typeface="Trebuchet MS"/>
                <a:ea typeface="Trebuchet MS"/>
                <a:cs typeface="Trebuchet MS"/>
                <a:sym typeface="Trebuchet MS"/>
              </a:defRPr>
            </a:lvl3pPr>
            <a:lvl4pPr marL="1828891" marR="0" lvl="3" indent="-228611" algn="ctr" rtl="0">
              <a:lnSpc>
                <a:spcPct val="90000"/>
              </a:lnSpc>
              <a:spcBef>
                <a:spcPts val="533"/>
              </a:spcBef>
              <a:spcAft>
                <a:spcPts val="0"/>
              </a:spcAft>
              <a:buClr>
                <a:schemeClr val="dk1"/>
              </a:buClr>
              <a:buSzPts val="2133"/>
              <a:buFont typeface="Arial"/>
              <a:buNone/>
              <a:defRPr sz="2133" b="0" i="0" u="none" strike="noStrike" cap="none">
                <a:solidFill>
                  <a:schemeClr val="dk1"/>
                </a:solidFill>
                <a:latin typeface="Trebuchet MS"/>
                <a:ea typeface="Trebuchet MS"/>
                <a:cs typeface="Trebuchet MS"/>
                <a:sym typeface="Trebuchet MS"/>
              </a:defRPr>
            </a:lvl4pPr>
            <a:lvl5pPr marL="2286114" marR="0" lvl="4" indent="-228611" algn="ctr" rtl="0">
              <a:lnSpc>
                <a:spcPct val="90000"/>
              </a:lnSpc>
              <a:spcBef>
                <a:spcPts val="533"/>
              </a:spcBef>
              <a:spcAft>
                <a:spcPts val="0"/>
              </a:spcAft>
              <a:buClr>
                <a:schemeClr val="dk1"/>
              </a:buClr>
              <a:buSzPts val="2133"/>
              <a:buFont typeface="Arial"/>
              <a:buNone/>
              <a:defRPr sz="2133" b="0" i="0" u="none" strike="noStrike" cap="none">
                <a:solidFill>
                  <a:schemeClr val="dk1"/>
                </a:solidFill>
                <a:latin typeface="Trebuchet MS"/>
                <a:ea typeface="Trebuchet MS"/>
                <a:cs typeface="Trebuchet MS"/>
                <a:sym typeface="Trebuchet MS"/>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type="secHead">
  <p:cSld name="SECTION_HEADER">
    <p:spTree>
      <p:nvGrpSpPr>
        <p:cNvPr id="1" name="Shape 109"/>
        <p:cNvGrpSpPr/>
        <p:nvPr/>
      </p:nvGrpSpPr>
      <p:grpSpPr>
        <a:xfrm>
          <a:off x="0" y="0"/>
          <a:ext cx="0" cy="0"/>
          <a:chOff x="0" y="0"/>
          <a:chExt cx="0" cy="0"/>
        </a:xfrm>
      </p:grpSpPr>
      <p:sp>
        <p:nvSpPr>
          <p:cNvPr id="110" name="Google Shape;110;p100"/>
          <p:cNvSpPr txBox="1">
            <a:spLocks noGrp="1"/>
          </p:cNvSpPr>
          <p:nvPr>
            <p:ph type="title"/>
          </p:nvPr>
        </p:nvSpPr>
        <p:spPr>
          <a:xfrm>
            <a:off x="1192143" y="622915"/>
            <a:ext cx="14955977" cy="1365177"/>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dk2"/>
              </a:buClr>
              <a:buSzPts val="6400"/>
              <a:buFont typeface="Trebuchet MS"/>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00"/>
          <p:cNvSpPr txBox="1">
            <a:spLocks noGrp="1"/>
          </p:cNvSpPr>
          <p:nvPr>
            <p:ph type="body" idx="1"/>
          </p:nvPr>
        </p:nvSpPr>
        <p:spPr>
          <a:xfrm>
            <a:off x="1192143" y="2634386"/>
            <a:ext cx="14955977" cy="5981295"/>
          </a:xfrm>
          <a:prstGeom prst="rect">
            <a:avLst/>
          </a:prstGeom>
          <a:noFill/>
          <a:ln>
            <a:noFill/>
          </a:ln>
        </p:spPr>
        <p:txBody>
          <a:bodyPr spcFirstLastPara="1" wrap="square" lIns="91425" tIns="45700" rIns="91425" bIns="45700" numCol="1" anchor="t" anchorCtr="0">
            <a:noAutofit/>
          </a:bodyPr>
          <a:lstStyle>
            <a:lvl1pPr marL="457223" marR="0" lvl="0" indent="-472464" algn="l" rtl="0">
              <a:lnSpc>
                <a:spcPct val="90000"/>
              </a:lnSpc>
              <a:spcBef>
                <a:spcPts val="1067"/>
              </a:spcBef>
              <a:spcAft>
                <a:spcPts val="0"/>
              </a:spcAft>
              <a:buClr>
                <a:schemeClr val="dk1"/>
              </a:buClr>
              <a:buSzPts val="3840"/>
              <a:buFont typeface="Arial"/>
              <a:buChar char="•"/>
              <a:defRPr sz="3840" b="0" i="0" u="none" strike="noStrike" cap="none">
                <a:solidFill>
                  <a:schemeClr val="dk1"/>
                </a:solidFill>
                <a:latin typeface="Trebuchet MS"/>
                <a:ea typeface="Trebuchet MS"/>
                <a:cs typeface="Trebuchet MS"/>
                <a:sym typeface="Trebuchet MS"/>
              </a:defRPr>
            </a:lvl1pPr>
            <a:lvl2pPr marL="914446" marR="0" lvl="1" indent="-385083" algn="l" rtl="0">
              <a:lnSpc>
                <a:spcPct val="90000"/>
              </a:lnSpc>
              <a:spcBef>
                <a:spcPts val="533"/>
              </a:spcBef>
              <a:spcAft>
                <a:spcPts val="0"/>
              </a:spcAft>
              <a:buClr>
                <a:schemeClr val="dk1"/>
              </a:buClr>
              <a:buSzPts val="2464"/>
              <a:buFont typeface="Noto Sans Symbols"/>
              <a:buChar char="⮚"/>
              <a:defRPr sz="3520" b="0" i="0" u="none" strike="noStrike" cap="none">
                <a:solidFill>
                  <a:schemeClr val="dk1"/>
                </a:solidFill>
                <a:latin typeface="Trebuchet MS"/>
                <a:ea typeface="Trebuchet MS"/>
                <a:cs typeface="Trebuchet MS"/>
                <a:sym typeface="Trebuchet MS"/>
              </a:defRPr>
            </a:lvl2pPr>
            <a:lvl3pPr marL="1371669" marR="0" lvl="2" indent="-411501" algn="l" rtl="0">
              <a:lnSpc>
                <a:spcPct val="90000"/>
              </a:lnSpc>
              <a:spcBef>
                <a:spcPts val="533"/>
              </a:spcBef>
              <a:spcAft>
                <a:spcPts val="0"/>
              </a:spcAft>
              <a:buClr>
                <a:schemeClr val="dk1"/>
              </a:buClr>
              <a:buSzPts val="2880"/>
              <a:buFont typeface="Noto Sans Symbols"/>
              <a:buChar char="▪"/>
              <a:defRPr sz="2880" b="0" i="0" u="none" strike="noStrike" cap="none">
                <a:solidFill>
                  <a:schemeClr val="dk1"/>
                </a:solidFill>
                <a:latin typeface="Trebuchet MS"/>
                <a:ea typeface="Trebuchet MS"/>
                <a:cs typeface="Trebuchet MS"/>
                <a:sym typeface="Trebuchet MS"/>
              </a:defRPr>
            </a:lvl3pPr>
            <a:lvl4pPr marL="1828891" marR="0" lvl="3"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Trebuchet MS"/>
                <a:ea typeface="Trebuchet MS"/>
                <a:cs typeface="Trebuchet MS"/>
                <a:sym typeface="Trebuchet MS"/>
              </a:defRPr>
            </a:lvl4pPr>
            <a:lvl5pPr marL="2286114" marR="0" lvl="4" indent="-228611" algn="l" rtl="0">
              <a:lnSpc>
                <a:spcPct val="90000"/>
              </a:lnSpc>
              <a:spcBef>
                <a:spcPts val="533"/>
              </a:spcBef>
              <a:spcAft>
                <a:spcPts val="0"/>
              </a:spcAft>
              <a:buClr>
                <a:srgbClr val="888888"/>
              </a:buClr>
              <a:buSzPts val="1707"/>
              <a:buFont typeface="Arial"/>
              <a:buNone/>
              <a:defRPr sz="1707" b="0" i="0" u="none" strike="noStrike" cap="none">
                <a:solidFill>
                  <a:srgbClr val="888888"/>
                </a:solidFill>
                <a:latin typeface="Calibri"/>
                <a:ea typeface="Calibri"/>
                <a:cs typeface="Calibri"/>
                <a:sym typeface="Calibri"/>
              </a:defRPr>
            </a:lvl5pPr>
            <a:lvl6pPr marL="2743337" marR="0" lvl="5" indent="-228611" algn="l" rtl="0">
              <a:lnSpc>
                <a:spcPct val="90000"/>
              </a:lnSpc>
              <a:spcBef>
                <a:spcPts val="533"/>
              </a:spcBef>
              <a:spcAft>
                <a:spcPts val="0"/>
              </a:spcAft>
              <a:buClr>
                <a:srgbClr val="888888"/>
              </a:buClr>
              <a:buSzPts val="1707"/>
              <a:buFont typeface="Arial"/>
              <a:buNone/>
              <a:defRPr sz="1707" b="0" i="0" u="none" strike="noStrike" cap="none">
                <a:solidFill>
                  <a:srgbClr val="888888"/>
                </a:solidFill>
                <a:latin typeface="Calibri"/>
                <a:ea typeface="Calibri"/>
                <a:cs typeface="Calibri"/>
                <a:sym typeface="Calibri"/>
              </a:defRPr>
            </a:lvl6pPr>
            <a:lvl7pPr marL="3200560" marR="0" lvl="6" indent="-228611" algn="l" rtl="0">
              <a:lnSpc>
                <a:spcPct val="90000"/>
              </a:lnSpc>
              <a:spcBef>
                <a:spcPts val="533"/>
              </a:spcBef>
              <a:spcAft>
                <a:spcPts val="0"/>
              </a:spcAft>
              <a:buClr>
                <a:srgbClr val="888888"/>
              </a:buClr>
              <a:buSzPts val="1707"/>
              <a:buFont typeface="Arial"/>
              <a:buNone/>
              <a:defRPr sz="1707" b="0" i="0" u="none" strike="noStrike" cap="none">
                <a:solidFill>
                  <a:srgbClr val="888888"/>
                </a:solidFill>
                <a:latin typeface="Calibri"/>
                <a:ea typeface="Calibri"/>
                <a:cs typeface="Calibri"/>
                <a:sym typeface="Calibri"/>
              </a:defRPr>
            </a:lvl7pPr>
            <a:lvl8pPr marL="3657783" marR="0" lvl="7" indent="-228611" algn="l" rtl="0">
              <a:lnSpc>
                <a:spcPct val="90000"/>
              </a:lnSpc>
              <a:spcBef>
                <a:spcPts val="533"/>
              </a:spcBef>
              <a:spcAft>
                <a:spcPts val="0"/>
              </a:spcAft>
              <a:buClr>
                <a:srgbClr val="888888"/>
              </a:buClr>
              <a:buSzPts val="1707"/>
              <a:buFont typeface="Arial"/>
              <a:buNone/>
              <a:defRPr sz="1707" b="0" i="0" u="none" strike="noStrike" cap="none">
                <a:solidFill>
                  <a:srgbClr val="888888"/>
                </a:solidFill>
                <a:latin typeface="Calibri"/>
                <a:ea typeface="Calibri"/>
                <a:cs typeface="Calibri"/>
                <a:sym typeface="Calibri"/>
              </a:defRPr>
            </a:lvl8pPr>
            <a:lvl9pPr marL="4115006" marR="0" lvl="8" indent="-228611" algn="l" rtl="0">
              <a:lnSpc>
                <a:spcPct val="90000"/>
              </a:lnSpc>
              <a:spcBef>
                <a:spcPts val="533"/>
              </a:spcBef>
              <a:spcAft>
                <a:spcPts val="0"/>
              </a:spcAft>
              <a:buClr>
                <a:srgbClr val="888888"/>
              </a:buClr>
              <a:buSzPts val="1707"/>
              <a:buFont typeface="Arial"/>
              <a:buNone/>
              <a:defRPr sz="1707" b="0" i="0" u="none" strike="noStrike" cap="none">
                <a:solidFill>
                  <a:srgbClr val="888888"/>
                </a:solidFill>
                <a:latin typeface="Calibri"/>
                <a:ea typeface="Calibri"/>
                <a:cs typeface="Calibri"/>
                <a:sym typeface="Calibri"/>
              </a:defRPr>
            </a:lvl9pPr>
          </a:lstStyle>
          <a:p>
            <a:endParaRPr/>
          </a:p>
        </p:txBody>
      </p:sp>
      <p:sp>
        <p:nvSpPr>
          <p:cNvPr id="112" name="Google Shape;112;p100"/>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ission Text">
  <p:cSld name="Mission Text">
    <p:spTree>
      <p:nvGrpSpPr>
        <p:cNvPr id="1" name="Shape 23"/>
        <p:cNvGrpSpPr/>
        <p:nvPr/>
      </p:nvGrpSpPr>
      <p:grpSpPr>
        <a:xfrm>
          <a:off x="0" y="0"/>
          <a:ext cx="0" cy="0"/>
          <a:chOff x="0" y="0"/>
          <a:chExt cx="0" cy="0"/>
        </a:xfrm>
      </p:grpSpPr>
      <p:sp>
        <p:nvSpPr>
          <p:cNvPr id="24" name="Google Shape;24;p89"/>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25" name="Google Shape;25;p89"/>
          <p:cNvSpPr txBox="1"/>
          <p:nvPr/>
        </p:nvSpPr>
        <p:spPr>
          <a:xfrm>
            <a:off x="1192145" y="3191869"/>
            <a:ext cx="15067168" cy="1865086"/>
          </a:xfrm>
          <a:prstGeom prst="rect">
            <a:avLst/>
          </a:prstGeom>
          <a:noFill/>
          <a:ln>
            <a:noFill/>
          </a:ln>
        </p:spPr>
        <p:txBody>
          <a:bodyPr spcFirstLastPara="1" wrap="square" lIns="91425" tIns="45700" rIns="91425" bIns="45700" numCol="1" anchor="ctr" anchorCtr="0">
            <a:spAutoFit/>
          </a:bodyPr>
          <a:lstStyle/>
          <a:p>
            <a:pPr marL="0" marR="0" lvl="0" indent="0" algn="l" rtl="0">
              <a:spcBef>
                <a:spcPts val="0"/>
              </a:spcBef>
              <a:spcAft>
                <a:spcPts val="0"/>
              </a:spcAft>
              <a:buNone/>
            </a:pPr>
            <a:r>
              <a:rPr lang="en-US" sz="3840">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1400"/>
          </a:p>
        </p:txBody>
      </p:sp>
      <p:sp>
        <p:nvSpPr>
          <p:cNvPr id="26" name="Google Shape;26;p89"/>
          <p:cNvSpPr/>
          <p:nvPr/>
        </p:nvSpPr>
        <p:spPr>
          <a:xfrm>
            <a:off x="1230254" y="680074"/>
            <a:ext cx="14955976" cy="1077178"/>
          </a:xfrm>
          <a:prstGeom prst="rect">
            <a:avLst/>
          </a:prstGeom>
          <a:noFill/>
          <a:ln>
            <a:noFill/>
          </a:ln>
        </p:spPr>
        <p:txBody>
          <a:bodyPr spcFirstLastPara="1" wrap="square" lIns="91425" tIns="45700" rIns="91425" bIns="45700" numCol="1" anchor="t" anchorCtr="0">
            <a:spAutoFit/>
          </a:bodyPr>
          <a:lstStyle/>
          <a:p>
            <a:pPr marL="0" marR="0" lvl="0" indent="0" algn="ctr" rtl="0">
              <a:spcBef>
                <a:spcPts val="0"/>
              </a:spcBef>
              <a:spcAft>
                <a:spcPts val="0"/>
              </a:spcAft>
              <a:buNone/>
            </a:pPr>
            <a:r>
              <a:rPr lang="en-US" sz="6400" b="1" i="0" u="none" strike="noStrike" cap="none">
                <a:solidFill>
                  <a:srgbClr val="FFFFFF"/>
                </a:solidFill>
                <a:latin typeface="Trebuchet MS"/>
                <a:ea typeface="Trebuchet MS"/>
                <a:cs typeface="Trebuchet MS"/>
                <a:sym typeface="Trebuchet MS"/>
              </a:rPr>
              <a:t>Our Mission</a:t>
            </a:r>
            <a:endParaRPr sz="6400">
              <a:solidFill>
                <a:srgbClr val="5C6670"/>
              </a:solidFill>
              <a:latin typeface="Trebuchet MS"/>
              <a:ea typeface="Trebuchet MS"/>
              <a:cs typeface="Trebuchet MS"/>
              <a:sym typeface="Trebuchet M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ission Text">
  <p:cSld name="Mission Text">
    <p:spTree>
      <p:nvGrpSpPr>
        <p:cNvPr id="1" name="Shape 113"/>
        <p:cNvGrpSpPr/>
        <p:nvPr/>
      </p:nvGrpSpPr>
      <p:grpSpPr>
        <a:xfrm>
          <a:off x="0" y="0"/>
          <a:ext cx="0" cy="0"/>
          <a:chOff x="0" y="0"/>
          <a:chExt cx="0" cy="0"/>
        </a:xfrm>
      </p:grpSpPr>
      <p:sp>
        <p:nvSpPr>
          <p:cNvPr id="114" name="Google Shape;114;p101"/>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115" name="Google Shape;115;p101"/>
          <p:cNvSpPr txBox="1"/>
          <p:nvPr/>
        </p:nvSpPr>
        <p:spPr>
          <a:xfrm>
            <a:off x="1192145" y="3191869"/>
            <a:ext cx="15067168" cy="1865086"/>
          </a:xfrm>
          <a:prstGeom prst="rect">
            <a:avLst/>
          </a:prstGeom>
          <a:noFill/>
          <a:ln>
            <a:noFill/>
          </a:ln>
        </p:spPr>
        <p:txBody>
          <a:bodyPr spcFirstLastPara="1" wrap="square" lIns="91425" tIns="45700" rIns="91425" bIns="45700" numCol="1" anchor="ctr" anchorCtr="0">
            <a:spAutoFit/>
          </a:bodyPr>
          <a:lstStyle/>
          <a:p>
            <a:pPr marL="0" marR="0" lvl="0" indent="0" algn="l" rtl="0">
              <a:spcBef>
                <a:spcPts val="0"/>
              </a:spcBef>
              <a:spcAft>
                <a:spcPts val="0"/>
              </a:spcAft>
              <a:buNone/>
            </a:pPr>
            <a:r>
              <a:rPr lang="en-US" sz="3840">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1400"/>
          </a:p>
        </p:txBody>
      </p:sp>
      <p:sp>
        <p:nvSpPr>
          <p:cNvPr id="116" name="Google Shape;116;p101"/>
          <p:cNvSpPr/>
          <p:nvPr/>
        </p:nvSpPr>
        <p:spPr>
          <a:xfrm>
            <a:off x="1230254" y="680074"/>
            <a:ext cx="14955976" cy="1077178"/>
          </a:xfrm>
          <a:prstGeom prst="rect">
            <a:avLst/>
          </a:prstGeom>
          <a:noFill/>
          <a:ln>
            <a:noFill/>
          </a:ln>
        </p:spPr>
        <p:txBody>
          <a:bodyPr spcFirstLastPara="1" wrap="square" lIns="91425" tIns="45700" rIns="91425" bIns="45700" numCol="1" anchor="t" anchorCtr="0">
            <a:spAutoFit/>
          </a:bodyPr>
          <a:lstStyle/>
          <a:p>
            <a:pPr marL="0" marR="0" lvl="0" indent="0" algn="ctr" rtl="0">
              <a:spcBef>
                <a:spcPts val="0"/>
              </a:spcBef>
              <a:spcAft>
                <a:spcPts val="0"/>
              </a:spcAft>
              <a:buNone/>
            </a:pPr>
            <a:r>
              <a:rPr lang="en-US" sz="6400" b="1" i="0" u="none" strike="noStrike" cap="none">
                <a:solidFill>
                  <a:schemeClr val="dk2"/>
                </a:solidFill>
                <a:latin typeface="Trebuchet MS"/>
                <a:ea typeface="Trebuchet MS"/>
                <a:cs typeface="Trebuchet MS"/>
                <a:sym typeface="Trebuchet MS"/>
              </a:rPr>
              <a:t>Our Mission</a:t>
            </a:r>
            <a:endParaRPr sz="6400">
              <a:solidFill>
                <a:schemeClr val="dk2"/>
              </a:solidFill>
              <a:latin typeface="Trebuchet MS"/>
              <a:ea typeface="Trebuchet MS"/>
              <a:cs typeface="Trebuchet MS"/>
              <a:sym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117"/>
        <p:cNvGrpSpPr/>
        <p:nvPr/>
      </p:nvGrpSpPr>
      <p:grpSpPr>
        <a:xfrm>
          <a:off x="0" y="0"/>
          <a:ext cx="0" cy="0"/>
          <a:chOff x="0" y="0"/>
          <a:chExt cx="0" cy="0"/>
        </a:xfrm>
      </p:grpSpPr>
      <p:sp>
        <p:nvSpPr>
          <p:cNvPr id="118" name="Google Shape;118;p102"/>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119" name="Google Shape;119;p102"/>
          <p:cNvSpPr txBox="1"/>
          <p:nvPr/>
        </p:nvSpPr>
        <p:spPr>
          <a:xfrm>
            <a:off x="1192145" y="2896402"/>
            <a:ext cx="15067168" cy="2456017"/>
          </a:xfrm>
          <a:prstGeom prst="rect">
            <a:avLst/>
          </a:prstGeom>
          <a:noFill/>
          <a:ln>
            <a:noFill/>
          </a:ln>
        </p:spPr>
        <p:txBody>
          <a:bodyPr spcFirstLastPara="1" wrap="square" lIns="91425" tIns="45700" rIns="91425" bIns="45700" numCol="1" anchor="ctr" anchorCtr="0">
            <a:spAutoFit/>
          </a:bodyPr>
          <a:lstStyle/>
          <a:p>
            <a:pPr marL="0" marR="0" lvl="0" indent="0" algn="l" rtl="0">
              <a:spcBef>
                <a:spcPts val="0"/>
              </a:spcBef>
              <a:spcAft>
                <a:spcPts val="0"/>
              </a:spcAft>
              <a:buClr>
                <a:schemeClr val="dk1"/>
              </a:buClr>
              <a:buSzPts val="3840"/>
              <a:buFont typeface="Trebuchet MS"/>
              <a:buNone/>
            </a:pPr>
            <a:r>
              <a:rPr lang="en-US" sz="3840" b="0" i="0" u="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lang="en-US" sz="3840" b="0" i="1" u="none" strike="noStrike">
                <a:solidFill>
                  <a:schemeClr val="dk1"/>
                </a:solidFill>
                <a:latin typeface="Trebuchet MS"/>
                <a:ea typeface="Trebuchet MS"/>
                <a:cs typeface="Trebuchet MS"/>
                <a:sym typeface="Trebuchet MS"/>
              </a:rPr>
              <a:t>Plus </a:t>
            </a:r>
            <a:r>
              <a:rPr lang="en-US" sz="3840" b="0" i="0" u="none" strike="noStrike">
                <a:solidFill>
                  <a:schemeClr val="dk1"/>
                </a:solidFill>
                <a:latin typeface="Trebuchet MS"/>
                <a:ea typeface="Trebuchet MS"/>
                <a:cs typeface="Trebuchet MS"/>
                <a:sym typeface="Trebuchet MS"/>
              </a:rPr>
              <a:t>(CHP+) and other health care programs for Coloradans who qualify. </a:t>
            </a:r>
            <a:endParaRPr sz="3840" b="1">
              <a:solidFill>
                <a:schemeClr val="dk1"/>
              </a:solidFill>
              <a:latin typeface="Trebuchet MS"/>
              <a:ea typeface="Trebuchet MS"/>
              <a:cs typeface="Trebuchet MS"/>
              <a:sym typeface="Trebuchet MS"/>
            </a:endParaRPr>
          </a:p>
        </p:txBody>
      </p:sp>
      <p:sp>
        <p:nvSpPr>
          <p:cNvPr id="120" name="Google Shape;120;p102"/>
          <p:cNvSpPr/>
          <p:nvPr/>
        </p:nvSpPr>
        <p:spPr>
          <a:xfrm>
            <a:off x="1192145" y="747399"/>
            <a:ext cx="15067168" cy="1077178"/>
          </a:xfrm>
          <a:prstGeom prst="rect">
            <a:avLst/>
          </a:prstGeom>
          <a:noFill/>
          <a:ln>
            <a:noFill/>
          </a:ln>
        </p:spPr>
        <p:txBody>
          <a:bodyPr spcFirstLastPara="1" wrap="square" lIns="91425" tIns="45700" rIns="91425" bIns="45700" numCol="1" anchor="t" anchorCtr="0">
            <a:spAutoFit/>
          </a:bodyPr>
          <a:lstStyle/>
          <a:p>
            <a:pPr marL="0" marR="0" lvl="0" indent="0" algn="ctr" rtl="0">
              <a:spcBef>
                <a:spcPts val="0"/>
              </a:spcBef>
              <a:spcAft>
                <a:spcPts val="0"/>
              </a:spcAft>
              <a:buNone/>
            </a:pPr>
            <a:r>
              <a:rPr lang="en-US" sz="6400" b="1" i="0" u="none" strike="noStrike" cap="none">
                <a:solidFill>
                  <a:schemeClr val="dk2"/>
                </a:solidFill>
                <a:latin typeface="Trebuchet MS"/>
                <a:ea typeface="Trebuchet MS"/>
                <a:cs typeface="Trebuchet MS"/>
                <a:sym typeface="Trebuchet MS"/>
              </a:rPr>
              <a:t>What We Do</a:t>
            </a:r>
            <a:endParaRPr sz="6400">
              <a:solidFill>
                <a:schemeClr val="dk2"/>
              </a:solidFill>
              <a:latin typeface="Trebuchet MS"/>
              <a:ea typeface="Trebuchet MS"/>
              <a:cs typeface="Trebuchet MS"/>
              <a:sym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1"/>
        <p:cNvGrpSpPr/>
        <p:nvPr/>
      </p:nvGrpSpPr>
      <p:grpSpPr>
        <a:xfrm>
          <a:off x="0" y="0"/>
          <a:ext cx="0" cy="0"/>
          <a:chOff x="0" y="0"/>
          <a:chExt cx="0" cy="0"/>
        </a:xfrm>
      </p:grpSpPr>
      <p:sp>
        <p:nvSpPr>
          <p:cNvPr id="122" name="Google Shape;122;p103"/>
          <p:cNvSpPr txBox="1">
            <a:spLocks noGrp="1"/>
          </p:cNvSpPr>
          <p:nvPr>
            <p:ph type="title"/>
          </p:nvPr>
        </p:nvSpPr>
        <p:spPr>
          <a:xfrm>
            <a:off x="1148544" y="2568733"/>
            <a:ext cx="6831465" cy="4225159"/>
          </a:xfrm>
          <a:prstGeom prst="rect">
            <a:avLst/>
          </a:prstGeom>
          <a:noFill/>
          <a:ln>
            <a:noFill/>
          </a:ln>
        </p:spPr>
        <p:txBody>
          <a:bodyPr spcFirstLastPara="1" wrap="square" lIns="91425" tIns="45700" rIns="91425" bIns="45700" numCol="1" anchor="ctr" anchorCtr="0">
            <a:noAutofit/>
          </a:bodyPr>
          <a:lstStyle>
            <a:lvl1pPr lvl="0" algn="l">
              <a:lnSpc>
                <a:spcPct val="90000"/>
              </a:lnSpc>
              <a:spcBef>
                <a:spcPts val="0"/>
              </a:spcBef>
              <a:spcAft>
                <a:spcPts val="0"/>
              </a:spcAft>
              <a:buClr>
                <a:schemeClr val="dk2"/>
              </a:buClr>
              <a:buSzPts val="7680"/>
              <a:buFont typeface="Trebuchet MS"/>
              <a:buNone/>
              <a:defRPr sz="76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03"/>
          <p:cNvSpPr txBox="1">
            <a:spLocks noGrp="1"/>
          </p:cNvSpPr>
          <p:nvPr>
            <p:ph type="body" idx="1"/>
          </p:nvPr>
        </p:nvSpPr>
        <p:spPr>
          <a:xfrm>
            <a:off x="9211393" y="2568730"/>
            <a:ext cx="6906207" cy="4225161"/>
          </a:xfrm>
          <a:prstGeom prst="rect">
            <a:avLst/>
          </a:prstGeom>
          <a:noFill/>
          <a:ln>
            <a:noFill/>
          </a:ln>
        </p:spPr>
        <p:txBody>
          <a:bodyPr spcFirstLastPara="1" wrap="square" lIns="91425" tIns="45700" rIns="91425" bIns="45700" numCol="1" anchor="t" anchorCtr="0">
            <a:noAutofit/>
          </a:bodyPr>
          <a:lstStyle>
            <a:lvl1pPr marL="457223" marR="0" lvl="0" indent="-472464" algn="l" rtl="0">
              <a:lnSpc>
                <a:spcPct val="90000"/>
              </a:lnSpc>
              <a:spcBef>
                <a:spcPts val="1067"/>
              </a:spcBef>
              <a:spcAft>
                <a:spcPts val="0"/>
              </a:spcAft>
              <a:buClr>
                <a:schemeClr val="dk1"/>
              </a:buClr>
              <a:buSzPts val="3840"/>
              <a:buFont typeface="Arial"/>
              <a:buChar char="•"/>
              <a:defRPr sz="3840" b="0" i="0" u="none" strike="noStrike" cap="none">
                <a:solidFill>
                  <a:schemeClr val="dk1"/>
                </a:solidFill>
                <a:latin typeface="Trebuchet MS"/>
                <a:ea typeface="Trebuchet MS"/>
                <a:cs typeface="Trebuchet MS"/>
                <a:sym typeface="Trebuchet MS"/>
              </a:defRPr>
            </a:lvl1pPr>
            <a:lvl2pPr marL="914446" marR="0" lvl="1" indent="-380326" algn="l" rtl="0">
              <a:lnSpc>
                <a:spcPct val="90000"/>
              </a:lnSpc>
              <a:spcBef>
                <a:spcPts val="533"/>
              </a:spcBef>
              <a:spcAft>
                <a:spcPts val="0"/>
              </a:spcAft>
              <a:buClr>
                <a:schemeClr val="dk1"/>
              </a:buClr>
              <a:buSzPts val="2389"/>
              <a:buFont typeface="Noto Sans Symbols"/>
              <a:buChar char="⮚"/>
              <a:defRPr sz="3414" b="0" i="0" u="none" strike="noStrike" cap="none">
                <a:solidFill>
                  <a:schemeClr val="dk1"/>
                </a:solidFill>
                <a:latin typeface="Trebuchet MS"/>
                <a:ea typeface="Trebuchet MS"/>
                <a:cs typeface="Trebuchet MS"/>
                <a:sym typeface="Trebuchet MS"/>
              </a:defRPr>
            </a:lvl2pPr>
            <a:lvl3pPr marL="1371669" marR="0" lvl="2" indent="-418296" algn="l" rtl="0">
              <a:lnSpc>
                <a:spcPct val="90000"/>
              </a:lnSpc>
              <a:spcBef>
                <a:spcPts val="533"/>
              </a:spcBef>
              <a:spcAft>
                <a:spcPts val="0"/>
              </a:spcAft>
              <a:buClr>
                <a:schemeClr val="dk1"/>
              </a:buClr>
              <a:buSzPts val="2987"/>
              <a:buFont typeface="Noto Sans Symbols"/>
              <a:buChar char="▪"/>
              <a:defRPr sz="2987" b="0" i="0" u="none" strike="noStrike" cap="none">
                <a:solidFill>
                  <a:schemeClr val="dk1"/>
                </a:solidFill>
                <a:latin typeface="Trebuchet MS"/>
                <a:ea typeface="Trebuchet MS"/>
                <a:cs typeface="Trebuchet MS"/>
                <a:sym typeface="Trebuchet MS"/>
              </a:defRPr>
            </a:lvl3pPr>
            <a:lvl4pPr marL="1828891" marR="0" lvl="3"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Trebuchet MS"/>
                <a:ea typeface="Trebuchet MS"/>
                <a:cs typeface="Trebuchet MS"/>
                <a:sym typeface="Trebuchet MS"/>
              </a:defRPr>
            </a:lvl4pPr>
            <a:lvl5pPr marL="2286114" marR="0" lvl="4"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124" name="Google Shape;124;p103"/>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cxnSp>
        <p:nvCxnSpPr>
          <p:cNvPr id="125" name="Google Shape;125;p103"/>
          <p:cNvCxnSpPr/>
          <p:nvPr/>
        </p:nvCxnSpPr>
        <p:spPr>
          <a:xfrm>
            <a:off x="8670132" y="1887502"/>
            <a:ext cx="0" cy="5978596"/>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104"/>
          <p:cNvSpPr txBox="1">
            <a:spLocks noGrp="1"/>
          </p:cNvSpPr>
          <p:nvPr>
            <p:ph type="title"/>
          </p:nvPr>
        </p:nvSpPr>
        <p:spPr>
          <a:xfrm>
            <a:off x="130802" y="3000381"/>
            <a:ext cx="17078664" cy="1885245"/>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04"/>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105"/>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estions Slide 1">
  <p:cSld name="Questions Slide 1">
    <p:spTree>
      <p:nvGrpSpPr>
        <p:cNvPr id="1" name="Shape 131"/>
        <p:cNvGrpSpPr/>
        <p:nvPr/>
      </p:nvGrpSpPr>
      <p:grpSpPr>
        <a:xfrm>
          <a:off x="0" y="0"/>
          <a:ext cx="0" cy="0"/>
          <a:chOff x="0" y="0"/>
          <a:chExt cx="0" cy="0"/>
        </a:xfrm>
      </p:grpSpPr>
      <p:sp>
        <p:nvSpPr>
          <p:cNvPr id="132" name="Google Shape;132;p106"/>
          <p:cNvSpPr txBox="1">
            <a:spLocks noGrp="1"/>
          </p:cNvSpPr>
          <p:nvPr>
            <p:ph type="title"/>
          </p:nvPr>
        </p:nvSpPr>
        <p:spPr>
          <a:xfrm>
            <a:off x="8708236" y="3733803"/>
            <a:ext cx="7653824" cy="3290761"/>
          </a:xfrm>
          <a:prstGeom prst="rect">
            <a:avLst/>
          </a:prstGeom>
          <a:noFill/>
          <a:ln>
            <a:noFill/>
          </a:ln>
        </p:spPr>
        <p:txBody>
          <a:bodyPr spcFirstLastPara="1" wrap="square" lIns="0" tIns="0" rIns="0" bIns="0" numCol="1" anchor="ctr" anchorCtr="0">
            <a:noAutofit/>
          </a:bodyPr>
          <a:lstStyle>
            <a:lvl1pPr lvl="0" algn="l">
              <a:lnSpc>
                <a:spcPct val="90000"/>
              </a:lnSpc>
              <a:spcBef>
                <a:spcPts val="0"/>
              </a:spcBef>
              <a:spcAft>
                <a:spcPts val="0"/>
              </a:spcAft>
              <a:buClr>
                <a:schemeClr val="dk2"/>
              </a:buClr>
              <a:buSzPts val="8626"/>
              <a:buFont typeface="Trebuchet MS"/>
              <a:buNone/>
              <a:defRPr sz="862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06"/>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pic>
        <p:nvPicPr>
          <p:cNvPr id="134" name="Google Shape;134;p106" descr="Questions"/>
          <p:cNvPicPr preferRelativeResize="0"/>
          <p:nvPr/>
        </p:nvPicPr>
        <p:blipFill rotWithShape="1">
          <a:blip r:embed="rId2">
            <a:alphaModFix/>
          </a:blip>
          <a:srcRect/>
          <a:stretch/>
        </p:blipFill>
        <p:spPr>
          <a:xfrm>
            <a:off x="-945552" y="1633005"/>
            <a:ext cx="10566723" cy="7924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135"/>
        <p:cNvGrpSpPr/>
        <p:nvPr/>
      </p:nvGrpSpPr>
      <p:grpSpPr>
        <a:xfrm>
          <a:off x="0" y="0"/>
          <a:ext cx="0" cy="0"/>
          <a:chOff x="0" y="0"/>
          <a:chExt cx="0" cy="0"/>
        </a:xfrm>
      </p:grpSpPr>
      <p:sp>
        <p:nvSpPr>
          <p:cNvPr id="136" name="Google Shape;136;p107"/>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137" name="Google Shape;137;p107"/>
          <p:cNvSpPr txBox="1">
            <a:spLocks noGrp="1"/>
          </p:cNvSpPr>
          <p:nvPr>
            <p:ph type="title"/>
          </p:nvPr>
        </p:nvSpPr>
        <p:spPr>
          <a:xfrm>
            <a:off x="1192143" y="622915"/>
            <a:ext cx="14955977" cy="1365177"/>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dk2"/>
              </a:buClr>
              <a:buSzPts val="6400"/>
              <a:buFont typeface="Trebuchet MS"/>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07"/>
          <p:cNvSpPr txBox="1">
            <a:spLocks noGrp="1"/>
          </p:cNvSpPr>
          <p:nvPr>
            <p:ph type="body" idx="1"/>
          </p:nvPr>
        </p:nvSpPr>
        <p:spPr>
          <a:xfrm>
            <a:off x="3703037" y="3141212"/>
            <a:ext cx="9934189" cy="4394283"/>
          </a:xfrm>
          <a:prstGeom prst="rect">
            <a:avLst/>
          </a:prstGeom>
          <a:noFill/>
          <a:ln>
            <a:noFill/>
          </a:ln>
        </p:spPr>
        <p:txBody>
          <a:bodyPr spcFirstLastPara="1" wrap="square" lIns="91425" tIns="45700" rIns="91425" bIns="45700" numCol="1" anchor="t" anchorCtr="0">
            <a:noAutofit/>
          </a:bodyPr>
          <a:lstStyle>
            <a:lvl1pPr marL="457223" marR="0" lvl="0" indent="-228611" algn="l" rtl="0">
              <a:lnSpc>
                <a:spcPct val="90000"/>
              </a:lnSpc>
              <a:spcBef>
                <a:spcPts val="1067"/>
              </a:spcBef>
              <a:spcAft>
                <a:spcPts val="0"/>
              </a:spcAft>
              <a:buClr>
                <a:schemeClr val="dk1"/>
              </a:buClr>
              <a:buSzPts val="2987"/>
              <a:buFont typeface="Arial"/>
              <a:buNone/>
              <a:defRPr sz="2987" b="0" i="0" u="none" strike="noStrike" cap="none">
                <a:solidFill>
                  <a:schemeClr val="dk1"/>
                </a:solidFill>
                <a:latin typeface="Calibri"/>
                <a:ea typeface="Calibri"/>
                <a:cs typeface="Calibri"/>
                <a:sym typeface="Calibri"/>
              </a:defRPr>
            </a:lvl1pPr>
            <a:lvl2pPr marL="914446" marR="0" lvl="1" indent="-39118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Calibri"/>
                <a:ea typeface="Calibri"/>
                <a:cs typeface="Calibri"/>
                <a:sym typeface="Calibri"/>
              </a:defRPr>
            </a:lvl2pPr>
            <a:lvl3pPr marL="1371669" marR="0" lvl="2" indent="-364064" algn="l" rtl="0">
              <a:lnSpc>
                <a:spcPct val="90000"/>
              </a:lnSpc>
              <a:spcBef>
                <a:spcPts val="533"/>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3pPr>
            <a:lvl4pPr marL="1828891" marR="0" lvl="3" indent="-350536"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39"/>
        <p:cNvGrpSpPr/>
        <p:nvPr/>
      </p:nvGrpSpPr>
      <p:grpSpPr>
        <a:xfrm>
          <a:off x="0" y="0"/>
          <a:ext cx="0" cy="0"/>
          <a:chOff x="0" y="0"/>
          <a:chExt cx="0" cy="0"/>
        </a:xfrm>
      </p:grpSpPr>
      <p:sp>
        <p:nvSpPr>
          <p:cNvPr id="140" name="Google Shape;140;p108"/>
          <p:cNvSpPr txBox="1">
            <a:spLocks noGrp="1"/>
          </p:cNvSpPr>
          <p:nvPr>
            <p:ph type="title"/>
          </p:nvPr>
        </p:nvSpPr>
        <p:spPr>
          <a:xfrm>
            <a:off x="846693" y="3039687"/>
            <a:ext cx="15646878" cy="2312987"/>
          </a:xfrm>
          <a:prstGeom prst="rect">
            <a:avLst/>
          </a:prstGeom>
          <a:noFill/>
          <a:ln>
            <a:noFill/>
          </a:ln>
        </p:spPr>
        <p:txBody>
          <a:bodyPr spcFirstLastPara="1" wrap="square" lIns="0" tIns="0" rIns="0" bIns="0" numCol="1" anchor="ctr" anchorCtr="0">
            <a:noAutofit/>
          </a:bodyPr>
          <a:lstStyle>
            <a:lvl1pPr lvl="0" algn="ctr">
              <a:lnSpc>
                <a:spcPct val="90000"/>
              </a:lnSpc>
              <a:spcBef>
                <a:spcPts val="0"/>
              </a:spcBef>
              <a:spcAft>
                <a:spcPts val="0"/>
              </a:spcAft>
              <a:buClr>
                <a:schemeClr val="dk2"/>
              </a:buClr>
              <a:buSzPts val="7201"/>
              <a:buFont typeface="Trebuchet MS"/>
              <a:buNone/>
              <a:defRPr sz="72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08"/>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ebuchet-White Thank You">
  <p:cSld name="Trebuchet-White Thank You">
    <p:bg>
      <p:bgPr>
        <a:solidFill>
          <a:schemeClr val="lt1"/>
        </a:solidFill>
        <a:effectLst/>
      </p:bgPr>
    </p:bg>
    <p:spTree>
      <p:nvGrpSpPr>
        <p:cNvPr id="1" name="Shape 142"/>
        <p:cNvGrpSpPr/>
        <p:nvPr/>
      </p:nvGrpSpPr>
      <p:grpSpPr>
        <a:xfrm>
          <a:off x="0" y="0"/>
          <a:ext cx="0" cy="0"/>
          <a:chOff x="0" y="0"/>
          <a:chExt cx="0" cy="0"/>
        </a:xfrm>
      </p:grpSpPr>
      <p:sp>
        <p:nvSpPr>
          <p:cNvPr id="143" name="Google Shape;143;p109"/>
          <p:cNvSpPr txBox="1">
            <a:spLocks noGrp="1"/>
          </p:cNvSpPr>
          <p:nvPr>
            <p:ph type="title"/>
          </p:nvPr>
        </p:nvSpPr>
        <p:spPr>
          <a:xfrm>
            <a:off x="846693" y="2362203"/>
            <a:ext cx="15646878" cy="2312987"/>
          </a:xfrm>
          <a:prstGeom prst="rect">
            <a:avLst/>
          </a:prstGeom>
          <a:noFill/>
          <a:ln>
            <a:noFill/>
          </a:ln>
        </p:spPr>
        <p:txBody>
          <a:bodyPr spcFirstLastPara="1" wrap="square" lIns="0" tIns="0" rIns="0" bIns="0" numCol="1" anchor="ctr" anchorCtr="0">
            <a:noAutofit/>
          </a:bodyPr>
          <a:lstStyle>
            <a:lvl1pPr lvl="0" algn="ctr">
              <a:lnSpc>
                <a:spcPct val="90000"/>
              </a:lnSpc>
              <a:spcBef>
                <a:spcPts val="0"/>
              </a:spcBef>
              <a:spcAft>
                <a:spcPts val="0"/>
              </a:spcAft>
              <a:buClr>
                <a:schemeClr val="dk1"/>
              </a:buClr>
              <a:buSzPts val="6827"/>
              <a:buFont typeface="Trebuchet M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09"/>
          <p:cNvSpPr txBox="1">
            <a:spLocks noGrp="1"/>
          </p:cNvSpPr>
          <p:nvPr>
            <p:ph type="sldNum" idx="12"/>
          </p:nvPr>
        </p:nvSpPr>
        <p:spPr>
          <a:xfrm>
            <a:off x="13048045" y="906480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86"/>
        <p:cNvGrpSpPr/>
        <p:nvPr/>
      </p:nvGrpSpPr>
      <p:grpSpPr>
        <a:xfrm>
          <a:off x="0" y="0"/>
          <a:ext cx="0" cy="0"/>
          <a:chOff x="0" y="0"/>
          <a:chExt cx="0" cy="0"/>
        </a:xfrm>
      </p:grpSpPr>
      <p:sp>
        <p:nvSpPr>
          <p:cNvPr id="87" name="Google Shape;87;p45"/>
          <p:cNvSpPr txBox="1">
            <a:spLocks noGrp="1"/>
          </p:cNvSpPr>
          <p:nvPr>
            <p:ph type="body" idx="1"/>
          </p:nvPr>
        </p:nvSpPr>
        <p:spPr>
          <a:xfrm>
            <a:off x="440535" y="2438400"/>
            <a:ext cx="16459201" cy="6172200"/>
          </a:xfrm>
          <a:prstGeom prst="rect">
            <a:avLst/>
          </a:prstGeom>
          <a:noFill/>
          <a:ln>
            <a:noFill/>
          </a:ln>
        </p:spPr>
        <p:txBody>
          <a:bodyPr spcFirstLastPara="1" wrap="square" lIns="91425" tIns="45700" rIns="91425" bIns="45700" anchor="t" anchorCtr="0">
            <a:noAutofit/>
          </a:bodyPr>
          <a:lstStyle>
            <a:lvl1pPr marL="457223" marR="0" lvl="0" indent="-228611" algn="l" rtl="0">
              <a:lnSpc>
                <a:spcPct val="100000"/>
              </a:lnSpc>
              <a:spcBef>
                <a:spcPts val="4200"/>
              </a:spcBef>
              <a:spcAft>
                <a:spcPts val="0"/>
              </a:spcAft>
              <a:buClr>
                <a:srgbClr val="000000"/>
              </a:buClr>
              <a:buSzPts val="1400"/>
              <a:buFont typeface="Arial"/>
              <a:buNone/>
              <a:defRPr sz="3600" b="0" i="0" u="none" strike="noStrike" cap="none">
                <a:solidFill>
                  <a:schemeClr val="dk1"/>
                </a:solidFill>
                <a:latin typeface="Trebuchet MS"/>
                <a:ea typeface="Trebuchet MS"/>
                <a:cs typeface="Trebuchet MS"/>
                <a:sym typeface="Trebuchet MS"/>
              </a:defRPr>
            </a:lvl1pPr>
            <a:lvl2pPr marL="914446" marR="0" lvl="1" indent="-228611" algn="l" rtl="0">
              <a:lnSpc>
                <a:spcPct val="100000"/>
              </a:lnSpc>
              <a:spcBef>
                <a:spcPts val="4200"/>
              </a:spcBef>
              <a:spcAft>
                <a:spcPts val="0"/>
              </a:spcAft>
              <a:buClr>
                <a:srgbClr val="000000"/>
              </a:buClr>
              <a:buSzPts val="1400"/>
              <a:buFont typeface="Arial"/>
              <a:buNone/>
              <a:defRPr sz="3300" b="0" i="0" u="none" strike="noStrike" cap="none">
                <a:solidFill>
                  <a:schemeClr val="dk1"/>
                </a:solidFill>
                <a:latin typeface="Trebuchet MS"/>
                <a:ea typeface="Trebuchet MS"/>
                <a:cs typeface="Trebuchet MS"/>
                <a:sym typeface="Trebuchet MS"/>
              </a:defRPr>
            </a:lvl2pPr>
            <a:lvl3pPr marL="1371669" marR="0" lvl="2" indent="-228611" algn="l" rtl="0">
              <a:lnSpc>
                <a:spcPct val="100000"/>
              </a:lnSpc>
              <a:spcBef>
                <a:spcPts val="4200"/>
              </a:spcBef>
              <a:spcAft>
                <a:spcPts val="0"/>
              </a:spcAft>
              <a:buClr>
                <a:srgbClr val="000000"/>
              </a:buClr>
              <a:buSzPts val="1400"/>
              <a:buFont typeface="Arial"/>
              <a:buNone/>
              <a:defRPr sz="2700" b="0" i="0" u="none" strike="noStrike" cap="none">
                <a:solidFill>
                  <a:schemeClr val="dk1"/>
                </a:solidFill>
                <a:latin typeface="Trebuchet MS"/>
                <a:ea typeface="Trebuchet MS"/>
                <a:cs typeface="Trebuchet MS"/>
                <a:sym typeface="Trebuchet MS"/>
              </a:defRPr>
            </a:lvl3pPr>
            <a:lvl4pPr marL="1828891" marR="0" lvl="3" indent="-381019" algn="l" rtl="0">
              <a:lnSpc>
                <a:spcPct val="100000"/>
              </a:lnSpc>
              <a:spcBef>
                <a:spcPts val="4200"/>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4pPr>
            <a:lvl5pPr marL="2286114" marR="0" lvl="4" indent="-22861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337" marR="0" lvl="5" indent="-22861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560" marR="0" lvl="6" indent="-22861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783" marR="0" lvl="7" indent="-22861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5006" marR="0" lvl="8" indent="-22861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88" name="Google Shape;88;p45"/>
          <p:cNvSpPr txBox="1">
            <a:spLocks noGrp="1"/>
          </p:cNvSpPr>
          <p:nvPr>
            <p:ph type="sldNum" idx="12"/>
          </p:nvPr>
        </p:nvSpPr>
        <p:spPr>
          <a:xfrm>
            <a:off x="14004136" y="9137971"/>
            <a:ext cx="2861169" cy="5191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
        <p:nvSpPr>
          <p:cNvPr id="89" name="Google Shape;89;p45"/>
          <p:cNvSpPr txBox="1">
            <a:spLocks noGrp="1"/>
          </p:cNvSpPr>
          <p:nvPr>
            <p:ph type="title"/>
          </p:nvPr>
        </p:nvSpPr>
        <p:spPr>
          <a:xfrm>
            <a:off x="440535" y="624523"/>
            <a:ext cx="16459201" cy="1161288"/>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6600">
                <a:solidFill>
                  <a:srgbClr val="00125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701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32"/>
        <p:cNvGrpSpPr/>
        <p:nvPr/>
      </p:nvGrpSpPr>
      <p:grpSpPr>
        <a:xfrm>
          <a:off x="0" y="0"/>
          <a:ext cx="0" cy="0"/>
          <a:chOff x="0" y="0"/>
          <a:chExt cx="0" cy="0"/>
        </a:xfrm>
      </p:grpSpPr>
      <p:sp>
        <p:nvSpPr>
          <p:cNvPr id="33" name="Google Shape;33;p91"/>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34" name="Google Shape;34;p91"/>
          <p:cNvSpPr txBox="1"/>
          <p:nvPr/>
        </p:nvSpPr>
        <p:spPr>
          <a:xfrm>
            <a:off x="1192145" y="2896402"/>
            <a:ext cx="15067168" cy="2456017"/>
          </a:xfrm>
          <a:prstGeom prst="rect">
            <a:avLst/>
          </a:prstGeom>
          <a:noFill/>
          <a:ln>
            <a:noFill/>
          </a:ln>
        </p:spPr>
        <p:txBody>
          <a:bodyPr spcFirstLastPara="1" wrap="square" lIns="91425" tIns="45700" rIns="91425" bIns="45700" numCol="1" anchor="ctr" anchorCtr="0">
            <a:spAutoFit/>
          </a:bodyPr>
          <a:lstStyle/>
          <a:p>
            <a:pPr marL="0" marR="0" lvl="0" indent="0" algn="l" rtl="0">
              <a:spcBef>
                <a:spcPts val="0"/>
              </a:spcBef>
              <a:spcAft>
                <a:spcPts val="0"/>
              </a:spcAft>
              <a:buClr>
                <a:schemeClr val="lt1"/>
              </a:buClr>
              <a:buSzPts val="3840"/>
              <a:buFont typeface="Trebuchet MS"/>
              <a:buNone/>
            </a:pPr>
            <a:r>
              <a:rPr lang="en-US" sz="3840" b="0" i="0" u="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lang="en-US" sz="3840" b="0" i="1" u="none" strike="noStrike">
                <a:solidFill>
                  <a:schemeClr val="lt1"/>
                </a:solidFill>
                <a:latin typeface="Trebuchet MS"/>
                <a:ea typeface="Trebuchet MS"/>
                <a:cs typeface="Trebuchet MS"/>
                <a:sym typeface="Trebuchet MS"/>
              </a:rPr>
              <a:t>Plus </a:t>
            </a:r>
            <a:r>
              <a:rPr lang="en-US" sz="3840" b="0" i="0" u="none" strike="noStrike">
                <a:solidFill>
                  <a:schemeClr val="lt1"/>
                </a:solidFill>
                <a:latin typeface="Trebuchet MS"/>
                <a:ea typeface="Trebuchet MS"/>
                <a:cs typeface="Trebuchet MS"/>
                <a:sym typeface="Trebuchet MS"/>
              </a:rPr>
              <a:t>(CHP+) and other health care programs for Coloradans who qualify. </a:t>
            </a:r>
            <a:endParaRPr sz="3840" b="1">
              <a:solidFill>
                <a:schemeClr val="lt1"/>
              </a:solidFill>
              <a:latin typeface="Trebuchet MS"/>
              <a:ea typeface="Trebuchet MS"/>
              <a:cs typeface="Trebuchet MS"/>
              <a:sym typeface="Trebuchet MS"/>
            </a:endParaRPr>
          </a:p>
        </p:txBody>
      </p:sp>
      <p:sp>
        <p:nvSpPr>
          <p:cNvPr id="35" name="Google Shape;35;p91"/>
          <p:cNvSpPr/>
          <p:nvPr/>
        </p:nvSpPr>
        <p:spPr>
          <a:xfrm>
            <a:off x="1192145" y="747399"/>
            <a:ext cx="15067168" cy="1077178"/>
          </a:xfrm>
          <a:prstGeom prst="rect">
            <a:avLst/>
          </a:prstGeom>
          <a:noFill/>
          <a:ln>
            <a:noFill/>
          </a:ln>
        </p:spPr>
        <p:txBody>
          <a:bodyPr spcFirstLastPara="1" wrap="square" lIns="91425" tIns="45700" rIns="91425" bIns="45700" numCol="1" anchor="t" anchorCtr="0">
            <a:spAutoFit/>
          </a:bodyPr>
          <a:lstStyle/>
          <a:p>
            <a:pPr marL="0" marR="0" lvl="0" indent="0" algn="ctr" rtl="0">
              <a:spcBef>
                <a:spcPts val="0"/>
              </a:spcBef>
              <a:spcAft>
                <a:spcPts val="0"/>
              </a:spcAft>
              <a:buNone/>
            </a:pPr>
            <a:r>
              <a:rPr lang="en-US" sz="6400" b="1" i="0" u="none" strike="noStrike" cap="none">
                <a:solidFill>
                  <a:srgbClr val="FFFFFF"/>
                </a:solidFill>
                <a:latin typeface="Trebuchet MS"/>
                <a:ea typeface="Trebuchet MS"/>
                <a:cs typeface="Trebuchet MS"/>
                <a:sym typeface="Trebuchet MS"/>
              </a:rPr>
              <a:t>What We Do</a:t>
            </a:r>
            <a:endParaRPr sz="6400">
              <a:solidFill>
                <a:srgbClr val="5C6670"/>
              </a:solidFill>
              <a:latin typeface="Trebuchet MS"/>
              <a:ea typeface="Trebuchet MS"/>
              <a:cs typeface="Trebuchet MS"/>
              <a:sym typeface="Trebuchet M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White Image + Supporting Text Slide">
  <p:cSld name="White Image + Supporting Text Slide">
    <p:spTree>
      <p:nvGrpSpPr>
        <p:cNvPr id="1" name="Shape 34"/>
        <p:cNvGrpSpPr/>
        <p:nvPr/>
      </p:nvGrpSpPr>
      <p:grpSpPr>
        <a:xfrm>
          <a:off x="0" y="0"/>
          <a:ext cx="0" cy="0"/>
          <a:chOff x="0" y="0"/>
          <a:chExt cx="0" cy="0"/>
        </a:xfrm>
      </p:grpSpPr>
      <p:sp>
        <p:nvSpPr>
          <p:cNvPr id="35" name="Google Shape;35;p129"/>
          <p:cNvSpPr txBox="1">
            <a:spLocks noGrp="1"/>
          </p:cNvSpPr>
          <p:nvPr>
            <p:ph type="body" idx="1"/>
          </p:nvPr>
        </p:nvSpPr>
        <p:spPr>
          <a:xfrm>
            <a:off x="1190112" y="627892"/>
            <a:ext cx="14960042" cy="1161289"/>
          </a:xfrm>
          <a:prstGeom prst="rect">
            <a:avLst/>
          </a:prstGeom>
          <a:noFill/>
          <a:ln>
            <a:noFill/>
          </a:ln>
        </p:spPr>
        <p:txBody>
          <a:bodyPr spcFirstLastPara="1" wrap="square" lIns="91425" tIns="45700" rIns="91425" bIns="45700" anchor="ctr" anchorCtr="0">
            <a:noAutofit/>
          </a:bodyPr>
          <a:lstStyle>
            <a:lvl1pPr marL="650263" marR="0" lvl="0" indent="-325131" algn="l" rtl="0">
              <a:lnSpc>
                <a:spcPct val="100000"/>
              </a:lnSpc>
              <a:spcBef>
                <a:spcPts val="4200"/>
              </a:spcBef>
              <a:spcAft>
                <a:spcPts val="0"/>
              </a:spcAft>
              <a:buClr>
                <a:srgbClr val="000000"/>
              </a:buClr>
              <a:buSzPts val="1400"/>
              <a:buFont typeface="Arial"/>
              <a:buNone/>
              <a:defRPr sz="6599" b="1" i="0" u="none" strike="noStrike" cap="none">
                <a:solidFill>
                  <a:srgbClr val="001254"/>
                </a:solidFill>
                <a:latin typeface="Trebuchet MS"/>
                <a:ea typeface="Trebuchet MS"/>
                <a:cs typeface="Trebuchet MS"/>
                <a:sym typeface="Trebuchet MS"/>
              </a:defRPr>
            </a:lvl1pPr>
            <a:lvl2pPr marL="1300525" marR="0" lvl="1"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2pPr>
            <a:lvl3pPr marL="1950788" marR="0" lvl="2"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3pPr>
            <a:lvl4pPr marL="2601049" marR="0" lvl="3"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4pPr>
            <a:lvl5pPr marL="3251312" marR="0" lvl="4"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5pPr>
            <a:lvl6pPr marL="3901574" marR="0" lvl="5"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6pPr>
            <a:lvl7pPr marL="4551837" marR="0" lvl="6"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7pPr>
            <a:lvl8pPr marL="5202099" marR="0" lvl="7"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8pPr>
            <a:lvl9pPr marL="5852362" marR="0" lvl="8"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9pPr>
          </a:lstStyle>
          <a:p>
            <a:endParaRPr/>
          </a:p>
        </p:txBody>
      </p:sp>
      <p:sp>
        <p:nvSpPr>
          <p:cNvPr id="36" name="Google Shape;36;p129"/>
          <p:cNvSpPr txBox="1">
            <a:spLocks noGrp="1"/>
          </p:cNvSpPr>
          <p:nvPr>
            <p:ph type="body" idx="2"/>
          </p:nvPr>
        </p:nvSpPr>
        <p:spPr>
          <a:xfrm>
            <a:off x="440532" y="2087658"/>
            <a:ext cx="8267701" cy="6446746"/>
          </a:xfrm>
          <a:prstGeom prst="rect">
            <a:avLst/>
          </a:prstGeom>
          <a:solidFill>
            <a:schemeClr val="lt1"/>
          </a:solid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650263" marR="0" lvl="0" indent="-325131" algn="ctr" rtl="0">
              <a:lnSpc>
                <a:spcPct val="100000"/>
              </a:lnSpc>
              <a:spcBef>
                <a:spcPts val="4200"/>
              </a:spcBef>
              <a:spcAft>
                <a:spcPts val="0"/>
              </a:spcAft>
              <a:buClr>
                <a:srgbClr val="7F7F7F"/>
              </a:buClr>
              <a:buSzPts val="2400"/>
              <a:buFont typeface="Trebuchet MS"/>
              <a:buNone/>
              <a:defRPr sz="2399" b="0" i="1" u="none" strike="noStrike" cap="none">
                <a:solidFill>
                  <a:srgbClr val="7F7F7F"/>
                </a:solidFill>
                <a:latin typeface="Trebuchet MS"/>
                <a:ea typeface="Trebuchet MS"/>
                <a:cs typeface="Trebuchet MS"/>
                <a:sym typeface="Trebuchet MS"/>
              </a:defRPr>
            </a:lvl1pPr>
            <a:lvl2pPr marL="1300525" marR="0" lvl="1" indent="-325131" algn="l" rtl="0">
              <a:lnSpc>
                <a:spcPct val="100000"/>
              </a:lnSpc>
              <a:spcBef>
                <a:spcPts val="4200"/>
              </a:spcBef>
              <a:spcAft>
                <a:spcPts val="0"/>
              </a:spcAft>
              <a:buClr>
                <a:srgbClr val="5C6670"/>
              </a:buClr>
              <a:buSzPts val="3000"/>
              <a:buFont typeface="Trebuchet MS"/>
              <a:buNone/>
              <a:defRPr sz="2999" b="0" i="1" u="none" strike="noStrike" cap="none">
                <a:solidFill>
                  <a:srgbClr val="5C6670"/>
                </a:solidFill>
                <a:latin typeface="Trebuchet MS"/>
                <a:ea typeface="Trebuchet MS"/>
                <a:cs typeface="Trebuchet MS"/>
                <a:sym typeface="Trebuchet MS"/>
              </a:defRPr>
            </a:lvl2pPr>
            <a:lvl3pPr marL="1950788" marR="0" lvl="2" indent="-325131" algn="l" rtl="0">
              <a:lnSpc>
                <a:spcPct val="100000"/>
              </a:lnSpc>
              <a:spcBef>
                <a:spcPts val="4200"/>
              </a:spcBef>
              <a:spcAft>
                <a:spcPts val="0"/>
              </a:spcAft>
              <a:buClr>
                <a:srgbClr val="5C6670"/>
              </a:buClr>
              <a:buSzPts val="3000"/>
              <a:buFont typeface="Trebuchet MS"/>
              <a:buNone/>
              <a:defRPr sz="2999" b="0" i="1" u="none" strike="noStrike" cap="none">
                <a:solidFill>
                  <a:srgbClr val="5C6670"/>
                </a:solidFill>
                <a:latin typeface="Trebuchet MS"/>
                <a:ea typeface="Trebuchet MS"/>
                <a:cs typeface="Trebuchet MS"/>
                <a:sym typeface="Trebuchet MS"/>
              </a:defRPr>
            </a:lvl3pPr>
            <a:lvl4pPr marL="2601049" marR="0" lvl="3" indent="-325131" algn="l" rtl="0">
              <a:lnSpc>
                <a:spcPct val="100000"/>
              </a:lnSpc>
              <a:spcBef>
                <a:spcPts val="4200"/>
              </a:spcBef>
              <a:spcAft>
                <a:spcPts val="0"/>
              </a:spcAft>
              <a:buClr>
                <a:srgbClr val="5C6670"/>
              </a:buClr>
              <a:buSzPts val="3000"/>
              <a:buFont typeface="Trebuchet MS"/>
              <a:buNone/>
              <a:defRPr sz="2999" b="0" i="1" u="none" strike="noStrike" cap="none">
                <a:solidFill>
                  <a:srgbClr val="5C6670"/>
                </a:solidFill>
                <a:latin typeface="Trebuchet MS"/>
                <a:ea typeface="Trebuchet MS"/>
                <a:cs typeface="Trebuchet MS"/>
                <a:sym typeface="Trebuchet MS"/>
              </a:defRPr>
            </a:lvl4pPr>
            <a:lvl5pPr marL="3251312" marR="0" lvl="4" indent="-325131" algn="l" rtl="0">
              <a:lnSpc>
                <a:spcPct val="100000"/>
              </a:lnSpc>
              <a:spcBef>
                <a:spcPts val="4200"/>
              </a:spcBef>
              <a:spcAft>
                <a:spcPts val="0"/>
              </a:spcAft>
              <a:buClr>
                <a:srgbClr val="5C6670"/>
              </a:buClr>
              <a:buSzPts val="3000"/>
              <a:buFont typeface="Trebuchet MS"/>
              <a:buNone/>
              <a:defRPr sz="2999" b="0" i="1" u="none" strike="noStrike" cap="none">
                <a:solidFill>
                  <a:srgbClr val="5C6670"/>
                </a:solidFill>
                <a:latin typeface="Trebuchet MS"/>
                <a:ea typeface="Trebuchet MS"/>
                <a:cs typeface="Trebuchet MS"/>
                <a:sym typeface="Trebuchet MS"/>
              </a:defRPr>
            </a:lvl5pPr>
            <a:lvl6pPr marL="3901574" marR="0" lvl="5"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6pPr>
            <a:lvl7pPr marL="4551837" marR="0" lvl="6"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7pPr>
            <a:lvl8pPr marL="5202099" marR="0" lvl="7"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8pPr>
            <a:lvl9pPr marL="5852362" marR="0" lvl="8"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9pPr>
          </a:lstStyle>
          <a:p>
            <a:endParaRPr/>
          </a:p>
        </p:txBody>
      </p:sp>
      <p:sp>
        <p:nvSpPr>
          <p:cNvPr id="37" name="Google Shape;37;p129"/>
          <p:cNvSpPr txBox="1">
            <a:spLocks noGrp="1"/>
          </p:cNvSpPr>
          <p:nvPr>
            <p:ph type="body" idx="3"/>
          </p:nvPr>
        </p:nvSpPr>
        <p:spPr>
          <a:xfrm>
            <a:off x="9622631" y="2112273"/>
            <a:ext cx="7277100" cy="6422133"/>
          </a:xfrm>
          <a:prstGeom prst="rect">
            <a:avLst/>
          </a:prstGeom>
          <a:noFill/>
          <a:ln>
            <a:noFill/>
          </a:ln>
        </p:spPr>
        <p:txBody>
          <a:bodyPr spcFirstLastPara="1" wrap="square" lIns="91425" tIns="45700" rIns="91425" bIns="45700" anchor="t" anchorCtr="0">
            <a:noAutofit/>
          </a:bodyPr>
          <a:lstStyle>
            <a:lvl1pPr marL="650263" marR="0" lvl="0" indent="-325131" algn="l" rtl="0">
              <a:lnSpc>
                <a:spcPct val="100000"/>
              </a:lnSpc>
              <a:spcBef>
                <a:spcPts val="4200"/>
              </a:spcBef>
              <a:spcAft>
                <a:spcPts val="0"/>
              </a:spcAft>
              <a:buClr>
                <a:srgbClr val="000000"/>
              </a:buClr>
              <a:buSzPts val="1400"/>
              <a:buFont typeface="Arial"/>
              <a:buNone/>
              <a:defRPr sz="4051" b="0" i="0" u="none" strike="noStrike" cap="none">
                <a:solidFill>
                  <a:schemeClr val="dk1"/>
                </a:solidFill>
                <a:latin typeface="Trebuchet MS"/>
                <a:ea typeface="Trebuchet MS"/>
                <a:cs typeface="Trebuchet MS"/>
                <a:sym typeface="Trebuchet MS"/>
              </a:defRPr>
            </a:lvl1pPr>
            <a:lvl2pPr marL="1300525" marR="0" lvl="1" indent="-325131" algn="l" rtl="0">
              <a:lnSpc>
                <a:spcPct val="100000"/>
              </a:lnSpc>
              <a:spcBef>
                <a:spcPts val="4200"/>
              </a:spcBef>
              <a:spcAft>
                <a:spcPts val="0"/>
              </a:spcAft>
              <a:buClr>
                <a:srgbClr val="000000"/>
              </a:buClr>
              <a:buSzPts val="1400"/>
              <a:buFont typeface="Arial"/>
              <a:buNone/>
              <a:defRPr sz="3300" b="0" i="0" u="none" strike="noStrike" cap="none">
                <a:solidFill>
                  <a:schemeClr val="dk1"/>
                </a:solidFill>
                <a:latin typeface="Trebuchet MS"/>
                <a:ea typeface="Trebuchet MS"/>
                <a:cs typeface="Trebuchet MS"/>
                <a:sym typeface="Trebuchet MS"/>
              </a:defRPr>
            </a:lvl2pPr>
            <a:lvl3pPr marL="1950788" marR="0" lvl="2" indent="-325131" algn="l" rtl="0">
              <a:lnSpc>
                <a:spcPct val="100000"/>
              </a:lnSpc>
              <a:spcBef>
                <a:spcPts val="4200"/>
              </a:spcBef>
              <a:spcAft>
                <a:spcPts val="0"/>
              </a:spcAft>
              <a:buClr>
                <a:srgbClr val="000000"/>
              </a:buClr>
              <a:buSzPts val="1400"/>
              <a:buFont typeface="Arial"/>
              <a:buNone/>
              <a:defRPr sz="2999" b="0" i="0" u="none" strike="noStrike" cap="none">
                <a:solidFill>
                  <a:schemeClr val="dk1"/>
                </a:solidFill>
                <a:latin typeface="Trebuchet MS"/>
                <a:ea typeface="Trebuchet MS"/>
                <a:cs typeface="Trebuchet MS"/>
                <a:sym typeface="Trebuchet MS"/>
              </a:defRPr>
            </a:lvl3pPr>
            <a:lvl4pPr marL="2601049" marR="0" lvl="3" indent="-325131" algn="l" rtl="0">
              <a:lnSpc>
                <a:spcPct val="100000"/>
              </a:lnSpc>
              <a:spcBef>
                <a:spcPts val="4200"/>
              </a:spcBef>
              <a:spcAft>
                <a:spcPts val="0"/>
              </a:spcAft>
              <a:buClr>
                <a:srgbClr val="000000"/>
              </a:buClr>
              <a:buSzPts val="1400"/>
              <a:buFont typeface="Arial"/>
              <a:buNone/>
              <a:defRPr sz="2699" b="0" i="0" u="none" strike="noStrike" cap="none">
                <a:solidFill>
                  <a:schemeClr val="dk1"/>
                </a:solidFill>
                <a:latin typeface="Trebuchet MS"/>
                <a:ea typeface="Trebuchet MS"/>
                <a:cs typeface="Trebuchet MS"/>
                <a:sym typeface="Trebuchet MS"/>
              </a:defRPr>
            </a:lvl4pPr>
            <a:lvl5pPr marL="3251312" marR="0" lvl="4"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5pPr>
            <a:lvl6pPr marL="3901574" marR="0" lvl="5"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6pPr>
            <a:lvl7pPr marL="4551837" marR="0" lvl="6"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7pPr>
            <a:lvl8pPr marL="5202099" marR="0" lvl="7"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8pPr>
            <a:lvl9pPr marL="5852362" marR="0" lvl="8" indent="-325131" algn="l" rtl="0">
              <a:lnSpc>
                <a:spcPct val="100000"/>
              </a:lnSpc>
              <a:spcBef>
                <a:spcPts val="4200"/>
              </a:spcBef>
              <a:spcAft>
                <a:spcPts val="0"/>
              </a:spcAft>
              <a:buClr>
                <a:srgbClr val="000000"/>
              </a:buClr>
              <a:buSzPts val="1400"/>
              <a:buFont typeface="Arial"/>
              <a:buNone/>
              <a:defRPr sz="2999" b="0" i="0" u="none" strike="noStrike" cap="none">
                <a:solidFill>
                  <a:srgbClr val="5C6670"/>
                </a:solidFill>
                <a:latin typeface="Trebuchet MS"/>
                <a:ea typeface="Trebuchet MS"/>
                <a:cs typeface="Trebuchet MS"/>
                <a:sym typeface="Trebuchet MS"/>
              </a:defRPr>
            </a:lvl9pPr>
          </a:lstStyle>
          <a:p>
            <a:endParaRPr/>
          </a:p>
        </p:txBody>
      </p:sp>
      <p:sp>
        <p:nvSpPr>
          <p:cNvPr id="38" name="Google Shape;38;p129"/>
          <p:cNvSpPr txBox="1">
            <a:spLocks noGrp="1"/>
          </p:cNvSpPr>
          <p:nvPr>
            <p:ph type="sldNum" idx="12"/>
          </p:nvPr>
        </p:nvSpPr>
        <p:spPr>
          <a:xfrm>
            <a:off x="14004136" y="9137974"/>
            <a:ext cx="2861169" cy="5191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350"/>
              <a:buFont typeface="Arial"/>
              <a:buNone/>
              <a:defRPr sz="1351" b="1"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6452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F5A8-9F8A-40E8-8E71-40B6FD785198}"/>
              </a:ext>
            </a:extLst>
          </p:cNvPr>
          <p:cNvSpPr>
            <a:spLocks noGrp="1"/>
          </p:cNvSpPr>
          <p:nvPr>
            <p:ph type="ctrTitle" hasCustomPrompt="1"/>
          </p:nvPr>
        </p:nvSpPr>
        <p:spPr>
          <a:xfrm>
            <a:off x="1479901" y="2007745"/>
            <a:ext cx="14380461" cy="1408307"/>
          </a:xfrm>
        </p:spPr>
        <p:txBody>
          <a:bodyPr anchor="ctr"/>
          <a:lstStyle>
            <a:lvl1pPr algn="ctr">
              <a:defRPr sz="6827"/>
            </a:lvl1pPr>
          </a:lstStyle>
          <a:p>
            <a:r>
              <a:rPr lang="en-US"/>
              <a:t>Your Presentation Title</a:t>
            </a:r>
          </a:p>
        </p:txBody>
      </p:sp>
      <p:sp>
        <p:nvSpPr>
          <p:cNvPr id="3" name="Subtitle 2">
            <a:extLst>
              <a:ext uri="{FF2B5EF4-FFF2-40B4-BE49-F238E27FC236}">
                <a16:creationId xmlns:a16="http://schemas.microsoft.com/office/drawing/2014/main" id="{DD357B39-C9E8-4D9B-8157-8B7D27ECD813}"/>
              </a:ext>
            </a:extLst>
          </p:cNvPr>
          <p:cNvSpPr>
            <a:spLocks noGrp="1"/>
          </p:cNvSpPr>
          <p:nvPr>
            <p:ph type="subTitle" idx="1" hasCustomPrompt="1"/>
          </p:nvPr>
        </p:nvSpPr>
        <p:spPr>
          <a:xfrm>
            <a:off x="2167533" y="3541286"/>
            <a:ext cx="13005197" cy="1050644"/>
          </a:xfrm>
          <a:prstGeom prst="rect">
            <a:avLst/>
          </a:prstGeom>
        </p:spPr>
        <p:txBody>
          <a:bodyPr anchor="ctr"/>
          <a:lstStyle>
            <a:lvl1pPr marL="0" indent="0" algn="ctr">
              <a:buNone/>
              <a:defRPr sz="5282" b="1">
                <a:latin typeface="Trebuchet MS" panose="020B0603020202020204" pitchFamily="34" charset="0"/>
              </a:defRPr>
            </a:lvl1pPr>
            <a:lvl2pPr marL="487696" indent="0" algn="ctr">
              <a:buNone/>
              <a:defRPr sz="2133"/>
            </a:lvl2pPr>
            <a:lvl3pPr marL="975394" indent="0" algn="ctr">
              <a:buNone/>
              <a:defRPr sz="1920"/>
            </a:lvl3pPr>
            <a:lvl4pPr marL="1463090" indent="0" algn="ctr">
              <a:buNone/>
              <a:defRPr sz="1707"/>
            </a:lvl4pPr>
            <a:lvl5pPr marL="1950788" indent="0" algn="ctr">
              <a:buNone/>
              <a:defRPr sz="1707"/>
            </a:lvl5pPr>
            <a:lvl6pPr marL="2438485" indent="0" algn="ctr">
              <a:buNone/>
              <a:defRPr sz="1707"/>
            </a:lvl6pPr>
            <a:lvl7pPr marL="2926181" indent="0" algn="ctr">
              <a:buNone/>
              <a:defRPr sz="1707"/>
            </a:lvl7pPr>
            <a:lvl8pPr marL="3413877" indent="0" algn="ctr">
              <a:buNone/>
              <a:defRPr sz="1707"/>
            </a:lvl8pPr>
            <a:lvl9pPr marL="3901574" indent="0" algn="ctr">
              <a:buNone/>
              <a:defRPr sz="1707"/>
            </a:lvl9pPr>
          </a:lstStyle>
          <a:p>
            <a:r>
              <a:rPr lang="en-US"/>
              <a:t>Your Subtitle</a:t>
            </a:r>
          </a:p>
        </p:txBody>
      </p:sp>
      <p:sp>
        <p:nvSpPr>
          <p:cNvPr id="4" name="Date Placeholder 3">
            <a:extLst>
              <a:ext uri="{FF2B5EF4-FFF2-40B4-BE49-F238E27FC236}">
                <a16:creationId xmlns:a16="http://schemas.microsoft.com/office/drawing/2014/main" id="{287FE6FD-C94C-4EA3-9D27-77B84F0D2AAA}"/>
              </a:ext>
            </a:extLst>
          </p:cNvPr>
          <p:cNvSpPr>
            <a:spLocks noGrp="1"/>
          </p:cNvSpPr>
          <p:nvPr>
            <p:ph type="dt" sz="half" idx="10"/>
          </p:nvPr>
        </p:nvSpPr>
        <p:spPr>
          <a:xfrm>
            <a:off x="6719352" y="6993862"/>
            <a:ext cx="3901559" cy="519289"/>
          </a:xfrm>
        </p:spPr>
        <p:txBody>
          <a:bodyPr/>
          <a:lstStyle/>
          <a:p>
            <a:endParaRPr lang="en-US"/>
          </a:p>
        </p:txBody>
      </p:sp>
      <p:sp>
        <p:nvSpPr>
          <p:cNvPr id="6" name="Slide Number Placeholder 5">
            <a:extLst>
              <a:ext uri="{FF2B5EF4-FFF2-40B4-BE49-F238E27FC236}">
                <a16:creationId xmlns:a16="http://schemas.microsoft.com/office/drawing/2014/main" id="{AC2C634C-F292-4CCF-968C-133A912EF815}"/>
              </a:ext>
            </a:extLst>
          </p:cNvPr>
          <p:cNvSpPr>
            <a:spLocks noGrp="1"/>
          </p:cNvSpPr>
          <p:nvPr>
            <p:ph type="sldNum" sz="quarter" idx="12"/>
          </p:nvPr>
        </p:nvSpPr>
        <p:spPr/>
        <p:txBody>
          <a:bodyPr/>
          <a:lstStyle/>
          <a:p>
            <a:fld id="{613971F0-4671-4B3D-8F21-3D75ED27F99C}" type="slidenum">
              <a:rPr lang="en-US" smtClean="0"/>
              <a:t>‹#›</a:t>
            </a:fld>
            <a:endParaRPr lang="en-US"/>
          </a:p>
        </p:txBody>
      </p:sp>
      <p:sp>
        <p:nvSpPr>
          <p:cNvPr id="8" name="Text Placeholder 7">
            <a:extLst>
              <a:ext uri="{FF2B5EF4-FFF2-40B4-BE49-F238E27FC236}">
                <a16:creationId xmlns:a16="http://schemas.microsoft.com/office/drawing/2014/main" id="{34D719FB-B634-4982-A350-E0B14A4E2C41}"/>
              </a:ext>
            </a:extLst>
          </p:cNvPr>
          <p:cNvSpPr>
            <a:spLocks noGrp="1"/>
          </p:cNvSpPr>
          <p:nvPr>
            <p:ph type="body" sz="quarter" idx="13" hasCustomPrompt="1"/>
          </p:nvPr>
        </p:nvSpPr>
        <p:spPr>
          <a:xfrm>
            <a:off x="2722021" y="5100891"/>
            <a:ext cx="11896226" cy="1300480"/>
          </a:xfrm>
          <a:prstGeom prst="rect">
            <a:avLst/>
          </a:prstGeom>
        </p:spPr>
        <p:txBody>
          <a:bodyPr anchor="ctr"/>
          <a:lstStyle>
            <a:lvl1pPr marL="0" indent="0" algn="ctr">
              <a:buNone/>
              <a:defRPr sz="3520">
                <a:latin typeface="Trebuchet MS" panose="020B0603020202020204" pitchFamily="34" charset="0"/>
              </a:defRPr>
            </a:lvl1pPr>
            <a:lvl2pPr marL="487696" indent="0" algn="ctr">
              <a:buNone/>
              <a:defRPr sz="2133">
                <a:latin typeface="Trebuchet MS" panose="020B0603020202020204" pitchFamily="34" charset="0"/>
              </a:defRPr>
            </a:lvl2pPr>
            <a:lvl3pPr marL="975394" indent="0" algn="ctr">
              <a:buNone/>
              <a:defRPr sz="2133">
                <a:latin typeface="Trebuchet MS" panose="020B0603020202020204" pitchFamily="34" charset="0"/>
              </a:defRPr>
            </a:lvl3pPr>
            <a:lvl4pPr marL="1463090" indent="0" algn="ctr">
              <a:buNone/>
              <a:defRPr sz="2133">
                <a:latin typeface="Trebuchet MS" panose="020B0603020202020204" pitchFamily="34" charset="0"/>
              </a:defRPr>
            </a:lvl4pPr>
            <a:lvl5pPr marL="1950788" indent="0" algn="ctr">
              <a:buNone/>
              <a:defRPr sz="2133">
                <a:latin typeface="Trebuchet MS" panose="020B0603020202020204" pitchFamily="34" charset="0"/>
              </a:defRPr>
            </a:lvl5pPr>
          </a:lstStyle>
          <a:p>
            <a:pPr lvl="0"/>
            <a:r>
              <a:rPr lang="en-US"/>
              <a:t>Presented by: Name of Presenter</a:t>
            </a:r>
          </a:p>
        </p:txBody>
      </p:sp>
    </p:spTree>
    <p:custDataLst>
      <p:tags r:id="rId1"/>
    </p:custDataLst>
    <p:extLst>
      <p:ext uri="{BB962C8B-B14F-4D97-AF65-F5344CB8AC3E}">
        <p14:creationId xmlns:p14="http://schemas.microsoft.com/office/powerpoint/2010/main" val="3160739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ission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943020F-42C8-465E-80AC-8522A71389BF}"/>
              </a:ext>
            </a:extLst>
          </p:cNvPr>
          <p:cNvSpPr>
            <a:spLocks noGrp="1"/>
          </p:cNvSpPr>
          <p:nvPr>
            <p:ph type="sldNum" sz="quarter" idx="12"/>
          </p:nvPr>
        </p:nvSpPr>
        <p:spPr/>
        <p:txBody>
          <a:bodyPr/>
          <a:lstStyle/>
          <a:p>
            <a:fld id="{613971F0-4671-4B3D-8F21-3D75ED27F99C}" type="slidenum">
              <a:rPr lang="en-US" smtClean="0"/>
              <a:t>‹#›</a:t>
            </a:fld>
            <a:endParaRPr lang="en-US"/>
          </a:p>
        </p:txBody>
      </p:sp>
      <p:sp>
        <p:nvSpPr>
          <p:cNvPr id="11" name="TextBox 10">
            <a:extLst>
              <a:ext uri="{FF2B5EF4-FFF2-40B4-BE49-F238E27FC236}">
                <a16:creationId xmlns:a16="http://schemas.microsoft.com/office/drawing/2014/main" id="{DC163712-6741-4F9F-918F-D656448D7F64}"/>
              </a:ext>
            </a:extLst>
          </p:cNvPr>
          <p:cNvSpPr txBox="1"/>
          <p:nvPr userDrawn="1"/>
        </p:nvSpPr>
        <p:spPr>
          <a:xfrm>
            <a:off x="1192144" y="3191849"/>
            <a:ext cx="15067168" cy="1865126"/>
          </a:xfrm>
          <a:prstGeom prst="rect">
            <a:avLst/>
          </a:prstGeom>
          <a:noFill/>
        </p:spPr>
        <p:txBody>
          <a:bodyPr wrap="square" rtlCol="0" anchor="ctr">
            <a:spAutoFit/>
          </a:bodyPr>
          <a:lstStyle/>
          <a:p>
            <a:r>
              <a:rPr lang="en-US" sz="3840">
                <a:solidFill>
                  <a:schemeClr val="tx1"/>
                </a:solidFill>
                <a:latin typeface="Trebuchet MS" panose="020B0603020202020204" pitchFamily="34" charset="0"/>
              </a:rPr>
              <a:t>Improving health care equity, access and outcomes for the people we serve while saving Coloradans money on health care and driving value for Colorado.</a:t>
            </a:r>
          </a:p>
        </p:txBody>
      </p:sp>
      <p:sp>
        <p:nvSpPr>
          <p:cNvPr id="3" name="Rectangle 2">
            <a:extLst>
              <a:ext uri="{FF2B5EF4-FFF2-40B4-BE49-F238E27FC236}">
                <a16:creationId xmlns:a16="http://schemas.microsoft.com/office/drawing/2014/main" id="{B2CB0BD5-9D21-45B2-BE82-E88C6339842E}"/>
              </a:ext>
            </a:extLst>
          </p:cNvPr>
          <p:cNvSpPr/>
          <p:nvPr userDrawn="1"/>
        </p:nvSpPr>
        <p:spPr>
          <a:xfrm>
            <a:off x="1230254" y="680075"/>
            <a:ext cx="14955976" cy="1077218"/>
          </a:xfrm>
          <a:prstGeom prst="rect">
            <a:avLst/>
          </a:prstGeom>
        </p:spPr>
        <p:txBody>
          <a:bodyPr wrap="square">
            <a:spAutoFit/>
          </a:bodyPr>
          <a:lstStyle/>
          <a:p>
            <a:pPr algn="ctr"/>
            <a:r>
              <a:rPr kumimoji="0" lang="en-US" sz="6400" b="1" i="0" u="none" strike="noStrike" kern="1200" cap="none" spc="0" normalizeH="0" baseline="0" noProof="0">
                <a:ln>
                  <a:noFill/>
                </a:ln>
                <a:solidFill>
                  <a:srgbClr val="FFFFFF"/>
                </a:solidFill>
                <a:effectLst/>
                <a:uLnTx/>
                <a:uFillTx/>
                <a:latin typeface="Trebuchet MS" panose="020B0603020202020204" pitchFamily="34" charset="0"/>
                <a:ea typeface="+mj-ea"/>
                <a:cs typeface="+mj-cs"/>
              </a:rPr>
              <a:t>Our Mission</a:t>
            </a:r>
            <a:endParaRPr lang="en-US" sz="6400"/>
          </a:p>
        </p:txBody>
      </p:sp>
    </p:spTree>
    <p:custDataLst>
      <p:tags r:id="rId1"/>
    </p:custDataLst>
    <p:extLst>
      <p:ext uri="{BB962C8B-B14F-4D97-AF65-F5344CB8AC3E}">
        <p14:creationId xmlns:p14="http://schemas.microsoft.com/office/powerpoint/2010/main" val="1164080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ission Photo">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943020F-42C8-465E-80AC-8522A71389BF}"/>
              </a:ext>
            </a:extLst>
          </p:cNvPr>
          <p:cNvSpPr>
            <a:spLocks noGrp="1"/>
          </p:cNvSpPr>
          <p:nvPr>
            <p:ph type="sldNum" sz="quarter" idx="12"/>
          </p:nvPr>
        </p:nvSpPr>
        <p:spPr/>
        <p:txBody>
          <a:bodyPr/>
          <a:lstStyle/>
          <a:p>
            <a:fld id="{613971F0-4671-4B3D-8F21-3D75ED27F99C}" type="slidenum">
              <a:rPr lang="en-US" smtClean="0"/>
              <a:t>‹#›</a:t>
            </a:fld>
            <a:endParaRPr lang="en-US"/>
          </a:p>
        </p:txBody>
      </p:sp>
      <p:sp>
        <p:nvSpPr>
          <p:cNvPr id="5" name="Slide Number Placeholder 1">
            <a:extLst>
              <a:ext uri="{FF2B5EF4-FFF2-40B4-BE49-F238E27FC236}">
                <a16:creationId xmlns:a16="http://schemas.microsoft.com/office/drawing/2014/main" id="{DBDE9DFA-65D9-478E-AE4E-FB6B221DE1DF}"/>
              </a:ext>
            </a:extLst>
          </p:cNvPr>
          <p:cNvSpPr txBox="1">
            <a:spLocks/>
          </p:cNvSpPr>
          <p:nvPr userDrawn="1"/>
        </p:nvSpPr>
        <p:spPr>
          <a:xfrm>
            <a:off x="25844311" y="12426457"/>
            <a:ext cx="4118923" cy="560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49607">
              <a:defRPr/>
            </a:pPr>
            <a:fld id="{88E71DEA-C72C-42CF-90F7-E467E0733BC8}" type="slidenum">
              <a:rPr lang="en-US" sz="2561" b="1" smtClean="0">
                <a:solidFill>
                  <a:srgbClr val="000000"/>
                </a:solidFill>
                <a:latin typeface="Trebuchet MS"/>
                <a:sym typeface="Trebuchet MS" pitchFamily="-100" charset="0"/>
              </a:rPr>
              <a:pPr algn="r" defTabSz="1849607">
                <a:defRPr/>
              </a:pPr>
              <a:t>‹#›</a:t>
            </a:fld>
            <a:endParaRPr lang="en-US" sz="2561" b="1">
              <a:solidFill>
                <a:srgbClr val="000000"/>
              </a:solidFill>
              <a:latin typeface="Trebuchet MS"/>
              <a:sym typeface="Trebuchet MS" pitchFamily="-100" charset="0"/>
            </a:endParaRPr>
          </a:p>
        </p:txBody>
      </p:sp>
      <p:pic>
        <p:nvPicPr>
          <p:cNvPr id="6" name="Picture 3" descr="Father points out something on laptop to family, seated on couch, as wife, son and daughter look on.">
            <a:extLst>
              <a:ext uri="{FF2B5EF4-FFF2-40B4-BE49-F238E27FC236}">
                <a16:creationId xmlns:a16="http://schemas.microsoft.com/office/drawing/2014/main" id="{A9FF7CC8-435E-4F14-A886-0FF535A629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754" t="14811" r="3939"/>
          <a:stretch/>
        </p:blipFill>
        <p:spPr>
          <a:xfrm>
            <a:off x="0" y="-1"/>
            <a:ext cx="17340263" cy="8915790"/>
          </a:xfrm>
          <a:prstGeom prst="rect">
            <a:avLst/>
          </a:prstGeom>
        </p:spPr>
      </p:pic>
      <p:sp>
        <p:nvSpPr>
          <p:cNvPr id="8" name="Rectangle 7">
            <a:extLst>
              <a:ext uri="{FF2B5EF4-FFF2-40B4-BE49-F238E27FC236}">
                <a16:creationId xmlns:a16="http://schemas.microsoft.com/office/drawing/2014/main" id="{99AA6963-B001-44E8-9FC7-3C8BF8FC20A7}"/>
              </a:ext>
            </a:extLst>
          </p:cNvPr>
          <p:cNvSpPr/>
          <p:nvPr userDrawn="1"/>
        </p:nvSpPr>
        <p:spPr>
          <a:xfrm>
            <a:off x="0" y="5270453"/>
            <a:ext cx="17340263" cy="3070416"/>
          </a:xfrm>
          <a:prstGeom prst="rect">
            <a:avLst/>
          </a:prstGeom>
          <a:solidFill>
            <a:srgbClr val="001970">
              <a:alpha val="80000"/>
            </a:srgbClr>
          </a:solidFill>
        </p:spPr>
        <p:txBody>
          <a:bodyPr wrap="square" lIns="184958" tIns="92479" rIns="184958" bIns="260096" anchor="ctr">
            <a:spAutoFit/>
          </a:bodyPr>
          <a:lstStyle/>
          <a:p>
            <a:pPr marL="230302" marR="0" lvl="0" indent="0" algn="l" defTabSz="1849607" rtl="0" eaLnBrk="1" fontAlgn="auto" latinLnBrk="0" hangingPunct="1">
              <a:lnSpc>
                <a:spcPct val="100000"/>
              </a:lnSpc>
              <a:spcBef>
                <a:spcPts val="0"/>
              </a:spcBef>
              <a:spcAft>
                <a:spcPts val="0"/>
              </a:spcAft>
              <a:buClrTx/>
              <a:buSzTx/>
              <a:buFontTx/>
              <a:buNone/>
              <a:tabLst/>
              <a:defRPr/>
            </a:pPr>
            <a:r>
              <a:rPr kumimoji="0" lang="en-US" sz="5690" b="1" i="0" u="none" strike="noStrike" kern="0" cap="none" spc="0" normalizeH="0" baseline="0" noProof="0">
                <a:ln w="3175">
                  <a:noFill/>
                </a:ln>
                <a:solidFill>
                  <a:srgbClr val="FFFFFF"/>
                </a:solidFill>
                <a:effectLst/>
                <a:uLnTx/>
                <a:uFillTx/>
                <a:latin typeface="Trebuchet MS"/>
                <a:sym typeface="Trebuchet MS" pitchFamily="-100" charset="0"/>
              </a:rPr>
              <a:t>Our Mission: </a:t>
            </a:r>
            <a:endParaRPr kumimoji="0" lang="en-US" sz="5690" b="0" i="0" u="none" strike="noStrike" kern="1200" cap="none" spc="0" normalizeH="0" baseline="0" noProof="0">
              <a:ln>
                <a:noFill/>
              </a:ln>
              <a:solidFill>
                <a:srgbClr val="5C6670"/>
              </a:solidFill>
              <a:effectLst/>
              <a:uLnTx/>
              <a:uFillTx/>
              <a:latin typeface="Trebuchet MS" pitchFamily="-100" charset="0"/>
              <a:sym typeface="Trebuchet MS" pitchFamily="-100" charset="0"/>
            </a:endParaRPr>
          </a:p>
          <a:p>
            <a:pPr marL="230302" marR="0" lvl="0" indent="0" algn="l" defTabSz="1849607" rtl="0" eaLnBrk="1" fontAlgn="auto" latinLnBrk="0" hangingPunct="1">
              <a:lnSpc>
                <a:spcPct val="100000"/>
              </a:lnSpc>
              <a:spcBef>
                <a:spcPts val="0"/>
              </a:spcBef>
              <a:spcAft>
                <a:spcPts val="0"/>
              </a:spcAft>
              <a:buClrTx/>
              <a:buSzTx/>
              <a:buFontTx/>
              <a:buNone/>
              <a:tabLst/>
              <a:defRPr/>
            </a:pPr>
            <a:r>
              <a:rPr kumimoji="0" lang="en-US" sz="3983" b="0" u="none" strike="noStrike" kern="0" cap="none" spc="0" normalizeH="0" baseline="0" noProof="0">
                <a:ln w="3175">
                  <a:noFill/>
                </a:ln>
                <a:solidFill>
                  <a:srgbClr val="FFFFFF"/>
                </a:solidFill>
                <a:effectLst/>
                <a:uLnTx/>
                <a:uFillTx/>
                <a:latin typeface="Trebuchet MS"/>
                <a:sym typeface="Trebuchet MS" pitchFamily="-100" charset="0"/>
              </a:rPr>
              <a:t>Improving health care equity, access and outcomes for the people we serve while saving Coloradans money on health care and driving value for Colorado.</a:t>
            </a:r>
            <a:endParaRPr kumimoji="0" lang="en-US" sz="3983" b="0" u="none" strike="noStrike" kern="1200" cap="none" spc="0" normalizeH="0" baseline="0" noProof="0">
              <a:ln w="3175">
                <a:noFill/>
              </a:ln>
              <a:solidFill>
                <a:srgbClr val="FFFFFF"/>
              </a:solidFill>
              <a:effectLst/>
              <a:uLnTx/>
              <a:uFillTx/>
              <a:latin typeface="Trebuchet MS"/>
              <a:sym typeface="Trebuchet MS" pitchFamily="-100" charset="0"/>
            </a:endParaRPr>
          </a:p>
        </p:txBody>
      </p:sp>
    </p:spTree>
    <p:custDataLst>
      <p:tags r:id="rId1"/>
    </p:custDataLst>
    <p:extLst>
      <p:ext uri="{BB962C8B-B14F-4D97-AF65-F5344CB8AC3E}">
        <p14:creationId xmlns:p14="http://schemas.microsoft.com/office/powerpoint/2010/main" val="3162069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hat We Do">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943020F-42C8-465E-80AC-8522A71389BF}"/>
              </a:ext>
            </a:extLst>
          </p:cNvPr>
          <p:cNvSpPr>
            <a:spLocks noGrp="1"/>
          </p:cNvSpPr>
          <p:nvPr>
            <p:ph type="sldNum" sz="quarter" idx="12"/>
          </p:nvPr>
        </p:nvSpPr>
        <p:spPr/>
        <p:txBody>
          <a:bodyPr/>
          <a:lstStyle/>
          <a:p>
            <a:fld id="{613971F0-4671-4B3D-8F21-3D75ED27F99C}" type="slidenum">
              <a:rPr lang="en-US" smtClean="0"/>
              <a:t>‹#›</a:t>
            </a:fld>
            <a:endParaRPr lang="en-US"/>
          </a:p>
        </p:txBody>
      </p:sp>
      <p:sp>
        <p:nvSpPr>
          <p:cNvPr id="11" name="TextBox 10">
            <a:extLst>
              <a:ext uri="{FF2B5EF4-FFF2-40B4-BE49-F238E27FC236}">
                <a16:creationId xmlns:a16="http://schemas.microsoft.com/office/drawing/2014/main" id="{DC163712-6741-4F9F-918F-D656448D7F64}"/>
              </a:ext>
            </a:extLst>
          </p:cNvPr>
          <p:cNvSpPr txBox="1"/>
          <p:nvPr userDrawn="1"/>
        </p:nvSpPr>
        <p:spPr>
          <a:xfrm>
            <a:off x="1192144" y="2896380"/>
            <a:ext cx="15067168" cy="2456057"/>
          </a:xfrm>
          <a:prstGeom prst="rect">
            <a:avLst/>
          </a:prstGeom>
          <a:noFill/>
        </p:spPr>
        <p:txBody>
          <a:bodyPr wrap="square" rtlCol="0" anchor="ctr">
            <a:spAutoFit/>
          </a:bodyPr>
          <a:lstStyle/>
          <a:p>
            <a:pPr marL="0" marR="0" lvl="0" indent="0" defTabSz="831059" rtl="0" eaLnBrk="1" fontAlgn="base" latinLnBrk="0" hangingPunct="0">
              <a:spcAft>
                <a:spcPct val="0"/>
              </a:spcAft>
              <a:buClrTx/>
              <a:buSzTx/>
              <a:buFontTx/>
              <a:buNone/>
              <a:tabLst/>
              <a:defRPr/>
            </a:pPr>
            <a:r>
              <a:rPr lang="en-US" sz="3840" b="0" i="0" u="none" strike="noStrike" kern="1200" baseline="0">
                <a:solidFill>
                  <a:schemeClr val="tx1"/>
                </a:solidFill>
                <a:latin typeface="Trebuchet MS" panose="020B0603020202020204" pitchFamily="34" charset="0"/>
                <a:ea typeface="+mn-ea"/>
                <a:cs typeface="+mn-cs"/>
              </a:rPr>
              <a:t>The Department of Health Care Policy &amp; Financing administers Health First Colorado (Colorado’s Medicaid program), Child Health Plan </a:t>
            </a:r>
            <a:r>
              <a:rPr lang="en-US" sz="3840" b="0" i="1" u="none" strike="noStrike" kern="1200" baseline="0">
                <a:solidFill>
                  <a:schemeClr val="tx1"/>
                </a:solidFill>
                <a:latin typeface="Trebuchet MS" panose="020B0603020202020204" pitchFamily="34" charset="0"/>
                <a:ea typeface="+mn-ea"/>
                <a:cs typeface="+mn-cs"/>
              </a:rPr>
              <a:t>Plus </a:t>
            </a:r>
            <a:r>
              <a:rPr lang="en-US" sz="3840" b="0" i="0" u="none" strike="noStrike" kern="1200" baseline="0">
                <a:solidFill>
                  <a:schemeClr val="tx1"/>
                </a:solidFill>
                <a:latin typeface="Trebuchet MS" panose="020B0603020202020204" pitchFamily="34" charset="0"/>
                <a:ea typeface="+mn-ea"/>
                <a:cs typeface="+mn-cs"/>
              </a:rPr>
              <a:t>(CHP+) and other health care programs for Coloradans who qualify. </a:t>
            </a:r>
            <a:endParaRPr lang="en-US" sz="3840" b="1">
              <a:solidFill>
                <a:schemeClr val="tx1"/>
              </a:solidFill>
              <a:latin typeface="Trebuchet MS" panose="020B0603020202020204" pitchFamily="34" charset="0"/>
            </a:endParaRPr>
          </a:p>
        </p:txBody>
      </p:sp>
      <p:sp>
        <p:nvSpPr>
          <p:cNvPr id="2" name="Rectangle 1">
            <a:extLst>
              <a:ext uri="{FF2B5EF4-FFF2-40B4-BE49-F238E27FC236}">
                <a16:creationId xmlns:a16="http://schemas.microsoft.com/office/drawing/2014/main" id="{C1418115-AD7A-4A6E-B09D-343DEAD2F972}"/>
              </a:ext>
            </a:extLst>
          </p:cNvPr>
          <p:cNvSpPr/>
          <p:nvPr userDrawn="1"/>
        </p:nvSpPr>
        <p:spPr>
          <a:xfrm>
            <a:off x="1192144" y="747400"/>
            <a:ext cx="15067168" cy="1077218"/>
          </a:xfrm>
          <a:prstGeom prst="rect">
            <a:avLst/>
          </a:prstGeom>
        </p:spPr>
        <p:txBody>
          <a:bodyPr wrap="square">
            <a:spAutoFit/>
          </a:bodyPr>
          <a:lstStyle/>
          <a:p>
            <a:pPr algn="ctr"/>
            <a:r>
              <a:rPr kumimoji="0" lang="en-US" sz="6400" b="1" i="0" u="none" strike="noStrike" kern="1200" cap="none" spc="0" normalizeH="0" baseline="0" noProof="0">
                <a:ln>
                  <a:noFill/>
                </a:ln>
                <a:solidFill>
                  <a:srgbClr val="FFFFFF"/>
                </a:solidFill>
                <a:effectLst/>
                <a:uLnTx/>
                <a:uFillTx/>
                <a:latin typeface="Trebuchet MS" panose="020B0603020202020204" pitchFamily="34" charset="0"/>
                <a:ea typeface="+mj-ea"/>
                <a:cs typeface="+mj-cs"/>
              </a:rPr>
              <a:t>What We Do</a:t>
            </a:r>
            <a:endParaRPr lang="en-US" sz="6400"/>
          </a:p>
        </p:txBody>
      </p:sp>
    </p:spTree>
    <p:custDataLst>
      <p:tags r:id="rId1"/>
    </p:custDataLst>
    <p:extLst>
      <p:ext uri="{BB962C8B-B14F-4D97-AF65-F5344CB8AC3E}">
        <p14:creationId xmlns:p14="http://schemas.microsoft.com/office/powerpoint/2010/main" val="776683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BA7A-0931-469B-AE95-B8A1A0DCD124}"/>
              </a:ext>
            </a:extLst>
          </p:cNvPr>
          <p:cNvSpPr>
            <a:spLocks noGrp="1"/>
          </p:cNvSpPr>
          <p:nvPr>
            <p:ph type="title" hasCustomPrompt="1"/>
          </p:nvPr>
        </p:nvSpPr>
        <p:spPr>
          <a:xfrm>
            <a:off x="1148545" y="2568732"/>
            <a:ext cx="6831463" cy="4225159"/>
          </a:xfrm>
        </p:spPr>
        <p:txBody>
          <a:bodyPr/>
          <a:lstStyle>
            <a:lvl1pPr algn="l">
              <a:defRPr sz="7680"/>
            </a:lvl1pPr>
          </a:lstStyle>
          <a:p>
            <a:r>
              <a:rPr lang="en-US"/>
              <a:t>YOUR MAIN IDEA</a:t>
            </a:r>
          </a:p>
        </p:txBody>
      </p:sp>
      <p:sp>
        <p:nvSpPr>
          <p:cNvPr id="6" name="Content Placeholder 5">
            <a:extLst>
              <a:ext uri="{FF2B5EF4-FFF2-40B4-BE49-F238E27FC236}">
                <a16:creationId xmlns:a16="http://schemas.microsoft.com/office/drawing/2014/main" id="{1E1B828E-E891-4B8A-9DE7-BF6FE05EDE85}"/>
              </a:ext>
            </a:extLst>
          </p:cNvPr>
          <p:cNvSpPr>
            <a:spLocks noGrp="1"/>
          </p:cNvSpPr>
          <p:nvPr>
            <p:ph sz="quarter" idx="4" hasCustomPrompt="1"/>
          </p:nvPr>
        </p:nvSpPr>
        <p:spPr>
          <a:xfrm>
            <a:off x="9211393" y="2568729"/>
            <a:ext cx="6906207" cy="4225161"/>
          </a:xfrm>
          <a:prstGeom prst="rect">
            <a:avLst/>
          </a:prstGeom>
        </p:spPr>
        <p:txBody>
          <a:bodyPr/>
          <a:lstStyle>
            <a:lvl1pPr>
              <a:defRPr sz="3840">
                <a:latin typeface="Trebuchet MS" panose="020B0603020202020204" pitchFamily="34" charset="0"/>
              </a:defRPr>
            </a:lvl1pPr>
            <a:lvl2pPr marL="731546" indent="-243848">
              <a:buSzPct val="70000"/>
              <a:buFont typeface="Wingdings" panose="05000000000000000000" pitchFamily="2" charset="2"/>
              <a:buChar char="Ø"/>
              <a:defRPr sz="3414">
                <a:latin typeface="Trebuchet MS" panose="020B0603020202020204" pitchFamily="34" charset="0"/>
              </a:defRPr>
            </a:lvl2pPr>
            <a:lvl3pPr marL="1219242" indent="-243848">
              <a:buFont typeface="Wingdings" panose="05000000000000000000" pitchFamily="2" charset="2"/>
              <a:buChar char="§"/>
              <a:defRPr sz="2987">
                <a:latin typeface="Trebuchet MS" panose="020B0603020202020204" pitchFamily="34" charset="0"/>
              </a:defRPr>
            </a:lvl3pPr>
            <a:lvl4pPr>
              <a:defRPr sz="2560">
                <a:latin typeface="Trebuchet MS" panose="020B0603020202020204" pitchFamily="34" charset="0"/>
              </a:defRPr>
            </a:lvl4pPr>
          </a:lstStyle>
          <a:p>
            <a:pPr lvl="0"/>
            <a:r>
              <a:rPr lang="en-US"/>
              <a:t>Add supporting text</a:t>
            </a:r>
          </a:p>
          <a:p>
            <a:pPr lvl="1"/>
            <a:r>
              <a:rPr lang="en-US"/>
              <a:t> 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78A0C3B7-E966-4C34-AC63-D825B5FAB723}"/>
              </a:ext>
            </a:extLst>
          </p:cNvPr>
          <p:cNvSpPr>
            <a:spLocks noGrp="1"/>
          </p:cNvSpPr>
          <p:nvPr>
            <p:ph type="sldNum" sz="quarter" idx="12"/>
          </p:nvPr>
        </p:nvSpPr>
        <p:spPr/>
        <p:txBody>
          <a:bodyPr/>
          <a:lstStyle/>
          <a:p>
            <a:fld id="{613971F0-4671-4B3D-8F21-3D75ED27F99C}" type="slidenum">
              <a:rPr lang="en-US" smtClean="0"/>
              <a:t>‹#›</a:t>
            </a:fld>
            <a:endParaRPr lang="en-US"/>
          </a:p>
        </p:txBody>
      </p:sp>
      <p:cxnSp>
        <p:nvCxnSpPr>
          <p:cNvPr id="4" name="Straight Connector 3">
            <a:extLst>
              <a:ext uri="{FF2B5EF4-FFF2-40B4-BE49-F238E27FC236}">
                <a16:creationId xmlns:a16="http://schemas.microsoft.com/office/drawing/2014/main" id="{B18000FA-A814-4C7A-9329-75F916564131}"/>
              </a:ext>
            </a:extLst>
          </p:cNvPr>
          <p:cNvCxnSpPr/>
          <p:nvPr userDrawn="1"/>
        </p:nvCxnSpPr>
        <p:spPr>
          <a:xfrm>
            <a:off x="8670132" y="1887502"/>
            <a:ext cx="0" cy="59785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5799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8708235" y="3733802"/>
            <a:ext cx="7653824" cy="329076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Graphic 6" descr="Icon of two people with a word bubble between them containing a question mark.">
            <a:extLst>
              <a:ext uri="{FF2B5EF4-FFF2-40B4-BE49-F238E27FC236}">
                <a16:creationId xmlns:a16="http://schemas.microsoft.com/office/drawing/2014/main" id="{AD4016EC-B03E-4314-BCC6-0819BFB5621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552" y="1633005"/>
            <a:ext cx="10566723" cy="7924800"/>
          </a:xfrm>
          <a:prstGeom prst="rect">
            <a:avLst/>
          </a:prstGeom>
        </p:spPr>
      </p:pic>
    </p:spTree>
    <p:custDataLst>
      <p:tags r:id="rId1"/>
    </p:custDataLst>
    <p:extLst>
      <p:ext uri="{BB962C8B-B14F-4D97-AF65-F5344CB8AC3E}">
        <p14:creationId xmlns:p14="http://schemas.microsoft.com/office/powerpoint/2010/main" val="2120415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8708233" y="3205481"/>
            <a:ext cx="8191501" cy="334264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icon">
            <a:extLst>
              <a:ext uri="{FF2B5EF4-FFF2-40B4-BE49-F238E27FC236}">
                <a16:creationId xmlns:a16="http://schemas.microsoft.com/office/drawing/2014/main" id="{7DF7FA99-B8C0-4028-B33D-9121ED0D89CD}"/>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984" y="1206560"/>
            <a:ext cx="9372602" cy="7029237"/>
          </a:xfrm>
          <a:prstGeom prst="rect">
            <a:avLst/>
          </a:prstGeom>
        </p:spPr>
      </p:pic>
    </p:spTree>
    <p:custDataLst>
      <p:tags r:id="rId1"/>
    </p:custDataLst>
    <p:extLst>
      <p:ext uri="{BB962C8B-B14F-4D97-AF65-F5344CB8AC3E}">
        <p14:creationId xmlns:p14="http://schemas.microsoft.com/office/powerpoint/2010/main" val="1170064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act Info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6" name="Title 1">
            <a:extLst>
              <a:ext uri="{FF2B5EF4-FFF2-40B4-BE49-F238E27FC236}">
                <a16:creationId xmlns:a16="http://schemas.microsoft.com/office/drawing/2014/main" id="{54C23389-6287-45CB-9364-DB4612895410}"/>
              </a:ext>
            </a:extLst>
          </p:cNvPr>
          <p:cNvSpPr>
            <a:spLocks noGrp="1"/>
          </p:cNvSpPr>
          <p:nvPr>
            <p:ph type="title" hasCustomPrompt="1"/>
          </p:nvPr>
        </p:nvSpPr>
        <p:spPr>
          <a:xfrm>
            <a:off x="1192143" y="622914"/>
            <a:ext cx="14955977" cy="1365177"/>
          </a:xfrm>
        </p:spPr>
        <p:txBody>
          <a:bodyPr anchor="b"/>
          <a:lstStyle>
            <a:lvl1pPr algn="ctr">
              <a:defRPr sz="6400"/>
            </a:lvl1pPr>
          </a:lstStyle>
          <a:p>
            <a:r>
              <a:rPr lang="en-US"/>
              <a:t>Click to Edit Slide Title</a:t>
            </a:r>
          </a:p>
        </p:txBody>
      </p:sp>
      <p:sp>
        <p:nvSpPr>
          <p:cNvPr id="7" name="Text Placeholder 4">
            <a:extLst>
              <a:ext uri="{FF2B5EF4-FFF2-40B4-BE49-F238E27FC236}">
                <a16:creationId xmlns:a16="http://schemas.microsoft.com/office/drawing/2014/main" id="{8C28A374-8AF9-4CED-9BF0-E44A71E21758}"/>
              </a:ext>
            </a:extLst>
          </p:cNvPr>
          <p:cNvSpPr>
            <a:spLocks noGrp="1"/>
          </p:cNvSpPr>
          <p:nvPr>
            <p:ph type="body" sz="quarter" idx="11" hasCustomPrompt="1"/>
          </p:nvPr>
        </p:nvSpPr>
        <p:spPr>
          <a:xfrm>
            <a:off x="3703039" y="3141206"/>
            <a:ext cx="9934187" cy="4345665"/>
          </a:xfrm>
          <a:prstGeom prst="rect">
            <a:avLst/>
          </a:prstGeom>
        </p:spPr>
        <p:txBody>
          <a:bodyPr/>
          <a:lstStyle>
            <a:lvl1pPr marL="0" indent="0">
              <a:buNone/>
              <a:defRPr/>
            </a:lvl1pPr>
          </a:lstStyle>
          <a:p>
            <a:pPr lvl="0" algn="ctr"/>
            <a:r>
              <a:rPr lang="en-US" sz="3414" b="1">
                <a:latin typeface="Trebuchet MS" panose="020B0603020202020204" pitchFamily="34" charset="0"/>
              </a:rPr>
              <a:t>Contact Name #1 (required)</a:t>
            </a:r>
          </a:p>
          <a:p>
            <a:pPr lvl="0" algn="ctr"/>
            <a:r>
              <a:rPr lang="en-US" sz="3414" b="0">
                <a:latin typeface="Trebuchet MS" panose="020B0603020202020204" pitchFamily="34" charset="0"/>
              </a:rPr>
              <a:t>Position</a:t>
            </a:r>
          </a:p>
          <a:p>
            <a:pPr lvl="0" algn="ctr"/>
            <a:r>
              <a:rPr lang="en-US" sz="3414" b="0" u="sng">
                <a:latin typeface="Trebuchet MS" panose="020B0603020202020204" pitchFamily="34" charset="0"/>
              </a:rPr>
              <a:t>Email address</a:t>
            </a:r>
          </a:p>
          <a:p>
            <a:pPr lvl="0" algn="ctr"/>
            <a:endParaRPr lang="en-US" sz="3414" b="0">
              <a:latin typeface="Trebuchet MS" panose="020B0603020202020204" pitchFamily="34" charset="0"/>
            </a:endParaRPr>
          </a:p>
          <a:p>
            <a:pPr lvl="0" algn="ctr"/>
            <a:r>
              <a:rPr lang="en-US" sz="3414" b="1">
                <a:latin typeface="Trebuchet MS" panose="020B0603020202020204" pitchFamily="34" charset="0"/>
              </a:rPr>
              <a:t>Contact Name #2 (optional)</a:t>
            </a:r>
          </a:p>
          <a:p>
            <a:pPr lvl="0" algn="ctr"/>
            <a:r>
              <a:rPr lang="en-US" sz="3414" b="0">
                <a:latin typeface="Trebuchet MS" panose="020B0603020202020204" pitchFamily="34" charset="0"/>
              </a:rPr>
              <a:t>Position</a:t>
            </a:r>
          </a:p>
          <a:p>
            <a:pPr lvl="0" algn="ctr"/>
            <a:r>
              <a:rPr lang="en-US" sz="3414" b="0" u="sng">
                <a:latin typeface="Trebuchet MS" panose="020B0603020202020204" pitchFamily="34" charset="0"/>
              </a:rPr>
              <a:t>Email address</a:t>
            </a:r>
            <a:endParaRPr lang="en-US" sz="3414" u="sng">
              <a:latin typeface="Trebuchet MS" panose="020B0603020202020204" pitchFamily="34" charset="0"/>
            </a:endParaRPr>
          </a:p>
        </p:txBody>
      </p:sp>
    </p:spTree>
    <p:custDataLst>
      <p:tags r:id="rId1"/>
    </p:custDataLst>
    <p:extLst>
      <p:ext uri="{BB962C8B-B14F-4D97-AF65-F5344CB8AC3E}">
        <p14:creationId xmlns:p14="http://schemas.microsoft.com/office/powerpoint/2010/main" val="129628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846694" y="3015378"/>
            <a:ext cx="15646877"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defRPr sz="7202"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custDataLst>
      <p:tags r:id="rId1"/>
    </p:custDataLst>
    <p:extLst>
      <p:ext uri="{BB962C8B-B14F-4D97-AF65-F5344CB8AC3E}">
        <p14:creationId xmlns:p14="http://schemas.microsoft.com/office/powerpoint/2010/main" val="411015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sp>
        <p:nvSpPr>
          <p:cNvPr id="37" name="Google Shape;37;p92"/>
          <p:cNvSpPr txBox="1">
            <a:spLocks noGrp="1"/>
          </p:cNvSpPr>
          <p:nvPr>
            <p:ph type="title"/>
          </p:nvPr>
        </p:nvSpPr>
        <p:spPr>
          <a:xfrm>
            <a:off x="1148544" y="2568733"/>
            <a:ext cx="6831465" cy="4225159"/>
          </a:xfrm>
          <a:prstGeom prst="rect">
            <a:avLst/>
          </a:prstGeom>
          <a:noFill/>
          <a:ln>
            <a:noFill/>
          </a:ln>
        </p:spPr>
        <p:txBody>
          <a:bodyPr spcFirstLastPara="1" wrap="square" lIns="91425" tIns="45700" rIns="91425" bIns="45700" numCol="1" anchor="ctr" anchorCtr="0">
            <a:noAutofit/>
          </a:bodyPr>
          <a:lstStyle>
            <a:lvl1pPr lvl="0" algn="l">
              <a:lnSpc>
                <a:spcPct val="90000"/>
              </a:lnSpc>
              <a:spcBef>
                <a:spcPts val="0"/>
              </a:spcBef>
              <a:spcAft>
                <a:spcPts val="0"/>
              </a:spcAft>
              <a:buClr>
                <a:schemeClr val="lt1"/>
              </a:buClr>
              <a:buSzPts val="7680"/>
              <a:buFont typeface="Trebuchet MS"/>
              <a:buNone/>
              <a:defRPr sz="76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2"/>
          <p:cNvSpPr txBox="1">
            <a:spLocks noGrp="1"/>
          </p:cNvSpPr>
          <p:nvPr>
            <p:ph type="body" idx="1"/>
          </p:nvPr>
        </p:nvSpPr>
        <p:spPr>
          <a:xfrm>
            <a:off x="9211393" y="2568730"/>
            <a:ext cx="6906207" cy="4225161"/>
          </a:xfrm>
          <a:prstGeom prst="rect">
            <a:avLst/>
          </a:prstGeom>
          <a:noFill/>
          <a:ln>
            <a:noFill/>
          </a:ln>
        </p:spPr>
        <p:txBody>
          <a:bodyPr spcFirstLastPara="1" wrap="square" lIns="91425" tIns="45700" rIns="91425" bIns="45700" numCol="1" anchor="t" anchorCtr="0">
            <a:noAutofit/>
          </a:bodyPr>
          <a:lstStyle>
            <a:lvl1pPr marL="457223" marR="0" lvl="0" indent="-472464" algn="l" rtl="0">
              <a:lnSpc>
                <a:spcPct val="90000"/>
              </a:lnSpc>
              <a:spcBef>
                <a:spcPts val="1067"/>
              </a:spcBef>
              <a:spcAft>
                <a:spcPts val="0"/>
              </a:spcAft>
              <a:buClr>
                <a:schemeClr val="lt1"/>
              </a:buClr>
              <a:buSzPts val="3840"/>
              <a:buFont typeface="Arial"/>
              <a:buChar char="•"/>
              <a:defRPr sz="3840" b="0" i="0" u="none" strike="noStrike" cap="none">
                <a:solidFill>
                  <a:schemeClr val="lt1"/>
                </a:solidFill>
                <a:latin typeface="Trebuchet MS"/>
                <a:ea typeface="Trebuchet MS"/>
                <a:cs typeface="Trebuchet MS"/>
                <a:sym typeface="Trebuchet MS"/>
              </a:defRPr>
            </a:lvl1pPr>
            <a:lvl2pPr marL="914446" marR="0" lvl="1" indent="-380326" algn="l" rtl="0">
              <a:lnSpc>
                <a:spcPct val="90000"/>
              </a:lnSpc>
              <a:spcBef>
                <a:spcPts val="533"/>
              </a:spcBef>
              <a:spcAft>
                <a:spcPts val="0"/>
              </a:spcAft>
              <a:buClr>
                <a:schemeClr val="lt1"/>
              </a:buClr>
              <a:buSzPts val="2389"/>
              <a:buFont typeface="Noto Sans Symbols"/>
              <a:buChar char="⮚"/>
              <a:defRPr sz="3414" b="0" i="0" u="none" strike="noStrike" cap="none">
                <a:solidFill>
                  <a:schemeClr val="lt1"/>
                </a:solidFill>
                <a:latin typeface="Trebuchet MS"/>
                <a:ea typeface="Trebuchet MS"/>
                <a:cs typeface="Trebuchet MS"/>
                <a:sym typeface="Trebuchet MS"/>
              </a:defRPr>
            </a:lvl2pPr>
            <a:lvl3pPr marL="1371669" marR="0" lvl="2" indent="-418296" algn="l" rtl="0">
              <a:lnSpc>
                <a:spcPct val="90000"/>
              </a:lnSpc>
              <a:spcBef>
                <a:spcPts val="533"/>
              </a:spcBef>
              <a:spcAft>
                <a:spcPts val="0"/>
              </a:spcAft>
              <a:buClr>
                <a:schemeClr val="lt1"/>
              </a:buClr>
              <a:buSzPts val="2987"/>
              <a:buFont typeface="Noto Sans Symbols"/>
              <a:buChar char="▪"/>
              <a:defRPr sz="2987" b="0" i="0" u="none" strike="noStrike" cap="none">
                <a:solidFill>
                  <a:schemeClr val="lt1"/>
                </a:solidFill>
                <a:latin typeface="Trebuchet MS"/>
                <a:ea typeface="Trebuchet MS"/>
                <a:cs typeface="Trebuchet MS"/>
                <a:sym typeface="Trebuchet MS"/>
              </a:defRPr>
            </a:lvl3pPr>
            <a:lvl4pPr marL="1828891" marR="0" lvl="3" indent="-391180" algn="l" rtl="0">
              <a:lnSpc>
                <a:spcPct val="90000"/>
              </a:lnSpc>
              <a:spcBef>
                <a:spcPts val="533"/>
              </a:spcBef>
              <a:spcAft>
                <a:spcPts val="0"/>
              </a:spcAft>
              <a:buClr>
                <a:schemeClr val="lt1"/>
              </a:buClr>
              <a:buSzPts val="2560"/>
              <a:buFont typeface="Arial"/>
              <a:buChar char="•"/>
              <a:defRPr sz="2560" b="0" i="0" u="none" strike="noStrike" cap="none">
                <a:solidFill>
                  <a:schemeClr val="lt1"/>
                </a:solidFill>
                <a:latin typeface="Trebuchet MS"/>
                <a:ea typeface="Trebuchet MS"/>
                <a:cs typeface="Trebuchet MS"/>
                <a:sym typeface="Trebuchet MS"/>
              </a:defRPr>
            </a:lvl4pPr>
            <a:lvl5pPr marL="2286114" marR="0" lvl="4"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9pPr>
          </a:lstStyle>
          <a:p>
            <a:endParaRPr/>
          </a:p>
        </p:txBody>
      </p:sp>
      <p:sp>
        <p:nvSpPr>
          <p:cNvPr id="39" name="Google Shape;39;p92"/>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cxnSp>
        <p:nvCxnSpPr>
          <p:cNvPr id="40" name="Google Shape;40;p92"/>
          <p:cNvCxnSpPr/>
          <p:nvPr/>
        </p:nvCxnSpPr>
        <p:spPr>
          <a:xfrm>
            <a:off x="8670132" y="1887502"/>
            <a:ext cx="0" cy="5978596"/>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91095" y="843899"/>
            <a:ext cx="16158076" cy="1086009"/>
          </a:xfrm>
          <a:prstGeom prst="rect">
            <a:avLst/>
          </a:prstGeom>
        </p:spPr>
        <p:txBody>
          <a:bodyPr spcFirstLastPara="1" wrap="square" lIns="91425" tIns="45700" rIns="91425" bIns="45700" anchor="ctr" anchorCtr="0">
            <a:noAutofit/>
          </a:bodyPr>
          <a:lstStyle>
            <a:lvl1pPr lvl="0" rtl="0">
              <a:spcBef>
                <a:spcPts val="0"/>
              </a:spcBef>
              <a:spcAft>
                <a:spcPts val="0"/>
              </a:spcAft>
              <a:buSzPts val="4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591095" y="2185436"/>
            <a:ext cx="16158076" cy="6478507"/>
          </a:xfrm>
          <a:prstGeom prst="rect">
            <a:avLst/>
          </a:prstGeom>
          <a:noFill/>
          <a:ln>
            <a:noFill/>
          </a:ln>
        </p:spPr>
        <p:txBody>
          <a:bodyPr spcFirstLastPara="1" wrap="square" lIns="91425" tIns="91425" rIns="91425" bIns="91425" anchor="ctr" anchorCtr="0">
            <a:noAutofit/>
          </a:bodyPr>
          <a:lstStyle>
            <a:lvl1pPr marL="867031" lvl="0" indent="-602105" rtl="0">
              <a:spcBef>
                <a:spcPts val="0"/>
              </a:spcBef>
              <a:spcAft>
                <a:spcPts val="0"/>
              </a:spcAft>
              <a:buSzPts val="1400"/>
              <a:buChar char="●"/>
              <a:defRPr/>
            </a:lvl1pPr>
            <a:lvl2pPr marL="1734064" lvl="1" indent="-602105" rtl="0">
              <a:spcBef>
                <a:spcPts val="0"/>
              </a:spcBef>
              <a:spcAft>
                <a:spcPts val="0"/>
              </a:spcAft>
              <a:buSzPts val="1400"/>
              <a:buChar char="○"/>
              <a:defRPr/>
            </a:lvl2pPr>
            <a:lvl3pPr marL="2601095" lvl="2" indent="-602105" rtl="0">
              <a:spcBef>
                <a:spcPts val="0"/>
              </a:spcBef>
              <a:spcAft>
                <a:spcPts val="0"/>
              </a:spcAft>
              <a:buSzPts val="1400"/>
              <a:buChar char="■"/>
              <a:defRPr/>
            </a:lvl3pPr>
            <a:lvl4pPr marL="3468127" lvl="3" indent="-602105" rtl="0">
              <a:spcBef>
                <a:spcPts val="0"/>
              </a:spcBef>
              <a:spcAft>
                <a:spcPts val="0"/>
              </a:spcAft>
              <a:buSzPts val="1400"/>
              <a:buChar char="●"/>
              <a:defRPr/>
            </a:lvl4pPr>
            <a:lvl5pPr marL="4335159" lvl="4" indent="-602105" rtl="0">
              <a:spcBef>
                <a:spcPts val="0"/>
              </a:spcBef>
              <a:spcAft>
                <a:spcPts val="0"/>
              </a:spcAft>
              <a:buSzPts val="1400"/>
              <a:buChar char="○"/>
              <a:defRPr/>
            </a:lvl5pPr>
            <a:lvl6pPr marL="5202191" lvl="5" indent="-602105" rtl="0">
              <a:spcBef>
                <a:spcPts val="0"/>
              </a:spcBef>
              <a:spcAft>
                <a:spcPts val="0"/>
              </a:spcAft>
              <a:buSzPts val="1400"/>
              <a:buChar char="■"/>
              <a:defRPr/>
            </a:lvl6pPr>
            <a:lvl7pPr marL="6069222" lvl="6" indent="-602105" rtl="0">
              <a:spcBef>
                <a:spcPts val="0"/>
              </a:spcBef>
              <a:spcAft>
                <a:spcPts val="0"/>
              </a:spcAft>
              <a:buSzPts val="1400"/>
              <a:buChar char="●"/>
              <a:defRPr/>
            </a:lvl7pPr>
            <a:lvl8pPr marL="6936253" lvl="7" indent="-602105" rtl="0">
              <a:spcBef>
                <a:spcPts val="0"/>
              </a:spcBef>
              <a:spcAft>
                <a:spcPts val="0"/>
              </a:spcAft>
              <a:buSzPts val="1400"/>
              <a:buChar char="○"/>
              <a:defRPr/>
            </a:lvl8pPr>
            <a:lvl9pPr marL="7803285" lvl="8" indent="-602105" rtl="0">
              <a:spcBef>
                <a:spcPts val="0"/>
              </a:spcBef>
              <a:spcAft>
                <a:spcPts val="0"/>
              </a:spcAft>
              <a:buSzPts val="1400"/>
              <a:buChar char="■"/>
              <a:defRPr/>
            </a:lvl9pPr>
          </a:lstStyle>
          <a:p>
            <a:endParaRPr/>
          </a:p>
        </p:txBody>
      </p:sp>
      <p:sp>
        <p:nvSpPr>
          <p:cNvPr id="62" name="Google Shape;62;p14"/>
          <p:cNvSpPr txBox="1">
            <a:spLocks noGrp="1"/>
          </p:cNvSpPr>
          <p:nvPr>
            <p:ph type="sldNum" idx="12"/>
          </p:nvPr>
        </p:nvSpPr>
        <p:spPr>
          <a:xfrm>
            <a:off x="16066782" y="8842841"/>
            <a:ext cx="1040530" cy="746382"/>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8553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479901" y="2007744"/>
            <a:ext cx="14380461" cy="140830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Trebuchet MS"/>
              <a:buNone/>
              <a:defRPr sz="910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2167533" y="3541289"/>
            <a:ext cx="13005197" cy="105064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423"/>
              </a:spcBef>
              <a:spcAft>
                <a:spcPts val="0"/>
              </a:spcAft>
              <a:buClr>
                <a:schemeClr val="lt1"/>
              </a:buClr>
              <a:buSzPts val="3713"/>
              <a:buFont typeface="Arial"/>
              <a:buNone/>
              <a:defRPr sz="7042" b="1" i="0" u="none" strike="noStrike" cap="none">
                <a:solidFill>
                  <a:schemeClr val="lt1"/>
                </a:solidFill>
                <a:latin typeface="Trebuchet MS"/>
                <a:ea typeface="Trebuchet MS"/>
                <a:cs typeface="Trebuchet MS"/>
                <a:sym typeface="Trebuchet MS"/>
              </a:defRPr>
            </a:lvl1pPr>
            <a:lvl2pPr marR="0" lvl="1" algn="ctr" rtl="0">
              <a:lnSpc>
                <a:spcPct val="90000"/>
              </a:lnSpc>
              <a:spcBef>
                <a:spcPts val="711"/>
              </a:spcBef>
              <a:spcAft>
                <a:spcPts val="0"/>
              </a:spcAft>
              <a:buClr>
                <a:schemeClr val="lt1"/>
              </a:buClr>
              <a:buSzPts val="1500"/>
              <a:buFont typeface="Arial"/>
              <a:buNone/>
              <a:defRPr sz="2844" b="0" i="0" u="none" strike="noStrike" cap="none">
                <a:solidFill>
                  <a:schemeClr val="lt1"/>
                </a:solidFill>
                <a:latin typeface="Calibri"/>
                <a:ea typeface="Calibri"/>
                <a:cs typeface="Calibri"/>
                <a:sym typeface="Calibri"/>
              </a:defRPr>
            </a:lvl2pPr>
            <a:lvl3pPr marR="0" lvl="2" algn="ctr" rtl="0">
              <a:lnSpc>
                <a:spcPct val="90000"/>
              </a:lnSpc>
              <a:spcBef>
                <a:spcPts val="711"/>
              </a:spcBef>
              <a:spcAft>
                <a:spcPts val="0"/>
              </a:spcAft>
              <a:buClr>
                <a:schemeClr val="lt1"/>
              </a:buClr>
              <a:buSzPts val="1350"/>
              <a:buFont typeface="Arial"/>
              <a:buNone/>
              <a:defRPr sz="2560" b="0" i="0" u="none" strike="noStrike" cap="none">
                <a:solidFill>
                  <a:schemeClr val="lt1"/>
                </a:solidFill>
                <a:latin typeface="Calibri"/>
                <a:ea typeface="Calibri"/>
                <a:cs typeface="Calibri"/>
                <a:sym typeface="Calibri"/>
              </a:defRPr>
            </a:lvl3pPr>
            <a:lvl4pPr marR="0" lvl="3" algn="ctr"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4pPr>
            <a:lvl5pPr marR="0" lvl="4" algn="ctr"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5pPr>
            <a:lvl6pPr marR="0" lvl="5" algn="ctr"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6pPr>
            <a:lvl7pPr marR="0" lvl="6" algn="ctr"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7pPr>
            <a:lvl8pPr marR="0" lvl="7" algn="ctr"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8pPr>
            <a:lvl9pPr marR="0" lvl="8" algn="ctr"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719352" y="6993862"/>
            <a:ext cx="3901559" cy="51928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61" name="Google Shape;61;p14"/>
          <p:cNvSpPr txBox="1">
            <a:spLocks noGrp="1"/>
          </p:cNvSpPr>
          <p:nvPr>
            <p:ph type="body" idx="2"/>
          </p:nvPr>
        </p:nvSpPr>
        <p:spPr>
          <a:xfrm>
            <a:off x="2722021" y="5100891"/>
            <a:ext cx="11896226" cy="1300480"/>
          </a:xfrm>
          <a:prstGeom prst="rect">
            <a:avLst/>
          </a:prstGeom>
          <a:noFill/>
          <a:ln>
            <a:noFill/>
          </a:ln>
        </p:spPr>
        <p:txBody>
          <a:bodyPr spcFirstLastPara="1" wrap="square" lIns="91425" tIns="45700" rIns="91425" bIns="45700" anchor="ctr" anchorCtr="0">
            <a:noAutofit/>
          </a:bodyPr>
          <a:lstStyle>
            <a:lvl1pPr marL="867031" marR="0" lvl="0" indent="-433516" algn="ctr" rtl="0">
              <a:lnSpc>
                <a:spcPct val="90000"/>
              </a:lnSpc>
              <a:spcBef>
                <a:spcPts val="1423"/>
              </a:spcBef>
              <a:spcAft>
                <a:spcPts val="0"/>
              </a:spcAft>
              <a:buClr>
                <a:schemeClr val="lt1"/>
              </a:buClr>
              <a:buSzPts val="2475"/>
              <a:buFont typeface="Arial"/>
              <a:buNone/>
              <a:defRPr sz="4694" b="0" i="0" u="none" strike="noStrike" cap="none">
                <a:solidFill>
                  <a:schemeClr val="lt1"/>
                </a:solidFill>
                <a:latin typeface="Trebuchet MS"/>
                <a:ea typeface="Trebuchet MS"/>
                <a:cs typeface="Trebuchet MS"/>
                <a:sym typeface="Trebuchet MS"/>
              </a:defRPr>
            </a:lvl1pPr>
            <a:lvl2pPr marL="1734064" marR="0" lvl="1" indent="-433516" algn="ctr" rtl="0">
              <a:lnSpc>
                <a:spcPct val="90000"/>
              </a:lnSpc>
              <a:spcBef>
                <a:spcPts val="711"/>
              </a:spcBef>
              <a:spcAft>
                <a:spcPts val="0"/>
              </a:spcAft>
              <a:buClr>
                <a:schemeClr val="lt1"/>
              </a:buClr>
              <a:buSzPts val="1500"/>
              <a:buFont typeface="Arial"/>
              <a:buNone/>
              <a:defRPr sz="2844" b="0" i="0" u="none" strike="noStrike" cap="none">
                <a:solidFill>
                  <a:schemeClr val="lt1"/>
                </a:solidFill>
                <a:latin typeface="Trebuchet MS"/>
                <a:ea typeface="Trebuchet MS"/>
                <a:cs typeface="Trebuchet MS"/>
                <a:sym typeface="Trebuchet MS"/>
              </a:defRPr>
            </a:lvl2pPr>
            <a:lvl3pPr marL="2601095" marR="0" lvl="2" indent="-433516" algn="ctr" rtl="0">
              <a:lnSpc>
                <a:spcPct val="90000"/>
              </a:lnSpc>
              <a:spcBef>
                <a:spcPts val="711"/>
              </a:spcBef>
              <a:spcAft>
                <a:spcPts val="0"/>
              </a:spcAft>
              <a:buClr>
                <a:schemeClr val="lt1"/>
              </a:buClr>
              <a:buSzPts val="1500"/>
              <a:buFont typeface="Arial"/>
              <a:buNone/>
              <a:defRPr sz="2844" b="0" i="0" u="none" strike="noStrike" cap="none">
                <a:solidFill>
                  <a:schemeClr val="lt1"/>
                </a:solidFill>
                <a:latin typeface="Trebuchet MS"/>
                <a:ea typeface="Trebuchet MS"/>
                <a:cs typeface="Trebuchet MS"/>
                <a:sym typeface="Trebuchet MS"/>
              </a:defRPr>
            </a:lvl3pPr>
            <a:lvl4pPr marL="3468127" marR="0" lvl="3" indent="-433516" algn="ctr" rtl="0">
              <a:lnSpc>
                <a:spcPct val="90000"/>
              </a:lnSpc>
              <a:spcBef>
                <a:spcPts val="711"/>
              </a:spcBef>
              <a:spcAft>
                <a:spcPts val="0"/>
              </a:spcAft>
              <a:buClr>
                <a:schemeClr val="lt1"/>
              </a:buClr>
              <a:buSzPts val="1500"/>
              <a:buFont typeface="Arial"/>
              <a:buNone/>
              <a:defRPr sz="2844" b="0" i="0" u="none" strike="noStrike" cap="none">
                <a:solidFill>
                  <a:schemeClr val="lt1"/>
                </a:solidFill>
                <a:latin typeface="Trebuchet MS"/>
                <a:ea typeface="Trebuchet MS"/>
                <a:cs typeface="Trebuchet MS"/>
                <a:sym typeface="Trebuchet MS"/>
              </a:defRPr>
            </a:lvl4pPr>
            <a:lvl5pPr marL="4335159" marR="0" lvl="4" indent="-433516" algn="ctr" rtl="0">
              <a:lnSpc>
                <a:spcPct val="90000"/>
              </a:lnSpc>
              <a:spcBef>
                <a:spcPts val="711"/>
              </a:spcBef>
              <a:spcAft>
                <a:spcPts val="0"/>
              </a:spcAft>
              <a:buClr>
                <a:schemeClr val="lt1"/>
              </a:buClr>
              <a:buSzPts val="1500"/>
              <a:buFont typeface="Arial"/>
              <a:buNone/>
              <a:defRPr sz="2844" b="0" i="0" u="none" strike="noStrike" cap="none">
                <a:solidFill>
                  <a:schemeClr val="lt1"/>
                </a:solidFill>
                <a:latin typeface="Trebuchet MS"/>
                <a:ea typeface="Trebuchet MS"/>
                <a:cs typeface="Trebuchet MS"/>
                <a:sym typeface="Trebuchet MS"/>
              </a:defRPr>
            </a:lvl5pPr>
            <a:lvl6pPr marL="5202191" marR="0" lvl="5"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6pPr>
            <a:lvl7pPr marL="6069222" marR="0" lvl="6"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7pPr>
            <a:lvl8pPr marL="6936253" marR="0" lvl="7"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8pPr>
            <a:lvl9pPr marL="7803285" marR="0" lvl="8"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55242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type="secHead">
  <p:cSld name="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192143" y="622913"/>
            <a:ext cx="14955977" cy="136517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500"/>
              <a:buFont typeface="Trebuchet MS"/>
              <a:buNone/>
              <a:defRPr sz="853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1192143" y="2634387"/>
            <a:ext cx="14955977" cy="5981296"/>
          </a:xfrm>
          <a:prstGeom prst="rect">
            <a:avLst/>
          </a:prstGeom>
          <a:noFill/>
          <a:ln>
            <a:noFill/>
          </a:ln>
        </p:spPr>
        <p:txBody>
          <a:bodyPr spcFirstLastPara="1" wrap="square" lIns="91425" tIns="45700" rIns="91425" bIns="45700" anchor="t" anchorCtr="0">
            <a:noAutofit/>
          </a:bodyPr>
          <a:lstStyle>
            <a:lvl1pPr marL="867031" marR="0" lvl="0" indent="-758653" algn="l" rtl="0">
              <a:lnSpc>
                <a:spcPct val="90000"/>
              </a:lnSpc>
              <a:spcBef>
                <a:spcPts val="1423"/>
              </a:spcBef>
              <a:spcAft>
                <a:spcPts val="0"/>
              </a:spcAft>
              <a:buClr>
                <a:schemeClr val="lt1"/>
              </a:buClr>
              <a:buSzPts val="2700"/>
              <a:buFont typeface="Arial"/>
              <a:buChar char="•"/>
              <a:defRPr sz="5120" b="0" i="0" u="none" strike="noStrike" cap="none">
                <a:solidFill>
                  <a:schemeClr val="lt1"/>
                </a:solidFill>
                <a:latin typeface="Trebuchet MS"/>
                <a:ea typeface="Trebuchet MS"/>
                <a:cs typeface="Trebuchet MS"/>
                <a:sym typeface="Trebuchet MS"/>
              </a:defRPr>
            </a:lvl1pPr>
            <a:lvl2pPr marL="1734064" marR="0" lvl="1" indent="-642144" algn="l" rtl="0">
              <a:lnSpc>
                <a:spcPct val="90000"/>
              </a:lnSpc>
              <a:spcBef>
                <a:spcPts val="711"/>
              </a:spcBef>
              <a:spcAft>
                <a:spcPts val="0"/>
              </a:spcAft>
              <a:buClr>
                <a:schemeClr val="lt1"/>
              </a:buClr>
              <a:buSzPts val="1733"/>
              <a:buFont typeface="Noto Sans Symbols"/>
              <a:buChar char="⮚"/>
              <a:defRPr sz="4694" b="0" i="0" u="none" strike="noStrike" cap="none">
                <a:solidFill>
                  <a:schemeClr val="lt1"/>
                </a:solidFill>
                <a:latin typeface="Trebuchet MS"/>
                <a:ea typeface="Trebuchet MS"/>
                <a:cs typeface="Trebuchet MS"/>
                <a:sym typeface="Trebuchet MS"/>
              </a:defRPr>
            </a:lvl2pPr>
            <a:lvl3pPr marL="2601095" marR="0" lvl="2" indent="-677369" algn="l" rtl="0">
              <a:lnSpc>
                <a:spcPct val="90000"/>
              </a:lnSpc>
              <a:spcBef>
                <a:spcPts val="711"/>
              </a:spcBef>
              <a:spcAft>
                <a:spcPts val="0"/>
              </a:spcAft>
              <a:buClr>
                <a:schemeClr val="lt1"/>
              </a:buClr>
              <a:buSzPts val="2025"/>
              <a:buFont typeface="Noto Sans Symbols"/>
              <a:buChar char="▪"/>
              <a:defRPr sz="3840" b="0" i="0" u="none" strike="noStrike" cap="none">
                <a:solidFill>
                  <a:schemeClr val="lt1"/>
                </a:solidFill>
                <a:latin typeface="Trebuchet MS"/>
                <a:ea typeface="Trebuchet MS"/>
                <a:cs typeface="Trebuchet MS"/>
                <a:sym typeface="Trebuchet MS"/>
              </a:defRPr>
            </a:lvl3pPr>
            <a:lvl4pPr marL="3468127" marR="0" lvl="3" indent="-650274" algn="l" rtl="0">
              <a:lnSpc>
                <a:spcPct val="90000"/>
              </a:lnSpc>
              <a:spcBef>
                <a:spcPts val="711"/>
              </a:spcBef>
              <a:spcAft>
                <a:spcPts val="0"/>
              </a:spcAft>
              <a:buClr>
                <a:schemeClr val="lt1"/>
              </a:buClr>
              <a:buSzPts val="1800"/>
              <a:buFont typeface="Arial"/>
              <a:buChar char="•"/>
              <a:defRPr sz="3414" b="0" i="0" u="none" strike="noStrike" cap="none">
                <a:solidFill>
                  <a:schemeClr val="lt1"/>
                </a:solidFill>
                <a:latin typeface="Trebuchet MS"/>
                <a:ea typeface="Trebuchet MS"/>
                <a:cs typeface="Trebuchet MS"/>
                <a:sym typeface="Trebuchet MS"/>
              </a:defRPr>
            </a:lvl4pPr>
            <a:lvl5pPr marL="4335159" marR="0" lvl="4" indent="-433516" algn="l"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5pPr>
            <a:lvl6pPr marL="5202191" marR="0" lvl="5" indent="-433516" algn="l"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6pPr>
            <a:lvl7pPr marL="6069222" marR="0" lvl="6" indent="-433516" algn="l"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7pPr>
            <a:lvl8pPr marL="6936253" marR="0" lvl="7" indent="-433516" algn="l"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8pPr>
            <a:lvl9pPr marL="7803285" marR="0" lvl="8" indent="-433516" algn="l" rtl="0">
              <a:lnSpc>
                <a:spcPct val="90000"/>
              </a:lnSpc>
              <a:spcBef>
                <a:spcPts val="711"/>
              </a:spcBef>
              <a:spcAft>
                <a:spcPts val="0"/>
              </a:spcAft>
              <a:buClr>
                <a:schemeClr val="lt1"/>
              </a:buClr>
              <a:buSzPts val="1200"/>
              <a:buFont typeface="Arial"/>
              <a:buNone/>
              <a:defRPr sz="2276" b="0" i="0" u="none" strike="noStrike" cap="none">
                <a:solidFill>
                  <a:schemeClr val="lt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895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estions Slide 1">
  <p:cSld name="Questions Slide 1">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708235" y="3733802"/>
            <a:ext cx="7653824" cy="3290761"/>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6065"/>
              <a:buFont typeface="Trebuchet MS"/>
              <a:buNone/>
              <a:defRPr sz="115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pic>
        <p:nvPicPr>
          <p:cNvPr id="69" name="Google Shape;69;p16" descr="Icon of two people with a word bubble between them containing a question mark."/>
          <p:cNvPicPr preferRelativeResize="0"/>
          <p:nvPr/>
        </p:nvPicPr>
        <p:blipFill rotWithShape="1">
          <a:blip r:embed="rId2">
            <a:alphaModFix/>
          </a:blip>
          <a:srcRect/>
          <a:stretch/>
        </p:blipFill>
        <p:spPr>
          <a:xfrm>
            <a:off x="-945552" y="1633003"/>
            <a:ext cx="7925043" cy="7924800"/>
          </a:xfrm>
          <a:prstGeom prst="rect">
            <a:avLst/>
          </a:prstGeom>
          <a:noFill/>
          <a:ln>
            <a:noFill/>
          </a:ln>
        </p:spPr>
      </p:pic>
    </p:spTree>
    <p:extLst>
      <p:ext uri="{BB962C8B-B14F-4D97-AF65-F5344CB8AC3E}">
        <p14:creationId xmlns:p14="http://schemas.microsoft.com/office/powerpoint/2010/main" val="3792382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846694" y="3015379"/>
            <a:ext cx="15646877" cy="2312987"/>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063"/>
              <a:buFont typeface="Trebuchet MS"/>
              <a:buNone/>
              <a:defRPr sz="96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7"/>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3413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ission Text">
  <p:cSld name="Mission Text">
    <p:spTree>
      <p:nvGrpSpPr>
        <p:cNvPr id="1" name="Shape 73"/>
        <p:cNvGrpSpPr/>
        <p:nvPr/>
      </p:nvGrpSpPr>
      <p:grpSpPr>
        <a:xfrm>
          <a:off x="0" y="0"/>
          <a:ext cx="0" cy="0"/>
          <a:chOff x="0" y="0"/>
          <a:chExt cx="0" cy="0"/>
        </a:xfrm>
      </p:grpSpPr>
      <p:sp>
        <p:nvSpPr>
          <p:cNvPr id="74" name="Google Shape;74;p18"/>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75" name="Google Shape;75;p18"/>
          <p:cNvSpPr txBox="1"/>
          <p:nvPr/>
        </p:nvSpPr>
        <p:spPr>
          <a:xfrm>
            <a:off x="1192144" y="2461089"/>
            <a:ext cx="15067168" cy="3326647"/>
          </a:xfrm>
          <a:prstGeom prst="rect">
            <a:avLst/>
          </a:prstGeom>
          <a:noFill/>
          <a:ln>
            <a:noFill/>
          </a:ln>
        </p:spPr>
        <p:txBody>
          <a:bodyPr spcFirstLastPara="1" wrap="square" lIns="173369" tIns="86661" rIns="173369" bIns="86661" anchor="ctr" anchorCtr="0">
            <a:spAutoFit/>
          </a:bodyPr>
          <a:lstStyle/>
          <a:p>
            <a:pPr marL="0" marR="0" lvl="0" indent="0" algn="l" rtl="0">
              <a:spcBef>
                <a:spcPts val="0"/>
              </a:spcBef>
              <a:spcAft>
                <a:spcPts val="0"/>
              </a:spcAft>
              <a:buNone/>
            </a:pPr>
            <a:r>
              <a:rPr lang="en" sz="5120">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2655"/>
          </a:p>
        </p:txBody>
      </p:sp>
      <p:sp>
        <p:nvSpPr>
          <p:cNvPr id="76" name="Google Shape;76;p18"/>
          <p:cNvSpPr/>
          <p:nvPr/>
        </p:nvSpPr>
        <p:spPr>
          <a:xfrm>
            <a:off x="1230254" y="680075"/>
            <a:ext cx="14955976" cy="1116204"/>
          </a:xfrm>
          <a:prstGeom prst="rect">
            <a:avLst/>
          </a:prstGeom>
          <a:noFill/>
          <a:ln>
            <a:noFill/>
          </a:ln>
        </p:spPr>
        <p:txBody>
          <a:bodyPr spcFirstLastPara="1" wrap="square" lIns="173369" tIns="86661" rIns="173369" bIns="86661" anchor="t" anchorCtr="0">
            <a:noAutofit/>
          </a:bodyPr>
          <a:lstStyle/>
          <a:p>
            <a:pPr marL="0" marR="0" lvl="0" indent="0" algn="ctr" rtl="0">
              <a:spcBef>
                <a:spcPts val="0"/>
              </a:spcBef>
              <a:spcAft>
                <a:spcPts val="0"/>
              </a:spcAft>
              <a:buNone/>
            </a:pPr>
            <a:r>
              <a:rPr lang="en" sz="8534" b="1" i="0" u="none" strike="noStrike" cap="none">
                <a:solidFill>
                  <a:srgbClr val="FFFFFF"/>
                </a:solidFill>
                <a:latin typeface="Trebuchet MS"/>
                <a:ea typeface="Trebuchet MS"/>
                <a:cs typeface="Trebuchet MS"/>
                <a:sym typeface="Trebuchet MS"/>
              </a:rPr>
              <a:t>Our Mission</a:t>
            </a:r>
            <a:endParaRPr sz="8534">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8804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ission Photo">
  <p:cSld name="Mission Photo">
    <p:spTree>
      <p:nvGrpSpPr>
        <p:cNvPr id="1" name="Shape 77"/>
        <p:cNvGrpSpPr/>
        <p:nvPr/>
      </p:nvGrpSpPr>
      <p:grpSpPr>
        <a:xfrm>
          <a:off x="0" y="0"/>
          <a:ext cx="0" cy="0"/>
          <a:chOff x="0" y="0"/>
          <a:chExt cx="0" cy="0"/>
        </a:xfrm>
      </p:grpSpPr>
      <p:sp>
        <p:nvSpPr>
          <p:cNvPr id="78" name="Google Shape;78;p19"/>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79" name="Google Shape;79;p19"/>
          <p:cNvSpPr txBox="1"/>
          <p:nvPr/>
        </p:nvSpPr>
        <p:spPr>
          <a:xfrm>
            <a:off x="25844311" y="12426461"/>
            <a:ext cx="4118923" cy="560483"/>
          </a:xfrm>
          <a:prstGeom prst="rect">
            <a:avLst/>
          </a:prstGeom>
          <a:noFill/>
          <a:ln>
            <a:noFill/>
          </a:ln>
        </p:spPr>
        <p:txBody>
          <a:bodyPr spcFirstLastPara="1" wrap="square" lIns="173369" tIns="86661" rIns="173369" bIns="86661" anchor="t" anchorCtr="0">
            <a:noAutofit/>
          </a:bodyPr>
          <a:lstStyle/>
          <a:p>
            <a:pPr marL="0" marR="0" lvl="0" indent="0" algn="r" rtl="0">
              <a:spcBef>
                <a:spcPts val="0"/>
              </a:spcBef>
              <a:spcAft>
                <a:spcPts val="0"/>
              </a:spcAft>
              <a:buNone/>
            </a:pPr>
            <a:fld id="{00000000-1234-1234-1234-123412341234}" type="slidenum">
              <a:rPr lang="en" sz="3415" b="1">
                <a:solidFill>
                  <a:srgbClr val="000000"/>
                </a:solidFill>
                <a:latin typeface="Trebuchet MS"/>
                <a:ea typeface="Trebuchet MS"/>
                <a:cs typeface="Trebuchet MS"/>
                <a:sym typeface="Trebuchet MS"/>
              </a:rPr>
              <a:pPr marL="0" marR="0" lvl="0" indent="0" algn="r" rtl="0">
                <a:spcBef>
                  <a:spcPts val="0"/>
                </a:spcBef>
                <a:spcAft>
                  <a:spcPts val="0"/>
                </a:spcAft>
                <a:buNone/>
              </a:pPr>
              <a:t>‹#›</a:t>
            </a:fld>
            <a:endParaRPr sz="3415" b="1">
              <a:solidFill>
                <a:srgbClr val="000000"/>
              </a:solidFill>
              <a:latin typeface="Trebuchet MS"/>
              <a:ea typeface="Trebuchet MS"/>
              <a:cs typeface="Trebuchet MS"/>
              <a:sym typeface="Trebuchet MS"/>
            </a:endParaRPr>
          </a:p>
        </p:txBody>
      </p:sp>
      <p:pic>
        <p:nvPicPr>
          <p:cNvPr id="80" name="Google Shape;80;p19" descr="Father points out something on laptop to family, seated on couch, as wife, son and daughter look on."/>
          <p:cNvPicPr preferRelativeResize="0"/>
          <p:nvPr/>
        </p:nvPicPr>
        <p:blipFill rotWithShape="1">
          <a:blip r:embed="rId2">
            <a:alphaModFix/>
          </a:blip>
          <a:srcRect l="19753" t="14811" r="3939"/>
          <a:stretch/>
        </p:blipFill>
        <p:spPr>
          <a:xfrm>
            <a:off x="0" y="-2"/>
            <a:ext cx="17340263" cy="8915790"/>
          </a:xfrm>
          <a:prstGeom prst="rect">
            <a:avLst/>
          </a:prstGeom>
          <a:noFill/>
          <a:ln>
            <a:noFill/>
          </a:ln>
        </p:spPr>
      </p:pic>
      <p:sp>
        <p:nvSpPr>
          <p:cNvPr id="81" name="Google Shape;81;p19"/>
          <p:cNvSpPr/>
          <p:nvPr/>
        </p:nvSpPr>
        <p:spPr>
          <a:xfrm>
            <a:off x="0" y="5270696"/>
            <a:ext cx="17340263" cy="3069924"/>
          </a:xfrm>
          <a:prstGeom prst="rect">
            <a:avLst/>
          </a:prstGeom>
          <a:solidFill>
            <a:srgbClr val="001970">
              <a:alpha val="80000"/>
            </a:srgbClr>
          </a:solidFill>
          <a:ln>
            <a:noFill/>
          </a:ln>
        </p:spPr>
        <p:txBody>
          <a:bodyPr spcFirstLastPara="1" wrap="square" lIns="246566" tIns="123258" rIns="246566" bIns="346785" anchor="ctr" anchorCtr="0">
            <a:noAutofit/>
          </a:bodyPr>
          <a:lstStyle/>
          <a:p>
            <a:pPr marL="307074" marR="0" lvl="0" indent="0" algn="l" rtl="0">
              <a:lnSpc>
                <a:spcPct val="100000"/>
              </a:lnSpc>
              <a:spcBef>
                <a:spcPts val="0"/>
              </a:spcBef>
              <a:spcAft>
                <a:spcPts val="0"/>
              </a:spcAft>
              <a:buClr>
                <a:srgbClr val="FFFFFF"/>
              </a:buClr>
              <a:buSzPts val="4000"/>
              <a:buFont typeface="Trebuchet MS"/>
              <a:buNone/>
            </a:pPr>
            <a:r>
              <a:rPr lang="en" sz="7586" b="1" i="0" u="none" strike="noStrike" cap="none">
                <a:solidFill>
                  <a:srgbClr val="FFFFFF"/>
                </a:solidFill>
                <a:latin typeface="Trebuchet MS"/>
                <a:ea typeface="Trebuchet MS"/>
                <a:cs typeface="Trebuchet MS"/>
                <a:sym typeface="Trebuchet MS"/>
              </a:rPr>
              <a:t>Our Mission: </a:t>
            </a:r>
            <a:endParaRPr sz="7586" b="0" i="0" u="none" strike="noStrike" cap="none">
              <a:solidFill>
                <a:srgbClr val="5C6670"/>
              </a:solidFill>
              <a:latin typeface="Trebuchet MS"/>
              <a:ea typeface="Trebuchet MS"/>
              <a:cs typeface="Trebuchet MS"/>
              <a:sym typeface="Trebuchet MS"/>
            </a:endParaRPr>
          </a:p>
          <a:p>
            <a:pPr marL="307074" marR="0" lvl="0" indent="0" algn="l" rtl="0">
              <a:lnSpc>
                <a:spcPct val="100000"/>
              </a:lnSpc>
              <a:spcBef>
                <a:spcPts val="0"/>
              </a:spcBef>
              <a:spcAft>
                <a:spcPts val="0"/>
              </a:spcAft>
              <a:buClr>
                <a:srgbClr val="FFFFFF"/>
              </a:buClr>
              <a:buSzPts val="2800"/>
              <a:buFont typeface="Trebuchet MS"/>
              <a:buNone/>
            </a:pPr>
            <a:r>
              <a:rPr lang="en" sz="5311" b="0" u="none" strike="noStrike" cap="non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sz="5311" b="0" u="none" strike="noStrike" cap="none">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501971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82"/>
        <p:cNvGrpSpPr/>
        <p:nvPr/>
      </p:nvGrpSpPr>
      <p:grpSpPr>
        <a:xfrm>
          <a:off x="0" y="0"/>
          <a:ext cx="0" cy="0"/>
          <a:chOff x="0" y="0"/>
          <a:chExt cx="0" cy="0"/>
        </a:xfrm>
      </p:grpSpPr>
      <p:sp>
        <p:nvSpPr>
          <p:cNvPr id="83" name="Google Shape;83;p20"/>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84" name="Google Shape;84;p20"/>
          <p:cNvSpPr txBox="1"/>
          <p:nvPr/>
        </p:nvSpPr>
        <p:spPr>
          <a:xfrm>
            <a:off x="1192144" y="2067135"/>
            <a:ext cx="15067168" cy="4114555"/>
          </a:xfrm>
          <a:prstGeom prst="rect">
            <a:avLst/>
          </a:prstGeom>
          <a:noFill/>
          <a:ln>
            <a:noFill/>
          </a:ln>
        </p:spPr>
        <p:txBody>
          <a:bodyPr spcFirstLastPara="1" wrap="square" lIns="173369" tIns="86661" rIns="173369" bIns="86661" anchor="ctr" anchorCtr="0">
            <a:spAutoFit/>
          </a:bodyPr>
          <a:lstStyle/>
          <a:p>
            <a:pPr marL="0" marR="0" lvl="0" indent="0" algn="l" rtl="0">
              <a:spcBef>
                <a:spcPts val="0"/>
              </a:spcBef>
              <a:spcAft>
                <a:spcPts val="0"/>
              </a:spcAft>
              <a:buClr>
                <a:schemeClr val="lt1"/>
              </a:buClr>
              <a:buSzPts val="2700"/>
              <a:buFont typeface="Trebuchet MS"/>
              <a:buNone/>
            </a:pPr>
            <a:r>
              <a:rPr lang="en" sz="5120" b="0" i="0" u="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lang="en" sz="5120" b="0" i="1" u="none" strike="noStrike">
                <a:solidFill>
                  <a:schemeClr val="lt1"/>
                </a:solidFill>
                <a:latin typeface="Trebuchet MS"/>
                <a:ea typeface="Trebuchet MS"/>
                <a:cs typeface="Trebuchet MS"/>
                <a:sym typeface="Trebuchet MS"/>
              </a:rPr>
              <a:t>Plus </a:t>
            </a:r>
            <a:r>
              <a:rPr lang="en" sz="5120" b="0" i="0" u="none" strike="noStrike">
                <a:solidFill>
                  <a:schemeClr val="lt1"/>
                </a:solidFill>
                <a:latin typeface="Trebuchet MS"/>
                <a:ea typeface="Trebuchet MS"/>
                <a:cs typeface="Trebuchet MS"/>
                <a:sym typeface="Trebuchet MS"/>
              </a:rPr>
              <a:t>(CHP+) and other health care programs for Coloradans who qualify. </a:t>
            </a:r>
            <a:endParaRPr sz="5120" b="1">
              <a:solidFill>
                <a:schemeClr val="lt1"/>
              </a:solidFill>
              <a:latin typeface="Trebuchet MS"/>
              <a:ea typeface="Trebuchet MS"/>
              <a:cs typeface="Trebuchet MS"/>
              <a:sym typeface="Trebuchet MS"/>
            </a:endParaRPr>
          </a:p>
        </p:txBody>
      </p:sp>
      <p:sp>
        <p:nvSpPr>
          <p:cNvPr id="85" name="Google Shape;85;p20"/>
          <p:cNvSpPr/>
          <p:nvPr/>
        </p:nvSpPr>
        <p:spPr>
          <a:xfrm>
            <a:off x="1192144" y="747399"/>
            <a:ext cx="15067168" cy="1116204"/>
          </a:xfrm>
          <a:prstGeom prst="rect">
            <a:avLst/>
          </a:prstGeom>
          <a:noFill/>
          <a:ln>
            <a:noFill/>
          </a:ln>
        </p:spPr>
        <p:txBody>
          <a:bodyPr spcFirstLastPara="1" wrap="square" lIns="173369" tIns="86661" rIns="173369" bIns="86661" anchor="t" anchorCtr="0">
            <a:noAutofit/>
          </a:bodyPr>
          <a:lstStyle/>
          <a:p>
            <a:pPr marL="0" marR="0" lvl="0" indent="0" algn="ctr" rtl="0">
              <a:spcBef>
                <a:spcPts val="0"/>
              </a:spcBef>
              <a:spcAft>
                <a:spcPts val="0"/>
              </a:spcAft>
              <a:buNone/>
            </a:pPr>
            <a:r>
              <a:rPr lang="en" sz="8534" b="1" i="0" u="none" strike="noStrike" cap="none">
                <a:solidFill>
                  <a:srgbClr val="FFFFFF"/>
                </a:solidFill>
                <a:latin typeface="Trebuchet MS"/>
                <a:ea typeface="Trebuchet MS"/>
                <a:cs typeface="Trebuchet MS"/>
                <a:sym typeface="Trebuchet MS"/>
              </a:rPr>
              <a:t>What We Do</a:t>
            </a:r>
            <a:endParaRPr sz="8534">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29855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1148545" y="2568731"/>
            <a:ext cx="6831463" cy="422515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Trebuchet MS"/>
              <a:buNone/>
              <a:defRPr sz="1024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9211393" y="2568729"/>
            <a:ext cx="6906207" cy="4225161"/>
          </a:xfrm>
          <a:prstGeom prst="rect">
            <a:avLst/>
          </a:prstGeom>
          <a:noFill/>
          <a:ln>
            <a:noFill/>
          </a:ln>
        </p:spPr>
        <p:txBody>
          <a:bodyPr spcFirstLastPara="1" wrap="square" lIns="91425" tIns="45700" rIns="91425" bIns="45700" anchor="t" anchorCtr="0">
            <a:noAutofit/>
          </a:bodyPr>
          <a:lstStyle>
            <a:lvl1pPr marL="867031" marR="0" lvl="0" indent="-758653" algn="l" rtl="0">
              <a:lnSpc>
                <a:spcPct val="90000"/>
              </a:lnSpc>
              <a:spcBef>
                <a:spcPts val="1423"/>
              </a:spcBef>
              <a:spcAft>
                <a:spcPts val="0"/>
              </a:spcAft>
              <a:buClr>
                <a:schemeClr val="lt1"/>
              </a:buClr>
              <a:buSzPts val="2700"/>
              <a:buFont typeface="Arial"/>
              <a:buChar char="•"/>
              <a:defRPr sz="5120" b="0" i="0" u="none" strike="noStrike" cap="none">
                <a:solidFill>
                  <a:schemeClr val="lt1"/>
                </a:solidFill>
                <a:latin typeface="Trebuchet MS"/>
                <a:ea typeface="Trebuchet MS"/>
                <a:cs typeface="Trebuchet MS"/>
                <a:sym typeface="Trebuchet MS"/>
              </a:defRPr>
            </a:lvl1pPr>
            <a:lvl2pPr marL="1734064" marR="0" lvl="1" indent="-635822" algn="l" rtl="0">
              <a:lnSpc>
                <a:spcPct val="90000"/>
              </a:lnSpc>
              <a:spcBef>
                <a:spcPts val="711"/>
              </a:spcBef>
              <a:spcAft>
                <a:spcPts val="0"/>
              </a:spcAft>
              <a:buClr>
                <a:schemeClr val="lt1"/>
              </a:buClr>
              <a:buSzPts val="1680"/>
              <a:buFont typeface="Noto Sans Symbols"/>
              <a:buChar char="⮚"/>
              <a:defRPr sz="4551" b="0" i="0" u="none" strike="noStrike" cap="none">
                <a:solidFill>
                  <a:schemeClr val="lt1"/>
                </a:solidFill>
                <a:latin typeface="Trebuchet MS"/>
                <a:ea typeface="Trebuchet MS"/>
                <a:cs typeface="Trebuchet MS"/>
                <a:sym typeface="Trebuchet MS"/>
              </a:defRPr>
            </a:lvl2pPr>
            <a:lvl3pPr marL="2601095" marR="0" lvl="2" indent="-686401" algn="l" rtl="0">
              <a:lnSpc>
                <a:spcPct val="90000"/>
              </a:lnSpc>
              <a:spcBef>
                <a:spcPts val="711"/>
              </a:spcBef>
              <a:spcAft>
                <a:spcPts val="0"/>
              </a:spcAft>
              <a:buClr>
                <a:schemeClr val="lt1"/>
              </a:buClr>
              <a:buSzPts val="2100"/>
              <a:buFont typeface="Noto Sans Symbols"/>
              <a:buChar char="▪"/>
              <a:defRPr sz="3983" b="0" i="0" u="none" strike="noStrike" cap="none">
                <a:solidFill>
                  <a:schemeClr val="lt1"/>
                </a:solidFill>
                <a:latin typeface="Trebuchet MS"/>
                <a:ea typeface="Trebuchet MS"/>
                <a:cs typeface="Trebuchet MS"/>
                <a:sym typeface="Trebuchet MS"/>
              </a:defRPr>
            </a:lvl3pPr>
            <a:lvl4pPr marL="3468127" marR="0" lvl="3" indent="-650274" algn="l" rtl="0">
              <a:lnSpc>
                <a:spcPct val="90000"/>
              </a:lnSpc>
              <a:spcBef>
                <a:spcPts val="711"/>
              </a:spcBef>
              <a:spcAft>
                <a:spcPts val="0"/>
              </a:spcAft>
              <a:buClr>
                <a:schemeClr val="lt1"/>
              </a:buClr>
              <a:buSzPts val="1800"/>
              <a:buFont typeface="Arial"/>
              <a:buChar char="•"/>
              <a:defRPr sz="3414" b="0" i="0" u="none" strike="noStrike" cap="none">
                <a:solidFill>
                  <a:schemeClr val="lt1"/>
                </a:solidFill>
                <a:latin typeface="Trebuchet MS"/>
                <a:ea typeface="Trebuchet MS"/>
                <a:cs typeface="Trebuchet MS"/>
                <a:sym typeface="Trebuchet MS"/>
              </a:defRPr>
            </a:lvl4pPr>
            <a:lvl5pPr marL="4335159" marR="0" lvl="4"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5pPr>
            <a:lvl6pPr marL="5202191" marR="0" lvl="5"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6pPr>
            <a:lvl7pPr marL="6069222" marR="0" lvl="6"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7pPr>
            <a:lvl8pPr marL="6936253" marR="0" lvl="7"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8pPr>
            <a:lvl9pPr marL="7803285" marR="0" lvl="8"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cxnSp>
        <p:nvCxnSpPr>
          <p:cNvPr id="90" name="Google Shape;90;p21"/>
          <p:cNvCxnSpPr/>
          <p:nvPr/>
        </p:nvCxnSpPr>
        <p:spPr>
          <a:xfrm>
            <a:off x="8670132" y="1887504"/>
            <a:ext cx="0" cy="5978596"/>
          </a:xfrm>
          <a:prstGeom prst="straightConnector1">
            <a:avLst/>
          </a:prstGeom>
          <a:noFill/>
          <a:ln w="381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232090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130801" y="3010863"/>
            <a:ext cx="17078664" cy="188524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812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130802" y="3010865"/>
            <a:ext cx="17078664" cy="1885245"/>
          </a:xfrm>
          <a:prstGeom prst="rect">
            <a:avLst/>
          </a:prstGeom>
          <a:noFill/>
          <a:ln>
            <a:noFill/>
          </a:ln>
        </p:spPr>
        <p:txBody>
          <a:bodyPr spcFirstLastPara="1" wrap="square" lIns="91425" tIns="45700" rIns="91425" bIns="45700" numCol="1"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93"/>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3"/>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3123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hat Slide">
  <p:cSld name="Chat Slide">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8708233" y="3205483"/>
            <a:ext cx="8191501" cy="3342641"/>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6065"/>
              <a:buFont typeface="Trebuchet MS"/>
              <a:buNone/>
              <a:defRPr sz="115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4"/>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pic>
        <p:nvPicPr>
          <p:cNvPr id="99" name="Google Shape;99;p24" descr="Chat icon"/>
          <p:cNvPicPr preferRelativeResize="0"/>
          <p:nvPr/>
        </p:nvPicPr>
        <p:blipFill rotWithShape="1">
          <a:blip r:embed="rId2">
            <a:alphaModFix/>
          </a:blip>
          <a:srcRect/>
          <a:stretch/>
        </p:blipFill>
        <p:spPr>
          <a:xfrm>
            <a:off x="-301983" y="1206560"/>
            <a:ext cx="7029451" cy="7029237"/>
          </a:xfrm>
          <a:prstGeom prst="rect">
            <a:avLst/>
          </a:prstGeom>
          <a:noFill/>
          <a:ln>
            <a:noFill/>
          </a:ln>
        </p:spPr>
      </p:pic>
    </p:spTree>
    <p:extLst>
      <p:ext uri="{BB962C8B-B14F-4D97-AF65-F5344CB8AC3E}">
        <p14:creationId xmlns:p14="http://schemas.microsoft.com/office/powerpoint/2010/main" val="4265558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102" name="Google Shape;102;p25"/>
          <p:cNvSpPr txBox="1">
            <a:spLocks noGrp="1"/>
          </p:cNvSpPr>
          <p:nvPr>
            <p:ph type="title"/>
          </p:nvPr>
        </p:nvSpPr>
        <p:spPr>
          <a:xfrm>
            <a:off x="1192143" y="622913"/>
            <a:ext cx="14955977" cy="136517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500"/>
              <a:buFont typeface="Trebuchet MS"/>
              <a:buNone/>
              <a:defRPr sz="853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5"/>
          <p:cNvSpPr txBox="1">
            <a:spLocks noGrp="1"/>
          </p:cNvSpPr>
          <p:nvPr>
            <p:ph type="body" idx="1"/>
          </p:nvPr>
        </p:nvSpPr>
        <p:spPr>
          <a:xfrm>
            <a:off x="3703039" y="3141205"/>
            <a:ext cx="9934187" cy="4345664"/>
          </a:xfrm>
          <a:prstGeom prst="rect">
            <a:avLst/>
          </a:prstGeom>
          <a:noFill/>
          <a:ln>
            <a:noFill/>
          </a:ln>
        </p:spPr>
        <p:txBody>
          <a:bodyPr spcFirstLastPara="1" wrap="square" lIns="91425" tIns="45700" rIns="91425" bIns="45700" anchor="t" anchorCtr="0">
            <a:noAutofit/>
          </a:bodyPr>
          <a:lstStyle>
            <a:lvl1pPr marL="867031" marR="0" lvl="0" indent="-433516" algn="l" rtl="0">
              <a:lnSpc>
                <a:spcPct val="90000"/>
              </a:lnSpc>
              <a:spcBef>
                <a:spcPts val="1423"/>
              </a:spcBef>
              <a:spcAft>
                <a:spcPts val="0"/>
              </a:spcAft>
              <a:buClr>
                <a:schemeClr val="lt1"/>
              </a:buClr>
              <a:buSzPts val="2100"/>
              <a:buFont typeface="Arial"/>
              <a:buNone/>
              <a:defRPr sz="3983" b="0" i="0" u="none" strike="noStrike" cap="none">
                <a:solidFill>
                  <a:schemeClr val="lt1"/>
                </a:solidFill>
                <a:latin typeface="Calibri"/>
                <a:ea typeface="Calibri"/>
                <a:cs typeface="Calibri"/>
                <a:sym typeface="Calibri"/>
              </a:defRPr>
            </a:lvl1pPr>
            <a:lvl2pPr marL="1734064" marR="0" lvl="1" indent="-650274" algn="l" rtl="0">
              <a:lnSpc>
                <a:spcPct val="90000"/>
              </a:lnSpc>
              <a:spcBef>
                <a:spcPts val="711"/>
              </a:spcBef>
              <a:spcAft>
                <a:spcPts val="0"/>
              </a:spcAft>
              <a:buClr>
                <a:schemeClr val="lt1"/>
              </a:buClr>
              <a:buSzPts val="1800"/>
              <a:buFont typeface="Arial"/>
              <a:buChar char="•"/>
              <a:defRPr sz="3414" b="0" i="0" u="none" strike="noStrike" cap="none">
                <a:solidFill>
                  <a:schemeClr val="lt1"/>
                </a:solidFill>
                <a:latin typeface="Calibri"/>
                <a:ea typeface="Calibri"/>
                <a:cs typeface="Calibri"/>
                <a:sym typeface="Calibri"/>
              </a:defRPr>
            </a:lvl2pPr>
            <a:lvl3pPr marL="2601095" marR="0" lvl="2" indent="-614148" algn="l" rtl="0">
              <a:lnSpc>
                <a:spcPct val="90000"/>
              </a:lnSpc>
              <a:spcBef>
                <a:spcPts val="711"/>
              </a:spcBef>
              <a:spcAft>
                <a:spcPts val="0"/>
              </a:spcAft>
              <a:buClr>
                <a:schemeClr val="lt1"/>
              </a:buClr>
              <a:buSzPts val="1500"/>
              <a:buFont typeface="Arial"/>
              <a:buChar char="•"/>
              <a:defRPr sz="2844" b="0" i="0" u="none" strike="noStrike" cap="none">
                <a:solidFill>
                  <a:schemeClr val="lt1"/>
                </a:solidFill>
                <a:latin typeface="Calibri"/>
                <a:ea typeface="Calibri"/>
                <a:cs typeface="Calibri"/>
                <a:sym typeface="Calibri"/>
              </a:defRPr>
            </a:lvl3pPr>
            <a:lvl4pPr marL="3468127" marR="0" lvl="3"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4pPr>
            <a:lvl5pPr marL="4335159" marR="0" lvl="4"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5pPr>
            <a:lvl6pPr marL="5202191" marR="0" lvl="5"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6pPr>
            <a:lvl7pPr marL="6069222" marR="0" lvl="6"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7pPr>
            <a:lvl8pPr marL="6936253" marR="0" lvl="7"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8pPr>
            <a:lvl9pPr marL="7803285" marR="0" lvl="8" indent="-596084" algn="l" rtl="0">
              <a:lnSpc>
                <a:spcPct val="90000"/>
              </a:lnSpc>
              <a:spcBef>
                <a:spcPts val="711"/>
              </a:spcBef>
              <a:spcAft>
                <a:spcPts val="0"/>
              </a:spcAft>
              <a:buClr>
                <a:schemeClr val="lt1"/>
              </a:buClr>
              <a:buSzPts val="1350"/>
              <a:buFont typeface="Arial"/>
              <a:buChar char="•"/>
              <a:defRPr sz="256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15249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0E19-EFA5-0DA5-9CC4-337AF906ECEF}"/>
              </a:ext>
            </a:extLst>
          </p:cNvPr>
          <p:cNvSpPr>
            <a:spLocks noGrp="1"/>
          </p:cNvSpPr>
          <p:nvPr>
            <p:ph type="ctrTitle"/>
          </p:nvPr>
        </p:nvSpPr>
        <p:spPr>
          <a:xfrm>
            <a:off x="2166938" y="1597025"/>
            <a:ext cx="13006387"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D3F556-DBF1-D032-0B56-9A85038AC24A}"/>
              </a:ext>
            </a:extLst>
          </p:cNvPr>
          <p:cNvSpPr>
            <a:spLocks noGrp="1"/>
          </p:cNvSpPr>
          <p:nvPr>
            <p:ph type="subTitle" idx="1"/>
          </p:nvPr>
        </p:nvSpPr>
        <p:spPr>
          <a:xfrm>
            <a:off x="2166938" y="5122863"/>
            <a:ext cx="13006387"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1A293A-1234-3578-FC3D-03AEE8B6FF14}"/>
              </a:ext>
            </a:extLst>
          </p:cNvPr>
          <p:cNvSpPr>
            <a:spLocks noGrp="1"/>
          </p:cNvSpPr>
          <p:nvPr>
            <p:ph type="dt" sz="half" idx="10"/>
          </p:nvPr>
        </p:nvSpPr>
        <p:spPr/>
        <p:txBody>
          <a:bodyPr/>
          <a:lstStyle/>
          <a:p>
            <a:fld id="{6BE44AC7-F8D2-424F-87F5-830599BF5CDD}" type="datetime7">
              <a:rPr lang="en-US" smtClean="0"/>
              <a:pPr/>
              <a:t>Oct-23</a:t>
            </a:fld>
            <a:endParaRPr lang="en-US"/>
          </a:p>
        </p:txBody>
      </p:sp>
      <p:sp>
        <p:nvSpPr>
          <p:cNvPr id="5" name="Slide Number Placeholder 4">
            <a:extLst>
              <a:ext uri="{FF2B5EF4-FFF2-40B4-BE49-F238E27FC236}">
                <a16:creationId xmlns:a16="http://schemas.microsoft.com/office/drawing/2014/main" id="{6A7BDB34-FC52-DEEE-FC12-64D16AB835E3}"/>
              </a:ext>
            </a:extLst>
          </p:cNvPr>
          <p:cNvSpPr>
            <a:spLocks noGrp="1"/>
          </p:cNvSpPr>
          <p:nvPr>
            <p:ph type="sldNum" sz="quarter" idx="11"/>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1880497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40534" y="2438400"/>
            <a:ext cx="16459200" cy="6172200"/>
          </a:xfrm>
          <a:prstGeom prst="rect">
            <a:avLst/>
          </a:prstGeom>
        </p:spPr>
        <p:txBody>
          <a:bodyPr/>
          <a:lstStyle>
            <a:lvl1pPr>
              <a:defRPr lang="en-US" sz="3600" baseline="0" dirty="0" smtClean="0">
                <a:solidFill>
                  <a:schemeClr val="tx1"/>
                </a:solidFill>
              </a:defRPr>
            </a:lvl1pPr>
            <a:lvl2pPr>
              <a:defRPr lang="en-US" sz="3300" baseline="0" dirty="0" smtClean="0">
                <a:solidFill>
                  <a:schemeClr val="tx1"/>
                </a:solidFill>
              </a:defRPr>
            </a:lvl2pPr>
            <a:lvl3pPr>
              <a:defRPr lang="en-US" sz="2700" dirty="0" smtClean="0">
                <a:solidFill>
                  <a:schemeClr val="tx1"/>
                </a:solidFill>
              </a:defRPr>
            </a:lvl3pPr>
            <a:lvl4pPr marL="1605395" indent="-342952">
              <a:buFont typeface="Wingdings" panose="05000000000000000000" pitchFamily="2" charset="2"/>
              <a:buChar char="v"/>
              <a:defRPr lang="en-US" sz="24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340" lvl="1" indent="-343006">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340" lvl="1" indent="-343006">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340" lvl="1" indent="-343006">
              <a:spcBef>
                <a:spcPts val="768"/>
              </a:spcBef>
              <a:buSzPct val="75000"/>
              <a:buFont typeface="Wingdings" panose="05000000000000000000" pitchFamily="2" charset="2"/>
              <a:buChar char="Ø"/>
            </a:pPr>
            <a:r>
              <a:rPr lang="en-US"/>
              <a:t>Second level</a:t>
            </a:r>
          </a:p>
          <a:p>
            <a:pPr marL="1200511" lvl="2" indent="-285838">
              <a:spcBef>
                <a:spcPts val="768"/>
              </a:spcBef>
              <a:buSzPct val="75000"/>
              <a:buFont typeface="Wingdings" panose="05000000000000000000" pitchFamily="2" charset="2"/>
              <a:buChar char="§"/>
            </a:pPr>
            <a:r>
              <a:rPr lang="en-US"/>
              <a:t>Third level</a:t>
            </a:r>
          </a:p>
          <a:p>
            <a:pPr marL="1481582" lvl="3" indent="-219142">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440534" y="624523"/>
            <a:ext cx="16459200"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865887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846693" y="1595199"/>
            <a:ext cx="15646878" cy="1833809"/>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a:solidFill>
                  <a:schemeClr val="accent1">
                    <a:lumMod val="75000"/>
                  </a:schemeClr>
                </a:solidFill>
              </a:defRPr>
            </a:lvl1pPr>
          </a:lstStyle>
          <a:p>
            <a:pPr lvl="0"/>
            <a:r>
              <a:rPr lang="en-US">
                <a:sym typeface="Trebuchet MS" pitchFamily="-100" charset="0"/>
              </a:rPr>
              <a:t>Your Presentation Title</a:t>
            </a:r>
          </a:p>
        </p:txBody>
      </p:sp>
      <p:sp>
        <p:nvSpPr>
          <p:cNvPr id="8" name="Text Placeholder 7"/>
          <p:cNvSpPr>
            <a:spLocks noGrp="1"/>
          </p:cNvSpPr>
          <p:nvPr>
            <p:ph type="body" sz="quarter" idx="10" hasCustomPrompt="1"/>
          </p:nvPr>
        </p:nvSpPr>
        <p:spPr>
          <a:xfrm>
            <a:off x="2165502" y="3944112"/>
            <a:ext cx="13009261" cy="1161288"/>
          </a:xfrm>
          <a:prstGeom prst="rect">
            <a:avLst/>
          </a:prstGeom>
        </p:spPr>
        <p:txBody>
          <a:bodyPr anchor="ctr"/>
          <a:lstStyle>
            <a:lvl1pPr algn="ctr">
              <a:defRPr sz="4951" b="1" baseline="0">
                <a:solidFill>
                  <a:schemeClr val="accent1">
                    <a:lumMod val="75000"/>
                  </a:schemeClr>
                </a:solidFill>
              </a:defRPr>
            </a:lvl1pPr>
            <a:lvl2pPr algn="r">
              <a:defRPr baseline="0">
                <a:solidFill>
                  <a:schemeClr val="bg1"/>
                </a:solidFill>
              </a:defRPr>
            </a:lvl2pPr>
          </a:lstStyle>
          <a:p>
            <a:pPr lvl="0"/>
            <a:r>
              <a:rPr lang="en-US"/>
              <a:t>Your Subtitle</a:t>
            </a:r>
          </a:p>
        </p:txBody>
      </p:sp>
      <p:sp>
        <p:nvSpPr>
          <p:cNvPr id="3" name="Text Placeholder 2"/>
          <p:cNvSpPr>
            <a:spLocks noGrp="1"/>
          </p:cNvSpPr>
          <p:nvPr>
            <p:ph type="body" sz="quarter" idx="11" hasCustomPrompt="1"/>
          </p:nvPr>
        </p:nvSpPr>
        <p:spPr>
          <a:xfrm>
            <a:off x="4147778" y="5943600"/>
            <a:ext cx="9044708" cy="585216"/>
          </a:xfrm>
          <a:prstGeom prst="rect">
            <a:avLst/>
          </a:prstGeom>
        </p:spPr>
        <p:txBody>
          <a:bodyPr anchor="ctr"/>
          <a:lstStyle>
            <a:lvl1pPr marL="0" algn="ctr">
              <a:spcBef>
                <a:spcPts val="0"/>
              </a:spcBef>
              <a:defRPr sz="3300" b="0" baseline="0">
                <a:solidFill>
                  <a:schemeClr val="tx1"/>
                </a:solidFill>
              </a:defRPr>
            </a:lvl1pPr>
          </a:lstStyle>
          <a:p>
            <a:pPr lvl="0"/>
            <a:r>
              <a:rPr lang="en-US"/>
              <a:t>Presented by: Name of Presenter</a:t>
            </a:r>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a:p>
        </p:txBody>
      </p:sp>
      <p:sp>
        <p:nvSpPr>
          <p:cNvPr id="9" name="Date Placeholder 2">
            <a:extLst>
              <a:ext uri="{FF2B5EF4-FFF2-40B4-BE49-F238E27FC236}">
                <a16:creationId xmlns:a16="http://schemas.microsoft.com/office/drawing/2014/main" id="{D30E7B30-A8EC-4B57-8C04-DB24765E6516}"/>
              </a:ext>
            </a:extLst>
          </p:cNvPr>
          <p:cNvSpPr>
            <a:spLocks noGrp="1"/>
          </p:cNvSpPr>
          <p:nvPr>
            <p:ph type="dt" sz="half" idx="2"/>
          </p:nvPr>
        </p:nvSpPr>
        <p:spPr>
          <a:xfrm>
            <a:off x="6719564" y="7253288"/>
            <a:ext cx="3901135" cy="519112"/>
          </a:xfrm>
          <a:prstGeom prst="rect">
            <a:avLst/>
          </a:prstGeom>
        </p:spPr>
        <p:txBody>
          <a:bodyPr vert="horz" lIns="91440" tIns="45720" rIns="91440" bIns="45720" rtlCol="0" anchor="ctr"/>
          <a:lstStyle>
            <a:lvl1pPr algn="ctr">
              <a:defRPr sz="2000">
                <a:solidFill>
                  <a:schemeClr val="tx1"/>
                </a:solidFill>
              </a:defRPr>
            </a:lvl1pPr>
          </a:lstStyle>
          <a:p>
            <a:fld id="{6AF57944-6F41-46B1-8DCA-128A748E8809}" type="datetime7">
              <a:rPr lang="en-US" smtClean="0"/>
              <a:t>Oct-23</a:t>
            </a:fld>
            <a:endParaRPr lang="en-US"/>
          </a:p>
        </p:txBody>
      </p:sp>
    </p:spTree>
    <p:extLst>
      <p:ext uri="{BB962C8B-B14F-4D97-AF65-F5344CB8AC3E}">
        <p14:creationId xmlns:p14="http://schemas.microsoft.com/office/powerpoint/2010/main" val="3446020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Mission Slide">
    <p:spTree>
      <p:nvGrpSpPr>
        <p:cNvPr id="1" name=""/>
        <p:cNvGrpSpPr/>
        <p:nvPr/>
      </p:nvGrpSpPr>
      <p:grpSpPr>
        <a:xfrm>
          <a:off x="0" y="0"/>
          <a:ext cx="0" cy="0"/>
          <a:chOff x="0" y="0"/>
          <a:chExt cx="0" cy="0"/>
        </a:xfrm>
      </p:grpSpPr>
      <p:sp>
        <p:nvSpPr>
          <p:cNvPr id="6" name="TextBox 5"/>
          <p:cNvSpPr txBox="1"/>
          <p:nvPr userDrawn="1"/>
        </p:nvSpPr>
        <p:spPr>
          <a:xfrm>
            <a:off x="313087" y="1120253"/>
            <a:ext cx="14529244" cy="1107996"/>
          </a:xfrm>
          <a:prstGeom prst="rect">
            <a:avLst/>
          </a:prstGeom>
          <a:noFill/>
        </p:spPr>
        <p:txBody>
          <a:bodyPr wrap="square" rtlCol="0" anchor="ctr">
            <a:spAutoFit/>
          </a:bodyPr>
          <a:lstStyle/>
          <a:p>
            <a:r>
              <a:rPr lang="en-US" sz="6600" b="1" i="0">
                <a:solidFill>
                  <a:schemeClr val="accent1">
                    <a:lumMod val="75000"/>
                  </a:schemeClr>
                </a:solidFill>
              </a:rPr>
              <a:t>Our Mission</a:t>
            </a:r>
          </a:p>
        </p:txBody>
      </p:sp>
      <p:sp>
        <p:nvSpPr>
          <p:cNvPr id="5" name="TextBox 4"/>
          <p:cNvSpPr txBox="1"/>
          <p:nvPr userDrawn="1"/>
        </p:nvSpPr>
        <p:spPr>
          <a:xfrm>
            <a:off x="1201181" y="3555121"/>
            <a:ext cx="14937902" cy="3693319"/>
          </a:xfrm>
          <a:prstGeom prst="rect">
            <a:avLst/>
          </a:prstGeom>
          <a:noFill/>
        </p:spPr>
        <p:txBody>
          <a:bodyPr wrap="square" rtlCol="0" anchor="ctr">
            <a:spAutoFit/>
          </a:bodyPr>
          <a:lstStyle/>
          <a:p>
            <a:pPr marL="0" marR="0" lvl="0" indent="0" algn="ctr" defTabSz="584348" rtl="0" eaLnBrk="1" fontAlgn="base" latinLnBrk="0" hangingPunct="0">
              <a:lnSpc>
                <a:spcPct val="100000"/>
              </a:lnSpc>
              <a:spcBef>
                <a:spcPct val="0"/>
              </a:spcBef>
              <a:spcAft>
                <a:spcPct val="0"/>
              </a:spcAft>
              <a:buClrTx/>
              <a:buSzTx/>
              <a:buFontTx/>
              <a:buNone/>
              <a:tabLst/>
              <a:defRPr/>
            </a:pPr>
            <a:r>
              <a:rPr lang="en-US" sz="6000" b="1">
                <a:solidFill>
                  <a:schemeClr val="tx1"/>
                </a:solidFill>
              </a:rPr>
              <a:t>Improving</a:t>
            </a:r>
            <a:r>
              <a:rPr lang="en-US" sz="6000" b="0">
                <a:solidFill>
                  <a:schemeClr val="tx1"/>
                </a:solidFill>
              </a:rPr>
              <a:t> </a:t>
            </a:r>
            <a:r>
              <a:rPr lang="en-US" sz="5400" b="0">
                <a:solidFill>
                  <a:schemeClr val="tx1"/>
                </a:solidFill>
              </a:rPr>
              <a:t>health care access and outcomes for the </a:t>
            </a:r>
            <a:r>
              <a:rPr lang="en-US" sz="6000" b="1">
                <a:solidFill>
                  <a:schemeClr val="tx1"/>
                </a:solidFill>
              </a:rPr>
              <a:t>people</a:t>
            </a:r>
            <a:r>
              <a:rPr lang="en-US" sz="6000" b="0">
                <a:solidFill>
                  <a:schemeClr val="tx1"/>
                </a:solidFill>
              </a:rPr>
              <a:t> </a:t>
            </a:r>
            <a:r>
              <a:rPr lang="en-US" sz="5400" b="0">
                <a:solidFill>
                  <a:schemeClr val="tx1"/>
                </a:solidFill>
              </a:rPr>
              <a:t>we serve </a:t>
            </a:r>
            <a:br>
              <a:rPr lang="en-US" sz="5400" b="0">
                <a:solidFill>
                  <a:schemeClr val="tx1"/>
                </a:solidFill>
              </a:rPr>
            </a:br>
            <a:r>
              <a:rPr lang="en-US" sz="5400" b="0">
                <a:solidFill>
                  <a:schemeClr val="tx1"/>
                </a:solidFill>
              </a:rPr>
              <a:t>while demonstrating sound stewardship of financial </a:t>
            </a:r>
            <a:r>
              <a:rPr lang="en-US" sz="6000" b="1">
                <a:solidFill>
                  <a:schemeClr val="tx1"/>
                </a:solidFill>
              </a:rPr>
              <a:t>resources</a:t>
            </a:r>
            <a:endParaRPr lang="en-US" sz="5400" b="1">
              <a:solidFill>
                <a:schemeClr val="tx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451702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40534" y="2438400"/>
            <a:ext cx="16459200" cy="6172200"/>
          </a:xfrm>
          <a:prstGeom prst="rect">
            <a:avLst/>
          </a:prstGeom>
        </p:spPr>
        <p:txBody>
          <a:bodyPr/>
          <a:lstStyle>
            <a:lvl1pPr>
              <a:defRPr lang="en-US" sz="3600" baseline="0" dirty="0" smtClean="0">
                <a:solidFill>
                  <a:schemeClr val="tx1"/>
                </a:solidFill>
              </a:defRPr>
            </a:lvl1pPr>
            <a:lvl2pPr>
              <a:defRPr lang="en-US" sz="3300" baseline="0" dirty="0" smtClean="0">
                <a:solidFill>
                  <a:schemeClr val="tx1"/>
                </a:solidFill>
              </a:defRPr>
            </a:lvl2pPr>
            <a:lvl3pPr>
              <a:defRPr lang="en-US" sz="2700" dirty="0" smtClean="0">
                <a:solidFill>
                  <a:schemeClr val="tx1"/>
                </a:solidFill>
              </a:defRPr>
            </a:lvl3pPr>
            <a:lvl4pPr marL="1605314" indent="-342934">
              <a:buFont typeface="Wingdings" panose="05000000000000000000" pitchFamily="2" charset="2"/>
              <a:buChar char="v"/>
              <a:defRPr lang="en-US" sz="24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300" lvl="1" indent="-342988">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300" lvl="1" indent="-342988">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300" lvl="1" indent="-342988">
              <a:spcBef>
                <a:spcPts val="768"/>
              </a:spcBef>
              <a:buSzPct val="75000"/>
              <a:buFont typeface="Wingdings" panose="05000000000000000000" pitchFamily="2" charset="2"/>
              <a:buChar char="Ø"/>
            </a:pPr>
            <a:r>
              <a:rPr lang="en-US"/>
              <a:t>Second level</a:t>
            </a:r>
          </a:p>
          <a:p>
            <a:pPr marL="1200451" lvl="2" indent="-285824">
              <a:spcBef>
                <a:spcPts val="768"/>
              </a:spcBef>
              <a:buSzPct val="75000"/>
              <a:buFont typeface="Wingdings" panose="05000000000000000000" pitchFamily="2" charset="2"/>
              <a:buChar char="§"/>
            </a:pPr>
            <a:r>
              <a:rPr lang="en-US"/>
              <a:t>Third level</a:t>
            </a:r>
          </a:p>
          <a:p>
            <a:pPr marL="1481509" lvl="3" indent="-219130">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440534" y="624523"/>
            <a:ext cx="16459200"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Tree>
    <p:extLst>
      <p:ext uri="{BB962C8B-B14F-4D97-AF65-F5344CB8AC3E}">
        <p14:creationId xmlns:p14="http://schemas.microsoft.com/office/powerpoint/2010/main" val="612823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by-Side Content Slide 2">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40531" y="2438400"/>
            <a:ext cx="7772400" cy="6172200"/>
          </a:xfrm>
          <a:prstGeom prst="rect">
            <a:avLst/>
          </a:prstGeom>
          <a:ln w="57150">
            <a:noFill/>
          </a:ln>
        </p:spPr>
        <p:txBody>
          <a:bodyPr/>
          <a:lstStyle>
            <a:lvl1pPr>
              <a:defRPr lang="en-US" sz="3000" baseline="0" dirty="0" smtClean="0">
                <a:solidFill>
                  <a:schemeClr val="tx1"/>
                </a:solidFill>
              </a:defRPr>
            </a:lvl1pPr>
            <a:lvl2pPr>
              <a:defRPr lang="en-US" sz="2700" baseline="0" dirty="0" smtClean="0">
                <a:solidFill>
                  <a:schemeClr val="tx1"/>
                </a:solidFill>
              </a:defRPr>
            </a:lvl2pPr>
            <a:lvl3pPr>
              <a:defRPr lang="en-US" sz="2400" dirty="0" smtClean="0">
                <a:solidFill>
                  <a:schemeClr val="tx1"/>
                </a:solidFill>
              </a:defRPr>
            </a:lvl3pPr>
            <a:lvl4pPr marL="1605314" indent="-342934">
              <a:buFont typeface="Wingdings" panose="05000000000000000000" pitchFamily="2" charset="2"/>
              <a:buChar char="v"/>
              <a:defRPr lang="en-US" sz="2100" dirty="0" smtClean="0">
                <a:solidFill>
                  <a:schemeClr val="tx1"/>
                </a:solidFill>
              </a:defRPr>
            </a:lvl4pPr>
          </a:lstStyle>
          <a:p>
            <a:pPr lvl="0">
              <a:spcBef>
                <a:spcPts val="768"/>
              </a:spcBef>
              <a:buFont typeface="Arial" panose="020B0604020202020204" pitchFamily="34" charset="0"/>
              <a:buChar char="•"/>
            </a:pPr>
            <a:r>
              <a:rPr lang="en-US"/>
              <a:t>Use bullet points sparingly</a:t>
            </a:r>
          </a:p>
          <a:p>
            <a:pPr marL="800300" lvl="1" indent="-342988">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300" lvl="1" indent="-342988">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300" lvl="1" indent="-342988">
              <a:spcBef>
                <a:spcPts val="768"/>
              </a:spcBef>
              <a:buSzPct val="75000"/>
              <a:buFont typeface="Wingdings" panose="05000000000000000000" pitchFamily="2" charset="2"/>
              <a:buChar char="Ø"/>
            </a:pPr>
            <a:r>
              <a:rPr lang="en-US"/>
              <a:t>Second level</a:t>
            </a:r>
          </a:p>
          <a:p>
            <a:pPr marL="1200451" lvl="2" indent="-285824">
              <a:spcBef>
                <a:spcPts val="768"/>
              </a:spcBef>
              <a:buSzPct val="75000"/>
              <a:buFont typeface="Wingdings" panose="05000000000000000000" pitchFamily="2" charset="2"/>
              <a:buChar char="§"/>
            </a:pPr>
            <a:r>
              <a:rPr lang="en-US"/>
              <a:t>Third level</a:t>
            </a:r>
          </a:p>
          <a:p>
            <a:pPr marL="1481509" lvl="3" indent="-219130">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a:p>
        </p:txBody>
      </p:sp>
      <p:sp>
        <p:nvSpPr>
          <p:cNvPr id="29" name="Title 1">
            <a:extLst>
              <a:ext uri="{FF2B5EF4-FFF2-40B4-BE49-F238E27FC236}">
                <a16:creationId xmlns:a16="http://schemas.microsoft.com/office/drawing/2014/main" id="{40CE97B1-57EA-4888-86E2-E66E4425E591}"/>
              </a:ext>
            </a:extLst>
          </p:cNvPr>
          <p:cNvSpPr>
            <a:spLocks noGrp="1"/>
          </p:cNvSpPr>
          <p:nvPr>
            <p:ph type="title" hasCustomPrompt="1"/>
          </p:nvPr>
        </p:nvSpPr>
        <p:spPr>
          <a:xfrm>
            <a:off x="440534" y="624523"/>
            <a:ext cx="16459200" cy="1161288"/>
          </a:xfrm>
          <a:prstGeom prst="rect">
            <a:avLst/>
          </a:prstGeom>
        </p:spPr>
        <p:txBody>
          <a:bodyPr anchor="ctr">
            <a:noAutofit/>
          </a:bodyPr>
          <a:lstStyle>
            <a:lvl1pPr algn="ctr">
              <a:defRPr sz="6600">
                <a:solidFill>
                  <a:schemeClr val="accent1">
                    <a:lumMod val="75000"/>
                  </a:schemeClr>
                </a:solidFill>
              </a:defRPr>
            </a:lvl1pPr>
          </a:lstStyle>
          <a:p>
            <a:r>
              <a:rPr lang="en-US"/>
              <a:t>Click to Edit Slide Title</a:t>
            </a:r>
          </a:p>
        </p:txBody>
      </p:sp>
      <p:sp>
        <p:nvSpPr>
          <p:cNvPr id="5" name="Content Placeholder 3">
            <a:extLst>
              <a:ext uri="{FF2B5EF4-FFF2-40B4-BE49-F238E27FC236}">
                <a16:creationId xmlns:a16="http://schemas.microsoft.com/office/drawing/2014/main" id="{25FF5EAB-AD08-4EAC-81DF-1F08A71581EB}"/>
              </a:ext>
            </a:extLst>
          </p:cNvPr>
          <p:cNvSpPr>
            <a:spLocks noGrp="1"/>
          </p:cNvSpPr>
          <p:nvPr>
            <p:ph sz="quarter" idx="12" hasCustomPrompt="1"/>
          </p:nvPr>
        </p:nvSpPr>
        <p:spPr>
          <a:xfrm>
            <a:off x="9127331" y="2438400"/>
            <a:ext cx="7772400" cy="6172200"/>
          </a:xfrm>
          <a:prstGeom prst="rect">
            <a:avLst/>
          </a:prstGeom>
          <a:solidFill>
            <a:schemeClr val="accent5"/>
          </a:solidFill>
        </p:spPr>
        <p:txBody>
          <a:bodyPr/>
          <a:lstStyle>
            <a:lvl1pPr>
              <a:defRPr lang="en-US" sz="3000" baseline="0" dirty="0" smtClean="0">
                <a:solidFill>
                  <a:schemeClr val="bg1"/>
                </a:solidFill>
              </a:defRPr>
            </a:lvl1pPr>
            <a:lvl2pPr>
              <a:defRPr lang="en-US" sz="2700" baseline="0" dirty="0" smtClean="0">
                <a:solidFill>
                  <a:schemeClr val="bg1"/>
                </a:solidFill>
              </a:defRPr>
            </a:lvl2pPr>
            <a:lvl3pPr>
              <a:defRPr lang="en-US" sz="2400" dirty="0" smtClean="0">
                <a:solidFill>
                  <a:schemeClr val="bg1"/>
                </a:solidFill>
              </a:defRPr>
            </a:lvl3pPr>
            <a:lvl4pPr marL="1605314" indent="-342934">
              <a:buFont typeface="Wingdings" panose="05000000000000000000" pitchFamily="2" charset="2"/>
              <a:buChar char="v"/>
              <a:defRPr lang="en-US" sz="2100" dirty="0" smtClean="0">
                <a:solidFill>
                  <a:schemeClr val="bg1"/>
                </a:solidFill>
              </a:defRPr>
            </a:lvl4pPr>
          </a:lstStyle>
          <a:p>
            <a:pPr lvl="0">
              <a:spcBef>
                <a:spcPts val="768"/>
              </a:spcBef>
              <a:buFont typeface="Arial" panose="020B0604020202020204" pitchFamily="34" charset="0"/>
              <a:buChar char="•"/>
            </a:pPr>
            <a:r>
              <a:rPr lang="en-US"/>
              <a:t>Use bullet points sparingly</a:t>
            </a:r>
          </a:p>
          <a:p>
            <a:pPr marL="800300" lvl="1" indent="-342988">
              <a:spcBef>
                <a:spcPts val="768"/>
              </a:spcBef>
              <a:buSzPct val="75000"/>
              <a:buFont typeface="Wingdings" panose="05000000000000000000" pitchFamily="2" charset="2"/>
              <a:buChar char="Ø"/>
            </a:pPr>
            <a:r>
              <a:rPr lang="en-US"/>
              <a:t>3 – 5 per slide</a:t>
            </a:r>
          </a:p>
          <a:p>
            <a:pPr lvl="0">
              <a:spcBef>
                <a:spcPts val="768"/>
              </a:spcBef>
              <a:buFont typeface="Arial" panose="020B0604020202020204" pitchFamily="34" charset="0"/>
              <a:buChar char="•"/>
            </a:pPr>
            <a:r>
              <a:rPr lang="en-US"/>
              <a:t>Examine your font size</a:t>
            </a:r>
          </a:p>
          <a:p>
            <a:pPr marL="800300" lvl="1" indent="-342988">
              <a:spcBef>
                <a:spcPts val="768"/>
              </a:spcBef>
              <a:buSzPct val="75000"/>
              <a:buFont typeface="Wingdings" panose="05000000000000000000" pitchFamily="2" charset="2"/>
              <a:buChar char="Ø"/>
            </a:pPr>
            <a:r>
              <a:rPr lang="en-US"/>
              <a:t>Stay above 20 point</a:t>
            </a:r>
          </a:p>
          <a:p>
            <a:pPr lvl="0">
              <a:spcBef>
                <a:spcPts val="768"/>
              </a:spcBef>
              <a:buFont typeface="Arial" panose="020B0604020202020204" pitchFamily="34" charset="0"/>
              <a:buChar char="•"/>
            </a:pPr>
            <a:r>
              <a:rPr lang="en-US"/>
              <a:t>Add relevant images/media</a:t>
            </a:r>
          </a:p>
          <a:p>
            <a:pPr marL="800300" lvl="1" indent="-342988">
              <a:spcBef>
                <a:spcPts val="768"/>
              </a:spcBef>
              <a:buSzPct val="75000"/>
              <a:buFont typeface="Wingdings" panose="05000000000000000000" pitchFamily="2" charset="2"/>
              <a:buChar char="Ø"/>
            </a:pPr>
            <a:r>
              <a:rPr lang="en-US"/>
              <a:t>Second level</a:t>
            </a:r>
          </a:p>
          <a:p>
            <a:pPr marL="1200451" lvl="2" indent="-285824">
              <a:spcBef>
                <a:spcPts val="768"/>
              </a:spcBef>
              <a:buSzPct val="75000"/>
              <a:buFont typeface="Wingdings" panose="05000000000000000000" pitchFamily="2" charset="2"/>
              <a:buChar char="§"/>
            </a:pPr>
            <a:r>
              <a:rPr lang="en-US"/>
              <a:t>Third level</a:t>
            </a:r>
          </a:p>
          <a:p>
            <a:pPr marL="1481509" lvl="3" indent="-219130">
              <a:spcBef>
                <a:spcPts val="768"/>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3341741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Example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5" name="Content Placeholder 4"/>
          <p:cNvSpPr>
            <a:spLocks noGrp="1"/>
          </p:cNvSpPr>
          <p:nvPr>
            <p:ph sz="quarter" idx="20" hasCustomPrompt="1"/>
          </p:nvPr>
        </p:nvSpPr>
        <p:spPr>
          <a:xfrm>
            <a:off x="440531" y="2171708"/>
            <a:ext cx="5460577"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0" name="Content Placeholder 4"/>
          <p:cNvSpPr>
            <a:spLocks noGrp="1"/>
          </p:cNvSpPr>
          <p:nvPr>
            <p:ph sz="quarter" idx="21" hasCustomPrompt="1"/>
          </p:nvPr>
        </p:nvSpPr>
        <p:spPr>
          <a:xfrm>
            <a:off x="11326719" y="2171708"/>
            <a:ext cx="5573017" cy="6512053"/>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2" name="Content Placeholder 4"/>
          <p:cNvSpPr>
            <a:spLocks noGrp="1"/>
          </p:cNvSpPr>
          <p:nvPr>
            <p:ph sz="quarter" idx="22" hasCustomPrompt="1"/>
          </p:nvPr>
        </p:nvSpPr>
        <p:spPr>
          <a:xfrm>
            <a:off x="6213369" y="2171708"/>
            <a:ext cx="4913526" cy="2872739"/>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16" name="Content Placeholder 4"/>
          <p:cNvSpPr>
            <a:spLocks noGrp="1"/>
          </p:cNvSpPr>
          <p:nvPr>
            <p:ph sz="quarter" idx="23" hasCustomPrompt="1"/>
          </p:nvPr>
        </p:nvSpPr>
        <p:spPr>
          <a:xfrm>
            <a:off x="6213369" y="5407153"/>
            <a:ext cx="4913526" cy="3276600"/>
          </a:xfrm>
          <a:prstGeom prst="rect">
            <a:avLst/>
          </a:prstGeom>
          <a:ln w="38100">
            <a:solidFill>
              <a:schemeClr val="accent1">
                <a:lumMod val="75000"/>
              </a:schemeClr>
            </a:solidFill>
          </a:ln>
          <a:effectLst/>
        </p:spPr>
        <p:txBody>
          <a:bodyPr anchor="ctr"/>
          <a:lstStyle>
            <a:lvl1pPr algn="ctr">
              <a:defRPr lang="en-US" i="1" baseline="0" smtClean="0">
                <a:solidFill>
                  <a:schemeClr val="bg1">
                    <a:lumMod val="50000"/>
                  </a:schemeClr>
                </a:solidFill>
              </a:defRPr>
            </a:lvl1pPr>
            <a:lvl2pPr>
              <a:defRPr lang="en-US" smtClean="0"/>
            </a:lvl2pPr>
            <a:lvl3pPr>
              <a:defRPr lang="en-US" smtClean="0"/>
            </a:lvl3pPr>
            <a:lvl4pPr>
              <a:defRPr lang="en-US" smtClean="0"/>
            </a:lvl4pPr>
            <a:lvl5pPr>
              <a:defRPr lang="en-US"/>
            </a:lvl5pPr>
          </a:lstStyle>
          <a:p>
            <a:pPr marL="0" lvl="0" indent="0"/>
            <a:r>
              <a:rPr lang="en-US"/>
              <a:t>Insert image or other media</a:t>
            </a:r>
          </a:p>
        </p:txBody>
      </p:sp>
      <p:sp>
        <p:nvSpPr>
          <p:cNvPr id="8" name="Title 1">
            <a:extLst>
              <a:ext uri="{FF2B5EF4-FFF2-40B4-BE49-F238E27FC236}">
                <a16:creationId xmlns:a16="http://schemas.microsoft.com/office/drawing/2014/main" id="{F21FABD1-B807-4C07-9D13-989ADF61BC87}"/>
              </a:ext>
            </a:extLst>
          </p:cNvPr>
          <p:cNvSpPr>
            <a:spLocks noGrp="1"/>
          </p:cNvSpPr>
          <p:nvPr>
            <p:ph type="title" hasCustomPrompt="1"/>
          </p:nvPr>
        </p:nvSpPr>
        <p:spPr>
          <a:xfrm>
            <a:off x="440534" y="627890"/>
            <a:ext cx="16459200" cy="1161288"/>
          </a:xfrm>
          <a:prstGeom prst="rect">
            <a:avLst/>
          </a:prstGeom>
        </p:spPr>
        <p:txBody>
          <a:bodyPr vert="horz" lIns="91440" tIns="45720" rIns="91440" bIns="45720" rtlCol="0" anchor="ctr">
            <a:noAutofit/>
          </a:bodyPr>
          <a:lstStyle>
            <a:lvl1pPr algn="ctr">
              <a:defRPr lang="en-US" dirty="0"/>
            </a:lvl1pPr>
          </a:lstStyle>
          <a:p>
            <a:pPr lvl="0"/>
            <a:r>
              <a:rPr lang="en-US"/>
              <a:t>Click to Edit Slide Title</a:t>
            </a:r>
          </a:p>
        </p:txBody>
      </p:sp>
    </p:spTree>
    <p:extLst>
      <p:ext uri="{BB962C8B-B14F-4D97-AF65-F5344CB8AC3E}">
        <p14:creationId xmlns:p14="http://schemas.microsoft.com/office/powerpoint/2010/main" val="389104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94"/>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Main + Supporting Slide">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364335" y="3582083"/>
            <a:ext cx="6578545" cy="2589451"/>
          </a:xfrm>
          <a:prstGeom prst="rect">
            <a:avLst/>
          </a:prstGeom>
        </p:spPr>
        <p:txBody>
          <a:bodyPr anchor="ctr"/>
          <a:lstStyle>
            <a:lvl1pPr marL="0" indent="0">
              <a:buNone/>
              <a:defRPr sz="6600" b="1">
                <a:solidFill>
                  <a:schemeClr val="accent1">
                    <a:lumMod val="75000"/>
                  </a:schemeClr>
                </a:solidFill>
                <a:latin typeface="+mj-lt"/>
                <a:ea typeface="Verdana" panose="020B0604030504040204" pitchFamily="34" charset="0"/>
                <a:cs typeface="Verdana" panose="020B0604030504040204" pitchFamily="34" charset="0"/>
              </a:defRPr>
            </a:lvl1pPr>
          </a:lstStyle>
          <a:p>
            <a:pPr lvl="0"/>
            <a:r>
              <a:rPr lang="en-US"/>
              <a:t>YOUR MAIN IDEA</a:t>
            </a:r>
          </a:p>
        </p:txBody>
      </p:sp>
      <p:sp>
        <p:nvSpPr>
          <p:cNvPr id="7" name="Text Placeholder 6"/>
          <p:cNvSpPr>
            <a:spLocks noGrp="1"/>
          </p:cNvSpPr>
          <p:nvPr>
            <p:ph type="body" sz="quarter" idx="12" hasCustomPrompt="1"/>
          </p:nvPr>
        </p:nvSpPr>
        <p:spPr>
          <a:xfrm>
            <a:off x="8746333" y="2133600"/>
            <a:ext cx="8153400" cy="5486400"/>
          </a:xfrm>
          <a:prstGeom prst="rect">
            <a:avLst/>
          </a:prstGeom>
        </p:spPr>
        <p:txBody>
          <a:bodyPr/>
          <a:lstStyle>
            <a:lvl1pPr>
              <a:defRPr lang="en-US" sz="4051" baseline="0" smtClean="0">
                <a:solidFill>
                  <a:schemeClr val="tx1"/>
                </a:solidFill>
              </a:defRPr>
            </a:lvl1pPr>
            <a:lvl2pPr>
              <a:defRPr lang="en-US" sz="3300" baseline="0" smtClean="0">
                <a:solidFill>
                  <a:schemeClr val="tx1"/>
                </a:solidFill>
              </a:defRPr>
            </a:lvl2pPr>
            <a:lvl3pPr>
              <a:defRPr lang="en-US" sz="3000" smtClean="0">
                <a:solidFill>
                  <a:schemeClr val="tx1"/>
                </a:solidFill>
              </a:defRPr>
            </a:lvl3pPr>
            <a:lvl4pPr>
              <a:defRPr lang="en-US" sz="27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a:t>Add supporting text</a:t>
            </a:r>
          </a:p>
          <a:p>
            <a:pPr marL="800300" lvl="1" indent="-342988">
              <a:spcBef>
                <a:spcPts val="768"/>
              </a:spcBef>
              <a:buSzPct val="75000"/>
              <a:buFont typeface="Wingdings" panose="05000000000000000000" pitchFamily="2" charset="2"/>
              <a:buChar char="Ø"/>
            </a:pPr>
            <a:r>
              <a:rPr lang="en-US"/>
              <a:t>Second level</a:t>
            </a:r>
          </a:p>
          <a:p>
            <a:pPr marL="1200451" lvl="2" indent="-285824">
              <a:spcBef>
                <a:spcPts val="768"/>
              </a:spcBef>
              <a:buSzPct val="75000"/>
              <a:buFont typeface="Wingdings" panose="05000000000000000000" pitchFamily="2" charset="2"/>
              <a:buChar char="§"/>
            </a:pPr>
            <a:r>
              <a:rPr lang="en-US"/>
              <a:t>Third level</a:t>
            </a:r>
          </a:p>
          <a:p>
            <a:pPr marL="1481509" lvl="3" indent="-219130">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pic>
        <p:nvPicPr>
          <p:cNvPr id="6" name="Picture 5">
            <a:extLst>
              <a:ext uri="{FF2B5EF4-FFF2-40B4-BE49-F238E27FC236}">
                <a16:creationId xmlns:a16="http://schemas.microsoft.com/office/drawing/2014/main" id="{14A5E044-5010-421F-B90C-80967742E8ED}"/>
              </a:ext>
            </a:extLst>
          </p:cNvPr>
          <p:cNvPicPr>
            <a:picLocks/>
          </p:cNvPicPr>
          <p:nvPr userDrawn="1"/>
        </p:nvPicPr>
        <p:blipFill>
          <a:blip r:embed="rId2"/>
          <a:stretch>
            <a:fillRect/>
          </a:stretch>
        </p:blipFill>
        <p:spPr>
          <a:xfrm>
            <a:off x="7017022" y="2667000"/>
            <a:ext cx="1653109" cy="4267200"/>
          </a:xfrm>
          <a:prstGeom prst="rect">
            <a:avLst/>
          </a:prstGeom>
          <a:solidFill>
            <a:srgbClr val="FFFFFF"/>
          </a:solidFill>
        </p:spPr>
      </p:pic>
    </p:spTree>
    <p:extLst>
      <p:ext uri="{BB962C8B-B14F-4D97-AF65-F5344CB8AC3E}">
        <p14:creationId xmlns:p14="http://schemas.microsoft.com/office/powerpoint/2010/main" val="3355928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Main + Image Slide">
    <p:spTree>
      <p:nvGrpSpPr>
        <p:cNvPr id="1" name=""/>
        <p:cNvGrpSpPr/>
        <p:nvPr/>
      </p:nvGrpSpPr>
      <p:grpSpPr>
        <a:xfrm>
          <a:off x="0" y="0"/>
          <a:ext cx="0" cy="0"/>
          <a:chOff x="0" y="0"/>
          <a:chExt cx="0" cy="0"/>
        </a:xfrm>
      </p:grpSpPr>
      <p:sp>
        <p:nvSpPr>
          <p:cNvPr id="4" name="Rectangle 3" descr="&quot;&quot;"/>
          <p:cNvSpPr/>
          <p:nvPr userDrawn="1"/>
        </p:nvSpPr>
        <p:spPr>
          <a:xfrm>
            <a:off x="-1" y="2882708"/>
            <a:ext cx="17340264" cy="39882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sz="1400">
              <a:solidFill>
                <a:schemeClr val="accent1">
                  <a:lumMod val="75000"/>
                </a:schemeClr>
              </a:solidFill>
            </a:endParaRPr>
          </a:p>
        </p:txBody>
      </p:sp>
      <p:sp>
        <p:nvSpPr>
          <p:cNvPr id="5" name="Content Placeholder 4"/>
          <p:cNvSpPr>
            <a:spLocks noGrp="1"/>
          </p:cNvSpPr>
          <p:nvPr>
            <p:ph sz="quarter" idx="12" hasCustomPrompt="1"/>
          </p:nvPr>
        </p:nvSpPr>
        <p:spPr>
          <a:xfrm>
            <a:off x="8136731" y="762001"/>
            <a:ext cx="8305800" cy="7766370"/>
          </a:xfrm>
          <a:prstGeom prst="rect">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marL="428668" indent="-428668" algn="l">
              <a:buFont typeface="Arial" panose="020B0604020202020204" pitchFamily="34" charset="0"/>
              <a:buChar char="•"/>
              <a:defRPr lang="en-US" sz="2844" b="0" i="1" baseline="0" dirty="0">
                <a:solidFill>
                  <a:schemeClr val="bg1">
                    <a:lumMod val="50000"/>
                  </a:schemeClr>
                </a:solidFill>
                <a:effectLst/>
              </a:defRPr>
            </a:lvl1pPr>
          </a:lstStyle>
          <a:p>
            <a:pPr marL="0" marR="0" lvl="0" indent="0" algn="ctr" defTabSz="1167325" fontAlgn="auto" latinLnBrk="0">
              <a:lnSpc>
                <a:spcPct val="100000"/>
              </a:lnSpc>
              <a:spcBef>
                <a:spcPct val="20000"/>
              </a:spcBef>
              <a:spcAft>
                <a:spcPts val="0"/>
              </a:spcAft>
              <a:buClrTx/>
              <a:buSzTx/>
              <a:buFont typeface="Arial" pitchFamily="34" charset="0"/>
              <a:buNone/>
              <a:tabLst/>
            </a:pPr>
            <a:r>
              <a:rPr lang="en-US"/>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
        <p:nvSpPr>
          <p:cNvPr id="12" name="Text Placeholder 11">
            <a:extLst>
              <a:ext uri="{FF2B5EF4-FFF2-40B4-BE49-F238E27FC236}">
                <a16:creationId xmlns:a16="http://schemas.microsoft.com/office/drawing/2014/main" id="{3D015D75-5F7F-4371-93AE-F3C246627D45}"/>
              </a:ext>
            </a:extLst>
          </p:cNvPr>
          <p:cNvSpPr>
            <a:spLocks noGrp="1"/>
          </p:cNvSpPr>
          <p:nvPr>
            <p:ph type="body" sz="quarter" idx="13" hasCustomPrompt="1"/>
          </p:nvPr>
        </p:nvSpPr>
        <p:spPr>
          <a:xfrm>
            <a:off x="440534" y="3429000"/>
            <a:ext cx="7315198" cy="2895600"/>
          </a:xfrm>
          <a:prstGeom prst="rect">
            <a:avLst/>
          </a:prstGeom>
        </p:spPr>
        <p:txBody>
          <a:bodyPr anchor="ctr"/>
          <a:lstStyle>
            <a:lvl1pPr marL="0" indent="0">
              <a:defRPr sz="6600" b="1">
                <a:solidFill>
                  <a:schemeClr val="bg1"/>
                </a:solidFill>
              </a:defRPr>
            </a:lvl1pPr>
          </a:lstStyle>
          <a:p>
            <a:pPr lvl="0"/>
            <a:r>
              <a:rPr lang="en-US"/>
              <a:t>Insert Main Idea Here</a:t>
            </a:r>
          </a:p>
        </p:txBody>
      </p:sp>
    </p:spTree>
    <p:extLst>
      <p:ext uri="{BB962C8B-B14F-4D97-AF65-F5344CB8AC3E}">
        <p14:creationId xmlns:p14="http://schemas.microsoft.com/office/powerpoint/2010/main" val="1694521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Images + Text Slide">
    <p:spTree>
      <p:nvGrpSpPr>
        <p:cNvPr id="1" name=""/>
        <p:cNvGrpSpPr/>
        <p:nvPr/>
      </p:nvGrpSpPr>
      <p:grpSpPr>
        <a:xfrm>
          <a:off x="0" y="0"/>
          <a:ext cx="0" cy="0"/>
          <a:chOff x="0" y="0"/>
          <a:chExt cx="0" cy="0"/>
        </a:xfrm>
      </p:grpSpPr>
      <p:sp>
        <p:nvSpPr>
          <p:cNvPr id="7" name="Rectangle 6" descr="&quot;&quot;"/>
          <p:cNvSpPr/>
          <p:nvPr userDrawn="1"/>
        </p:nvSpPr>
        <p:spPr>
          <a:xfrm>
            <a:off x="1194854" y="2396806"/>
            <a:ext cx="16145413"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sz="1400"/>
          </a:p>
        </p:txBody>
      </p:sp>
      <p:sp>
        <p:nvSpPr>
          <p:cNvPr id="6" name="Rectangle 5" descr="&quot;&quot;"/>
          <p:cNvSpPr/>
          <p:nvPr userDrawn="1"/>
        </p:nvSpPr>
        <p:spPr>
          <a:xfrm>
            <a:off x="1194854" y="4797106"/>
            <a:ext cx="16145413"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sz="1400"/>
          </a:p>
        </p:txBody>
      </p:sp>
      <p:sp>
        <p:nvSpPr>
          <p:cNvPr id="5" name="Rectangle 4" descr="&quot;&quot;"/>
          <p:cNvSpPr/>
          <p:nvPr userDrawn="1"/>
        </p:nvSpPr>
        <p:spPr>
          <a:xfrm>
            <a:off x="1194854" y="7197406"/>
            <a:ext cx="16145413" cy="11453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sz="1400"/>
          </a:p>
        </p:txBody>
      </p:sp>
      <p:sp>
        <p:nvSpPr>
          <p:cNvPr id="12" name="Text Placeholder 7"/>
          <p:cNvSpPr>
            <a:spLocks noGrp="1"/>
          </p:cNvSpPr>
          <p:nvPr>
            <p:ph type="body" sz="quarter" idx="15" hasCustomPrompt="1"/>
          </p:nvPr>
        </p:nvSpPr>
        <p:spPr>
          <a:xfrm>
            <a:off x="1194852" y="609600"/>
            <a:ext cx="14960041" cy="1161288"/>
          </a:xfrm>
          <a:prstGeom prst="rect">
            <a:avLst/>
          </a:prstGeom>
        </p:spPr>
        <p:txBody>
          <a:bodyPr vert="horz" lIns="91440" tIns="45720" rIns="91440" bIns="45720" rtlCol="0" anchor="ctr">
            <a:noAutofit/>
          </a:bodyPr>
          <a:lstStyle>
            <a:lvl1pPr>
              <a:defRPr lang="en-US" sz="6600" b="1" i="0" u="none" dirty="0">
                <a:solidFill>
                  <a:schemeClr val="accent1">
                    <a:lumMod val="75000"/>
                  </a:schemeClr>
                </a:solidFill>
                <a:latin typeface="+mj-lt"/>
                <a:ea typeface="+mj-ea"/>
                <a:cs typeface="+mj-cs"/>
              </a:defRPr>
            </a:lvl1pPr>
          </a:lstStyle>
          <a:p>
            <a:pPr lvl="0" algn="ctr">
              <a:spcBef>
                <a:spcPct val="0"/>
              </a:spcBef>
            </a:pPr>
            <a:r>
              <a:rPr lang="en-US"/>
              <a:t>List 3 Main Concerns</a:t>
            </a:r>
          </a:p>
        </p:txBody>
      </p:sp>
      <p:sp>
        <p:nvSpPr>
          <p:cNvPr id="29" name="Content Placeholder 28"/>
          <p:cNvSpPr>
            <a:spLocks noGrp="1"/>
          </p:cNvSpPr>
          <p:nvPr>
            <p:ph sz="quarter" idx="25" hasCustomPrompt="1"/>
          </p:nvPr>
        </p:nvSpPr>
        <p:spPr>
          <a:xfrm>
            <a:off x="441438" y="2133600"/>
            <a:ext cx="2240886"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325"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1" name="Text Placeholder 20"/>
          <p:cNvSpPr>
            <a:spLocks noGrp="1"/>
          </p:cNvSpPr>
          <p:nvPr>
            <p:ph type="body" sz="quarter" idx="20" hasCustomPrompt="1"/>
          </p:nvPr>
        </p:nvSpPr>
        <p:spPr>
          <a:xfrm>
            <a:off x="3052247" y="2370555"/>
            <a:ext cx="13847486" cy="1197864"/>
          </a:xfrm>
          <a:prstGeom prst="rect">
            <a:avLst/>
          </a:prstGeom>
        </p:spPr>
        <p:txBody>
          <a:bodyPr anchor="ctr"/>
          <a:lstStyle>
            <a:lvl1pPr>
              <a:defRPr lang="en-US" sz="4400" dirty="0">
                <a:solidFill>
                  <a:schemeClr val="bg1"/>
                </a:solidFill>
              </a:defRPr>
            </a:lvl1pPr>
          </a:lstStyle>
          <a:p>
            <a:pPr marL="571643" lvl="0" indent="-571643">
              <a:buFont typeface="Calibri" panose="020F0502020204030204" pitchFamily="34" charset="0"/>
              <a:buChar char="→"/>
            </a:pPr>
            <a:r>
              <a:rPr lang="en-US"/>
              <a:t>Click to add text</a:t>
            </a:r>
          </a:p>
        </p:txBody>
      </p:sp>
      <p:sp>
        <p:nvSpPr>
          <p:cNvPr id="30" name="Content Placeholder 28"/>
          <p:cNvSpPr>
            <a:spLocks noGrp="1"/>
          </p:cNvSpPr>
          <p:nvPr>
            <p:ph sz="quarter" idx="26" hasCustomPrompt="1"/>
          </p:nvPr>
        </p:nvSpPr>
        <p:spPr>
          <a:xfrm>
            <a:off x="434663" y="4563880"/>
            <a:ext cx="2240886" cy="161181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325"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23" name="Text Placeholder 22"/>
          <p:cNvSpPr>
            <a:spLocks noGrp="1"/>
          </p:cNvSpPr>
          <p:nvPr>
            <p:ph type="body" sz="quarter" idx="21" hasCustomPrompt="1"/>
          </p:nvPr>
        </p:nvSpPr>
        <p:spPr>
          <a:xfrm>
            <a:off x="3031333" y="4770855"/>
            <a:ext cx="13847486" cy="1197864"/>
          </a:xfrm>
          <a:prstGeom prst="rect">
            <a:avLst/>
          </a:prstGeom>
        </p:spPr>
        <p:txBody>
          <a:bodyPr anchor="ctr"/>
          <a:lstStyle>
            <a:lvl1pPr>
              <a:defRPr lang="en-US" sz="4400" dirty="0">
                <a:solidFill>
                  <a:schemeClr val="bg1"/>
                </a:solidFill>
              </a:defRPr>
            </a:lvl1pPr>
          </a:lstStyle>
          <a:p>
            <a:pPr marL="571643" lvl="0" indent="-571643">
              <a:buFont typeface="Calibri" panose="020F0502020204030204" pitchFamily="34" charset="0"/>
              <a:buChar char="→"/>
            </a:pPr>
            <a:r>
              <a:rPr lang="en-US"/>
              <a:t>Click to add text</a:t>
            </a:r>
          </a:p>
        </p:txBody>
      </p:sp>
      <p:sp>
        <p:nvSpPr>
          <p:cNvPr id="31" name="Content Placeholder 28"/>
          <p:cNvSpPr>
            <a:spLocks noGrp="1"/>
          </p:cNvSpPr>
          <p:nvPr>
            <p:ph sz="quarter" idx="27" hasCustomPrompt="1"/>
          </p:nvPr>
        </p:nvSpPr>
        <p:spPr>
          <a:xfrm>
            <a:off x="434663" y="6934200"/>
            <a:ext cx="2240886" cy="1671774"/>
          </a:xfrm>
          <a:prstGeom prst="ellipse">
            <a:avLst/>
          </a:prstGeom>
          <a:solidFill>
            <a:schemeClr val="bg1"/>
          </a:solidFill>
          <a:ln w="57150">
            <a:solidFill>
              <a:schemeClr val="accent1">
                <a:lumMod val="75000"/>
              </a:schemeClr>
            </a:solidFill>
          </a:ln>
          <a:effectLst/>
        </p:spPr>
        <p:style>
          <a:lnRef idx="2">
            <a:schemeClr val="accent3"/>
          </a:lnRef>
          <a:fillRef idx="1">
            <a:schemeClr val="lt1"/>
          </a:fillRef>
          <a:effectRef idx="0">
            <a:schemeClr val="accent3"/>
          </a:effectRef>
          <a:fontRef idx="none"/>
        </p:style>
        <p:txBody>
          <a:bodyPr anchor="ctr"/>
          <a:lstStyle>
            <a:lvl1pPr>
              <a:defRPr lang="en-US" sz="2700" b="0" i="1" baseline="0" dirty="0">
                <a:solidFill>
                  <a:schemeClr val="bg1">
                    <a:lumMod val="50000"/>
                  </a:schemeClr>
                </a:solidFill>
                <a:effectLst/>
              </a:defRPr>
            </a:lvl1pPr>
          </a:lstStyle>
          <a:p>
            <a:pPr marL="0" marR="0" lvl="0" indent="0" algn="ctr" defTabSz="1167325" fontAlgn="auto" latinLnBrk="0">
              <a:lnSpc>
                <a:spcPct val="100000"/>
              </a:lnSpc>
              <a:spcBef>
                <a:spcPct val="20000"/>
              </a:spcBef>
              <a:spcAft>
                <a:spcPts val="0"/>
              </a:spcAft>
              <a:buClrTx/>
              <a:buSzTx/>
              <a:buFont typeface="Arial" pitchFamily="34" charset="0"/>
              <a:buNone/>
              <a:tabLst/>
            </a:pPr>
            <a:r>
              <a:rPr lang="en-US"/>
              <a:t>Click to add image</a:t>
            </a:r>
          </a:p>
        </p:txBody>
      </p:sp>
      <p:sp>
        <p:nvSpPr>
          <p:cNvPr id="4" name="Text Placeholder 3"/>
          <p:cNvSpPr>
            <a:spLocks noGrp="1"/>
          </p:cNvSpPr>
          <p:nvPr>
            <p:ph type="body" sz="quarter" idx="19" hasCustomPrompt="1"/>
          </p:nvPr>
        </p:nvSpPr>
        <p:spPr>
          <a:xfrm>
            <a:off x="3031333" y="7171155"/>
            <a:ext cx="13847486" cy="1197864"/>
          </a:xfrm>
          <a:prstGeom prst="rect">
            <a:avLst/>
          </a:prstGeom>
        </p:spPr>
        <p:txBody>
          <a:bodyPr anchor="ctr"/>
          <a:lstStyle>
            <a:lvl1pPr marL="571643" indent="-571643">
              <a:buFont typeface="Calibri" panose="020F0502020204030204" pitchFamily="34" charset="0"/>
              <a:buChar char="→"/>
              <a:defRPr sz="4400">
                <a:solidFill>
                  <a:schemeClr val="bg1"/>
                </a:solidFill>
              </a:defRPr>
            </a:lvl1pPr>
          </a:lstStyle>
          <a:p>
            <a:pPr lvl="0"/>
            <a:r>
              <a:rPr lang="en-US"/>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3090537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Image + Supporting Text Slide">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1190111" y="627890"/>
            <a:ext cx="14960041" cy="1161288"/>
          </a:xfrm>
          <a:prstGeom prst="rect">
            <a:avLst/>
          </a:prstGeom>
        </p:spPr>
        <p:txBody>
          <a:bodyPr vert="horz" lIns="91440" tIns="45720" rIns="91440" bIns="45720" rtlCol="0" anchor="ctr">
            <a:noAutofit/>
          </a:bodyPr>
          <a:lstStyle>
            <a:lvl1pPr>
              <a:defRPr lang="en-US" sz="6600" b="1" i="0" u="none" baseline="0" dirty="0">
                <a:solidFill>
                  <a:schemeClr val="accent1">
                    <a:lumMod val="75000"/>
                  </a:schemeClr>
                </a:solidFill>
                <a:latin typeface="+mj-lt"/>
                <a:ea typeface="+mj-ea"/>
                <a:cs typeface="+mj-cs"/>
              </a:defRPr>
            </a:lvl1pPr>
          </a:lstStyle>
          <a:p>
            <a:pPr lvl="0" algn="ctr">
              <a:spcBef>
                <a:spcPct val="0"/>
              </a:spcBef>
            </a:pPr>
            <a:r>
              <a:rPr lang="en-US"/>
              <a:t>Click to Edit Slide Title</a:t>
            </a:r>
          </a:p>
        </p:txBody>
      </p:sp>
      <p:sp>
        <p:nvSpPr>
          <p:cNvPr id="5" name="Content Placeholder 4"/>
          <p:cNvSpPr>
            <a:spLocks noGrp="1"/>
          </p:cNvSpPr>
          <p:nvPr>
            <p:ph sz="quarter" idx="11" hasCustomPrompt="1"/>
          </p:nvPr>
        </p:nvSpPr>
        <p:spPr>
          <a:xfrm>
            <a:off x="440532" y="2087659"/>
            <a:ext cx="8267701" cy="6446745"/>
          </a:xfrm>
          <a:prstGeom prst="rect">
            <a:avLst/>
          </a:prstGeom>
          <a:ln w="57150">
            <a:solidFill>
              <a:schemeClr val="accent2"/>
            </a:solidFill>
          </a:ln>
          <a:effectLst/>
        </p:spPr>
        <p:style>
          <a:lnRef idx="2">
            <a:schemeClr val="accent6"/>
          </a:lnRef>
          <a:fillRef idx="1">
            <a:schemeClr val="lt1"/>
          </a:fillRef>
          <a:effectRef idx="0">
            <a:schemeClr val="accent6"/>
          </a:effectRef>
          <a:fontRef idx="none"/>
        </p:style>
        <p:txBody>
          <a:bodyPr anchor="ctr"/>
          <a:lstStyle>
            <a:lvl1pPr algn="ctr">
              <a:buNone/>
              <a:defRPr sz="2400" b="0" i="1">
                <a:solidFill>
                  <a:schemeClr val="bg1">
                    <a:lumMod val="50000"/>
                  </a:schemeClr>
                </a:solidFill>
              </a:defRPr>
            </a:lvl1pPr>
            <a:lvl2pPr>
              <a:buNone/>
              <a:defRPr i="1"/>
            </a:lvl2pPr>
            <a:lvl3pPr>
              <a:buNone/>
              <a:defRPr i="1"/>
            </a:lvl3pPr>
            <a:lvl4pPr>
              <a:buNone/>
              <a:defRPr i="1"/>
            </a:lvl4pPr>
            <a:lvl5pPr>
              <a:buNone/>
              <a:defRPr i="1"/>
            </a:lvl5pPr>
          </a:lstStyle>
          <a:p>
            <a:pPr lvl="0"/>
            <a:r>
              <a:rPr lang="en-US" sz="2844" i="1"/>
              <a:t>Insert image or Clip Art</a:t>
            </a:r>
            <a:endParaRPr lang="en-US"/>
          </a:p>
        </p:txBody>
      </p:sp>
      <p:sp>
        <p:nvSpPr>
          <p:cNvPr id="4" name="Text Placeholder 3"/>
          <p:cNvSpPr>
            <a:spLocks noGrp="1"/>
          </p:cNvSpPr>
          <p:nvPr>
            <p:ph type="body" sz="quarter" idx="16" hasCustomPrompt="1"/>
          </p:nvPr>
        </p:nvSpPr>
        <p:spPr>
          <a:xfrm>
            <a:off x="9622631" y="2112274"/>
            <a:ext cx="7277100" cy="6422133"/>
          </a:xfrm>
          <a:prstGeom prst="rect">
            <a:avLst/>
          </a:prstGeom>
        </p:spPr>
        <p:txBody>
          <a:bodyPr/>
          <a:lstStyle>
            <a:lvl1pPr>
              <a:defRPr lang="en-US" sz="4051" baseline="0" smtClean="0">
                <a:solidFill>
                  <a:schemeClr val="tx1"/>
                </a:solidFill>
              </a:defRPr>
            </a:lvl1pPr>
            <a:lvl2pPr>
              <a:defRPr lang="en-US" sz="3300" baseline="0" smtClean="0">
                <a:solidFill>
                  <a:schemeClr val="tx1"/>
                </a:solidFill>
              </a:defRPr>
            </a:lvl2pPr>
            <a:lvl3pPr>
              <a:defRPr lang="en-US" smtClean="0">
                <a:solidFill>
                  <a:schemeClr val="tx1"/>
                </a:solidFill>
              </a:defRPr>
            </a:lvl3pPr>
            <a:lvl4pPr>
              <a:defRPr lang="en-US" sz="2700" smtClean="0">
                <a:solidFill>
                  <a:schemeClr val="tx1"/>
                </a:solidFill>
              </a:defRPr>
            </a:lvl4pPr>
          </a:lstStyle>
          <a:p>
            <a:pPr lvl="0">
              <a:spcBef>
                <a:spcPts val="768"/>
              </a:spcBef>
              <a:buFont typeface="Arial" panose="020B0604020202020204" pitchFamily="34" charset="0"/>
              <a:buChar char="•"/>
            </a:pPr>
            <a:r>
              <a:rPr lang="en-US"/>
              <a:t>Add supporting text</a:t>
            </a:r>
          </a:p>
          <a:p>
            <a:pPr marL="800300" lvl="1" indent="-342988">
              <a:spcBef>
                <a:spcPts val="768"/>
              </a:spcBef>
              <a:buSzPct val="75000"/>
              <a:buFont typeface="Wingdings" panose="05000000000000000000" pitchFamily="2" charset="2"/>
              <a:buChar char="Ø"/>
            </a:pPr>
            <a:r>
              <a:rPr lang="en-US"/>
              <a:t>Second level</a:t>
            </a:r>
          </a:p>
          <a:p>
            <a:pPr marL="1200451" lvl="2" indent="-285824">
              <a:spcBef>
                <a:spcPts val="768"/>
              </a:spcBef>
              <a:buSzPct val="75000"/>
              <a:buFont typeface="Wingdings" panose="05000000000000000000" pitchFamily="2" charset="2"/>
              <a:buChar char="§"/>
            </a:pPr>
            <a:r>
              <a:rPr lang="en-US"/>
              <a:t>Third level</a:t>
            </a:r>
          </a:p>
          <a:p>
            <a:pPr marL="1481509" lvl="3" indent="-219130">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a:p>
        </p:txBody>
      </p:sp>
    </p:spTree>
    <p:extLst>
      <p:ext uri="{BB962C8B-B14F-4D97-AF65-F5344CB8AC3E}">
        <p14:creationId xmlns:p14="http://schemas.microsoft.com/office/powerpoint/2010/main" val="598836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Questions Slide 1">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8708232" y="3733800"/>
            <a:ext cx="7653824" cy="3290760"/>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7" name="Picture 6">
            <a:extLst>
              <a:ext uri="{FF2B5EF4-FFF2-40B4-BE49-F238E27FC236}">
                <a16:creationId xmlns:a16="http://schemas.microsoft.com/office/drawing/2014/main" id="{8399FA09-FEF2-46EE-8935-90657E8B3EA2}"/>
              </a:ext>
            </a:extLst>
          </p:cNvPr>
          <p:cNvPicPr>
            <a:picLocks/>
          </p:cNvPicPr>
          <p:nvPr userDrawn="1"/>
        </p:nvPicPr>
        <p:blipFill>
          <a:blip r:embed="rId2">
            <a:duotone>
              <a:schemeClr val="accent5">
                <a:shade val="45000"/>
                <a:satMod val="135000"/>
              </a:schemeClr>
              <a:prstClr val="white"/>
            </a:duotone>
          </a:blip>
          <a:stretch>
            <a:fillRect/>
          </a:stretch>
        </p:blipFill>
        <p:spPr>
          <a:xfrm>
            <a:off x="344171" y="762000"/>
            <a:ext cx="11291061" cy="8305800"/>
          </a:xfrm>
          <a:prstGeom prst="rect">
            <a:avLst/>
          </a:prstGeom>
        </p:spPr>
      </p:pic>
    </p:spTree>
    <p:extLst>
      <p:ext uri="{BB962C8B-B14F-4D97-AF65-F5344CB8AC3E}">
        <p14:creationId xmlns:p14="http://schemas.microsoft.com/office/powerpoint/2010/main" val="1192148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Questions Slide 2">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7" name="Text Placeholder 3">
            <a:extLst>
              <a:ext uri="{FF2B5EF4-FFF2-40B4-BE49-F238E27FC236}">
                <a16:creationId xmlns:a16="http://schemas.microsoft.com/office/drawing/2014/main" id="{72FC97D4-6B4D-43C2-A418-FA4FD0932491}"/>
              </a:ext>
            </a:extLst>
          </p:cNvPr>
          <p:cNvSpPr>
            <a:spLocks noGrp="1"/>
          </p:cNvSpPr>
          <p:nvPr>
            <p:ph type="body" sz="quarter" idx="11" hasCustomPrompt="1"/>
          </p:nvPr>
        </p:nvSpPr>
        <p:spPr>
          <a:xfrm>
            <a:off x="8140120" y="3870690"/>
            <a:ext cx="7871247" cy="2012220"/>
          </a:xfrm>
          <a:prstGeom prst="rect">
            <a:avLst/>
          </a:prstGeom>
          <a:noFill/>
          <a:ln w="3175">
            <a:noFill/>
            <a:miter lim="0"/>
            <a:headEnd/>
            <a:tailEnd/>
          </a:ln>
        </p:spPr>
        <p:txBody>
          <a:bodyPr vert="horz" wrap="square" lIns="0" tIns="0" rIns="0" bIns="0" numCol="1" rtlCol="0" anchor="ctr" anchorCtr="0" compatLnSpc="1">
            <a:prstTxWarp prst="textNoShape">
              <a:avLst/>
            </a:prstTxWarp>
            <a:noAutofit/>
          </a:bodyPr>
          <a:lstStyle>
            <a:lvl1pPr>
              <a:defRPr lang="en-US" sz="9002" b="1" i="0" u="none" kern="0" baseline="0" dirty="0">
                <a:solidFill>
                  <a:schemeClr val="tx2"/>
                </a:solidFill>
                <a:latin typeface="+mj-lt"/>
                <a:ea typeface="+mj-ea"/>
                <a:cs typeface="+mj-cs"/>
              </a:defRPr>
            </a:lvl1pPr>
          </a:lstStyle>
          <a:p>
            <a:pPr lvl="0" eaLnBrk="1" hangingPunct="1">
              <a:spcBef>
                <a:spcPct val="0"/>
              </a:spcBef>
            </a:pPr>
            <a:r>
              <a:rPr lang="en-US"/>
              <a:t>Questions?</a:t>
            </a:r>
          </a:p>
        </p:txBody>
      </p:sp>
      <p:pic>
        <p:nvPicPr>
          <p:cNvPr id="5" name="Graphic 4" descr="Help">
            <a:extLst>
              <a:ext uri="{FF2B5EF4-FFF2-40B4-BE49-F238E27FC236}">
                <a16:creationId xmlns:a16="http://schemas.microsoft.com/office/drawing/2014/main" id="{8D1DAB01-50C4-4D9D-962D-5E8EA3F8DE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735" y="2091533"/>
            <a:ext cx="8387548" cy="6290469"/>
          </a:xfrm>
          <a:prstGeom prst="rect">
            <a:avLst/>
          </a:prstGeom>
        </p:spPr>
      </p:pic>
    </p:spTree>
    <p:extLst>
      <p:ext uri="{BB962C8B-B14F-4D97-AF65-F5344CB8AC3E}">
        <p14:creationId xmlns:p14="http://schemas.microsoft.com/office/powerpoint/2010/main" val="2879951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Chat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8708233" y="3205488"/>
            <a:ext cx="8191500" cy="3342641"/>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l">
              <a:defRPr sz="8626" baseline="0">
                <a:solidFill>
                  <a:schemeClr val="tx2"/>
                </a:solidFill>
              </a:defRPr>
            </a:lvl1pPr>
          </a:lstStyle>
          <a:p>
            <a:pPr lvl="0"/>
            <a:r>
              <a:rPr lang="en-US">
                <a:sym typeface="Trebuchet MS" pitchFamily="-100" charset="0"/>
              </a:rPr>
              <a:t>Discuss or Chat</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pic>
        <p:nvPicPr>
          <p:cNvPr id="6" name="Graphic 5" descr="Chat">
            <a:extLst>
              <a:ext uri="{FF2B5EF4-FFF2-40B4-BE49-F238E27FC236}">
                <a16:creationId xmlns:a16="http://schemas.microsoft.com/office/drawing/2014/main" id="{EB12BC41-D3C0-42C3-B816-98E6CBAE4D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543" y="1045768"/>
            <a:ext cx="9578739" cy="7183835"/>
          </a:xfrm>
          <a:prstGeom prst="rect">
            <a:avLst/>
          </a:prstGeom>
        </p:spPr>
      </p:pic>
    </p:spTree>
    <p:extLst>
      <p:ext uri="{BB962C8B-B14F-4D97-AF65-F5344CB8AC3E}">
        <p14:creationId xmlns:p14="http://schemas.microsoft.com/office/powerpoint/2010/main" val="1079566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Contact Info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846693" y="630936"/>
            <a:ext cx="15646878"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a:sym typeface="Trebuchet MS" pitchFamily="-100" charset="0"/>
              </a:rPr>
              <a:t>Click to Edit Slide Title</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
        <p:nvSpPr>
          <p:cNvPr id="11" name="Text Placeholder 10"/>
          <p:cNvSpPr>
            <a:spLocks noGrp="1"/>
          </p:cNvSpPr>
          <p:nvPr>
            <p:ph type="body" sz="quarter" idx="12" hasCustomPrompt="1"/>
          </p:nvPr>
        </p:nvSpPr>
        <p:spPr>
          <a:xfrm>
            <a:off x="846693" y="2133601"/>
            <a:ext cx="15646878" cy="5486398"/>
          </a:xfrm>
          <a:prstGeom prst="rect">
            <a:avLst/>
          </a:prstGeom>
        </p:spPr>
        <p:txBody>
          <a:bodyPr anchor="ctr"/>
          <a:lstStyle>
            <a:lvl1pPr algn="ctr">
              <a:spcBef>
                <a:spcPts val="0"/>
              </a:spcBef>
              <a:defRPr sz="3600" b="0" baseline="0">
                <a:solidFill>
                  <a:schemeClr val="tx1"/>
                </a:solidFill>
                <a:latin typeface="+mj-lt"/>
                <a:ea typeface="Tahoma" panose="020B0604030504040204" pitchFamily="34" charset="0"/>
                <a:cs typeface="Tahoma" panose="020B0604030504040204" pitchFamily="34" charset="0"/>
              </a:defRPr>
            </a:lvl1pPr>
          </a:lstStyle>
          <a:p>
            <a:pPr lvl="0"/>
            <a:r>
              <a:rPr lang="en-US" b="1"/>
              <a:t>Contact Name #1 (required)</a:t>
            </a:r>
          </a:p>
          <a:p>
            <a:pPr lvl="0"/>
            <a:r>
              <a:rPr lang="en-US" b="0"/>
              <a:t>Position</a:t>
            </a:r>
          </a:p>
          <a:p>
            <a:pPr lvl="0"/>
            <a:r>
              <a:rPr lang="en-US" b="0"/>
              <a:t>Email address</a:t>
            </a:r>
          </a:p>
          <a:p>
            <a:pPr lvl="0"/>
            <a:endParaRPr lang="en-US" b="0"/>
          </a:p>
          <a:p>
            <a:pPr lvl="0"/>
            <a:r>
              <a:rPr lang="en-US" b="1"/>
              <a:t>Contact Name #2 (optional)</a:t>
            </a:r>
          </a:p>
          <a:p>
            <a:pPr lvl="0"/>
            <a:r>
              <a:rPr lang="en-US" b="0"/>
              <a:t>Position</a:t>
            </a:r>
          </a:p>
          <a:p>
            <a:pPr lvl="0"/>
            <a:r>
              <a:rPr lang="en-US" b="0"/>
              <a:t>Email address</a:t>
            </a:r>
            <a:endParaRPr lang="en-US"/>
          </a:p>
        </p:txBody>
      </p:sp>
    </p:spTree>
    <p:extLst>
      <p:ext uri="{BB962C8B-B14F-4D97-AF65-F5344CB8AC3E}">
        <p14:creationId xmlns:p14="http://schemas.microsoft.com/office/powerpoint/2010/main" val="192129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846693" y="3720315"/>
            <a:ext cx="15646878" cy="2312987"/>
          </a:xfrm>
          <a:prstGeom prst="rect">
            <a:avLst/>
          </a:prstGeom>
          <a:noFill/>
          <a:ln w="3175">
            <a:noFill/>
            <a:miter lim="0"/>
            <a:headEnd/>
            <a:tailEnd/>
          </a:ln>
        </p:spPr>
        <p:txBody>
          <a:bodyPr vert="horz" wrap="square" lIns="0" tIns="0" rIns="0" bIns="0" numCol="1" anchor="ctr" anchorCtr="0" compatLnSpc="1">
            <a:prstTxWarp prst="textNoShape">
              <a:avLst/>
            </a:prstTxWarp>
            <a:noAutofit/>
          </a:bodyPr>
          <a:lstStyle>
            <a:lvl1pPr algn="ctr">
              <a:defRPr sz="7200" baseline="0"/>
            </a:lvl1pPr>
          </a:lstStyle>
          <a:p>
            <a:pPr lvl="0"/>
            <a:r>
              <a:rPr lang="en-US">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a:p>
        </p:txBody>
      </p:sp>
    </p:spTree>
    <p:extLst>
      <p:ext uri="{BB962C8B-B14F-4D97-AF65-F5344CB8AC3E}">
        <p14:creationId xmlns:p14="http://schemas.microsoft.com/office/powerpoint/2010/main" val="3985508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Blank White Log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EC4C10-3428-4022-9B73-AD3426E542EB}"/>
              </a:ext>
            </a:extLst>
          </p:cNvPr>
          <p:cNvSpPr>
            <a:spLocks noGrp="1"/>
          </p:cNvSpPr>
          <p:nvPr>
            <p:ph type="sldNum" sz="quarter" idx="4"/>
          </p:nvPr>
        </p:nvSpPr>
        <p:spPr>
          <a:xfrm>
            <a:off x="14004136" y="9137971"/>
            <a:ext cx="2861169" cy="519112"/>
          </a:xfrm>
          <a:prstGeom prst="rect">
            <a:avLst/>
          </a:prstGeom>
        </p:spPr>
        <p:txBody>
          <a:bodyPr vert="horz" lIns="91440" tIns="45720" rIns="91440" bIns="45720" rtlCol="0" anchor="ctr"/>
          <a:lstStyle>
            <a:lvl1pPr algn="r">
              <a:defRPr sz="1351"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118231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estions Slide 1">
  <p:cSld name="Questions Slide 1">
    <p:spTree>
      <p:nvGrpSpPr>
        <p:cNvPr id="1" name="Shape 46"/>
        <p:cNvGrpSpPr/>
        <p:nvPr/>
      </p:nvGrpSpPr>
      <p:grpSpPr>
        <a:xfrm>
          <a:off x="0" y="0"/>
          <a:ext cx="0" cy="0"/>
          <a:chOff x="0" y="0"/>
          <a:chExt cx="0" cy="0"/>
        </a:xfrm>
      </p:grpSpPr>
      <p:sp>
        <p:nvSpPr>
          <p:cNvPr id="47" name="Google Shape;47;p95"/>
          <p:cNvSpPr txBox="1">
            <a:spLocks noGrp="1"/>
          </p:cNvSpPr>
          <p:nvPr>
            <p:ph type="title"/>
          </p:nvPr>
        </p:nvSpPr>
        <p:spPr>
          <a:xfrm>
            <a:off x="8708236" y="3733803"/>
            <a:ext cx="7653824" cy="3290761"/>
          </a:xfrm>
          <a:prstGeom prst="rect">
            <a:avLst/>
          </a:prstGeom>
          <a:noFill/>
          <a:ln>
            <a:noFill/>
          </a:ln>
        </p:spPr>
        <p:txBody>
          <a:bodyPr spcFirstLastPara="1" wrap="square" lIns="0" tIns="0" rIns="0" bIns="0" numCol="1" anchor="ctr" anchorCtr="0">
            <a:noAutofit/>
          </a:bodyPr>
          <a:lstStyle>
            <a:lvl1pPr lvl="0" algn="l">
              <a:lnSpc>
                <a:spcPct val="90000"/>
              </a:lnSpc>
              <a:spcBef>
                <a:spcPts val="0"/>
              </a:spcBef>
              <a:spcAft>
                <a:spcPts val="0"/>
              </a:spcAft>
              <a:buClr>
                <a:schemeClr val="lt1"/>
              </a:buClr>
              <a:buSzPts val="8626"/>
              <a:buFont typeface="Trebuchet MS"/>
              <a:buNone/>
              <a:defRPr sz="862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95"/>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pic>
        <p:nvPicPr>
          <p:cNvPr id="49" name="Google Shape;49;p95" descr="Questions"/>
          <p:cNvPicPr preferRelativeResize="0"/>
          <p:nvPr/>
        </p:nvPicPr>
        <p:blipFill rotWithShape="1">
          <a:blip r:embed="rId2">
            <a:alphaModFix/>
          </a:blip>
          <a:srcRect/>
          <a:stretch/>
        </p:blipFill>
        <p:spPr>
          <a:xfrm>
            <a:off x="-945552" y="1633005"/>
            <a:ext cx="10566723" cy="79248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lank Color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AE6FB-43F4-4CC8-96BF-48D63AC6520D}"/>
              </a:ext>
            </a:extLst>
          </p:cNvPr>
          <p:cNvSpPr/>
          <p:nvPr userDrawn="1"/>
        </p:nvSpPr>
        <p:spPr bwMode="auto">
          <a:xfrm>
            <a:off x="0" y="9067800"/>
            <a:ext cx="17340263" cy="6858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38098" tIns="38098" rIns="38098" bIns="38098" numCol="1" rtlCol="0" anchor="ctr" anchorCtr="0" compatLnSpc="1">
            <a:prstTxWarp prst="textNoShape">
              <a:avLst/>
            </a:prstTxWarp>
          </a:bodyPr>
          <a:lstStyle/>
          <a:p>
            <a:pPr marL="171467" marR="0" indent="0" algn="l" defTabSz="438194" rtl="0" eaLnBrk="1" fontAlgn="base" latinLnBrk="0" hangingPunct="0">
              <a:lnSpc>
                <a:spcPct val="100000"/>
              </a:lnSpc>
              <a:spcBef>
                <a:spcPct val="0"/>
              </a:spcBef>
              <a:spcAft>
                <a:spcPct val="0"/>
              </a:spcAft>
              <a:buClrTx/>
              <a:buSzTx/>
              <a:buFontTx/>
              <a:buNone/>
              <a:tabLst/>
            </a:pPr>
            <a:endParaRPr kumimoji="0" lang="en-US" sz="1351"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pic>
        <p:nvPicPr>
          <p:cNvPr id="7" name="Picture 6">
            <a:extLst>
              <a:ext uri="{FF2B5EF4-FFF2-40B4-BE49-F238E27FC236}">
                <a16:creationId xmlns:a16="http://schemas.microsoft.com/office/drawing/2014/main" id="{AF794370-8F77-4973-8E54-E4FE7CACBEA4}"/>
              </a:ext>
            </a:extLst>
          </p:cNvPr>
          <p:cNvPicPr>
            <a:picLocks noChangeAspect="1"/>
          </p:cNvPicPr>
          <p:nvPr userDrawn="1"/>
        </p:nvPicPr>
        <p:blipFill>
          <a:blip r:embed="rId2"/>
          <a:stretch>
            <a:fillRect/>
          </a:stretch>
        </p:blipFill>
        <p:spPr>
          <a:xfrm>
            <a:off x="438918" y="9250006"/>
            <a:ext cx="2526631" cy="318345"/>
          </a:xfrm>
          <a:prstGeom prst="rect">
            <a:avLst/>
          </a:prstGeom>
        </p:spPr>
      </p:pic>
      <p:sp>
        <p:nvSpPr>
          <p:cNvPr id="4" name="Slide Number Placeholder 1">
            <a:extLst>
              <a:ext uri="{FF2B5EF4-FFF2-40B4-BE49-F238E27FC236}">
                <a16:creationId xmlns:a16="http://schemas.microsoft.com/office/drawing/2014/main" id="{B3FD6A34-4DB6-4092-939B-D71DCDFA8857}"/>
              </a:ext>
            </a:extLst>
          </p:cNvPr>
          <p:cNvSpPr>
            <a:spLocks noGrp="1"/>
          </p:cNvSpPr>
          <p:nvPr>
            <p:ph type="sldNum" sz="quarter" idx="4"/>
          </p:nvPr>
        </p:nvSpPr>
        <p:spPr>
          <a:xfrm>
            <a:off x="14038567" y="9151144"/>
            <a:ext cx="2861169" cy="519112"/>
          </a:xfrm>
          <a:prstGeom prst="rect">
            <a:avLst/>
          </a:prstGeom>
        </p:spPr>
        <p:txBody>
          <a:bodyPr vert="horz" lIns="91440" tIns="45720" rIns="91440" bIns="45720" rtlCol="0" anchor="ctr"/>
          <a:lstStyle>
            <a:lvl1pPr algn="r">
              <a:defRPr sz="1351" b="1">
                <a:solidFill>
                  <a:schemeClr val="tx1"/>
                </a:solidFill>
              </a:defRPr>
            </a:lvl1pPr>
          </a:lstStyle>
          <a:p>
            <a:fld id="{88E71DEA-C72C-42CF-90F7-E467E0733BC8}" type="slidenum">
              <a:rPr lang="en-US" smtClean="0"/>
              <a:pPr/>
              <a:t>‹#›</a:t>
            </a:fld>
            <a:endParaRPr lang="en-US"/>
          </a:p>
        </p:txBody>
      </p:sp>
    </p:spTree>
    <p:extLst>
      <p:ext uri="{BB962C8B-B14F-4D97-AF65-F5344CB8AC3E}">
        <p14:creationId xmlns:p14="http://schemas.microsoft.com/office/powerpoint/2010/main" val="11097631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1">
                <a:solidFill>
                  <a:srgbClr val="4F5757"/>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918F308-09C1-43E1-8191-1E805A7F2FD1}" type="datetime7">
              <a:rPr lang="en-US" smtClean="0"/>
              <a:t>Oct-23</a:t>
            </a:fld>
            <a:endParaRPr lang="en-US"/>
          </a:p>
        </p:txBody>
      </p:sp>
      <p:sp>
        <p:nvSpPr>
          <p:cNvPr id="5" name="Holder 5"/>
          <p:cNvSpPr>
            <a:spLocks noGrp="1"/>
          </p:cNvSpPr>
          <p:nvPr>
            <p:ph type="sldNum" sz="quarter" idx="7"/>
          </p:nvPr>
        </p:nvSpPr>
        <p:spPr/>
        <p:txBody>
          <a:bodyPr lIns="0" tIns="0" rIns="0" bIns="0"/>
          <a:lstStyle>
            <a:lvl1pPr>
              <a:defRPr sz="1800" b="1" i="0">
                <a:solidFill>
                  <a:schemeClr val="bg1"/>
                </a:solidFill>
                <a:latin typeface="Trebuchet MS"/>
                <a:cs typeface="Trebuchet MS"/>
              </a:defRPr>
            </a:lvl1pPr>
          </a:lstStyle>
          <a:p>
            <a:pPr marL="25401">
              <a:lnSpc>
                <a:spcPts val="2151"/>
              </a:lnSpc>
            </a:pPr>
            <a:fld id="{81D60167-4931-47E6-BA6A-407CBD079E47}" type="slidenum">
              <a:rPr lang="en-US" smtClean="0"/>
              <a:pPr marL="25401">
                <a:lnSpc>
                  <a:spcPts val="2151"/>
                </a:lnSpc>
              </a:pPr>
              <a:t>‹#›</a:t>
            </a:fld>
            <a:endParaRPr lang="en-US"/>
          </a:p>
        </p:txBody>
      </p:sp>
    </p:spTree>
    <p:extLst>
      <p:ext uri="{BB962C8B-B14F-4D97-AF65-F5344CB8AC3E}">
        <p14:creationId xmlns:p14="http://schemas.microsoft.com/office/powerpoint/2010/main" val="311220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t Slide">
  <p:cSld name="Chat Slide">
    <p:spTree>
      <p:nvGrpSpPr>
        <p:cNvPr id="1" name="Shape 50"/>
        <p:cNvGrpSpPr/>
        <p:nvPr/>
      </p:nvGrpSpPr>
      <p:grpSpPr>
        <a:xfrm>
          <a:off x="0" y="0"/>
          <a:ext cx="0" cy="0"/>
          <a:chOff x="0" y="0"/>
          <a:chExt cx="0" cy="0"/>
        </a:xfrm>
      </p:grpSpPr>
      <p:sp>
        <p:nvSpPr>
          <p:cNvPr id="51" name="Google Shape;51;p96"/>
          <p:cNvSpPr txBox="1">
            <a:spLocks noGrp="1"/>
          </p:cNvSpPr>
          <p:nvPr>
            <p:ph type="title"/>
          </p:nvPr>
        </p:nvSpPr>
        <p:spPr>
          <a:xfrm>
            <a:off x="8708234" y="3205481"/>
            <a:ext cx="8191501" cy="3342640"/>
          </a:xfrm>
          <a:prstGeom prst="rect">
            <a:avLst/>
          </a:prstGeom>
          <a:noFill/>
          <a:ln>
            <a:noFill/>
          </a:ln>
        </p:spPr>
        <p:txBody>
          <a:bodyPr spcFirstLastPara="1" wrap="square" lIns="0" tIns="0" rIns="0" bIns="0" numCol="1" anchor="ctr" anchorCtr="0">
            <a:noAutofit/>
          </a:bodyPr>
          <a:lstStyle>
            <a:lvl1pPr lvl="0" algn="l">
              <a:lnSpc>
                <a:spcPct val="90000"/>
              </a:lnSpc>
              <a:spcBef>
                <a:spcPts val="0"/>
              </a:spcBef>
              <a:spcAft>
                <a:spcPts val="0"/>
              </a:spcAft>
              <a:buClr>
                <a:schemeClr val="lt1"/>
              </a:buClr>
              <a:buSzPts val="8626"/>
              <a:buFont typeface="Trebuchet MS"/>
              <a:buNone/>
              <a:defRPr sz="862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6"/>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pic>
        <p:nvPicPr>
          <p:cNvPr id="53" name="Google Shape;53;p96" descr="Chat"/>
          <p:cNvPicPr preferRelativeResize="0"/>
          <p:nvPr/>
        </p:nvPicPr>
        <p:blipFill rotWithShape="1">
          <a:blip r:embed="rId2">
            <a:alphaModFix/>
          </a:blip>
          <a:srcRect/>
          <a:stretch/>
        </p:blipFill>
        <p:spPr>
          <a:xfrm>
            <a:off x="-301983" y="1206561"/>
            <a:ext cx="9372602" cy="70292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 Slide">
  <p:cSld name="Contact Info Slide">
    <p:spTree>
      <p:nvGrpSpPr>
        <p:cNvPr id="1" name="Shape 54"/>
        <p:cNvGrpSpPr/>
        <p:nvPr/>
      </p:nvGrpSpPr>
      <p:grpSpPr>
        <a:xfrm>
          <a:off x="0" y="0"/>
          <a:ext cx="0" cy="0"/>
          <a:chOff x="0" y="0"/>
          <a:chExt cx="0" cy="0"/>
        </a:xfrm>
      </p:grpSpPr>
      <p:sp>
        <p:nvSpPr>
          <p:cNvPr id="55" name="Google Shape;55;p97"/>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
        <p:nvSpPr>
          <p:cNvPr id="56" name="Google Shape;56;p97"/>
          <p:cNvSpPr txBox="1">
            <a:spLocks noGrp="1"/>
          </p:cNvSpPr>
          <p:nvPr>
            <p:ph type="title"/>
          </p:nvPr>
        </p:nvSpPr>
        <p:spPr>
          <a:xfrm>
            <a:off x="1192143" y="622915"/>
            <a:ext cx="14955977" cy="1365177"/>
          </a:xfrm>
          <a:prstGeom prst="rect">
            <a:avLst/>
          </a:prstGeom>
          <a:noFill/>
          <a:ln>
            <a:noFill/>
          </a:ln>
        </p:spPr>
        <p:txBody>
          <a:bodyPr spcFirstLastPara="1" wrap="square" lIns="91425" tIns="45700" rIns="91425" bIns="45700" numCol="1" anchor="b" anchorCtr="0">
            <a:noAutofit/>
          </a:bodyPr>
          <a:lstStyle>
            <a:lvl1pPr lvl="0" algn="ctr">
              <a:lnSpc>
                <a:spcPct val="90000"/>
              </a:lnSpc>
              <a:spcBef>
                <a:spcPts val="0"/>
              </a:spcBef>
              <a:spcAft>
                <a:spcPts val="0"/>
              </a:spcAft>
              <a:buClr>
                <a:schemeClr val="lt1"/>
              </a:buClr>
              <a:buSzPts val="6400"/>
              <a:buFont typeface="Trebuchet MS"/>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7"/>
          <p:cNvSpPr txBox="1">
            <a:spLocks noGrp="1"/>
          </p:cNvSpPr>
          <p:nvPr>
            <p:ph type="body" idx="1"/>
          </p:nvPr>
        </p:nvSpPr>
        <p:spPr>
          <a:xfrm>
            <a:off x="3703037" y="3141207"/>
            <a:ext cx="9934189" cy="4345665"/>
          </a:xfrm>
          <a:prstGeom prst="rect">
            <a:avLst/>
          </a:prstGeom>
          <a:noFill/>
          <a:ln>
            <a:noFill/>
          </a:ln>
        </p:spPr>
        <p:txBody>
          <a:bodyPr spcFirstLastPara="1" wrap="square" lIns="91425" tIns="45700" rIns="91425" bIns="45700" numCol="1" anchor="t" anchorCtr="0">
            <a:noAutofit/>
          </a:bodyPr>
          <a:lstStyle>
            <a:lvl1pPr marL="457223" marR="0" lvl="0" indent="-228611" algn="l" rtl="0">
              <a:lnSpc>
                <a:spcPct val="90000"/>
              </a:lnSpc>
              <a:spcBef>
                <a:spcPts val="1067"/>
              </a:spcBef>
              <a:spcAft>
                <a:spcPts val="0"/>
              </a:spcAft>
              <a:buClr>
                <a:schemeClr val="lt1"/>
              </a:buClr>
              <a:buSzPts val="2987"/>
              <a:buFont typeface="Arial"/>
              <a:buNone/>
              <a:defRPr sz="2987" b="0" i="0" u="none" strike="noStrike" cap="none">
                <a:solidFill>
                  <a:schemeClr val="lt1"/>
                </a:solidFill>
                <a:latin typeface="Calibri"/>
                <a:ea typeface="Calibri"/>
                <a:cs typeface="Calibri"/>
                <a:sym typeface="Calibri"/>
              </a:defRPr>
            </a:lvl1pPr>
            <a:lvl2pPr marL="914446" marR="0" lvl="1" indent="-391180" algn="l" rtl="0">
              <a:lnSpc>
                <a:spcPct val="90000"/>
              </a:lnSpc>
              <a:spcBef>
                <a:spcPts val="533"/>
              </a:spcBef>
              <a:spcAft>
                <a:spcPts val="0"/>
              </a:spcAft>
              <a:buClr>
                <a:schemeClr val="lt1"/>
              </a:buClr>
              <a:buSzPts val="2560"/>
              <a:buFont typeface="Arial"/>
              <a:buChar char="•"/>
              <a:defRPr sz="2560" b="0" i="0" u="none" strike="noStrike" cap="none">
                <a:solidFill>
                  <a:schemeClr val="lt1"/>
                </a:solidFill>
                <a:latin typeface="Calibri"/>
                <a:ea typeface="Calibri"/>
                <a:cs typeface="Calibri"/>
                <a:sym typeface="Calibri"/>
              </a:defRPr>
            </a:lvl2pPr>
            <a:lvl3pPr marL="1371669" marR="0" lvl="2" indent="-364064" algn="l" rtl="0">
              <a:lnSpc>
                <a:spcPct val="90000"/>
              </a:lnSpc>
              <a:spcBef>
                <a:spcPts val="533"/>
              </a:spcBef>
              <a:spcAft>
                <a:spcPts val="0"/>
              </a:spcAft>
              <a:buClr>
                <a:schemeClr val="lt1"/>
              </a:buClr>
              <a:buSzPts val="2133"/>
              <a:buFont typeface="Arial"/>
              <a:buChar char="•"/>
              <a:defRPr sz="2133" b="0" i="0" u="none" strike="noStrike" cap="none">
                <a:solidFill>
                  <a:schemeClr val="lt1"/>
                </a:solidFill>
                <a:latin typeface="Calibri"/>
                <a:ea typeface="Calibri"/>
                <a:cs typeface="Calibri"/>
                <a:sym typeface="Calibri"/>
              </a:defRPr>
            </a:lvl3pPr>
            <a:lvl4pPr marL="1828891" marR="0" lvl="3" indent="-350536"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4pPr>
            <a:lvl5pPr marL="2286114" marR="0" lvl="4"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5pPr>
            <a:lvl6pPr marL="2743337" marR="0" lvl="5"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6pPr>
            <a:lvl7pPr marL="3200560" marR="0" lvl="6"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7pPr>
            <a:lvl8pPr marL="3657783" marR="0" lvl="7"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8pPr>
            <a:lvl9pPr marL="4115006" marR="0" lvl="8" indent="-350538" algn="l" rtl="0">
              <a:lnSpc>
                <a:spcPct val="90000"/>
              </a:lnSpc>
              <a:spcBef>
                <a:spcPts val="533"/>
              </a:spcBef>
              <a:spcAft>
                <a:spcPts val="0"/>
              </a:spcAft>
              <a:buClr>
                <a:schemeClr val="lt1"/>
              </a:buClr>
              <a:buSzPts val="1920"/>
              <a:buFont typeface="Arial"/>
              <a:buChar char="•"/>
              <a:defRPr sz="192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image" Target="../media/image4.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4.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7"/>
        <p:cNvGrpSpPr/>
        <p:nvPr/>
      </p:nvGrpSpPr>
      <p:grpSpPr>
        <a:xfrm>
          <a:off x="0" y="0"/>
          <a:ext cx="0" cy="0"/>
          <a:chOff x="0" y="0"/>
          <a:chExt cx="0" cy="0"/>
        </a:xfrm>
      </p:grpSpPr>
      <p:sp>
        <p:nvSpPr>
          <p:cNvPr id="8" name="Google Shape;8;p77"/>
          <p:cNvSpPr txBox="1">
            <a:spLocks noGrp="1"/>
          </p:cNvSpPr>
          <p:nvPr>
            <p:ph type="title"/>
          </p:nvPr>
        </p:nvSpPr>
        <p:spPr>
          <a:xfrm>
            <a:off x="130802" y="3010865"/>
            <a:ext cx="17078664" cy="1885245"/>
          </a:xfrm>
          <a:prstGeom prst="rect">
            <a:avLst/>
          </a:prstGeom>
          <a:noFill/>
          <a:ln>
            <a:noFill/>
          </a:ln>
        </p:spPr>
        <p:txBody>
          <a:bodyPr spcFirstLastPara="1" wrap="square" lIns="91425" tIns="45700" rIns="91425" bIns="45700" numCol="1" anchor="ctr" anchorCtr="0">
            <a:noAutofit/>
          </a:bodyPr>
          <a:lstStyle>
            <a:lvl1pPr marR="0" lvl="0" algn="ctr" rtl="0">
              <a:lnSpc>
                <a:spcPct val="90000"/>
              </a:lnSpc>
              <a:spcBef>
                <a:spcPts val="0"/>
              </a:spcBef>
              <a:spcAft>
                <a:spcPts val="0"/>
              </a:spcAft>
              <a:buClr>
                <a:schemeClr val="lt1"/>
              </a:buClr>
              <a:buSzPts val="6827"/>
              <a:buFont typeface="Trebuchet MS"/>
              <a:buNone/>
              <a:defRPr sz="6826"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77"/>
          <p:cNvSpPr txBox="1">
            <a:spLocks noGrp="1"/>
          </p:cNvSpPr>
          <p:nvPr>
            <p:ph type="dt" idx="10"/>
          </p:nvPr>
        </p:nvSpPr>
        <p:spPr>
          <a:xfrm>
            <a:off x="6719352" y="6979610"/>
            <a:ext cx="3901559" cy="519289"/>
          </a:xfrm>
          <a:prstGeom prst="rect">
            <a:avLst/>
          </a:prstGeom>
          <a:noFill/>
          <a:ln>
            <a:noFill/>
          </a:ln>
        </p:spPr>
        <p:txBody>
          <a:bodyPr spcFirstLastPara="1" wrap="square" lIns="91425" tIns="45700" rIns="91425" bIns="45700" numCol="1" anchor="ctr" anchorCtr="0">
            <a:noAutofit/>
          </a:bodyPr>
          <a:lstStyle>
            <a:lvl1pPr marR="0" lvl="0" algn="ctr" rtl="0">
              <a:spcBef>
                <a:spcPts val="0"/>
              </a:spcBef>
              <a:spcAft>
                <a:spcPts val="0"/>
              </a:spcAft>
              <a:buSzPts val="1400"/>
              <a:buNone/>
              <a:defRPr sz="2133"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9pPr>
          </a:lstStyle>
          <a:p>
            <a:endParaRPr/>
          </a:p>
        </p:txBody>
      </p:sp>
      <p:sp>
        <p:nvSpPr>
          <p:cNvPr id="10" name="Google Shape;10;p77"/>
          <p:cNvSpPr/>
          <p:nvPr/>
        </p:nvSpPr>
        <p:spPr>
          <a:xfrm>
            <a:off x="0" y="9060631"/>
            <a:ext cx="17340263" cy="685800"/>
          </a:xfrm>
          <a:prstGeom prst="rect">
            <a:avLst/>
          </a:prstGeom>
          <a:solidFill>
            <a:schemeClr val="lt1"/>
          </a:solidFill>
          <a:ln>
            <a:noFill/>
          </a:ln>
        </p:spPr>
        <p:txBody>
          <a:bodyPr spcFirstLastPara="1" wrap="square" lIns="91425" tIns="45700" rIns="91425" bIns="45700" numCol="1" anchor="ctr" anchorCtr="0">
            <a:noAutofit/>
          </a:bodyPr>
          <a:lstStyle/>
          <a:p>
            <a:pPr marL="0" marR="0" lvl="0" indent="0" algn="ctr" rtl="0">
              <a:spcBef>
                <a:spcPts val="0"/>
              </a:spcBef>
              <a:spcAft>
                <a:spcPts val="0"/>
              </a:spcAft>
              <a:buNone/>
            </a:pPr>
            <a:endParaRPr sz="1920" b="0" i="0" u="none" strike="noStrike" cap="none">
              <a:solidFill>
                <a:schemeClr val="lt1"/>
              </a:solidFill>
              <a:latin typeface="Trebuchet MS"/>
              <a:ea typeface="Trebuchet MS"/>
              <a:cs typeface="Trebuchet MS"/>
              <a:sym typeface="Trebuchet MS"/>
            </a:endParaRPr>
          </a:p>
        </p:txBody>
      </p:sp>
      <p:sp>
        <p:nvSpPr>
          <p:cNvPr id="11" name="Google Shape;11;p77"/>
          <p:cNvSpPr txBox="1">
            <a:spLocks noGrp="1"/>
          </p:cNvSpPr>
          <p:nvPr>
            <p:ph type="sldNum" idx="12"/>
          </p:nvPr>
        </p:nvSpPr>
        <p:spPr>
          <a:xfrm>
            <a:off x="13048045" y="9060633"/>
            <a:ext cx="3901559" cy="519289"/>
          </a:xfrm>
          <a:prstGeom prst="rect">
            <a:avLst/>
          </a:prstGeom>
          <a:noFill/>
          <a:ln>
            <a:noFill/>
          </a:ln>
        </p:spPr>
        <p:txBody>
          <a:bodyPr spcFirstLastPara="1" wrap="square" lIns="91425" tIns="45700" rIns="91425" bIns="45700" numCol="1" anchor="ctr" anchorCtr="0">
            <a:noAutofit/>
          </a:bodyPr>
          <a:lstStyle>
            <a:lvl1pPr marL="0" marR="0" lvl="0"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1pPr>
            <a:lvl2pPr marL="0" marR="0" lvl="1"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2pPr>
            <a:lvl3pPr marL="0" marR="0" lvl="2"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3pPr>
            <a:lvl4pPr marL="0" marR="0" lvl="3"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4pPr>
            <a:lvl5pPr marL="0" marR="0" lvl="4"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5pPr>
            <a:lvl6pPr marL="0" marR="0" lvl="5"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6pPr>
            <a:lvl7pPr marL="0" marR="0" lvl="6"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7pPr>
            <a:lvl8pPr marL="0" marR="0" lvl="7"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8pPr>
            <a:lvl9pPr marL="0" marR="0" lvl="8" indent="0" algn="r" rtl="0">
              <a:spcBef>
                <a:spcPts val="0"/>
              </a:spcBef>
              <a:spcAft>
                <a:spcPts val="0"/>
              </a:spcAft>
              <a:buNone/>
              <a:defRPr sz="1280" b="0" i="0" u="none" strike="noStrike" cap="none">
                <a:solidFill>
                  <a:schemeClr val="dk1"/>
                </a:solidFill>
                <a:latin typeface="Trebuchet MS"/>
                <a:ea typeface="Trebuchet MS"/>
                <a:cs typeface="Trebuchet MS"/>
                <a:sym typeface="Trebuchet MS"/>
              </a:defRPr>
            </a:lvl9pPr>
          </a:lstStyle>
          <a:p>
            <a:fld id="{00000000-1234-1234-1234-123412341234}" type="slidenum">
              <a:rPr lang="en-US" smtClean="0"/>
              <a:pPr/>
              <a:t>‹#›</a:t>
            </a:fld>
            <a:endParaRPr lang="en-US"/>
          </a:p>
        </p:txBody>
      </p:sp>
      <p:pic>
        <p:nvPicPr>
          <p:cNvPr id="7" name="Picture 6">
            <a:extLst>
              <a:ext uri="{FF2B5EF4-FFF2-40B4-BE49-F238E27FC236}">
                <a16:creationId xmlns:a16="http://schemas.microsoft.com/office/drawing/2014/main" id="{60188970-57E5-479B-A4A4-2A7DC510267A}"/>
              </a:ext>
            </a:extLst>
          </p:cNvPr>
          <p:cNvPicPr>
            <a:picLocks noChangeAspect="1"/>
          </p:cNvPicPr>
          <p:nvPr userDrawn="1"/>
        </p:nvPicPr>
        <p:blipFill>
          <a:blip r:embed="rId12"/>
          <a:stretch>
            <a:fillRect/>
          </a:stretch>
        </p:blipFill>
        <p:spPr>
          <a:xfrm>
            <a:off x="708871" y="9198123"/>
            <a:ext cx="2526631" cy="4251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79"/>
          <p:cNvSpPr txBox="1">
            <a:spLocks noGrp="1"/>
          </p:cNvSpPr>
          <p:nvPr>
            <p:ph type="title"/>
          </p:nvPr>
        </p:nvSpPr>
        <p:spPr>
          <a:xfrm>
            <a:off x="130802" y="3000381"/>
            <a:ext cx="17078664" cy="1885245"/>
          </a:xfrm>
          <a:prstGeom prst="rect">
            <a:avLst/>
          </a:prstGeom>
          <a:noFill/>
          <a:ln>
            <a:noFill/>
          </a:ln>
        </p:spPr>
        <p:txBody>
          <a:bodyPr spcFirstLastPara="1" wrap="square" lIns="91425" tIns="45700" rIns="91425" bIns="45700" numCol="1" anchor="ctr" anchorCtr="0">
            <a:noAutofit/>
          </a:bodyPr>
          <a:lstStyle>
            <a:lvl1pPr marR="0" lvl="0" algn="ctr" rtl="0">
              <a:lnSpc>
                <a:spcPct val="90000"/>
              </a:lnSpc>
              <a:spcBef>
                <a:spcPts val="0"/>
              </a:spcBef>
              <a:spcAft>
                <a:spcPts val="0"/>
              </a:spcAft>
              <a:buClr>
                <a:schemeClr val="dk2"/>
              </a:buClr>
              <a:buSzPts val="6827"/>
              <a:buFont typeface="Trebuchet MS"/>
              <a:buNone/>
              <a:defRPr sz="6826" b="1"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79"/>
          <p:cNvSpPr txBox="1">
            <a:spLocks noGrp="1"/>
          </p:cNvSpPr>
          <p:nvPr>
            <p:ph type="dt" idx="10"/>
          </p:nvPr>
        </p:nvSpPr>
        <p:spPr>
          <a:xfrm>
            <a:off x="6719352" y="6979610"/>
            <a:ext cx="3901559" cy="519289"/>
          </a:xfrm>
          <a:prstGeom prst="rect">
            <a:avLst/>
          </a:prstGeom>
          <a:noFill/>
          <a:ln>
            <a:noFill/>
          </a:ln>
        </p:spPr>
        <p:txBody>
          <a:bodyPr spcFirstLastPara="1" wrap="square" lIns="91425" tIns="45700" rIns="91425" bIns="45700" numCol="1" anchor="ctr" anchorCtr="0">
            <a:noAutofit/>
          </a:bodyPr>
          <a:lstStyle>
            <a:lvl1pPr marR="0" lvl="0" algn="ctr" rtl="0">
              <a:spcBef>
                <a:spcPts val="0"/>
              </a:spcBef>
              <a:spcAft>
                <a:spcPts val="0"/>
              </a:spcAft>
              <a:buSzPts val="1400"/>
              <a:buNone/>
              <a:defRPr sz="2133"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rgbClr val="5C6670"/>
                </a:solidFill>
                <a:latin typeface="Trebuchet MS"/>
                <a:ea typeface="Trebuchet MS"/>
                <a:cs typeface="Trebuchet MS"/>
                <a:sym typeface="Trebuchet MS"/>
              </a:defRPr>
            </a:lvl9pPr>
          </a:lstStyle>
          <a:p>
            <a:endParaRPr/>
          </a:p>
        </p:txBody>
      </p:sp>
      <p:sp>
        <p:nvSpPr>
          <p:cNvPr id="64" name="Google Shape;64;p79"/>
          <p:cNvSpPr/>
          <p:nvPr/>
        </p:nvSpPr>
        <p:spPr>
          <a:xfrm>
            <a:off x="0" y="9067800"/>
            <a:ext cx="17340263" cy="685800"/>
          </a:xfrm>
          <a:prstGeom prst="rect">
            <a:avLst/>
          </a:prstGeom>
          <a:solidFill>
            <a:schemeClr val="dk2"/>
          </a:solidFill>
          <a:ln>
            <a:noFill/>
          </a:ln>
        </p:spPr>
        <p:txBody>
          <a:bodyPr spcFirstLastPara="1" wrap="square" lIns="91425" tIns="45700" rIns="91425" bIns="45700" numCol="1" anchor="ctr" anchorCtr="0">
            <a:noAutofit/>
          </a:bodyPr>
          <a:lstStyle/>
          <a:p>
            <a:pPr marL="0" marR="0" lvl="0" indent="0" algn="ctr" rtl="0">
              <a:spcBef>
                <a:spcPts val="0"/>
              </a:spcBef>
              <a:spcAft>
                <a:spcPts val="0"/>
              </a:spcAft>
              <a:buNone/>
            </a:pPr>
            <a:endParaRPr sz="1920" b="0" i="0" u="none" strike="noStrike" cap="none">
              <a:solidFill>
                <a:schemeClr val="lt1"/>
              </a:solidFill>
              <a:latin typeface="Trebuchet MS"/>
              <a:ea typeface="Trebuchet MS"/>
              <a:cs typeface="Trebuchet MS"/>
              <a:sym typeface="Trebuchet MS"/>
            </a:endParaRPr>
          </a:p>
        </p:txBody>
      </p:sp>
      <p:sp>
        <p:nvSpPr>
          <p:cNvPr id="65" name="Google Shape;65;p79"/>
          <p:cNvSpPr txBox="1">
            <a:spLocks noGrp="1"/>
          </p:cNvSpPr>
          <p:nvPr>
            <p:ph type="sldNum" idx="12"/>
          </p:nvPr>
        </p:nvSpPr>
        <p:spPr>
          <a:xfrm>
            <a:off x="13048045" y="9136243"/>
            <a:ext cx="3901559" cy="519289"/>
          </a:xfrm>
          <a:prstGeom prst="rect">
            <a:avLst/>
          </a:prstGeom>
          <a:noFill/>
          <a:ln>
            <a:noFill/>
          </a:ln>
        </p:spPr>
        <p:txBody>
          <a:bodyPr spcFirstLastPara="1" wrap="square" lIns="91425" tIns="45700" rIns="91425" bIns="45700" numCol="1" anchor="ctr" anchorCtr="0">
            <a:noAutofit/>
          </a:bodyPr>
          <a:lstStyle>
            <a:lvl1pPr marL="0" marR="0" lvl="0"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1pPr>
            <a:lvl2pPr marL="0" marR="0" lvl="1"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2pPr>
            <a:lvl3pPr marL="0" marR="0" lvl="2"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3pPr>
            <a:lvl4pPr marL="0" marR="0" lvl="3"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4pPr>
            <a:lvl5pPr marL="0" marR="0" lvl="4"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5pPr>
            <a:lvl6pPr marL="0" marR="0" lvl="5"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6pPr>
            <a:lvl7pPr marL="0" marR="0" lvl="6"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7pPr>
            <a:lvl8pPr marL="0" marR="0" lvl="7"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8pPr>
            <a:lvl9pPr marL="0" marR="0" lvl="8" indent="0" algn="r" rtl="0">
              <a:spcBef>
                <a:spcPts val="0"/>
              </a:spcBef>
              <a:spcAft>
                <a:spcPts val="0"/>
              </a:spcAft>
              <a:buNone/>
              <a:defRPr sz="128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pic>
        <p:nvPicPr>
          <p:cNvPr id="7" name="Picture 6">
            <a:extLst>
              <a:ext uri="{FF2B5EF4-FFF2-40B4-BE49-F238E27FC236}">
                <a16:creationId xmlns:a16="http://schemas.microsoft.com/office/drawing/2014/main" id="{4EE9F760-B486-45A4-BA05-374C90D75542}"/>
              </a:ext>
            </a:extLst>
          </p:cNvPr>
          <p:cNvPicPr>
            <a:picLocks noChangeAspect="1"/>
          </p:cNvPicPr>
          <p:nvPr userDrawn="1"/>
        </p:nvPicPr>
        <p:blipFill>
          <a:blip r:embed="rId32"/>
          <a:stretch>
            <a:fillRect/>
          </a:stretch>
        </p:blipFill>
        <p:spPr>
          <a:xfrm>
            <a:off x="440532" y="9201826"/>
            <a:ext cx="2526633" cy="427832"/>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800" r:id="rId19"/>
    <p:sldLayoutId id="2147483803" r:id="rId20"/>
    <p:sldLayoutId id="2147483746" r:id="rId21"/>
    <p:sldLayoutId id="2147483748" r:id="rId22"/>
    <p:sldLayoutId id="2147483749" r:id="rId23"/>
    <p:sldLayoutId id="2147483750" r:id="rId24"/>
    <p:sldLayoutId id="2147483751" r:id="rId25"/>
    <p:sldLayoutId id="2147483754" r:id="rId26"/>
    <p:sldLayoutId id="2147483755" r:id="rId27"/>
    <p:sldLayoutId id="2147483756" r:id="rId28"/>
    <p:sldLayoutId id="2147483757" r:id="rId29"/>
    <p:sldLayoutId id="2147483822"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30801" y="3010863"/>
            <a:ext cx="17078664" cy="188524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800"/>
              <a:buFont typeface="Trebuchet MS"/>
              <a:buNone/>
              <a:defRPr sz="48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dt" idx="10"/>
          </p:nvPr>
        </p:nvSpPr>
        <p:spPr>
          <a:xfrm>
            <a:off x="6719352" y="6979609"/>
            <a:ext cx="3901559" cy="51928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44"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3414" b="0" i="0" u="none" strike="noStrike" cap="none">
                <a:solidFill>
                  <a:schemeClr val="lt1"/>
                </a:solidFill>
                <a:latin typeface="Calibri"/>
                <a:ea typeface="Calibri"/>
                <a:cs typeface="Calibri"/>
                <a:sym typeface="Calibri"/>
              </a:defRPr>
            </a:lvl9pPr>
          </a:lstStyle>
          <a:p>
            <a:endParaRPr/>
          </a:p>
        </p:txBody>
      </p:sp>
      <p:sp>
        <p:nvSpPr>
          <p:cNvPr id="53" name="Google Shape;53;p13"/>
          <p:cNvSpPr/>
          <p:nvPr/>
        </p:nvSpPr>
        <p:spPr>
          <a:xfrm>
            <a:off x="0" y="8898294"/>
            <a:ext cx="17340263" cy="866987"/>
          </a:xfrm>
          <a:prstGeom prst="rect">
            <a:avLst/>
          </a:prstGeom>
          <a:solidFill>
            <a:schemeClr val="lt1"/>
          </a:solidFill>
          <a:ln>
            <a:noFill/>
          </a:ln>
        </p:spPr>
        <p:txBody>
          <a:bodyPr spcFirstLastPara="1" wrap="square" lIns="173369" tIns="86661" rIns="173369" bIns="86661" anchor="ctr" anchorCtr="0">
            <a:noAutofit/>
          </a:bodyPr>
          <a:lstStyle/>
          <a:p>
            <a:pPr marL="0" marR="0" lvl="0" indent="0" algn="ctr" rtl="0">
              <a:spcBef>
                <a:spcPts val="0"/>
              </a:spcBef>
              <a:spcAft>
                <a:spcPts val="0"/>
              </a:spcAft>
              <a:buNone/>
            </a:pPr>
            <a:endParaRPr sz="2560" b="0" i="0" u="none" strike="noStrike" cap="none">
              <a:solidFill>
                <a:schemeClr val="lt1"/>
              </a:solidFill>
              <a:latin typeface="Calibri"/>
              <a:ea typeface="Calibri"/>
              <a:cs typeface="Calibri"/>
              <a:sym typeface="Calibri"/>
            </a:endParaRPr>
          </a:p>
        </p:txBody>
      </p:sp>
      <p:sp>
        <p:nvSpPr>
          <p:cNvPr id="54" name="Google Shape;54;p13"/>
          <p:cNvSpPr txBox="1">
            <a:spLocks noGrp="1"/>
          </p:cNvSpPr>
          <p:nvPr>
            <p:ph type="sldNum" idx="12"/>
          </p:nvPr>
        </p:nvSpPr>
        <p:spPr>
          <a:xfrm>
            <a:off x="13048045" y="9060631"/>
            <a:ext cx="3901559" cy="51928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707"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1707"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1707"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1707"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1707"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1707"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1707"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1707"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1707"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55" name="Google Shape;55;p13" descr="Colorado Department of Health Care Policy &amp; Financing"/>
          <p:cNvPicPr preferRelativeResize="0"/>
          <p:nvPr/>
        </p:nvPicPr>
        <p:blipFill rotWithShape="1">
          <a:blip r:embed="rId14">
            <a:alphaModFix/>
          </a:blip>
          <a:srcRect/>
          <a:stretch/>
        </p:blipFill>
        <p:spPr>
          <a:xfrm>
            <a:off x="390660" y="9026502"/>
            <a:ext cx="3692765" cy="620364"/>
          </a:xfrm>
          <a:prstGeom prst="rect">
            <a:avLst/>
          </a:prstGeom>
          <a:noFill/>
          <a:ln>
            <a:noFill/>
          </a:ln>
        </p:spPr>
      </p:pic>
    </p:spTree>
    <p:extLst>
      <p:ext uri="{BB962C8B-B14F-4D97-AF65-F5344CB8AC3E}">
        <p14:creationId xmlns:p14="http://schemas.microsoft.com/office/powerpoint/2010/main" val="2880116998"/>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55"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0"/>
            <a:ext cx="17340263"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1500">
              <a:solidFill>
                <a:srgbClr val="53C1DD"/>
              </a:solidFill>
            </a:endParaRPr>
          </a:p>
        </p:txBody>
      </p:sp>
      <p:pic>
        <p:nvPicPr>
          <p:cNvPr id="4" name="Picture 3"/>
          <p:cNvPicPr>
            <a:picLocks noChangeAspect="1"/>
          </p:cNvPicPr>
          <p:nvPr userDrawn="1"/>
        </p:nvPicPr>
        <p:blipFill>
          <a:blip r:embed="rId3"/>
          <a:stretch>
            <a:fillRect/>
          </a:stretch>
        </p:blipFill>
        <p:spPr>
          <a:xfrm>
            <a:off x="440536" y="9250268"/>
            <a:ext cx="2526633" cy="320864"/>
          </a:xfrm>
          <a:prstGeom prst="rect">
            <a:avLst/>
          </a:prstGeom>
        </p:spPr>
      </p:pic>
      <p:sp>
        <p:nvSpPr>
          <p:cNvPr id="2" name="Title Placeholder 1"/>
          <p:cNvSpPr>
            <a:spLocks noGrp="1"/>
          </p:cNvSpPr>
          <p:nvPr>
            <p:ph type="title"/>
          </p:nvPr>
        </p:nvSpPr>
        <p:spPr>
          <a:xfrm>
            <a:off x="440534" y="1251616"/>
            <a:ext cx="16459200"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6719564" y="7251192"/>
            <a:ext cx="3901135" cy="519112"/>
          </a:xfrm>
          <a:prstGeom prst="rect">
            <a:avLst/>
          </a:prstGeom>
        </p:spPr>
        <p:txBody>
          <a:bodyPr vert="horz" lIns="91440" tIns="45720" rIns="91440" bIns="45720" rtlCol="0" anchor="ctr"/>
          <a:lstStyle>
            <a:lvl1pPr algn="ctr">
              <a:defRPr lang="en-US" sz="2000" smtClean="0">
                <a:solidFill>
                  <a:schemeClr val="tx1"/>
                </a:solidFill>
              </a:defRPr>
            </a:lvl1pPr>
          </a:lstStyle>
          <a:p>
            <a:fld id="{6BE44AC7-F8D2-424F-87F5-830599BF5CDD}" type="datetime7">
              <a:rPr lang="en-US" smtClean="0"/>
              <a:pPr/>
              <a:t>Oct-23</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4004136" y="9137971"/>
            <a:ext cx="2861169" cy="519112"/>
          </a:xfrm>
          <a:prstGeom prst="rect">
            <a:avLst/>
          </a:prstGeom>
        </p:spPr>
        <p:txBody>
          <a:bodyPr vert="horz" lIns="91440" tIns="45720" rIns="91440" bIns="45720" rtlCol="0" anchor="ctr"/>
          <a:lstStyle>
            <a:lvl1pPr algn="r">
              <a:defRPr sz="1351"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675351982"/>
      </p:ext>
    </p:extLst>
  </p:cSld>
  <p:clrMap bg1="lt1" tx1="dk1" bg2="lt2" tx2="dk2" accent1="accent1" accent2="accent2" accent3="accent3" accent4="accent4" accent5="accent5" accent6="accent6" hlink="hlink" folHlink="folHlink"/>
  <p:sldLayoutIdLst>
    <p:sldLayoutId id="2147483821" r:id="rId1"/>
  </p:sldLayoutIdLst>
  <p:hf hdr="0" ftr="0"/>
  <p:txStyles>
    <p:titleStyle>
      <a:lvl1pPr algn="l" defTabSz="584348" rtl="0" eaLnBrk="0" fontAlgn="base" hangingPunct="0">
        <a:spcBef>
          <a:spcPct val="0"/>
        </a:spcBef>
        <a:spcAft>
          <a:spcPct val="0"/>
        </a:spcAft>
        <a:defRPr lang="en-US" sz="6600" b="1" i="0" smtClean="0">
          <a:solidFill>
            <a:schemeClr val="accent1">
              <a:lumMod val="75000"/>
            </a:schemeClr>
          </a:solidFill>
          <a:latin typeface="+mj-lt"/>
          <a:ea typeface="+mj-ea"/>
          <a:cs typeface="+mj-cs"/>
          <a:sym typeface="Trebuchet MS" pitchFamily="-100" charset="0"/>
        </a:defRPr>
      </a:lvl1pPr>
      <a:lvl2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315"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630"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943"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258"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88" indent="-342988"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58" indent="228658"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315" indent="457315"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973" indent="685973"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630" indent="914630"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943"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9258"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570"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888"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315" rtl="0" eaLnBrk="1" latinLnBrk="0" hangingPunct="1">
        <a:defRPr sz="1800" kern="1200">
          <a:solidFill>
            <a:schemeClr val="tx1"/>
          </a:solidFill>
          <a:latin typeface="+mn-lt"/>
          <a:ea typeface="+mn-ea"/>
          <a:cs typeface="+mn-cs"/>
        </a:defRPr>
      </a:lvl1pPr>
      <a:lvl2pPr marL="457315" algn="l" defTabSz="457315" rtl="0" eaLnBrk="1" latinLnBrk="0" hangingPunct="1">
        <a:defRPr sz="1800" kern="1200">
          <a:solidFill>
            <a:schemeClr val="tx1"/>
          </a:solidFill>
          <a:latin typeface="+mn-lt"/>
          <a:ea typeface="+mn-ea"/>
          <a:cs typeface="+mn-cs"/>
        </a:defRPr>
      </a:lvl2pPr>
      <a:lvl3pPr marL="914630" algn="l" defTabSz="457315" rtl="0" eaLnBrk="1" latinLnBrk="0" hangingPunct="1">
        <a:defRPr sz="1800" kern="1200">
          <a:solidFill>
            <a:schemeClr val="tx1"/>
          </a:solidFill>
          <a:latin typeface="+mn-lt"/>
          <a:ea typeface="+mn-ea"/>
          <a:cs typeface="+mn-cs"/>
        </a:defRPr>
      </a:lvl3pPr>
      <a:lvl4pPr marL="1371943" algn="l" defTabSz="457315" rtl="0" eaLnBrk="1" latinLnBrk="0" hangingPunct="1">
        <a:defRPr sz="1800" kern="1200">
          <a:solidFill>
            <a:schemeClr val="tx1"/>
          </a:solidFill>
          <a:latin typeface="+mn-lt"/>
          <a:ea typeface="+mn-ea"/>
          <a:cs typeface="+mn-cs"/>
        </a:defRPr>
      </a:lvl4pPr>
      <a:lvl5pPr marL="1829258" algn="l" defTabSz="457315" rtl="0" eaLnBrk="1" latinLnBrk="0" hangingPunct="1">
        <a:defRPr sz="1800" kern="1200">
          <a:solidFill>
            <a:schemeClr val="tx1"/>
          </a:solidFill>
          <a:latin typeface="+mn-lt"/>
          <a:ea typeface="+mn-ea"/>
          <a:cs typeface="+mn-cs"/>
        </a:defRPr>
      </a:lvl5pPr>
      <a:lvl6pPr marL="2286570" algn="l" defTabSz="457315" rtl="0" eaLnBrk="1" latinLnBrk="0" hangingPunct="1">
        <a:defRPr sz="1800" kern="1200">
          <a:solidFill>
            <a:schemeClr val="tx1"/>
          </a:solidFill>
          <a:latin typeface="+mn-lt"/>
          <a:ea typeface="+mn-ea"/>
          <a:cs typeface="+mn-cs"/>
        </a:defRPr>
      </a:lvl6pPr>
      <a:lvl7pPr marL="2743888" algn="l" defTabSz="457315" rtl="0" eaLnBrk="1" latinLnBrk="0" hangingPunct="1">
        <a:defRPr sz="1800" kern="1200">
          <a:solidFill>
            <a:schemeClr val="tx1"/>
          </a:solidFill>
          <a:latin typeface="+mn-lt"/>
          <a:ea typeface="+mn-ea"/>
          <a:cs typeface="+mn-cs"/>
        </a:defRPr>
      </a:lvl7pPr>
      <a:lvl8pPr marL="3201200" algn="l" defTabSz="457315" rtl="0" eaLnBrk="1" latinLnBrk="0" hangingPunct="1">
        <a:defRPr sz="1800" kern="1200">
          <a:solidFill>
            <a:schemeClr val="tx1"/>
          </a:solidFill>
          <a:latin typeface="+mn-lt"/>
          <a:ea typeface="+mn-ea"/>
          <a:cs typeface="+mn-cs"/>
        </a:defRPr>
      </a:lvl8pPr>
      <a:lvl9pPr marL="3658515" algn="l" defTabSz="4573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9067800"/>
            <a:ext cx="17340263"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tx2"/>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1500">
              <a:solidFill>
                <a:srgbClr val="53C1DD"/>
              </a:solidFill>
            </a:endParaRPr>
          </a:p>
        </p:txBody>
      </p:sp>
      <p:pic>
        <p:nvPicPr>
          <p:cNvPr id="4" name="Picture 3"/>
          <p:cNvPicPr>
            <a:picLocks noChangeAspect="1"/>
          </p:cNvPicPr>
          <p:nvPr userDrawn="1"/>
        </p:nvPicPr>
        <p:blipFill>
          <a:blip r:embed="rId20"/>
          <a:stretch>
            <a:fillRect/>
          </a:stretch>
        </p:blipFill>
        <p:spPr>
          <a:xfrm>
            <a:off x="440536" y="9250268"/>
            <a:ext cx="2526633" cy="320864"/>
          </a:xfrm>
          <a:prstGeom prst="rect">
            <a:avLst/>
          </a:prstGeom>
        </p:spPr>
      </p:pic>
      <p:sp>
        <p:nvSpPr>
          <p:cNvPr id="2" name="Title Placeholder 1"/>
          <p:cNvSpPr>
            <a:spLocks noGrp="1"/>
          </p:cNvSpPr>
          <p:nvPr>
            <p:ph type="title"/>
          </p:nvPr>
        </p:nvSpPr>
        <p:spPr>
          <a:xfrm>
            <a:off x="440534" y="1251616"/>
            <a:ext cx="16459200" cy="881984"/>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a:t>Click to Edit Master Title Style</a:t>
            </a:r>
          </a:p>
        </p:txBody>
      </p:sp>
      <p:sp>
        <p:nvSpPr>
          <p:cNvPr id="10" name="Date Placeholder 5">
            <a:extLst>
              <a:ext uri="{FF2B5EF4-FFF2-40B4-BE49-F238E27FC236}">
                <a16:creationId xmlns:a16="http://schemas.microsoft.com/office/drawing/2014/main" id="{225E8925-1424-4879-84F0-491F814CBFA3}"/>
              </a:ext>
            </a:extLst>
          </p:cNvPr>
          <p:cNvSpPr>
            <a:spLocks noGrp="1"/>
          </p:cNvSpPr>
          <p:nvPr>
            <p:ph type="dt" sz="half" idx="2"/>
          </p:nvPr>
        </p:nvSpPr>
        <p:spPr>
          <a:xfrm>
            <a:off x="6719564" y="7251192"/>
            <a:ext cx="3901135" cy="519112"/>
          </a:xfrm>
          <a:prstGeom prst="rect">
            <a:avLst/>
          </a:prstGeom>
        </p:spPr>
        <p:txBody>
          <a:bodyPr vert="horz" lIns="91440" tIns="45720" rIns="91440" bIns="45720" rtlCol="0" anchor="ctr"/>
          <a:lstStyle>
            <a:lvl1pPr algn="ctr">
              <a:defRPr lang="en-US" sz="2000" smtClean="0">
                <a:solidFill>
                  <a:schemeClr val="tx1"/>
                </a:solidFill>
              </a:defRPr>
            </a:lvl1pPr>
          </a:lstStyle>
          <a:p>
            <a:fld id="{F8E43EEB-54A9-4B33-B051-19D0F942E6BA}" type="datetime7">
              <a:rPr lang="en-US" smtClean="0"/>
              <a:t>Oct-23</a:t>
            </a:fld>
            <a:endParaRPr lang="en-US"/>
          </a:p>
        </p:txBody>
      </p:sp>
      <p:sp>
        <p:nvSpPr>
          <p:cNvPr id="12" name="Slide Number Placeholder 2">
            <a:extLst>
              <a:ext uri="{FF2B5EF4-FFF2-40B4-BE49-F238E27FC236}">
                <a16:creationId xmlns:a16="http://schemas.microsoft.com/office/drawing/2014/main" id="{34D36485-70FB-4362-B56D-F4257DAC3B0B}"/>
              </a:ext>
            </a:extLst>
          </p:cNvPr>
          <p:cNvSpPr>
            <a:spLocks noGrp="1"/>
          </p:cNvSpPr>
          <p:nvPr>
            <p:ph type="sldNum" sz="quarter" idx="4"/>
          </p:nvPr>
        </p:nvSpPr>
        <p:spPr>
          <a:xfrm>
            <a:off x="14004136" y="9137971"/>
            <a:ext cx="2861169" cy="519112"/>
          </a:xfrm>
          <a:prstGeom prst="rect">
            <a:avLst/>
          </a:prstGeom>
        </p:spPr>
        <p:txBody>
          <a:bodyPr vert="horz" lIns="91440" tIns="45720" rIns="91440" bIns="45720" rtlCol="0" anchor="ctr"/>
          <a:lstStyle>
            <a:lvl1pPr algn="r">
              <a:defRPr sz="1351"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39927558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Lst>
  <p:hf hdr="0" ftr="0" dt="0"/>
  <p:txStyles>
    <p:titleStyle>
      <a:lvl1pPr algn="l" defTabSz="584348" rtl="0" eaLnBrk="0" fontAlgn="base" hangingPunct="0">
        <a:spcBef>
          <a:spcPct val="0"/>
        </a:spcBef>
        <a:spcAft>
          <a:spcPct val="0"/>
        </a:spcAft>
        <a:defRPr lang="en-US" sz="6600" b="1" i="0" smtClean="0">
          <a:solidFill>
            <a:schemeClr val="accent1">
              <a:lumMod val="75000"/>
            </a:schemeClr>
          </a:solidFill>
          <a:latin typeface="+mj-lt"/>
          <a:ea typeface="+mj-ea"/>
          <a:cs typeface="+mj-cs"/>
          <a:sym typeface="Trebuchet MS" pitchFamily="-100" charset="0"/>
        </a:defRPr>
      </a:lvl1pPr>
      <a:lvl2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348"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315"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630"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943"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9258" algn="ctr" defTabSz="584348"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88" indent="-342988"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58" indent="228658"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315" indent="457315"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973" indent="685973"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630" indent="914630" algn="l" defTabSz="584348"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943"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9258"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570"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888" algn="l" defTabSz="584348"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315" rtl="0" eaLnBrk="1" latinLnBrk="0" hangingPunct="1">
        <a:defRPr sz="1800" kern="1200">
          <a:solidFill>
            <a:schemeClr val="tx1"/>
          </a:solidFill>
          <a:latin typeface="+mn-lt"/>
          <a:ea typeface="+mn-ea"/>
          <a:cs typeface="+mn-cs"/>
        </a:defRPr>
      </a:lvl1pPr>
      <a:lvl2pPr marL="457315" algn="l" defTabSz="457315" rtl="0" eaLnBrk="1" latinLnBrk="0" hangingPunct="1">
        <a:defRPr sz="1800" kern="1200">
          <a:solidFill>
            <a:schemeClr val="tx1"/>
          </a:solidFill>
          <a:latin typeface="+mn-lt"/>
          <a:ea typeface="+mn-ea"/>
          <a:cs typeface="+mn-cs"/>
        </a:defRPr>
      </a:lvl2pPr>
      <a:lvl3pPr marL="914630" algn="l" defTabSz="457315" rtl="0" eaLnBrk="1" latinLnBrk="0" hangingPunct="1">
        <a:defRPr sz="1800" kern="1200">
          <a:solidFill>
            <a:schemeClr val="tx1"/>
          </a:solidFill>
          <a:latin typeface="+mn-lt"/>
          <a:ea typeface="+mn-ea"/>
          <a:cs typeface="+mn-cs"/>
        </a:defRPr>
      </a:lvl3pPr>
      <a:lvl4pPr marL="1371943" algn="l" defTabSz="457315" rtl="0" eaLnBrk="1" latinLnBrk="0" hangingPunct="1">
        <a:defRPr sz="1800" kern="1200">
          <a:solidFill>
            <a:schemeClr val="tx1"/>
          </a:solidFill>
          <a:latin typeface="+mn-lt"/>
          <a:ea typeface="+mn-ea"/>
          <a:cs typeface="+mn-cs"/>
        </a:defRPr>
      </a:lvl4pPr>
      <a:lvl5pPr marL="1829258" algn="l" defTabSz="457315" rtl="0" eaLnBrk="1" latinLnBrk="0" hangingPunct="1">
        <a:defRPr sz="1800" kern="1200">
          <a:solidFill>
            <a:schemeClr val="tx1"/>
          </a:solidFill>
          <a:latin typeface="+mn-lt"/>
          <a:ea typeface="+mn-ea"/>
          <a:cs typeface="+mn-cs"/>
        </a:defRPr>
      </a:lvl5pPr>
      <a:lvl6pPr marL="2286570" algn="l" defTabSz="457315" rtl="0" eaLnBrk="1" latinLnBrk="0" hangingPunct="1">
        <a:defRPr sz="1800" kern="1200">
          <a:solidFill>
            <a:schemeClr val="tx1"/>
          </a:solidFill>
          <a:latin typeface="+mn-lt"/>
          <a:ea typeface="+mn-ea"/>
          <a:cs typeface="+mn-cs"/>
        </a:defRPr>
      </a:lvl6pPr>
      <a:lvl7pPr marL="2743888" algn="l" defTabSz="457315" rtl="0" eaLnBrk="1" latinLnBrk="0" hangingPunct="1">
        <a:defRPr sz="1800" kern="1200">
          <a:solidFill>
            <a:schemeClr val="tx1"/>
          </a:solidFill>
          <a:latin typeface="+mn-lt"/>
          <a:ea typeface="+mn-ea"/>
          <a:cs typeface="+mn-cs"/>
        </a:defRPr>
      </a:lvl7pPr>
      <a:lvl8pPr marL="3201200" algn="l" defTabSz="457315" rtl="0" eaLnBrk="1" latinLnBrk="0" hangingPunct="1">
        <a:defRPr sz="1800" kern="1200">
          <a:solidFill>
            <a:schemeClr val="tx1"/>
          </a:solidFill>
          <a:latin typeface="+mn-lt"/>
          <a:ea typeface="+mn-ea"/>
          <a:cs typeface="+mn-cs"/>
        </a:defRPr>
      </a:lvl8pPr>
      <a:lvl9pPr marL="3658515" algn="l" defTabSz="457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hcpf.colorado.gov/program-list" TargetMode="External"/><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gif"/><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gif"/><Relationship Id="rId5" Type="http://schemas.openxmlformats.org/officeDocument/2006/relationships/image" Target="../media/image30.gif"/><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healthlaw.org/doulamedicaidproject/"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healthlaw.org/doulamedicaidproject/"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s://hcpf.colorado.gov/sites/hcpf/files/HCPF%2C%20FY%202023-24%2C%20R-09%20Advancing%20Birthing%20Equity%20FINAL.pdf" TargetMode="External"/><Relationship Id="rId5" Type="http://schemas.openxmlformats.org/officeDocument/2006/relationships/hyperlink" Target="https://nashp.org/state-medicaid-approaches-to-doula-service-benefits/" TargetMode="External"/><Relationship Id="rId4" Type="http://schemas.openxmlformats.org/officeDocument/2006/relationships/hyperlink" Target="https://leg.colorado.gov/bills/sb23-288"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hyperlink" Target="https://vss.state.co.us/instructions/solicitations"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s://vss.state.co.us/instructions/registr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dicaid.gov/sites/default/files/2023-07/OK-23-0014.pdf" TargetMode="External"/><Relationship Id="rId7" Type="http://schemas.openxmlformats.org/officeDocument/2006/relationships/hyperlink" Target="https://www.medicaid.gov/sites/default/files/2022-06/MD-22-0004.pdf"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hyperlink" Target="https://www.medicaid.gov/sites/default/files/2022-07/MI-22-0005.pdf" TargetMode="External"/><Relationship Id="rId5" Type="http://schemas.openxmlformats.org/officeDocument/2006/relationships/hyperlink" Target="https://www.medicaid.gov/sites/default/files/2022-10/DC-22-0006.pdf" TargetMode="External"/><Relationship Id="rId4" Type="http://schemas.openxmlformats.org/officeDocument/2006/relationships/hyperlink" Target="https://www.medicaid.gov/sites/default/files/2023-01/CA-22-0002.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leg.colorado.gov/sites/default/files/2023a_288_signed.pdf"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https://forms.gle/wwhE9C2ptW3pEaeu6"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hyperlink" Target="https://vss.state.co.us/instructions/registration" TargetMode="External"/><Relationship Id="rId5" Type="http://schemas.openxmlformats.org/officeDocument/2006/relationships/hyperlink" Target="https://vss.state.co.us/instructions/solicitations" TargetMode="External"/><Relationship Id="rId4" Type="http://schemas.openxmlformats.org/officeDocument/2006/relationships/hyperlink" Target="https://docs.google.com/forms/d/18VeMv7v9k40s7A9QpUhjnfr0AjQLk8R0NdHBQGYtGxE/edi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forms.gle/CtzcpqgoJKtXTeDG9"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hyperlink" Target="mailto:Brooke.Greenky@state.co.u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mailto:Brooke.greenky@state.co.us"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hyperlink" Target="mailto:Susanna.Snyder@state.co.us" TargetMode="External"/><Relationship Id="rId4" Type="http://schemas.openxmlformats.org/officeDocument/2006/relationships/hyperlink" Target="mailto:Sarabeth.Upson@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hcpf.colorado.gov/"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
          <p:cNvSpPr txBox="1">
            <a:spLocks noGrp="1"/>
          </p:cNvSpPr>
          <p:nvPr>
            <p:ph type="title"/>
          </p:nvPr>
        </p:nvSpPr>
        <p:spPr>
          <a:xfrm>
            <a:off x="74091" y="2590798"/>
            <a:ext cx="17266172" cy="1762180"/>
          </a:xfrm>
          <a:prstGeom prst="rect">
            <a:avLst/>
          </a:prstGeom>
          <a:noFill/>
          <a:ln>
            <a:noFill/>
          </a:ln>
        </p:spPr>
        <p:txBody>
          <a:bodyPr spcFirstLastPara="1" wrap="square" lIns="0" tIns="0" rIns="0" bIns="0" numCol="1" anchor="ctr" anchorCtr="0">
            <a:normAutofit fontScale="90000"/>
          </a:bodyPr>
          <a:lstStyle/>
          <a:p>
            <a:r>
              <a:rPr lang="en-US" sz="4700"/>
              <a:t>Department of Health Care Policy and Financing (HCPF)</a:t>
            </a:r>
            <a:br>
              <a:rPr lang="en-US" sz="4700"/>
            </a:br>
            <a:br>
              <a:rPr lang="en-US" sz="8900"/>
            </a:br>
            <a:r>
              <a:rPr lang="en-US" sz="7300"/>
              <a:t>DOULA STAKEHOLDER ENGAGEMENT </a:t>
            </a:r>
            <a:br>
              <a:rPr lang="en-US" sz="7300"/>
            </a:br>
            <a:r>
              <a:rPr lang="en-US" sz="7300"/>
              <a:t>KICK-OFF!</a:t>
            </a:r>
            <a:endParaRPr/>
          </a:p>
        </p:txBody>
      </p:sp>
      <p:sp>
        <p:nvSpPr>
          <p:cNvPr id="261" name="Google Shape;261;p1"/>
          <p:cNvSpPr txBox="1">
            <a:spLocks noGrp="1"/>
          </p:cNvSpPr>
          <p:nvPr>
            <p:ph type="body" idx="1"/>
          </p:nvPr>
        </p:nvSpPr>
        <p:spPr>
          <a:xfrm>
            <a:off x="2252969" y="5071761"/>
            <a:ext cx="12834325" cy="3360600"/>
          </a:xfrm>
          <a:prstGeom prst="rect">
            <a:avLst/>
          </a:prstGeom>
          <a:noFill/>
          <a:ln>
            <a:noFill/>
          </a:ln>
        </p:spPr>
        <p:txBody>
          <a:bodyPr spcFirstLastPara="1" wrap="square" lIns="91425" tIns="45700" rIns="91425" bIns="45700" numCol="1" anchor="ctr" anchorCtr="0">
            <a:noAutofit/>
          </a:bodyPr>
          <a:lstStyle/>
          <a:p>
            <a:pPr marL="342988" indent="-342988">
              <a:spcBef>
                <a:spcPts val="0"/>
              </a:spcBef>
            </a:pPr>
            <a:r>
              <a:rPr lang="en-US" sz="4000">
                <a:solidFill>
                  <a:srgbClr val="FFFFFF"/>
                </a:solidFill>
              </a:rPr>
              <a:t>October 18</a:t>
            </a:r>
            <a:r>
              <a:rPr lang="en-US" sz="4000" baseline="30000">
                <a:solidFill>
                  <a:srgbClr val="FFFFFF"/>
                </a:solidFill>
              </a:rPr>
              <a:t>th</a:t>
            </a:r>
            <a:r>
              <a:rPr lang="en-US" sz="4000">
                <a:solidFill>
                  <a:srgbClr val="FFFFFF"/>
                </a:solidFill>
              </a:rPr>
              <a:t>, 2023</a:t>
            </a:r>
          </a:p>
          <a:p>
            <a:pPr marL="342988" indent="-342988">
              <a:spcBef>
                <a:spcPts val="0"/>
              </a:spcBef>
            </a:pPr>
            <a:endParaRPr lang="en-US" sz="2600">
              <a:solidFill>
                <a:srgbClr val="FFFFFF"/>
              </a:solidFill>
            </a:endParaRPr>
          </a:p>
          <a:p>
            <a:pPr marL="342988" indent="-342988">
              <a:spcBef>
                <a:spcPts val="0"/>
              </a:spcBef>
            </a:pPr>
            <a:r>
              <a:rPr lang="en-US" sz="2600">
                <a:solidFill>
                  <a:srgbClr val="FFFFFF"/>
                </a:solidFill>
              </a:rPr>
              <a:t>Brooke Greenky ∙ Susanna Snyder ∙ </a:t>
            </a:r>
            <a:r>
              <a:rPr lang="en-US" sz="2600" err="1">
                <a:solidFill>
                  <a:srgbClr val="FFFFFF"/>
                </a:solidFill>
              </a:rPr>
              <a:t>Sarabeth</a:t>
            </a:r>
            <a:r>
              <a:rPr lang="en-US" sz="2600">
                <a:solidFill>
                  <a:srgbClr val="FFFFFF"/>
                </a:solidFill>
              </a:rPr>
              <a:t> Upson</a:t>
            </a:r>
            <a:endParaRPr sz="2600">
              <a:solidFill>
                <a:srgbClr val="FFFFFF"/>
              </a:solidFill>
            </a:endParaRPr>
          </a:p>
        </p:txBody>
      </p:sp>
      <p:sp>
        <p:nvSpPr>
          <p:cNvPr id="262" name="Google Shape;262;p1"/>
          <p:cNvSpPr txBox="1">
            <a:spLocks noGrp="1"/>
          </p:cNvSpPr>
          <p:nvPr>
            <p:ph type="sldNum" idx="12"/>
          </p:nvPr>
        </p:nvSpPr>
        <p:spPr>
          <a:xfrm>
            <a:off x="14038566" y="9151144"/>
            <a:ext cx="2861169" cy="519112"/>
          </a:xfrm>
          <a:prstGeom prst="rect">
            <a:avLst/>
          </a:prstGeom>
          <a:noFill/>
          <a:ln>
            <a:noFill/>
          </a:ln>
        </p:spPr>
        <p:txBody>
          <a:bodyPr spcFirstLastPara="1" wrap="square" lIns="91425" tIns="45700" rIns="91425" bIns="45700" numCol="1" anchor="ctr" anchorCtr="0">
            <a:noAutofit/>
          </a:bodyPr>
          <a:lstStyle/>
          <a:p>
            <a:fld id="{00000000-1234-1234-1234-123412341234}" type="slidenum">
              <a:rPr lang="en-US"/>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5"/>
          <p:cNvSpPr txBox="1">
            <a:spLocks noGrp="1"/>
          </p:cNvSpPr>
          <p:nvPr>
            <p:ph type="title"/>
          </p:nvPr>
        </p:nvSpPr>
        <p:spPr>
          <a:xfrm>
            <a:off x="1192371" y="622912"/>
            <a:ext cx="14955520" cy="1365334"/>
          </a:xfrm>
          <a:prstGeom prst="rect">
            <a:avLst/>
          </a:prstGeom>
          <a:noFill/>
          <a:ln>
            <a:noFill/>
          </a:ln>
        </p:spPr>
        <p:txBody>
          <a:bodyPr spcFirstLastPara="1" wrap="square" lIns="130027" tIns="64997" rIns="130027" bIns="64997" numCol="1" anchor="ctr" anchorCtr="0">
            <a:noAutofit/>
          </a:bodyPr>
          <a:lstStyle/>
          <a:p>
            <a:pPr>
              <a:buSzPts val="6000"/>
            </a:pPr>
            <a:r>
              <a:rPr lang="en-US" sz="6827"/>
              <a:t>What is Medicaid?</a:t>
            </a:r>
            <a:endParaRPr/>
          </a:p>
        </p:txBody>
      </p:sp>
      <p:sp>
        <p:nvSpPr>
          <p:cNvPr id="321" name="Google Shape;321;p105"/>
          <p:cNvSpPr txBox="1">
            <a:spLocks noGrp="1"/>
          </p:cNvSpPr>
          <p:nvPr>
            <p:ph type="body" idx="1"/>
          </p:nvPr>
        </p:nvSpPr>
        <p:spPr>
          <a:xfrm>
            <a:off x="1192371" y="2445469"/>
            <a:ext cx="14955520" cy="6170027"/>
          </a:xfrm>
          <a:prstGeom prst="rect">
            <a:avLst/>
          </a:prstGeom>
          <a:noFill/>
          <a:ln>
            <a:noFill/>
          </a:ln>
        </p:spPr>
        <p:txBody>
          <a:bodyPr spcFirstLastPara="1" wrap="square" lIns="130027" tIns="64997" rIns="130027" bIns="64997" numCol="1" anchor="t" anchorCtr="0">
            <a:noAutofit/>
          </a:bodyPr>
          <a:lstStyle/>
          <a:p>
            <a:pPr marL="650240" indent="-650240">
              <a:spcBef>
                <a:spcPts val="1423"/>
              </a:spcBef>
              <a:buSzPts val="3600"/>
            </a:pPr>
            <a:r>
              <a:rPr lang="en-US" sz="4250"/>
              <a:t>Medicaid provides health coverage to millions of Americans, including eligible low-income adults, children, pregnant people, elderly adults and people with disabilities. </a:t>
            </a:r>
            <a:endParaRPr lang="en-US"/>
          </a:p>
          <a:p>
            <a:pPr marL="650240" indent="-650240">
              <a:spcBef>
                <a:spcPts val="1423"/>
              </a:spcBef>
              <a:buSzPts val="3600"/>
            </a:pPr>
            <a:endParaRPr lang="en-US" sz="4250"/>
          </a:p>
          <a:p>
            <a:pPr marL="650240" indent="-650240">
              <a:spcBef>
                <a:spcPts val="1423"/>
              </a:spcBef>
              <a:buSzPts val="3600"/>
            </a:pPr>
            <a:r>
              <a:rPr lang="en-US" sz="4250"/>
              <a:t>Medicaid is federal – state partnership</a:t>
            </a:r>
            <a:endParaRPr lang="en-US"/>
          </a:p>
        </p:txBody>
      </p:sp>
      <p:sp>
        <p:nvSpPr>
          <p:cNvPr id="322" name="Google Shape;322;p105"/>
          <p:cNvSpPr txBox="1">
            <a:spLocks noGrp="1"/>
          </p:cNvSpPr>
          <p:nvPr>
            <p:ph type="sldNum" idx="12"/>
          </p:nvPr>
        </p:nvSpPr>
        <p:spPr>
          <a:xfrm>
            <a:off x="13047911" y="9064799"/>
            <a:ext cx="3901440" cy="519253"/>
          </a:xfrm>
          <a:prstGeom prst="rect">
            <a:avLst/>
          </a:prstGeom>
          <a:noFill/>
          <a:ln>
            <a:noFill/>
          </a:ln>
        </p:spPr>
        <p:txBody>
          <a:bodyPr spcFirstLastPara="1" wrap="square" lIns="130027" tIns="64997" rIns="130027" bIns="64997" numCol="1" anchor="ctr" anchorCtr="0">
            <a:noAutofit/>
          </a:bodyPr>
          <a:lstStyle/>
          <a:p>
            <a:pPr>
              <a:buSzPts val="1200"/>
            </a:pPr>
            <a:fld id="{00000000-1234-1234-1234-123412341234}" type="slidenum">
              <a:rPr lang="en-US"/>
              <a:pPr>
                <a:buSzPts val="1200"/>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0"/>
          <p:cNvSpPr txBox="1">
            <a:spLocks noGrp="1"/>
          </p:cNvSpPr>
          <p:nvPr>
            <p:ph type="sldNum" idx="12"/>
          </p:nvPr>
        </p:nvSpPr>
        <p:spPr>
          <a:xfrm>
            <a:off x="11953467" y="9064802"/>
            <a:ext cx="2926080" cy="519289"/>
          </a:xfrm>
          <a:prstGeom prst="rect">
            <a:avLst/>
          </a:prstGeom>
          <a:noFill/>
          <a:ln>
            <a:noFill/>
          </a:ln>
        </p:spPr>
        <p:txBody>
          <a:bodyPr spcFirstLastPara="1" wrap="square" lIns="91425" tIns="45700" rIns="91425" bIns="45700" numCol="1" anchor="ctr" anchorCtr="0">
            <a:noAutofit/>
          </a:bodyPr>
          <a:lstStyle/>
          <a:p>
            <a:fld id="{00000000-1234-1234-1234-123412341234}" type="slidenum">
              <a:rPr lang="en-US"/>
              <a:pPr/>
              <a:t>11</a:t>
            </a:fld>
            <a:endParaRPr/>
          </a:p>
        </p:txBody>
      </p:sp>
      <p:sp>
        <p:nvSpPr>
          <p:cNvPr id="7" name="Google Shape;458;p10">
            <a:extLst>
              <a:ext uri="{FF2B5EF4-FFF2-40B4-BE49-F238E27FC236}">
                <a16:creationId xmlns:a16="http://schemas.microsoft.com/office/drawing/2014/main" id="{DFFC1048-564F-427B-A9D3-EE0DB4E65BBC}"/>
              </a:ext>
            </a:extLst>
          </p:cNvPr>
          <p:cNvSpPr txBox="1"/>
          <p:nvPr/>
        </p:nvSpPr>
        <p:spPr>
          <a:xfrm>
            <a:off x="5660231" y="430605"/>
            <a:ext cx="6019800" cy="1201057"/>
          </a:xfrm>
          <a:prstGeom prst="rect">
            <a:avLst/>
          </a:prstGeom>
          <a:noFill/>
          <a:ln>
            <a:noFill/>
          </a:ln>
        </p:spPr>
        <p:txBody>
          <a:bodyPr spcFirstLastPara="1" wrap="square" lIns="91425" tIns="45700" rIns="91425" bIns="45700" numCol="1" anchor="t" anchorCtr="0">
            <a:noAutofit/>
          </a:bodyPr>
          <a:lstStyle/>
          <a:p>
            <a:pPr marL="342917" indent="-342917" algn="ctr"/>
            <a:r>
              <a:rPr lang="en-US" sz="6000" b="1">
                <a:solidFill>
                  <a:schemeClr val="tx1"/>
                </a:solidFill>
                <a:latin typeface="Trebuchet MS" panose="020B0603020202020204" pitchFamily="34" charset="0"/>
                <a:ea typeface="Calibri"/>
                <a:cs typeface="Calibri"/>
                <a:sym typeface="Calibri"/>
              </a:rPr>
              <a:t>Who We Serve  </a:t>
            </a:r>
            <a:endParaRPr sz="6000" b="1">
              <a:solidFill>
                <a:schemeClr val="tx1"/>
              </a:solidFill>
              <a:latin typeface="Trebuchet MS" panose="020B0603020202020204" pitchFamily="34" charset="0"/>
            </a:endParaRPr>
          </a:p>
        </p:txBody>
      </p:sp>
      <p:sp>
        <p:nvSpPr>
          <p:cNvPr id="8" name="Google Shape;461;p10">
            <a:extLst>
              <a:ext uri="{FF2B5EF4-FFF2-40B4-BE49-F238E27FC236}">
                <a16:creationId xmlns:a16="http://schemas.microsoft.com/office/drawing/2014/main" id="{D1E82896-F4C1-44CD-AA84-62C5357F2670}"/>
              </a:ext>
            </a:extLst>
          </p:cNvPr>
          <p:cNvSpPr/>
          <p:nvPr/>
        </p:nvSpPr>
        <p:spPr>
          <a:xfrm>
            <a:off x="2532808" y="1892968"/>
            <a:ext cx="12274648" cy="7430028"/>
          </a:xfrm>
          <a:prstGeom prst="ellipse">
            <a:avLst/>
          </a:prstGeom>
          <a:solidFill>
            <a:schemeClr val="dk2"/>
          </a:solidFill>
          <a:ln>
            <a:noFill/>
          </a:ln>
        </p:spPr>
        <p:txBody>
          <a:bodyPr spcFirstLastPara="1" wrap="square" lIns="67725" tIns="67725" rIns="67725" bIns="67725" numCol="1" anchor="ctr" anchorCtr="0">
            <a:noAutofit/>
          </a:bodyPr>
          <a:lstStyle/>
          <a:p>
            <a:pPr algn="ctr"/>
            <a:endParaRPr sz="2000">
              <a:solidFill>
                <a:srgbClr val="53C1DD"/>
              </a:solidFill>
              <a:latin typeface="Trebuchet MS"/>
              <a:ea typeface="Trebuchet MS"/>
              <a:cs typeface="Trebuchet MS"/>
              <a:sym typeface="Trebuchet MS"/>
            </a:endParaRPr>
          </a:p>
          <a:p>
            <a:pPr algn="ctr"/>
            <a:r>
              <a:rPr lang="en-US" sz="4800">
                <a:solidFill>
                  <a:schemeClr val="lt1"/>
                </a:solidFill>
                <a:latin typeface="Trebuchet MS" panose="020B0603020202020204" pitchFamily="34" charset="0"/>
                <a:ea typeface="Trebuchet MS"/>
                <a:cs typeface="Trebuchet MS"/>
                <a:sym typeface="Trebuchet MS"/>
              </a:rPr>
              <a:t>February 2023:</a:t>
            </a:r>
            <a:endParaRPr sz="4800">
              <a:latin typeface="Trebuchet MS" panose="020B0603020202020204" pitchFamily="34" charset="0"/>
            </a:endParaRPr>
          </a:p>
          <a:p>
            <a:endParaRPr sz="4800">
              <a:solidFill>
                <a:schemeClr val="lt1"/>
              </a:solidFill>
              <a:latin typeface="Trebuchet MS" panose="020B0603020202020204" pitchFamily="34" charset="0"/>
              <a:ea typeface="Trebuchet MS"/>
              <a:cs typeface="Trebuchet MS"/>
              <a:sym typeface="Trebuchet MS"/>
            </a:endParaRPr>
          </a:p>
          <a:p>
            <a:endParaRPr sz="4800">
              <a:solidFill>
                <a:schemeClr val="lt1"/>
              </a:solidFill>
              <a:latin typeface="Trebuchet MS" panose="020B0603020202020204" pitchFamily="34" charset="0"/>
              <a:ea typeface="Trebuchet MS"/>
              <a:cs typeface="Trebuchet MS"/>
              <a:sym typeface="Trebuchet MS"/>
            </a:endParaRPr>
          </a:p>
          <a:p>
            <a:pPr algn="ctr"/>
            <a:r>
              <a:rPr lang="en-US" sz="4800">
                <a:solidFill>
                  <a:schemeClr val="lt1"/>
                </a:solidFill>
                <a:latin typeface="Trebuchet MS" panose="020B0603020202020204" pitchFamily="34" charset="0"/>
                <a:ea typeface="Trebuchet MS"/>
                <a:cs typeface="Trebuchet MS"/>
                <a:sym typeface="Trebuchet MS"/>
              </a:rPr>
              <a:t>1,702,359 Coloradans received </a:t>
            </a:r>
            <a:endParaRPr sz="4800">
              <a:latin typeface="Trebuchet MS" panose="020B0603020202020204" pitchFamily="34" charset="0"/>
            </a:endParaRPr>
          </a:p>
          <a:p>
            <a:pPr algn="ctr"/>
            <a:r>
              <a:rPr lang="en-US" sz="4800">
                <a:solidFill>
                  <a:schemeClr val="lt1"/>
                </a:solidFill>
                <a:latin typeface="Trebuchet MS" panose="020B0603020202020204" pitchFamily="34" charset="0"/>
                <a:ea typeface="Trebuchet MS"/>
                <a:cs typeface="Trebuchet MS"/>
                <a:sym typeface="Trebuchet MS"/>
              </a:rPr>
              <a:t>Health First Colorado</a:t>
            </a:r>
            <a:endParaRPr sz="4800">
              <a:latin typeface="Trebuchet MS" panose="020B0603020202020204" pitchFamily="34" charset="0"/>
            </a:endParaRPr>
          </a:p>
          <a:p>
            <a:pPr algn="ctr"/>
            <a:endParaRPr sz="4800">
              <a:solidFill>
                <a:schemeClr val="lt1"/>
              </a:solidFill>
              <a:latin typeface="Trebuchet MS" panose="020B0603020202020204" pitchFamily="34" charset="0"/>
              <a:ea typeface="Trebuchet MS"/>
              <a:cs typeface="Trebuchet MS"/>
              <a:sym typeface="Trebuchet MS"/>
            </a:endParaRPr>
          </a:p>
          <a:p>
            <a:pPr algn="ctr"/>
            <a:r>
              <a:rPr lang="en-US" sz="4800">
                <a:solidFill>
                  <a:schemeClr val="lt1"/>
                </a:solidFill>
                <a:latin typeface="Trebuchet MS" panose="020B0603020202020204" pitchFamily="34" charset="0"/>
                <a:ea typeface="Trebuchet MS"/>
                <a:cs typeface="Trebuchet MS"/>
                <a:sym typeface="Trebuchet MS"/>
              </a:rPr>
              <a:t>47,367 enrolled in</a:t>
            </a:r>
            <a:endParaRPr sz="4800">
              <a:latin typeface="Trebuchet MS" panose="020B0603020202020204" pitchFamily="34" charset="0"/>
            </a:endParaRPr>
          </a:p>
          <a:p>
            <a:pPr algn="ctr"/>
            <a:r>
              <a:rPr lang="en-US" sz="4800">
                <a:solidFill>
                  <a:schemeClr val="lt1"/>
                </a:solidFill>
                <a:latin typeface="Trebuchet MS" panose="020B0603020202020204" pitchFamily="34" charset="0"/>
                <a:ea typeface="Trebuchet MS"/>
                <a:cs typeface="Trebuchet MS"/>
                <a:sym typeface="Trebuchet MS"/>
              </a:rPr>
              <a:t>Child Health Plan </a:t>
            </a:r>
            <a:r>
              <a:rPr lang="en-US" sz="4800" i="1">
                <a:solidFill>
                  <a:schemeClr val="lt1"/>
                </a:solidFill>
                <a:latin typeface="Trebuchet MS" panose="020B0603020202020204" pitchFamily="34" charset="0"/>
                <a:ea typeface="Trebuchet MS"/>
                <a:cs typeface="Trebuchet MS"/>
                <a:sym typeface="Trebuchet MS"/>
              </a:rPr>
              <a:t>Plus</a:t>
            </a:r>
            <a:endParaRPr sz="4800">
              <a:latin typeface="Trebuchet MS" panose="020B0603020202020204" pitchFamily="34" charset="0"/>
            </a:endParaRPr>
          </a:p>
          <a:p>
            <a:pPr algn="ctr"/>
            <a:endParaRPr sz="2000">
              <a:solidFill>
                <a:srgbClr val="53C1DD"/>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1148762" y="2568724"/>
            <a:ext cx="4916338" cy="4225138"/>
          </a:xfrm>
          <a:prstGeom prst="rect">
            <a:avLst/>
          </a:prstGeom>
        </p:spPr>
        <p:txBody>
          <a:bodyPr spcFirstLastPara="1" wrap="square" lIns="173369" tIns="86661" rIns="173369" bIns="86661" anchor="ctr" anchorCtr="0">
            <a:noAutofit/>
          </a:bodyPr>
          <a:lstStyle/>
          <a:p>
            <a:r>
              <a:rPr lang="en" sz="6638"/>
              <a:t>Medicaid covers 42% of all Colorado Births</a:t>
            </a:r>
            <a:endParaRPr sz="6638"/>
          </a:p>
        </p:txBody>
      </p:sp>
      <p:sp>
        <p:nvSpPr>
          <p:cNvPr id="141" name="Google Shape;141;p31"/>
          <p:cNvSpPr txBox="1">
            <a:spLocks noGrp="1"/>
          </p:cNvSpPr>
          <p:nvPr>
            <p:ph type="body" idx="1"/>
          </p:nvPr>
        </p:nvSpPr>
        <p:spPr>
          <a:xfrm>
            <a:off x="9211374" y="2568728"/>
            <a:ext cx="6905741" cy="4225138"/>
          </a:xfrm>
          <a:prstGeom prst="rect">
            <a:avLst/>
          </a:prstGeom>
        </p:spPr>
        <p:txBody>
          <a:bodyPr spcFirstLastPara="1" wrap="square" lIns="173369" tIns="86661" rIns="173369" bIns="86661" anchor="t" anchorCtr="0">
            <a:noAutofit/>
          </a:bodyPr>
          <a:lstStyle/>
          <a:p>
            <a:pPr marL="0" indent="0">
              <a:buNone/>
            </a:pPr>
            <a:endParaRPr/>
          </a:p>
        </p:txBody>
      </p:sp>
      <p:pic>
        <p:nvPicPr>
          <p:cNvPr id="142" name="Google Shape;142;p31"/>
          <p:cNvPicPr preferRelativeResize="0"/>
          <p:nvPr/>
        </p:nvPicPr>
        <p:blipFill>
          <a:blip r:embed="rId3">
            <a:alphaModFix/>
          </a:blip>
          <a:stretch>
            <a:fillRect/>
          </a:stretch>
        </p:blipFill>
        <p:spPr>
          <a:xfrm>
            <a:off x="6430416" y="535373"/>
            <a:ext cx="10501547" cy="7827342"/>
          </a:xfrm>
          <a:prstGeom prst="rect">
            <a:avLst/>
          </a:prstGeom>
          <a:noFill/>
          <a:ln>
            <a:noFill/>
          </a:ln>
        </p:spPr>
      </p:pic>
      <p:sp>
        <p:nvSpPr>
          <p:cNvPr id="143" name="Google Shape;143;p31"/>
          <p:cNvSpPr txBox="1"/>
          <p:nvPr/>
        </p:nvSpPr>
        <p:spPr>
          <a:xfrm>
            <a:off x="6719412" y="1159539"/>
            <a:ext cx="5688890" cy="5688890"/>
          </a:xfrm>
          <a:prstGeom prst="rect">
            <a:avLst/>
          </a:prstGeom>
          <a:noFill/>
          <a:ln>
            <a:noFill/>
          </a:ln>
        </p:spPr>
        <p:txBody>
          <a:bodyPr spcFirstLastPara="1" wrap="square" lIns="173369" tIns="173369" rIns="173369" bIns="173369" anchor="ctr" anchorCtr="0">
            <a:noAutofit/>
          </a:bodyPr>
          <a:lstStyle/>
          <a:p>
            <a:pPr defTabSz="1734064"/>
            <a:r>
              <a:rPr lang="en" sz="2655"/>
              <a:t> </a:t>
            </a:r>
            <a:endParaRPr sz="265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06"/>
          <p:cNvSpPr txBox="1">
            <a:spLocks noGrp="1"/>
          </p:cNvSpPr>
          <p:nvPr>
            <p:ph type="body" idx="1"/>
          </p:nvPr>
        </p:nvSpPr>
        <p:spPr>
          <a:xfrm>
            <a:off x="1981974" y="586966"/>
            <a:ext cx="14469670" cy="977404"/>
          </a:xfrm>
          <a:prstGeom prst="rect">
            <a:avLst/>
          </a:prstGeom>
          <a:noFill/>
          <a:ln>
            <a:noFill/>
          </a:ln>
        </p:spPr>
        <p:txBody>
          <a:bodyPr spcFirstLastPara="1" wrap="square" lIns="91413" tIns="45689" rIns="91413" bIns="45689" anchor="ctr" anchorCtr="0">
            <a:noAutofit/>
          </a:bodyPr>
          <a:lstStyle/>
          <a:p>
            <a:pPr marL="342900" indent="-342900" algn="ctr">
              <a:spcBef>
                <a:spcPts val="0"/>
              </a:spcBef>
            </a:pPr>
            <a:r>
              <a:rPr lang="en-US" sz="6827"/>
              <a:t>What is Health First Colorado?</a:t>
            </a:r>
            <a:r>
              <a:rPr lang="en-US" sz="6827" i="1"/>
              <a:t>	</a:t>
            </a:r>
            <a:endParaRPr sz="6827"/>
          </a:p>
        </p:txBody>
      </p:sp>
      <p:sp>
        <p:nvSpPr>
          <p:cNvPr id="328" name="Google Shape;328;p106"/>
          <p:cNvSpPr txBox="1">
            <a:spLocks noGrp="1"/>
          </p:cNvSpPr>
          <p:nvPr>
            <p:ph type="body" idx="3"/>
          </p:nvPr>
        </p:nvSpPr>
        <p:spPr>
          <a:xfrm>
            <a:off x="5392178" y="2234134"/>
            <a:ext cx="11059465" cy="6422133"/>
          </a:xfrm>
          <a:prstGeom prst="rect">
            <a:avLst/>
          </a:prstGeom>
          <a:noFill/>
          <a:ln>
            <a:noFill/>
          </a:ln>
        </p:spPr>
        <p:txBody>
          <a:bodyPr spcFirstLastPara="1" wrap="square" lIns="91413" tIns="45689" rIns="91413" bIns="45689" anchor="t" anchorCtr="0">
            <a:noAutofit/>
          </a:bodyPr>
          <a:lstStyle/>
          <a:p>
            <a:pPr marL="571499" indent="-571499">
              <a:spcBef>
                <a:spcPts val="0"/>
              </a:spcBef>
              <a:buClr>
                <a:schemeClr val="dk1"/>
              </a:buClr>
              <a:buSzPts val="3600"/>
              <a:buFont typeface="Arial"/>
              <a:buChar char="•"/>
            </a:pPr>
            <a:r>
              <a:rPr lang="en-US" sz="4267"/>
              <a:t>Free or low-cost public health care coverage for Coloradans who qualify</a:t>
            </a:r>
            <a:endParaRPr sz="4267"/>
          </a:p>
          <a:p>
            <a:pPr marL="571499" indent="-571499">
              <a:spcBef>
                <a:spcPts val="1801"/>
              </a:spcBef>
              <a:buClr>
                <a:schemeClr val="dk1"/>
              </a:buClr>
              <a:buSzPts val="3600"/>
              <a:buFont typeface="Arial"/>
              <a:buChar char="•"/>
            </a:pPr>
            <a:r>
              <a:rPr lang="en-US" sz="4267"/>
              <a:t>Comprehensive benefits and services</a:t>
            </a:r>
            <a:endParaRPr sz="4267"/>
          </a:p>
          <a:p>
            <a:pPr marL="571499" indent="-571499">
              <a:spcBef>
                <a:spcPts val="1801"/>
              </a:spcBef>
              <a:buClr>
                <a:schemeClr val="dk1"/>
              </a:buClr>
              <a:buSzPts val="3600"/>
              <a:buFont typeface="Arial"/>
              <a:buChar char="•"/>
            </a:pPr>
            <a:r>
              <a:rPr lang="en-US" sz="4267"/>
              <a:t>Care coordination</a:t>
            </a:r>
            <a:endParaRPr sz="4267"/>
          </a:p>
          <a:p>
            <a:pPr marL="571499" indent="-571499">
              <a:spcBef>
                <a:spcPts val="1801"/>
              </a:spcBef>
              <a:buClr>
                <a:schemeClr val="dk1"/>
              </a:buClr>
              <a:buSzPts val="3600"/>
              <a:buFont typeface="Arial"/>
              <a:buChar char="•"/>
            </a:pPr>
            <a:r>
              <a:rPr lang="en-US" sz="4267"/>
              <a:t>More adults and parents who qualify</a:t>
            </a:r>
            <a:endParaRPr sz="4267"/>
          </a:p>
          <a:p>
            <a:pPr marL="571499" indent="-571499">
              <a:spcBef>
                <a:spcPts val="1801"/>
              </a:spcBef>
              <a:buClr>
                <a:schemeClr val="dk1"/>
              </a:buClr>
              <a:buSzPts val="3600"/>
              <a:buFont typeface="Arial"/>
              <a:buChar char="•"/>
            </a:pPr>
            <a:r>
              <a:rPr lang="en-US" sz="4267"/>
              <a:t>Apply at any time</a:t>
            </a:r>
          </a:p>
          <a:p>
            <a:pPr marL="571499" indent="-571499">
              <a:spcBef>
                <a:spcPts val="1801"/>
              </a:spcBef>
              <a:buClr>
                <a:schemeClr val="dk1"/>
              </a:buClr>
              <a:buSzPts val="3600"/>
              <a:buFont typeface="Arial"/>
              <a:buChar char="•"/>
            </a:pPr>
            <a:r>
              <a:rPr lang="en-US" sz="2800" b="1">
                <a:solidFill>
                  <a:srgbClr val="1045FF"/>
                </a:solidFill>
              </a:rPr>
              <a:t>https://www.colorado.gov/pacific/hcpf/colorado-medicaid</a:t>
            </a:r>
          </a:p>
          <a:p>
            <a:pPr marL="571499" indent="-571499">
              <a:spcBef>
                <a:spcPts val="1801"/>
              </a:spcBef>
              <a:buClr>
                <a:schemeClr val="dk1"/>
              </a:buClr>
              <a:buSzPts val="3600"/>
              <a:buFont typeface="Arial"/>
              <a:buChar char="•"/>
            </a:pPr>
            <a:endParaRPr sz="4267"/>
          </a:p>
        </p:txBody>
      </p:sp>
      <p:sp>
        <p:nvSpPr>
          <p:cNvPr id="329" name="Google Shape;329;p106"/>
          <p:cNvSpPr txBox="1">
            <a:spLocks noGrp="1"/>
          </p:cNvSpPr>
          <p:nvPr>
            <p:ph type="sldNum" idx="12"/>
          </p:nvPr>
        </p:nvSpPr>
        <p:spPr>
          <a:xfrm>
            <a:off x="10637579" y="9018388"/>
            <a:ext cx="2145809" cy="519113"/>
          </a:xfrm>
          <a:prstGeom prst="rect">
            <a:avLst/>
          </a:prstGeom>
          <a:noFill/>
          <a:ln>
            <a:noFill/>
          </a:ln>
        </p:spPr>
        <p:txBody>
          <a:bodyPr spcFirstLastPara="1" wrap="square" lIns="91413" tIns="45689" rIns="91413" bIns="45689" numCol="1" anchor="ctr" anchorCtr="0">
            <a:noAutofit/>
          </a:bodyPr>
          <a:lstStyle/>
          <a:p>
            <a:pPr>
              <a:buSzPts val="1300"/>
            </a:pPr>
            <a:fld id="{00000000-1234-1234-1234-123412341234}" type="slidenum">
              <a:rPr lang="en-US"/>
              <a:pPr>
                <a:buSzPts val="1300"/>
              </a:pPr>
              <a:t>13</a:t>
            </a:fld>
            <a:endParaRPr/>
          </a:p>
        </p:txBody>
      </p:sp>
      <p:pic>
        <p:nvPicPr>
          <p:cNvPr id="330" name="Google Shape;330;p106"/>
          <p:cNvPicPr preferRelativeResize="0"/>
          <p:nvPr/>
        </p:nvPicPr>
        <p:blipFill rotWithShape="1">
          <a:blip r:embed="rId3">
            <a:alphaModFix/>
          </a:blip>
          <a:srcRect/>
          <a:stretch/>
        </p:blipFill>
        <p:spPr>
          <a:xfrm>
            <a:off x="1032538" y="5366815"/>
            <a:ext cx="4079031" cy="2387089"/>
          </a:xfrm>
          <a:prstGeom prst="rect">
            <a:avLst/>
          </a:prstGeom>
          <a:noFill/>
          <a:ln>
            <a:noFill/>
          </a:ln>
        </p:spPr>
      </p:pic>
      <p:pic>
        <p:nvPicPr>
          <p:cNvPr id="331" name="Google Shape;331;p106"/>
          <p:cNvPicPr preferRelativeResize="0"/>
          <p:nvPr/>
        </p:nvPicPr>
        <p:blipFill rotWithShape="1">
          <a:blip r:embed="rId4">
            <a:alphaModFix/>
          </a:blip>
          <a:srcRect/>
          <a:stretch/>
        </p:blipFill>
        <p:spPr>
          <a:xfrm>
            <a:off x="1027354" y="2234133"/>
            <a:ext cx="4084215" cy="23842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5" name="Google Shape;525;p16"/>
          <p:cNvSpPr txBox="1">
            <a:spLocks noGrp="1"/>
          </p:cNvSpPr>
          <p:nvPr>
            <p:ph type="sldNum" idx="12"/>
          </p:nvPr>
        </p:nvSpPr>
        <p:spPr>
          <a:xfrm>
            <a:off x="11953467" y="9064802"/>
            <a:ext cx="2926080" cy="519289"/>
          </a:xfrm>
          <a:prstGeom prst="rect">
            <a:avLst/>
          </a:prstGeom>
          <a:noFill/>
          <a:ln>
            <a:noFill/>
          </a:ln>
        </p:spPr>
        <p:txBody>
          <a:bodyPr spcFirstLastPara="1" wrap="square" lIns="91425" tIns="45700" rIns="91425" bIns="45700" numCol="1" anchor="ctr" anchorCtr="0">
            <a:noAutofit/>
          </a:bodyPr>
          <a:lstStyle/>
          <a:p>
            <a:fld id="{00000000-1234-1234-1234-123412341234}" type="slidenum">
              <a:rPr lang="en-US"/>
              <a:pPr/>
              <a:t>14</a:t>
            </a:fld>
            <a:endParaRPr/>
          </a:p>
        </p:txBody>
      </p:sp>
      <p:sp>
        <p:nvSpPr>
          <p:cNvPr id="27" name="Google Shape;587;p25">
            <a:extLst>
              <a:ext uri="{FF2B5EF4-FFF2-40B4-BE49-F238E27FC236}">
                <a16:creationId xmlns:a16="http://schemas.microsoft.com/office/drawing/2014/main" id="{AE564DC1-0124-49EE-BF26-E4F3F7FB017D}"/>
              </a:ext>
            </a:extLst>
          </p:cNvPr>
          <p:cNvSpPr txBox="1">
            <a:spLocks/>
          </p:cNvSpPr>
          <p:nvPr/>
        </p:nvSpPr>
        <p:spPr>
          <a:xfrm>
            <a:off x="3061494" y="396707"/>
            <a:ext cx="11217276" cy="1156322"/>
          </a:xfrm>
          <a:prstGeom prst="rect">
            <a:avLst/>
          </a:prstGeom>
          <a:noFill/>
          <a:ln>
            <a:noFill/>
          </a:ln>
        </p:spPr>
        <p:txBody>
          <a:bodyPr spcFirstLastPara="1" wrap="square" lIns="91425" tIns="45700" rIns="91425" bIns="45700" numCol="1"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Trebuchet MS"/>
              <a:buNone/>
              <a:defRPr sz="60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Health First Colorado Benefits</a:t>
            </a:r>
          </a:p>
        </p:txBody>
      </p:sp>
      <p:sp>
        <p:nvSpPr>
          <p:cNvPr id="28" name="Google Shape;589;p25">
            <a:extLst>
              <a:ext uri="{FF2B5EF4-FFF2-40B4-BE49-F238E27FC236}">
                <a16:creationId xmlns:a16="http://schemas.microsoft.com/office/drawing/2014/main" id="{0129F6E3-C48D-4DEC-8EE5-B56AFDDB6628}"/>
              </a:ext>
            </a:extLst>
          </p:cNvPr>
          <p:cNvSpPr/>
          <p:nvPr/>
        </p:nvSpPr>
        <p:spPr>
          <a:xfrm>
            <a:off x="934996" y="1923991"/>
            <a:ext cx="2776770" cy="2075146"/>
          </a:xfrm>
          <a:prstGeom prst="roundRect">
            <a:avLst>
              <a:gd name="adj" fmla="val 16667"/>
            </a:avLst>
          </a:prstGeom>
          <a:blipFill rotWithShape="1">
            <a:blip r:embed="rId3">
              <a:alphaModFix/>
            </a:blip>
            <a:stretch>
              <a:fillRect l="10761" t="2542" r="10761" b="2542"/>
            </a:stretch>
          </a:blipFill>
          <a:ln>
            <a:noFill/>
          </a:ln>
        </p:spPr>
        <p:txBody>
          <a:bodyPr spcFirstLastPara="1" wrap="square" lIns="91425" tIns="91425" rIns="91425" bIns="91425" numCol="1" anchor="ctr" anchorCtr="0">
            <a:noAutofit/>
          </a:bodyPr>
          <a:lstStyle/>
          <a:p>
            <a:endParaRPr/>
          </a:p>
        </p:txBody>
      </p:sp>
      <p:sp>
        <p:nvSpPr>
          <p:cNvPr id="29" name="Google Shape;590;p25">
            <a:extLst>
              <a:ext uri="{FF2B5EF4-FFF2-40B4-BE49-F238E27FC236}">
                <a16:creationId xmlns:a16="http://schemas.microsoft.com/office/drawing/2014/main" id="{1C3953AC-E03E-42A6-862D-73033D176BD9}"/>
              </a:ext>
            </a:extLst>
          </p:cNvPr>
          <p:cNvSpPr/>
          <p:nvPr/>
        </p:nvSpPr>
        <p:spPr>
          <a:xfrm>
            <a:off x="711910" y="3808195"/>
            <a:ext cx="3636856" cy="1349273"/>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Dental services </a:t>
            </a:r>
            <a:br>
              <a:rPr lang="en-US" sz="2400" b="1">
                <a:solidFill>
                  <a:srgbClr val="001254"/>
                </a:solidFill>
                <a:latin typeface="Trebuchet MS"/>
                <a:ea typeface="Trebuchet MS"/>
                <a:cs typeface="Trebuchet MS"/>
                <a:sym typeface="Trebuchet MS"/>
              </a:rPr>
            </a:br>
            <a:endParaRPr sz="2400" b="1">
              <a:solidFill>
                <a:srgbClr val="001254"/>
              </a:solidFill>
              <a:latin typeface="Trebuchet MS"/>
              <a:ea typeface="Trebuchet MS"/>
              <a:cs typeface="Trebuchet MS"/>
              <a:sym typeface="Trebuchet MS"/>
            </a:endParaRPr>
          </a:p>
        </p:txBody>
      </p:sp>
      <p:sp>
        <p:nvSpPr>
          <p:cNvPr id="30" name="Google Shape;591;p25">
            <a:extLst>
              <a:ext uri="{FF2B5EF4-FFF2-40B4-BE49-F238E27FC236}">
                <a16:creationId xmlns:a16="http://schemas.microsoft.com/office/drawing/2014/main" id="{383EB179-A1ED-487A-BC66-8695AA092EB4}"/>
              </a:ext>
            </a:extLst>
          </p:cNvPr>
          <p:cNvSpPr/>
          <p:nvPr/>
        </p:nvSpPr>
        <p:spPr>
          <a:xfrm>
            <a:off x="4072580" y="2016610"/>
            <a:ext cx="2835827" cy="2075146"/>
          </a:xfrm>
          <a:prstGeom prst="roundRect">
            <a:avLst>
              <a:gd name="adj" fmla="val 16667"/>
            </a:avLst>
          </a:prstGeom>
          <a:blipFill rotWithShape="1">
            <a:blip r:embed="rId4">
              <a:alphaModFix/>
            </a:blip>
            <a:stretch>
              <a:fillRect l="4222" r="4222"/>
            </a:stretch>
          </a:blipFill>
          <a:ln w="12700" cap="flat" cmpd="sng">
            <a:solidFill>
              <a:schemeClr val="lt1"/>
            </a:solidFill>
            <a:prstDash val="solid"/>
            <a:miter lim="800000"/>
            <a:headEnd type="none" w="sm" len="sm"/>
            <a:tailEnd type="none" w="sm" len="sm"/>
          </a:ln>
        </p:spPr>
        <p:txBody>
          <a:bodyPr spcFirstLastPara="1" wrap="square" lIns="91425" tIns="45700" rIns="91425" bIns="45700" numCol="1" anchor="t" anchorCtr="0">
            <a:noAutofit/>
          </a:bodyPr>
          <a:lstStyle/>
          <a:p>
            <a:endParaRPr sz="1800">
              <a:solidFill>
                <a:schemeClr val="lt1"/>
              </a:solidFill>
              <a:latin typeface="Trebuchet MS"/>
              <a:ea typeface="Trebuchet MS"/>
              <a:cs typeface="Trebuchet MS"/>
              <a:sym typeface="Trebuchet MS"/>
            </a:endParaRPr>
          </a:p>
        </p:txBody>
      </p:sp>
      <p:sp>
        <p:nvSpPr>
          <p:cNvPr id="31" name="Google Shape;592;p25">
            <a:extLst>
              <a:ext uri="{FF2B5EF4-FFF2-40B4-BE49-F238E27FC236}">
                <a16:creationId xmlns:a16="http://schemas.microsoft.com/office/drawing/2014/main" id="{33B63487-ACE7-4B70-A812-46387216167D}"/>
              </a:ext>
            </a:extLst>
          </p:cNvPr>
          <p:cNvSpPr/>
          <p:nvPr/>
        </p:nvSpPr>
        <p:spPr>
          <a:xfrm>
            <a:off x="3794163" y="3818175"/>
            <a:ext cx="3636856" cy="824254"/>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Emergency &amp; </a:t>
            </a:r>
            <a:br>
              <a:rPr lang="en-US" sz="2400" b="1">
                <a:solidFill>
                  <a:srgbClr val="001254"/>
                </a:solidFill>
                <a:latin typeface="Trebuchet MS"/>
                <a:ea typeface="Trebuchet MS"/>
                <a:cs typeface="Trebuchet MS"/>
                <a:sym typeface="Trebuchet MS"/>
              </a:rPr>
            </a:br>
            <a:r>
              <a:rPr lang="en-US" sz="2400" b="1">
                <a:solidFill>
                  <a:srgbClr val="001254"/>
                </a:solidFill>
                <a:latin typeface="Trebuchet MS"/>
                <a:ea typeface="Trebuchet MS"/>
                <a:cs typeface="Trebuchet MS"/>
                <a:sym typeface="Trebuchet MS"/>
              </a:rPr>
              <a:t>urgent care</a:t>
            </a:r>
            <a:endParaRPr sz="2400"/>
          </a:p>
        </p:txBody>
      </p:sp>
      <p:sp>
        <p:nvSpPr>
          <p:cNvPr id="32" name="Google Shape;593;p25">
            <a:extLst>
              <a:ext uri="{FF2B5EF4-FFF2-40B4-BE49-F238E27FC236}">
                <a16:creationId xmlns:a16="http://schemas.microsoft.com/office/drawing/2014/main" id="{8DD6B685-55DD-438C-A35B-49631136B0FC}"/>
              </a:ext>
            </a:extLst>
          </p:cNvPr>
          <p:cNvSpPr/>
          <p:nvPr/>
        </p:nvSpPr>
        <p:spPr>
          <a:xfrm>
            <a:off x="7644096" y="1918206"/>
            <a:ext cx="2754937" cy="1973206"/>
          </a:xfrm>
          <a:prstGeom prst="roundRect">
            <a:avLst>
              <a:gd name="adj" fmla="val 16667"/>
            </a:avLst>
          </a:prstGeom>
          <a:blipFill rotWithShape="1">
            <a:blip r:embed="rId5">
              <a:alphaModFix/>
            </a:blip>
            <a:stretch>
              <a:fillRect l="14032" t="2542" r="14032" b="2542"/>
            </a:stretch>
          </a:blipFill>
          <a:ln w="12700" cap="flat" cmpd="sng">
            <a:solidFill>
              <a:schemeClr val="lt1"/>
            </a:solidFill>
            <a:prstDash val="solid"/>
            <a:miter lim="800000"/>
            <a:headEnd type="none" w="sm" len="sm"/>
            <a:tailEnd type="none" w="sm" len="sm"/>
          </a:ln>
        </p:spPr>
        <p:txBody>
          <a:bodyPr spcFirstLastPara="1" wrap="square" lIns="91425" tIns="91425" rIns="91425" bIns="91425" numCol="1" anchor="ctr" anchorCtr="0">
            <a:noAutofit/>
          </a:bodyPr>
          <a:lstStyle/>
          <a:p>
            <a:endParaRPr/>
          </a:p>
        </p:txBody>
      </p:sp>
      <p:sp>
        <p:nvSpPr>
          <p:cNvPr id="33" name="Google Shape;594;p25">
            <a:extLst>
              <a:ext uri="{FF2B5EF4-FFF2-40B4-BE49-F238E27FC236}">
                <a16:creationId xmlns:a16="http://schemas.microsoft.com/office/drawing/2014/main" id="{E200E105-EF0B-4BF9-B99D-2306850208FC}"/>
              </a:ext>
            </a:extLst>
          </p:cNvPr>
          <p:cNvSpPr/>
          <p:nvPr/>
        </p:nvSpPr>
        <p:spPr>
          <a:xfrm>
            <a:off x="7306164" y="3815843"/>
            <a:ext cx="3636858" cy="543321"/>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0" tIns="113775" rIns="0"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Hospitalization</a:t>
            </a:r>
            <a:endParaRPr sz="2400"/>
          </a:p>
        </p:txBody>
      </p:sp>
      <p:sp>
        <p:nvSpPr>
          <p:cNvPr id="34" name="Google Shape;595;p25">
            <a:extLst>
              <a:ext uri="{FF2B5EF4-FFF2-40B4-BE49-F238E27FC236}">
                <a16:creationId xmlns:a16="http://schemas.microsoft.com/office/drawing/2014/main" id="{A21EE8E6-E110-4F35-8005-1497DC1BC833}"/>
              </a:ext>
            </a:extLst>
          </p:cNvPr>
          <p:cNvSpPr/>
          <p:nvPr/>
        </p:nvSpPr>
        <p:spPr>
          <a:xfrm>
            <a:off x="10665616" y="1680075"/>
            <a:ext cx="3166873" cy="2238483"/>
          </a:xfrm>
          <a:prstGeom prst="roundRect">
            <a:avLst>
              <a:gd name="adj" fmla="val 16667"/>
            </a:avLst>
          </a:prstGeom>
          <a:blipFill rotWithShape="1">
            <a:blip r:embed="rId6">
              <a:alphaModFix/>
            </a:blip>
            <a:stretch>
              <a:fillRect l="17302" t="2542" r="17302" b="2542"/>
            </a:stretch>
          </a:blipFill>
          <a:ln w="12700" cap="flat" cmpd="sng">
            <a:solidFill>
              <a:schemeClr val="lt1"/>
            </a:solidFill>
            <a:prstDash val="solid"/>
            <a:miter lim="800000"/>
            <a:headEnd type="none" w="sm" len="sm"/>
            <a:tailEnd type="none" w="sm" len="sm"/>
          </a:ln>
        </p:spPr>
        <p:txBody>
          <a:bodyPr spcFirstLastPara="1" wrap="square" lIns="91425" tIns="45700" rIns="91425" bIns="45700" numCol="1" anchor="t" anchorCtr="0">
            <a:noAutofit/>
          </a:bodyPr>
          <a:lstStyle/>
          <a:p>
            <a:endParaRPr sz="1800">
              <a:solidFill>
                <a:schemeClr val="lt1"/>
              </a:solidFill>
              <a:latin typeface="Trebuchet MS"/>
              <a:ea typeface="Trebuchet MS"/>
              <a:cs typeface="Trebuchet MS"/>
              <a:sym typeface="Trebuchet MS"/>
            </a:endParaRPr>
          </a:p>
        </p:txBody>
      </p:sp>
      <p:sp>
        <p:nvSpPr>
          <p:cNvPr id="35" name="Google Shape;596;p25">
            <a:extLst>
              <a:ext uri="{FF2B5EF4-FFF2-40B4-BE49-F238E27FC236}">
                <a16:creationId xmlns:a16="http://schemas.microsoft.com/office/drawing/2014/main" id="{9827E784-E587-495F-8A97-CC2BE16D9347}"/>
              </a:ext>
            </a:extLst>
          </p:cNvPr>
          <p:cNvSpPr/>
          <p:nvPr/>
        </p:nvSpPr>
        <p:spPr>
          <a:xfrm>
            <a:off x="10558748" y="3812218"/>
            <a:ext cx="3636856" cy="392879"/>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Behavioral health</a:t>
            </a:r>
            <a:endParaRPr sz="2400" b="1">
              <a:solidFill>
                <a:srgbClr val="001254"/>
              </a:solidFill>
              <a:latin typeface="Trebuchet MS"/>
              <a:ea typeface="Trebuchet MS"/>
              <a:cs typeface="Trebuchet MS"/>
              <a:sym typeface="Trebuchet MS"/>
            </a:endParaRPr>
          </a:p>
        </p:txBody>
      </p:sp>
      <p:sp>
        <p:nvSpPr>
          <p:cNvPr id="36" name="Google Shape;597;p25">
            <a:extLst>
              <a:ext uri="{FF2B5EF4-FFF2-40B4-BE49-F238E27FC236}">
                <a16:creationId xmlns:a16="http://schemas.microsoft.com/office/drawing/2014/main" id="{8BD3EE10-DD1D-4955-86C4-E3F9CB1577C0}"/>
              </a:ext>
            </a:extLst>
          </p:cNvPr>
          <p:cNvSpPr/>
          <p:nvPr/>
        </p:nvSpPr>
        <p:spPr>
          <a:xfrm>
            <a:off x="839832" y="5171552"/>
            <a:ext cx="3119831" cy="2221662"/>
          </a:xfrm>
          <a:prstGeom prst="roundRect">
            <a:avLst>
              <a:gd name="adj" fmla="val 16667"/>
            </a:avLst>
          </a:prstGeom>
          <a:blipFill rotWithShape="1">
            <a:blip r:embed="rId7">
              <a:alphaModFix/>
            </a:blip>
            <a:stretch>
              <a:fillRect l="17302" t="2542" r="17302" b="2542"/>
            </a:stretch>
          </a:blipFill>
          <a:ln>
            <a:noFill/>
          </a:ln>
        </p:spPr>
        <p:txBody>
          <a:bodyPr spcFirstLastPara="1" wrap="square" lIns="91425" tIns="91425" rIns="91425" bIns="91425" numCol="1" anchor="ctr" anchorCtr="0">
            <a:noAutofit/>
          </a:bodyPr>
          <a:lstStyle/>
          <a:p>
            <a:endParaRPr/>
          </a:p>
        </p:txBody>
      </p:sp>
      <p:sp>
        <p:nvSpPr>
          <p:cNvPr id="37" name="Google Shape;598;p25">
            <a:extLst>
              <a:ext uri="{FF2B5EF4-FFF2-40B4-BE49-F238E27FC236}">
                <a16:creationId xmlns:a16="http://schemas.microsoft.com/office/drawing/2014/main" id="{976D5A40-DF07-43E3-B7FE-1B1182E14494}"/>
              </a:ext>
            </a:extLst>
          </p:cNvPr>
          <p:cNvSpPr/>
          <p:nvPr/>
        </p:nvSpPr>
        <p:spPr>
          <a:xfrm>
            <a:off x="698387" y="7340481"/>
            <a:ext cx="3636856" cy="1349273"/>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Maternity care</a:t>
            </a:r>
            <a:br>
              <a:rPr lang="en-US" sz="2400" b="1">
                <a:solidFill>
                  <a:srgbClr val="001254"/>
                </a:solidFill>
                <a:latin typeface="Trebuchet MS"/>
                <a:ea typeface="Trebuchet MS"/>
                <a:cs typeface="Trebuchet MS"/>
                <a:sym typeface="Trebuchet MS"/>
              </a:rPr>
            </a:br>
            <a:r>
              <a:rPr lang="en-US" sz="2400" b="1">
                <a:solidFill>
                  <a:srgbClr val="001254"/>
                </a:solidFill>
                <a:latin typeface="Trebuchet MS"/>
                <a:ea typeface="Trebuchet MS"/>
                <a:cs typeface="Trebuchet MS"/>
                <a:sym typeface="Trebuchet MS"/>
              </a:rPr>
              <a:t>(Prenatal, delivery, postpartum)</a:t>
            </a:r>
            <a:endParaRPr sz="2400"/>
          </a:p>
        </p:txBody>
      </p:sp>
      <p:sp>
        <p:nvSpPr>
          <p:cNvPr id="38" name="Google Shape;600;p25">
            <a:extLst>
              <a:ext uri="{FF2B5EF4-FFF2-40B4-BE49-F238E27FC236}">
                <a16:creationId xmlns:a16="http://schemas.microsoft.com/office/drawing/2014/main" id="{F75665E7-FFB3-4211-9B56-A7836973AACD}"/>
              </a:ext>
            </a:extLst>
          </p:cNvPr>
          <p:cNvSpPr/>
          <p:nvPr/>
        </p:nvSpPr>
        <p:spPr>
          <a:xfrm>
            <a:off x="3780570" y="5176968"/>
            <a:ext cx="3237325" cy="2138433"/>
          </a:xfrm>
          <a:prstGeom prst="roundRect">
            <a:avLst>
              <a:gd name="adj" fmla="val 16667"/>
            </a:avLst>
          </a:prstGeom>
          <a:blipFill rotWithShape="1">
            <a:blip r:embed="rId8">
              <a:alphaModFix/>
            </a:blip>
            <a:stretch>
              <a:fillRect l="19209" t="2988" r="14299" b="-63"/>
            </a:stretch>
          </a:blipFill>
          <a:ln w="12700" cap="flat" cmpd="sng">
            <a:solidFill>
              <a:schemeClr val="lt1"/>
            </a:solidFill>
            <a:prstDash val="solid"/>
            <a:miter lim="800000"/>
            <a:headEnd type="none" w="sm" len="sm"/>
            <a:tailEnd type="none" w="sm" len="sm"/>
          </a:ln>
        </p:spPr>
        <p:txBody>
          <a:bodyPr spcFirstLastPara="1" wrap="square" lIns="91425" tIns="91425" rIns="91425" bIns="91425" numCol="1" anchor="ctr" anchorCtr="0">
            <a:noAutofit/>
          </a:bodyPr>
          <a:lstStyle/>
          <a:p>
            <a:endParaRPr/>
          </a:p>
        </p:txBody>
      </p:sp>
      <p:sp>
        <p:nvSpPr>
          <p:cNvPr id="39" name="Google Shape;601;p25">
            <a:extLst>
              <a:ext uri="{FF2B5EF4-FFF2-40B4-BE49-F238E27FC236}">
                <a16:creationId xmlns:a16="http://schemas.microsoft.com/office/drawing/2014/main" id="{E41F7A84-989B-469D-B4DC-A25C60915722}"/>
              </a:ext>
            </a:extLst>
          </p:cNvPr>
          <p:cNvSpPr/>
          <p:nvPr/>
        </p:nvSpPr>
        <p:spPr>
          <a:xfrm>
            <a:off x="3622260" y="7366098"/>
            <a:ext cx="3636856" cy="451944"/>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Immunizations</a:t>
            </a:r>
            <a:endParaRPr sz="2400"/>
          </a:p>
        </p:txBody>
      </p:sp>
      <p:sp>
        <p:nvSpPr>
          <p:cNvPr id="40" name="Google Shape;602;p25">
            <a:extLst>
              <a:ext uri="{FF2B5EF4-FFF2-40B4-BE49-F238E27FC236}">
                <a16:creationId xmlns:a16="http://schemas.microsoft.com/office/drawing/2014/main" id="{8A7A908A-17FB-411A-AFB0-BCE60CE86A3F}"/>
              </a:ext>
            </a:extLst>
          </p:cNvPr>
          <p:cNvSpPr/>
          <p:nvPr/>
        </p:nvSpPr>
        <p:spPr>
          <a:xfrm>
            <a:off x="7186802" y="5379816"/>
            <a:ext cx="2742953" cy="1995584"/>
          </a:xfrm>
          <a:prstGeom prst="roundRect">
            <a:avLst>
              <a:gd name="adj" fmla="val 16667"/>
            </a:avLst>
          </a:prstGeom>
          <a:blipFill rotWithShape="1">
            <a:blip r:embed="rId9">
              <a:alphaModFix/>
            </a:blip>
            <a:stretch>
              <a:fillRect l="30381" t="2542" r="30381" b="2542"/>
            </a:stretch>
          </a:blipFill>
          <a:ln w="12700" cap="flat" cmpd="sng">
            <a:solidFill>
              <a:schemeClr val="lt1"/>
            </a:solidFill>
            <a:prstDash val="solid"/>
            <a:miter lim="800000"/>
            <a:headEnd type="none" w="sm" len="sm"/>
            <a:tailEnd type="none" w="sm" len="sm"/>
          </a:ln>
        </p:spPr>
        <p:txBody>
          <a:bodyPr spcFirstLastPara="1" wrap="square" lIns="91425" tIns="91425" rIns="91425" bIns="91425" numCol="1" anchor="ctr" anchorCtr="0">
            <a:noAutofit/>
          </a:bodyPr>
          <a:lstStyle/>
          <a:p>
            <a:endParaRPr/>
          </a:p>
        </p:txBody>
      </p:sp>
      <p:sp>
        <p:nvSpPr>
          <p:cNvPr id="41" name="Google Shape;603;p25">
            <a:extLst>
              <a:ext uri="{FF2B5EF4-FFF2-40B4-BE49-F238E27FC236}">
                <a16:creationId xmlns:a16="http://schemas.microsoft.com/office/drawing/2014/main" id="{3E1A6218-BAD1-46DF-8A39-2925849342BE}"/>
              </a:ext>
            </a:extLst>
          </p:cNvPr>
          <p:cNvSpPr/>
          <p:nvPr/>
        </p:nvSpPr>
        <p:spPr>
          <a:xfrm>
            <a:off x="7032534" y="7361125"/>
            <a:ext cx="3636856" cy="538864"/>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Primary care</a:t>
            </a:r>
            <a:endParaRPr sz="2400"/>
          </a:p>
        </p:txBody>
      </p:sp>
      <p:sp>
        <p:nvSpPr>
          <p:cNvPr id="42" name="Google Shape;604;p25">
            <a:extLst>
              <a:ext uri="{FF2B5EF4-FFF2-40B4-BE49-F238E27FC236}">
                <a16:creationId xmlns:a16="http://schemas.microsoft.com/office/drawing/2014/main" id="{502A8687-0E61-4298-A188-2BEAE1B3DB71}"/>
              </a:ext>
            </a:extLst>
          </p:cNvPr>
          <p:cNvSpPr/>
          <p:nvPr/>
        </p:nvSpPr>
        <p:spPr>
          <a:xfrm>
            <a:off x="13404841" y="1694691"/>
            <a:ext cx="3274335" cy="2338810"/>
          </a:xfrm>
          <a:prstGeom prst="roundRect">
            <a:avLst>
              <a:gd name="adj" fmla="val 16667"/>
            </a:avLst>
          </a:prstGeom>
          <a:blipFill rotWithShape="1">
            <a:blip r:embed="rId10">
              <a:alphaModFix/>
            </a:blip>
            <a:stretch>
              <a:fillRect l="14032" t="-2202" r="14032" b="-2201"/>
            </a:stretch>
          </a:blipFill>
          <a:ln w="12700" cap="flat" cmpd="sng">
            <a:solidFill>
              <a:schemeClr val="lt1"/>
            </a:solidFill>
            <a:prstDash val="solid"/>
            <a:miter lim="800000"/>
            <a:headEnd type="none" w="sm" len="sm"/>
            <a:tailEnd type="none" w="sm" len="sm"/>
          </a:ln>
        </p:spPr>
        <p:txBody>
          <a:bodyPr spcFirstLastPara="1" wrap="square" lIns="91425" tIns="91425" rIns="91425" bIns="91425" numCol="1" anchor="ctr" anchorCtr="0">
            <a:noAutofit/>
          </a:bodyPr>
          <a:lstStyle/>
          <a:p>
            <a:endParaRPr/>
          </a:p>
        </p:txBody>
      </p:sp>
      <p:sp>
        <p:nvSpPr>
          <p:cNvPr id="43" name="Google Shape;605;p25">
            <a:extLst>
              <a:ext uri="{FF2B5EF4-FFF2-40B4-BE49-F238E27FC236}">
                <a16:creationId xmlns:a16="http://schemas.microsoft.com/office/drawing/2014/main" id="{37CECFEE-47F4-43C0-A568-0B8C310136C2}"/>
              </a:ext>
            </a:extLst>
          </p:cNvPr>
          <p:cNvSpPr/>
          <p:nvPr/>
        </p:nvSpPr>
        <p:spPr>
          <a:xfrm>
            <a:off x="13194137" y="3813212"/>
            <a:ext cx="3636856" cy="821816"/>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Prescription</a:t>
            </a:r>
            <a:br>
              <a:rPr lang="en-US" sz="2400" b="1">
                <a:solidFill>
                  <a:srgbClr val="001254"/>
                </a:solidFill>
                <a:latin typeface="Trebuchet MS"/>
                <a:ea typeface="Trebuchet MS"/>
                <a:cs typeface="Trebuchet MS"/>
                <a:sym typeface="Trebuchet MS"/>
              </a:rPr>
            </a:br>
            <a:r>
              <a:rPr lang="en-US" sz="2400" b="1">
                <a:solidFill>
                  <a:srgbClr val="001254"/>
                </a:solidFill>
                <a:latin typeface="Trebuchet MS"/>
                <a:ea typeface="Trebuchet MS"/>
                <a:cs typeface="Trebuchet MS"/>
                <a:sym typeface="Trebuchet MS"/>
              </a:rPr>
              <a:t>drugs</a:t>
            </a:r>
            <a:endParaRPr sz="2400"/>
          </a:p>
        </p:txBody>
      </p:sp>
      <p:sp>
        <p:nvSpPr>
          <p:cNvPr id="44" name="Google Shape;606;p25">
            <a:extLst>
              <a:ext uri="{FF2B5EF4-FFF2-40B4-BE49-F238E27FC236}">
                <a16:creationId xmlns:a16="http://schemas.microsoft.com/office/drawing/2014/main" id="{D2C6109F-1357-42A3-AABD-4A69ECE7FD46}"/>
              </a:ext>
            </a:extLst>
          </p:cNvPr>
          <p:cNvSpPr/>
          <p:nvPr/>
        </p:nvSpPr>
        <p:spPr>
          <a:xfrm>
            <a:off x="10452962" y="5544829"/>
            <a:ext cx="2651238" cy="1826702"/>
          </a:xfrm>
          <a:prstGeom prst="roundRect">
            <a:avLst>
              <a:gd name="adj" fmla="val 16667"/>
            </a:avLst>
          </a:prstGeom>
          <a:blipFill rotWithShape="1">
            <a:blip r:embed="rId11">
              <a:alphaModFix/>
            </a:blip>
            <a:stretch>
              <a:fillRect l="14032" t="2542" r="14032" b="2542"/>
            </a:stretch>
          </a:blipFill>
          <a:ln w="12700" cap="flat" cmpd="sng">
            <a:solidFill>
              <a:schemeClr val="lt1"/>
            </a:solidFill>
            <a:prstDash val="solid"/>
            <a:miter lim="800000"/>
            <a:headEnd type="none" w="sm" len="sm"/>
            <a:tailEnd type="none" w="sm" len="sm"/>
          </a:ln>
        </p:spPr>
        <p:txBody>
          <a:bodyPr spcFirstLastPara="1" wrap="square" lIns="91425" tIns="91425" rIns="91425" bIns="91425" numCol="1" anchor="ctr" anchorCtr="0">
            <a:noAutofit/>
          </a:bodyPr>
          <a:lstStyle/>
          <a:p>
            <a:endParaRPr/>
          </a:p>
        </p:txBody>
      </p:sp>
      <p:sp>
        <p:nvSpPr>
          <p:cNvPr id="45" name="Google Shape;607;p25">
            <a:extLst>
              <a:ext uri="{FF2B5EF4-FFF2-40B4-BE49-F238E27FC236}">
                <a16:creationId xmlns:a16="http://schemas.microsoft.com/office/drawing/2014/main" id="{1422321B-F792-40DB-B0A7-98DCD3BBC419}"/>
              </a:ext>
            </a:extLst>
          </p:cNvPr>
          <p:cNvSpPr/>
          <p:nvPr/>
        </p:nvSpPr>
        <p:spPr>
          <a:xfrm>
            <a:off x="10449719" y="7384486"/>
            <a:ext cx="3636856" cy="1349273"/>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Laboratory Services</a:t>
            </a:r>
            <a:endParaRPr sz="2400"/>
          </a:p>
        </p:txBody>
      </p:sp>
      <p:sp>
        <p:nvSpPr>
          <p:cNvPr id="46" name="Google Shape;608;p25">
            <a:extLst>
              <a:ext uri="{FF2B5EF4-FFF2-40B4-BE49-F238E27FC236}">
                <a16:creationId xmlns:a16="http://schemas.microsoft.com/office/drawing/2014/main" id="{1EAC9494-22F5-4F9C-BE95-7E1A2D74390B}"/>
              </a:ext>
            </a:extLst>
          </p:cNvPr>
          <p:cNvSpPr/>
          <p:nvPr/>
        </p:nvSpPr>
        <p:spPr>
          <a:xfrm>
            <a:off x="13933689" y="5629859"/>
            <a:ext cx="2651238" cy="1826702"/>
          </a:xfrm>
          <a:prstGeom prst="roundRect">
            <a:avLst>
              <a:gd name="adj" fmla="val 16667"/>
            </a:avLst>
          </a:prstGeom>
          <a:blipFill rotWithShape="1">
            <a:blip r:embed="rId12">
              <a:alphaModFix/>
            </a:blip>
            <a:stretch>
              <a:fillRect l="17302" t="7288" r="17302" b="7288"/>
            </a:stretch>
          </a:blipFill>
          <a:ln w="12700" cap="flat" cmpd="sng">
            <a:solidFill>
              <a:schemeClr val="lt1"/>
            </a:solidFill>
            <a:prstDash val="solid"/>
            <a:miter lim="800000"/>
            <a:headEnd type="none" w="sm" len="sm"/>
            <a:tailEnd type="none" w="sm" len="sm"/>
          </a:ln>
        </p:spPr>
        <p:txBody>
          <a:bodyPr spcFirstLastPara="1" wrap="square" lIns="91425" tIns="91425" rIns="91425" bIns="91425" numCol="1" anchor="ctr" anchorCtr="0">
            <a:noAutofit/>
          </a:bodyPr>
          <a:lstStyle/>
          <a:p>
            <a:endParaRPr/>
          </a:p>
        </p:txBody>
      </p:sp>
      <p:sp>
        <p:nvSpPr>
          <p:cNvPr id="47" name="Google Shape;609;p25">
            <a:extLst>
              <a:ext uri="{FF2B5EF4-FFF2-40B4-BE49-F238E27FC236}">
                <a16:creationId xmlns:a16="http://schemas.microsoft.com/office/drawing/2014/main" id="{BD076660-B180-4699-8170-AB41C967FE00}"/>
              </a:ext>
            </a:extLst>
          </p:cNvPr>
          <p:cNvSpPr/>
          <p:nvPr/>
        </p:nvSpPr>
        <p:spPr>
          <a:xfrm>
            <a:off x="13500555" y="7363176"/>
            <a:ext cx="3636856" cy="823894"/>
          </a:xfrm>
          <a:custGeom>
            <a:avLst/>
            <a:gdLst/>
            <a:ahLst/>
            <a:cxnLst/>
            <a:rect l="l" t="t" r="r" b="b"/>
            <a:pathLst>
              <a:path w="2727934" h="1012063" extrusionOk="0">
                <a:moveTo>
                  <a:pt x="0" y="0"/>
                </a:moveTo>
                <a:lnTo>
                  <a:pt x="2727934" y="0"/>
                </a:lnTo>
                <a:lnTo>
                  <a:pt x="2727934" y="1012063"/>
                </a:lnTo>
                <a:lnTo>
                  <a:pt x="0" y="1012063"/>
                </a:lnTo>
                <a:lnTo>
                  <a:pt x="0" y="0"/>
                </a:lnTo>
                <a:close/>
              </a:path>
            </a:pathLst>
          </a:custGeom>
          <a:noFill/>
          <a:ln>
            <a:noFill/>
          </a:ln>
        </p:spPr>
        <p:txBody>
          <a:bodyPr spcFirstLastPara="1" wrap="square" lIns="113775" tIns="113775" rIns="113775" bIns="0" numCol="1" anchor="t" anchorCtr="0">
            <a:noAutofit/>
          </a:bodyPr>
          <a:lstStyle/>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Rehabilitative </a:t>
            </a:r>
          </a:p>
          <a:p>
            <a:pPr algn="ctr">
              <a:lnSpc>
                <a:spcPct val="90000"/>
              </a:lnSpc>
              <a:buClr>
                <a:srgbClr val="001254"/>
              </a:buClr>
              <a:buSzPts val="1800"/>
            </a:pPr>
            <a:r>
              <a:rPr lang="en-US" sz="2400" b="1">
                <a:solidFill>
                  <a:srgbClr val="001254"/>
                </a:solidFill>
                <a:latin typeface="Trebuchet MS"/>
                <a:ea typeface="Trebuchet MS"/>
                <a:cs typeface="Trebuchet MS"/>
                <a:sym typeface="Trebuchet MS"/>
              </a:rPr>
              <a:t>Services</a:t>
            </a:r>
            <a:endParaRPr sz="2400"/>
          </a:p>
        </p:txBody>
      </p:sp>
      <p:sp>
        <p:nvSpPr>
          <p:cNvPr id="25" name="TextBox 24">
            <a:extLst>
              <a:ext uri="{FF2B5EF4-FFF2-40B4-BE49-F238E27FC236}">
                <a16:creationId xmlns:a16="http://schemas.microsoft.com/office/drawing/2014/main" id="{E1172299-BA74-44C2-B23D-39D461EEF24F}"/>
              </a:ext>
            </a:extLst>
          </p:cNvPr>
          <p:cNvSpPr txBox="1"/>
          <p:nvPr/>
        </p:nvSpPr>
        <p:spPr>
          <a:xfrm>
            <a:off x="11112089" y="8538756"/>
            <a:ext cx="10353160" cy="830997"/>
          </a:xfrm>
          <a:prstGeom prst="rect">
            <a:avLst/>
          </a:prstGeom>
          <a:noFill/>
        </p:spPr>
        <p:txBody>
          <a:bodyPr wrap="square">
            <a:spAutoFit/>
          </a:bodyPr>
          <a:lstStyle/>
          <a:p>
            <a:r>
              <a:rPr lang="en-US" sz="2400">
                <a:latin typeface="Trebuchet MS" panose="020B0603020202020204" pitchFamily="34" charset="0"/>
                <a:hlinkClick r:id="rId13"/>
              </a:rPr>
              <a:t>https://hcpf.colorado.gov/program-list</a:t>
            </a:r>
            <a:endParaRPr lang="en-US" sz="2400">
              <a:latin typeface="Trebuchet MS" panose="020B0603020202020204" pitchFamily="34" charset="0"/>
            </a:endParaRPr>
          </a:p>
          <a:p>
            <a:endParaRPr lang="en-US" sz="2400">
              <a:latin typeface="Trebuchet MS" panose="020B0603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131060" y="3010861"/>
            <a:ext cx="17078044" cy="1885298"/>
          </a:xfrm>
          <a:prstGeom prst="rect">
            <a:avLst/>
          </a:prstGeom>
        </p:spPr>
        <p:txBody>
          <a:bodyPr spcFirstLastPara="1" wrap="square" lIns="173369" tIns="86661" rIns="173369" bIns="86661" anchor="ctr" anchorCtr="0">
            <a:noAutofit/>
          </a:bodyPr>
          <a:lstStyle/>
          <a:p>
            <a:r>
              <a:rPr lang="en" sz="8723"/>
              <a:t>Maternal Health Data</a:t>
            </a:r>
            <a:endParaRPr sz="8723"/>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499C-1ED4-D961-223D-83793858665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C9B351E-EBE8-9C17-086F-CE5C7C3F70EC}"/>
              </a:ext>
            </a:extLst>
          </p:cNvPr>
          <p:cNvPicPr>
            <a:picLocks noChangeAspect="1"/>
          </p:cNvPicPr>
          <p:nvPr/>
        </p:nvPicPr>
        <p:blipFill>
          <a:blip r:embed="rId2"/>
          <a:stretch>
            <a:fillRect/>
          </a:stretch>
        </p:blipFill>
        <p:spPr>
          <a:xfrm>
            <a:off x="4478298" y="354724"/>
            <a:ext cx="9815553" cy="8085968"/>
          </a:xfrm>
          <a:prstGeom prst="rect">
            <a:avLst/>
          </a:prstGeom>
        </p:spPr>
      </p:pic>
    </p:spTree>
    <p:extLst>
      <p:ext uri="{BB962C8B-B14F-4D97-AF65-F5344CB8AC3E}">
        <p14:creationId xmlns:p14="http://schemas.microsoft.com/office/powerpoint/2010/main" val="148376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1192371" y="622914"/>
            <a:ext cx="14955520" cy="1365176"/>
          </a:xfrm>
          <a:prstGeom prst="rect">
            <a:avLst/>
          </a:prstGeom>
          <a:noFill/>
          <a:ln>
            <a:noFill/>
          </a:ln>
        </p:spPr>
        <p:txBody>
          <a:bodyPr spcFirstLastPara="1" wrap="square" lIns="173369" tIns="86661" rIns="173369" bIns="86661" anchor="ctr" anchorCtr="0">
            <a:noAutofit/>
          </a:bodyPr>
          <a:lstStyle/>
          <a:p>
            <a:pPr>
              <a:buClr>
                <a:srgbClr val="FEFEFE"/>
              </a:buClr>
              <a:buSzPts val="4400"/>
            </a:pPr>
            <a:r>
              <a:rPr lang="en" sz="6638"/>
              <a:t>Prenatal Care in First Trimester, Race/Ethnicity</a:t>
            </a:r>
            <a:endParaRPr sz="6638"/>
          </a:p>
        </p:txBody>
      </p:sp>
      <p:sp>
        <p:nvSpPr>
          <p:cNvPr id="187" name="Google Shape;187;p36"/>
          <p:cNvSpPr txBox="1">
            <a:spLocks noGrp="1"/>
          </p:cNvSpPr>
          <p:nvPr>
            <p:ph type="sldNum" idx="12"/>
          </p:nvPr>
        </p:nvSpPr>
        <p:spPr>
          <a:xfrm>
            <a:off x="13047912" y="9060630"/>
            <a:ext cx="3901440" cy="519289"/>
          </a:xfrm>
          <a:prstGeom prst="rect">
            <a:avLst/>
          </a:prstGeom>
          <a:noFill/>
          <a:ln>
            <a:noFill/>
          </a:ln>
        </p:spPr>
        <p:txBody>
          <a:bodyPr spcFirstLastPara="1" wrap="square" lIns="173369" tIns="86661" rIns="173369" bIns="86661" anchor="ctr" anchorCtr="0">
            <a:noAutofit/>
          </a:bodyPr>
          <a:lstStyle/>
          <a:p>
            <a:pPr defTabSz="1734064"/>
            <a:fld id="{00000000-1234-1234-1234-123412341234}" type="slidenum">
              <a:rPr lang="en">
                <a:solidFill>
                  <a:srgbClr val="000000"/>
                </a:solidFill>
              </a:rPr>
              <a:pPr defTabSz="1734064"/>
              <a:t>17</a:t>
            </a:fld>
            <a:endParaRPr>
              <a:solidFill>
                <a:srgbClr val="000000"/>
              </a:solidFill>
            </a:endParaRPr>
          </a:p>
        </p:txBody>
      </p:sp>
      <p:sp>
        <p:nvSpPr>
          <p:cNvPr id="188" name="Google Shape;188;p36"/>
          <p:cNvSpPr txBox="1">
            <a:spLocks noGrp="1"/>
          </p:cNvSpPr>
          <p:nvPr>
            <p:ph type="body" idx="1"/>
          </p:nvPr>
        </p:nvSpPr>
        <p:spPr>
          <a:xfrm>
            <a:off x="657048" y="7847950"/>
            <a:ext cx="16026169" cy="519289"/>
          </a:xfrm>
          <a:prstGeom prst="rect">
            <a:avLst/>
          </a:prstGeom>
          <a:noFill/>
          <a:ln>
            <a:noFill/>
          </a:ln>
        </p:spPr>
        <p:txBody>
          <a:bodyPr spcFirstLastPara="1" wrap="square" lIns="173369" tIns="86661" rIns="173369" bIns="86661" anchor="t" anchorCtr="0">
            <a:noAutofit/>
          </a:bodyPr>
          <a:lstStyle/>
          <a:p>
            <a:pPr marL="0" indent="0">
              <a:spcBef>
                <a:spcPts val="0"/>
              </a:spcBef>
              <a:buSzPts val="1800"/>
              <a:buNone/>
            </a:pPr>
            <a:r>
              <a:rPr lang="en" sz="2844"/>
              <a:t>Takeaway: Over 70% have first trimester prenatal care in most groups, but among AI/AN, Black,  and especially NHOPI, the rate of visits is lower.</a:t>
            </a:r>
            <a:endParaRPr sz="4551"/>
          </a:p>
        </p:txBody>
      </p:sp>
      <p:pic>
        <p:nvPicPr>
          <p:cNvPr id="189" name="Google Shape;189;p36"/>
          <p:cNvPicPr preferRelativeResize="0"/>
          <p:nvPr/>
        </p:nvPicPr>
        <p:blipFill rotWithShape="1">
          <a:blip r:embed="rId3">
            <a:alphaModFix/>
          </a:blip>
          <a:srcRect t="8046" b="7692"/>
          <a:stretch/>
        </p:blipFill>
        <p:spPr>
          <a:xfrm>
            <a:off x="2288171" y="2177754"/>
            <a:ext cx="12763923" cy="56702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title"/>
          </p:nvPr>
        </p:nvSpPr>
        <p:spPr>
          <a:xfrm>
            <a:off x="1192371" y="419872"/>
            <a:ext cx="14955520" cy="1365334"/>
          </a:xfrm>
          <a:prstGeom prst="rect">
            <a:avLst/>
          </a:prstGeom>
          <a:noFill/>
          <a:ln>
            <a:noFill/>
          </a:ln>
        </p:spPr>
        <p:txBody>
          <a:bodyPr spcFirstLastPara="1" wrap="square" lIns="173369" tIns="86661" rIns="173369" bIns="86661" anchor="ctr" anchorCtr="0">
            <a:noAutofit/>
          </a:bodyPr>
          <a:lstStyle/>
          <a:p>
            <a:pPr>
              <a:buClr>
                <a:srgbClr val="FEFEFE"/>
              </a:buClr>
              <a:buSzPts val="4800"/>
            </a:pPr>
            <a:r>
              <a:rPr lang="en" sz="6638"/>
              <a:t>Vaginal or C-section Births: Race/Ethnicity</a:t>
            </a:r>
            <a:endParaRPr sz="6068"/>
          </a:p>
        </p:txBody>
      </p:sp>
      <p:sp>
        <p:nvSpPr>
          <p:cNvPr id="202" name="Google Shape;202;p38"/>
          <p:cNvSpPr txBox="1">
            <a:spLocks noGrp="1"/>
          </p:cNvSpPr>
          <p:nvPr>
            <p:ph type="sldNum" idx="12"/>
          </p:nvPr>
        </p:nvSpPr>
        <p:spPr>
          <a:xfrm>
            <a:off x="13047912" y="9060630"/>
            <a:ext cx="3901440" cy="519289"/>
          </a:xfrm>
          <a:prstGeom prst="rect">
            <a:avLst/>
          </a:prstGeom>
          <a:noFill/>
          <a:ln>
            <a:noFill/>
          </a:ln>
        </p:spPr>
        <p:txBody>
          <a:bodyPr spcFirstLastPara="1" wrap="square" lIns="173369" tIns="86661" rIns="173369" bIns="86661" anchor="ctr" anchorCtr="0">
            <a:noAutofit/>
          </a:bodyPr>
          <a:lstStyle/>
          <a:p>
            <a:pPr defTabSz="1734064"/>
            <a:fld id="{00000000-1234-1234-1234-123412341234}" type="slidenum">
              <a:rPr lang="en">
                <a:solidFill>
                  <a:srgbClr val="000000"/>
                </a:solidFill>
              </a:rPr>
              <a:pPr defTabSz="1734064"/>
              <a:t>18</a:t>
            </a:fld>
            <a:endParaRPr>
              <a:solidFill>
                <a:srgbClr val="000000"/>
              </a:solidFill>
            </a:endParaRPr>
          </a:p>
        </p:txBody>
      </p:sp>
      <p:sp>
        <p:nvSpPr>
          <p:cNvPr id="203" name="Google Shape;203;p38"/>
          <p:cNvSpPr txBox="1">
            <a:spLocks noGrp="1"/>
          </p:cNvSpPr>
          <p:nvPr>
            <p:ph type="body" idx="1"/>
          </p:nvPr>
        </p:nvSpPr>
        <p:spPr>
          <a:xfrm>
            <a:off x="1192371" y="7855434"/>
            <a:ext cx="15245011" cy="519289"/>
          </a:xfrm>
          <a:prstGeom prst="rect">
            <a:avLst/>
          </a:prstGeom>
          <a:noFill/>
          <a:ln>
            <a:noFill/>
          </a:ln>
        </p:spPr>
        <p:txBody>
          <a:bodyPr spcFirstLastPara="1" wrap="square" lIns="173369" tIns="86661" rIns="173369" bIns="86661" anchor="t" anchorCtr="0">
            <a:noAutofit/>
          </a:bodyPr>
          <a:lstStyle/>
          <a:p>
            <a:pPr marL="0" indent="0">
              <a:spcBef>
                <a:spcPts val="0"/>
              </a:spcBef>
              <a:buSzPts val="1800"/>
              <a:buNone/>
            </a:pPr>
            <a:r>
              <a:rPr lang="en" sz="3224"/>
              <a:t>Takeaway: Black/African American and AI/AN birthing parents have higher rates of C-section births; 7 percentage points higher than Hispanic parents.</a:t>
            </a:r>
            <a:endParaRPr sz="4931"/>
          </a:p>
        </p:txBody>
      </p:sp>
      <p:pic>
        <p:nvPicPr>
          <p:cNvPr id="204" name="Google Shape;204;p38" descr="Bar graph listing racial groups from top to bottom in delivery type. From top (highest rate of c-section/lowest level of vaginal deliveries) to bottom (lowest rate of c-section/highest rate of vaginal deliveries, the groups are listed as follows: Black/African American 31.4% c-section, 68.6% vaginal; American Indian/Alaska Native 31.0% c-section, 69.0% vaginal; Asian 27.2% c-section, 72.8% vaginal; White/Caucasian 26.2% c-section, 73.8% vaginal; Native Hawaiian/Other Pacific Islander 26% c-section, 74% vaginal; Other People of Color 25.9% c-section, 74.1% vaginal; Other/Unknown Race 25.9% c-section, 74.1% vaginal; Hispanic/Latino 24.3% c-section, 75.7% vaginal."/>
          <p:cNvPicPr preferRelativeResize="0"/>
          <p:nvPr/>
        </p:nvPicPr>
        <p:blipFill rotWithShape="1">
          <a:blip r:embed="rId3">
            <a:alphaModFix/>
          </a:blip>
          <a:srcRect b="8324"/>
          <a:stretch/>
        </p:blipFill>
        <p:spPr>
          <a:xfrm>
            <a:off x="2717563" y="2064782"/>
            <a:ext cx="11905138" cy="56240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961466" y="599202"/>
            <a:ext cx="15049501" cy="1311401"/>
          </a:xfrm>
          <a:prstGeom prst="rect">
            <a:avLst/>
          </a:prstGeom>
          <a:noFill/>
          <a:ln>
            <a:noFill/>
          </a:ln>
        </p:spPr>
        <p:txBody>
          <a:bodyPr spcFirstLastPara="1" wrap="square" lIns="0" tIns="0" rIns="0" bIns="0" numCol="1" anchor="ctr" anchorCtr="0">
            <a:normAutofit fontScale="92500" lnSpcReduction="20000"/>
          </a:bodyPr>
          <a:lstStyle/>
          <a:p>
            <a:pPr algn="ctr">
              <a:buClr>
                <a:srgbClr val="4F5858"/>
              </a:buClr>
              <a:buSzPct val="100000"/>
            </a:pPr>
            <a:r>
              <a:rPr lang="en-US" sz="5400" b="1">
                <a:solidFill>
                  <a:schemeClr val="accent1"/>
                </a:solidFill>
                <a:latin typeface="Trebuchet MS"/>
                <a:ea typeface="Trebuchet MS"/>
                <a:cs typeface="Trebuchet MS"/>
                <a:sym typeface="Trebuchet MS"/>
              </a:rPr>
              <a:t>Medicaid/Health First Colorado </a:t>
            </a:r>
          </a:p>
          <a:p>
            <a:pPr algn="ctr">
              <a:buClr>
                <a:srgbClr val="4F5858"/>
              </a:buClr>
              <a:buSzPct val="100000"/>
            </a:pPr>
            <a:r>
              <a:rPr lang="en-US" sz="5400" b="1">
                <a:solidFill>
                  <a:schemeClr val="accent1"/>
                </a:solidFill>
                <a:latin typeface="Trebuchet MS"/>
                <a:sym typeface="Trebuchet MS"/>
              </a:rPr>
              <a:t>Temperature Check</a:t>
            </a:r>
            <a:endParaRPr>
              <a:solidFill>
                <a:schemeClr val="accent1"/>
              </a:solidFill>
            </a:endParaRPr>
          </a:p>
        </p:txBody>
      </p:sp>
      <p:sp>
        <p:nvSpPr>
          <p:cNvPr id="920" name="Google Shape;920;p55"/>
          <p:cNvSpPr txBox="1"/>
          <p:nvPr/>
        </p:nvSpPr>
        <p:spPr>
          <a:xfrm>
            <a:off x="772972" y="3160611"/>
            <a:ext cx="15049501" cy="4862829"/>
          </a:xfrm>
          <a:prstGeom prst="rect">
            <a:avLst/>
          </a:prstGeom>
          <a:noFill/>
          <a:ln>
            <a:noFill/>
          </a:ln>
        </p:spPr>
        <p:txBody>
          <a:bodyPr spcFirstLastPara="1" wrap="square" lIns="91425" tIns="45700" rIns="91425" bIns="45700" numCol="1" anchor="t" anchorCtr="0">
            <a:spAutoFit/>
          </a:bodyPr>
          <a:lstStyle/>
          <a:p>
            <a:r>
              <a:rPr lang="en-US" sz="4000">
                <a:solidFill>
                  <a:schemeClr val="tx1"/>
                </a:solidFill>
                <a:latin typeface="Trebuchet MS" panose="020B0603020202020204" pitchFamily="34" charset="0"/>
                <a:sym typeface="Quattrocento Sans"/>
              </a:rPr>
              <a:t>In the chat:</a:t>
            </a:r>
          </a:p>
          <a:p>
            <a:pPr lvl="2"/>
            <a:endParaRPr lang="en-US" sz="4000">
              <a:solidFill>
                <a:schemeClr val="tx1"/>
              </a:solidFill>
              <a:latin typeface="Trebuchet MS" panose="020B0603020202020204" pitchFamily="34" charset="0"/>
              <a:sym typeface="Quattrocento Sans"/>
            </a:endParaRPr>
          </a:p>
          <a:p>
            <a:pPr lvl="2"/>
            <a:r>
              <a:rPr lang="en-US" sz="4000" i="1">
                <a:solidFill>
                  <a:schemeClr val="tx1"/>
                </a:solidFill>
                <a:latin typeface="Trebuchet MS" panose="020B0603020202020204" pitchFamily="34" charset="0"/>
                <a:sym typeface="Quattrocento Sans"/>
              </a:rPr>
              <a:t>Did you learn anything new? Yes/No</a:t>
            </a:r>
          </a:p>
          <a:p>
            <a:endParaRPr lang="en-US" sz="4000" i="1">
              <a:solidFill>
                <a:schemeClr val="tx1"/>
              </a:solidFill>
              <a:latin typeface="Trebuchet MS" panose="020B0603020202020204" pitchFamily="34" charset="0"/>
              <a:sym typeface="Quattrocento Sans"/>
            </a:endParaRPr>
          </a:p>
          <a:p>
            <a:r>
              <a:rPr lang="en-US" sz="4000" i="1">
                <a:solidFill>
                  <a:schemeClr val="tx1"/>
                </a:solidFill>
                <a:latin typeface="Trebuchet MS" panose="020B0603020202020204" pitchFamily="34" charset="0"/>
                <a:sym typeface="Quattrocento Sans"/>
              </a:rPr>
              <a:t>If you feel comfortable sharing, what did you learn or what surprised you? </a:t>
            </a:r>
          </a:p>
          <a:p>
            <a:pPr marL="571529" indent="-571529">
              <a:buFont typeface="Arial" panose="020B0604020202020204" pitchFamily="34" charset="0"/>
              <a:buChar char="•"/>
            </a:pPr>
            <a:endParaRPr lang="en-US" sz="4000">
              <a:solidFill>
                <a:schemeClr val="tx1"/>
              </a:solidFill>
              <a:latin typeface="Trebuchet MS" panose="020B0603020202020204" pitchFamily="34" charset="0"/>
              <a:sym typeface="Quattrocento Sans"/>
            </a:endParaRPr>
          </a:p>
          <a:p>
            <a:pPr marL="228611" lvl="1"/>
            <a:r>
              <a:rPr lang="en-US" sz="3000" b="1">
                <a:solidFill>
                  <a:srgbClr val="5C6670"/>
                </a:solidFill>
                <a:latin typeface="Lato"/>
                <a:ea typeface="Lato"/>
                <a:cs typeface="Lato"/>
                <a:sym typeface="Lato"/>
              </a:rPr>
              <a:t> </a:t>
            </a:r>
          </a:p>
        </p:txBody>
      </p:sp>
    </p:spTree>
    <p:extLst>
      <p:ext uri="{BB962C8B-B14F-4D97-AF65-F5344CB8AC3E}">
        <p14:creationId xmlns:p14="http://schemas.microsoft.com/office/powerpoint/2010/main" val="128393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3CFE59-DC57-41B2-A699-F3B4BDBB612C}"/>
              </a:ext>
            </a:extLst>
          </p:cNvPr>
          <p:cNvSpPr>
            <a:spLocks noGrp="1"/>
          </p:cNvSpPr>
          <p:nvPr>
            <p:ph type="sldNum" sz="quarter" idx="12"/>
          </p:nvPr>
        </p:nvSpPr>
        <p:spPr/>
        <p:txBody>
          <a:bodyPr/>
          <a:lstStyle/>
          <a:p>
            <a:fld id="{613971F0-4671-4B3D-8F21-3D75ED27F99C}" type="slidenum">
              <a:rPr lang="en-US" smtClean="0"/>
              <a:t>2</a:t>
            </a:fld>
            <a:endParaRPr lang="en-US"/>
          </a:p>
        </p:txBody>
      </p:sp>
      <p:pic>
        <p:nvPicPr>
          <p:cNvPr id="3" name="Picture 2">
            <a:extLst>
              <a:ext uri="{FF2B5EF4-FFF2-40B4-BE49-F238E27FC236}">
                <a16:creationId xmlns:a16="http://schemas.microsoft.com/office/drawing/2014/main" id="{4DFE805F-DC69-49F2-9F5F-0FE4D3243085}"/>
              </a:ext>
            </a:extLst>
          </p:cNvPr>
          <p:cNvPicPr>
            <a:picLocks noChangeAspect="1"/>
          </p:cNvPicPr>
          <p:nvPr/>
        </p:nvPicPr>
        <p:blipFill>
          <a:blip r:embed="rId3"/>
          <a:stretch>
            <a:fillRect/>
          </a:stretch>
        </p:blipFill>
        <p:spPr>
          <a:xfrm>
            <a:off x="24043" y="28650"/>
            <a:ext cx="17292175" cy="9724950"/>
          </a:xfrm>
          <a:prstGeom prst="rect">
            <a:avLst/>
          </a:prstGeom>
        </p:spPr>
      </p:pic>
    </p:spTree>
    <p:extLst>
      <p:ext uri="{BB962C8B-B14F-4D97-AF65-F5344CB8AC3E}">
        <p14:creationId xmlns:p14="http://schemas.microsoft.com/office/powerpoint/2010/main" val="201203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2978224"/>
            <a:ext cx="14278452" cy="1898577"/>
          </a:xfrm>
          <a:prstGeom prst="rect">
            <a:avLst/>
          </a:prstGeom>
          <a:noFill/>
          <a:ln>
            <a:noFill/>
          </a:ln>
        </p:spPr>
        <p:txBody>
          <a:bodyPr spcFirstLastPara="1" wrap="square" lIns="91425" tIns="45700" rIns="91425" bIns="45700" numCol="1" anchor="ctr" anchorCtr="0">
            <a:noAutofit/>
          </a:bodyPr>
          <a:lstStyle/>
          <a:p>
            <a:r>
              <a:rPr lang="en-US" sz="7200"/>
              <a:t>Doulas for Medicaid Members</a:t>
            </a:r>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20</a:t>
            </a:fld>
            <a:endParaRPr>
              <a:solidFill>
                <a:srgbClr val="000000"/>
              </a:solidFill>
            </a:endParaRPr>
          </a:p>
        </p:txBody>
      </p:sp>
    </p:spTree>
    <p:extLst>
      <p:ext uri="{BB962C8B-B14F-4D97-AF65-F5344CB8AC3E}">
        <p14:creationId xmlns:p14="http://schemas.microsoft.com/office/powerpoint/2010/main" val="77679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6306-5769-3485-C0BC-C6F0B7575095}"/>
              </a:ext>
            </a:extLst>
          </p:cNvPr>
          <p:cNvSpPr>
            <a:spLocks noGrp="1"/>
          </p:cNvSpPr>
          <p:nvPr>
            <p:ph type="title"/>
          </p:nvPr>
        </p:nvSpPr>
        <p:spPr/>
        <p:txBody>
          <a:bodyPr/>
          <a:lstStyle/>
          <a:p>
            <a:r>
              <a:rPr lang="en-US"/>
              <a:t>How did we get here?</a:t>
            </a:r>
          </a:p>
        </p:txBody>
      </p:sp>
      <p:sp>
        <p:nvSpPr>
          <p:cNvPr id="4" name="Slide Number Placeholder 3">
            <a:extLst>
              <a:ext uri="{FF2B5EF4-FFF2-40B4-BE49-F238E27FC236}">
                <a16:creationId xmlns:a16="http://schemas.microsoft.com/office/drawing/2014/main" id="{6D942C2B-E479-29CC-CF16-F77D6AC39CEA}"/>
              </a:ext>
            </a:extLst>
          </p:cNvPr>
          <p:cNvSpPr>
            <a:spLocks noGrp="1"/>
          </p:cNvSpPr>
          <p:nvPr>
            <p:ph type="sldNum" idx="12"/>
          </p:nvPr>
        </p:nvSpPr>
        <p:spPr/>
        <p:txBody>
          <a:bodyPr/>
          <a:lstStyle/>
          <a:p>
            <a:fld id="{00000000-1234-1234-1234-123412341234}" type="slidenum">
              <a:rPr lang="en-US" smtClean="0"/>
              <a:pPr/>
              <a:t>21</a:t>
            </a:fld>
            <a:endParaRPr lang="en-US"/>
          </a:p>
        </p:txBody>
      </p:sp>
      <p:graphicFrame>
        <p:nvGraphicFramePr>
          <p:cNvPr id="5" name="Table 4">
            <a:extLst>
              <a:ext uri="{FF2B5EF4-FFF2-40B4-BE49-F238E27FC236}">
                <a16:creationId xmlns:a16="http://schemas.microsoft.com/office/drawing/2014/main" id="{44F96073-3281-B156-687F-F98204B58E7C}"/>
              </a:ext>
            </a:extLst>
          </p:cNvPr>
          <p:cNvGraphicFramePr>
            <a:graphicFrameLocks noGrp="1"/>
          </p:cNvGraphicFramePr>
          <p:nvPr>
            <p:extLst>
              <p:ext uri="{D42A27DB-BD31-4B8C-83A1-F6EECF244321}">
                <p14:modId xmlns:p14="http://schemas.microsoft.com/office/powerpoint/2010/main" val="2347390587"/>
              </p:ext>
            </p:extLst>
          </p:nvPr>
        </p:nvGraphicFramePr>
        <p:xfrm>
          <a:off x="1339691" y="2436475"/>
          <a:ext cx="14660880" cy="4632960"/>
        </p:xfrm>
        <a:graphic>
          <a:graphicData uri="http://schemas.openxmlformats.org/drawingml/2006/table">
            <a:tbl>
              <a:tblPr firstRow="1" bandRow="1">
                <a:tableStyleId>{69012ECD-51FC-41F1-AA8D-1B2483CD663E}</a:tableStyleId>
              </a:tblPr>
              <a:tblGrid>
                <a:gridCol w="1752600">
                  <a:extLst>
                    <a:ext uri="{9D8B030D-6E8A-4147-A177-3AD203B41FA5}">
                      <a16:colId xmlns:a16="http://schemas.microsoft.com/office/drawing/2014/main" val="2317093511"/>
                    </a:ext>
                  </a:extLst>
                </a:gridCol>
                <a:gridCol w="12908280">
                  <a:extLst>
                    <a:ext uri="{9D8B030D-6E8A-4147-A177-3AD203B41FA5}">
                      <a16:colId xmlns:a16="http://schemas.microsoft.com/office/drawing/2014/main" val="2477873176"/>
                    </a:ext>
                  </a:extLst>
                </a:gridCol>
              </a:tblGrid>
              <a:tr h="128925">
                <a:tc gridSpan="2">
                  <a:txBody>
                    <a:bodyPr/>
                    <a:lstStyle/>
                    <a:p>
                      <a:pPr lvl="0" algn="ctr">
                        <a:lnSpc>
                          <a:spcPct val="100000"/>
                        </a:lnSpc>
                        <a:spcBef>
                          <a:spcPts val="0"/>
                        </a:spcBef>
                        <a:spcAft>
                          <a:spcPts val="0"/>
                        </a:spcAft>
                        <a:buNone/>
                      </a:pPr>
                      <a:r>
                        <a:rPr lang="en-US" sz="3200" b="1" u="none" strike="noStrike" noProof="0">
                          <a:solidFill>
                            <a:schemeClr val="bg1"/>
                          </a:solidFill>
                        </a:rPr>
                        <a:t>Historically and Ongoing: Doula Community-Led Work</a:t>
                      </a:r>
                      <a:endParaRPr lang="en-US" sz="3200" b="1" i="0" u="none" strike="noStrike" noProof="0">
                        <a:solidFill>
                          <a:schemeClr val="bg1"/>
                        </a:solidFill>
                        <a:latin typeface="Arial"/>
                      </a:endParaRPr>
                    </a:p>
                  </a:txBody>
                  <a:tcPr/>
                </a:tc>
                <a:tc hMerge="1">
                  <a:txBody>
                    <a:bodyPr/>
                    <a:lstStyle/>
                    <a:p>
                      <a:endParaRPr lang="en-US"/>
                    </a:p>
                  </a:txBody>
                  <a:tcPr/>
                </a:tc>
                <a:extLst>
                  <a:ext uri="{0D108BD9-81ED-4DB2-BD59-A6C34878D82A}">
                    <a16:rowId xmlns:a16="http://schemas.microsoft.com/office/drawing/2014/main" val="436572479"/>
                  </a:ext>
                </a:extLst>
              </a:tr>
              <a:tr h="370840">
                <a:tc>
                  <a:txBody>
                    <a:bodyPr/>
                    <a:lstStyle/>
                    <a:p>
                      <a:r>
                        <a:rPr lang="en-US" sz="3200" b="0"/>
                        <a:t>2021-22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0"/>
                        <a:t>HPCF work </a:t>
                      </a:r>
                      <a:r>
                        <a:rPr lang="en-US" sz="3200" b="0">
                          <a:hlinkClick r:id="rId3"/>
                        </a:rPr>
                        <a:t>nationally</a:t>
                      </a:r>
                      <a:r>
                        <a:rPr lang="en-US" sz="3200" b="0"/>
                        <a:t> and internally on opportunity</a:t>
                      </a:r>
                    </a:p>
                  </a:txBody>
                  <a:tcPr/>
                </a:tc>
                <a:extLst>
                  <a:ext uri="{0D108BD9-81ED-4DB2-BD59-A6C34878D82A}">
                    <a16:rowId xmlns:a16="http://schemas.microsoft.com/office/drawing/2014/main" val="3102401368"/>
                  </a:ext>
                </a:extLst>
              </a:tr>
              <a:tr h="370840">
                <a:tc>
                  <a:txBody>
                    <a:bodyPr/>
                    <a:lstStyle/>
                    <a:p>
                      <a:r>
                        <a:rPr lang="en-US" sz="3200" b="0"/>
                        <a:t>2022</a:t>
                      </a:r>
                    </a:p>
                  </a:txBody>
                  <a:tcPr/>
                </a:tc>
                <a:tc>
                  <a:txBody>
                    <a:bodyPr/>
                    <a:lstStyle/>
                    <a:p>
                      <a:r>
                        <a:rPr lang="en-US" sz="3200" b="0"/>
                        <a:t>Governor’s Budget Released (11/1/22)</a:t>
                      </a:r>
                    </a:p>
                  </a:txBody>
                  <a:tcPr/>
                </a:tc>
                <a:extLst>
                  <a:ext uri="{0D108BD9-81ED-4DB2-BD59-A6C34878D82A}">
                    <a16:rowId xmlns:a16="http://schemas.microsoft.com/office/drawing/2014/main" val="2860304531"/>
                  </a:ext>
                </a:extLst>
              </a:tr>
              <a:tr h="370840">
                <a:tc>
                  <a:txBody>
                    <a:bodyPr/>
                    <a:lstStyle/>
                    <a:p>
                      <a:endParaRPr lang="en-US" sz="3200" b="0"/>
                    </a:p>
                  </a:txBody>
                  <a:tcPr/>
                </a:tc>
                <a:tc>
                  <a:txBody>
                    <a:bodyPr/>
                    <a:lstStyle/>
                    <a:p>
                      <a:r>
                        <a:rPr lang="en-US" sz="3200" b="0"/>
                        <a:t>Targeted Stakeholder Discussions Begin</a:t>
                      </a:r>
                    </a:p>
                  </a:txBody>
                  <a:tcPr/>
                </a:tc>
                <a:extLst>
                  <a:ext uri="{0D108BD9-81ED-4DB2-BD59-A6C34878D82A}">
                    <a16:rowId xmlns:a16="http://schemas.microsoft.com/office/drawing/2014/main" val="3749854293"/>
                  </a:ext>
                </a:extLst>
              </a:tr>
              <a:tr h="370840">
                <a:tc>
                  <a:txBody>
                    <a:bodyPr/>
                    <a:lstStyle/>
                    <a:p>
                      <a:r>
                        <a:rPr lang="en-US" sz="3200" b="0"/>
                        <a:t>2023</a:t>
                      </a:r>
                    </a:p>
                  </a:txBody>
                  <a:tcPr/>
                </a:tc>
                <a:tc>
                  <a:txBody>
                    <a:bodyPr/>
                    <a:lstStyle/>
                    <a:p>
                      <a:r>
                        <a:rPr lang="en-US" sz="3200" b="0"/>
                        <a:t>Partner stakeholder work</a:t>
                      </a:r>
                    </a:p>
                  </a:txBody>
                  <a:tcPr/>
                </a:tc>
                <a:extLst>
                  <a:ext uri="{0D108BD9-81ED-4DB2-BD59-A6C34878D82A}">
                    <a16:rowId xmlns:a16="http://schemas.microsoft.com/office/drawing/2014/main" val="964308050"/>
                  </a:ext>
                </a:extLst>
              </a:tr>
              <a:tr h="370840">
                <a:tc>
                  <a:txBody>
                    <a:bodyPr/>
                    <a:lstStyle/>
                    <a:p>
                      <a:endParaRPr lang="en-US" sz="3200" b="0"/>
                    </a:p>
                  </a:txBody>
                  <a:tcPr/>
                </a:tc>
                <a:tc>
                  <a:txBody>
                    <a:bodyPr/>
                    <a:lstStyle/>
                    <a:p>
                      <a:r>
                        <a:rPr lang="en-US" sz="3200" b="0"/>
                        <a:t>Budget approval through legislature</a:t>
                      </a:r>
                    </a:p>
                  </a:txBody>
                  <a:tcPr/>
                </a:tc>
                <a:extLst>
                  <a:ext uri="{0D108BD9-81ED-4DB2-BD59-A6C34878D82A}">
                    <a16:rowId xmlns:a16="http://schemas.microsoft.com/office/drawing/2014/main" val="4072406999"/>
                  </a:ext>
                </a:extLst>
              </a:tr>
              <a:tr h="370840">
                <a:tc>
                  <a:txBody>
                    <a:bodyPr/>
                    <a:lstStyle/>
                    <a:p>
                      <a:endParaRPr lang="en-US" sz="3200" b="0"/>
                    </a:p>
                  </a:txBody>
                  <a:tcPr/>
                </a:tc>
                <a:tc>
                  <a:txBody>
                    <a:bodyPr/>
                    <a:lstStyle/>
                    <a:p>
                      <a:r>
                        <a:rPr lang="en-US" sz="3200" b="0"/>
                        <a:t>SB23-288 Complements (Stakeholder work, Scholarship, Authority)</a:t>
                      </a:r>
                    </a:p>
                  </a:txBody>
                  <a:tcPr/>
                </a:tc>
                <a:extLst>
                  <a:ext uri="{0D108BD9-81ED-4DB2-BD59-A6C34878D82A}">
                    <a16:rowId xmlns:a16="http://schemas.microsoft.com/office/drawing/2014/main" val="2483218782"/>
                  </a:ext>
                </a:extLst>
              </a:tr>
              <a:tr h="370840">
                <a:tc>
                  <a:txBody>
                    <a:bodyPr/>
                    <a:lstStyle/>
                    <a:p>
                      <a:endParaRPr lang="en-US" sz="3200" b="0"/>
                    </a:p>
                  </a:txBody>
                  <a:tcPr/>
                </a:tc>
                <a:tc>
                  <a:txBody>
                    <a:bodyPr/>
                    <a:lstStyle/>
                    <a:p>
                      <a:r>
                        <a:rPr lang="en-US" sz="3200" b="0"/>
                        <a:t>Kickoff!</a:t>
                      </a:r>
                    </a:p>
                  </a:txBody>
                  <a:tcPr/>
                </a:tc>
                <a:extLst>
                  <a:ext uri="{0D108BD9-81ED-4DB2-BD59-A6C34878D82A}">
                    <a16:rowId xmlns:a16="http://schemas.microsoft.com/office/drawing/2014/main" val="3336249578"/>
                  </a:ext>
                </a:extLst>
              </a:tr>
            </a:tbl>
          </a:graphicData>
        </a:graphic>
      </p:graphicFrame>
    </p:spTree>
    <p:extLst>
      <p:ext uri="{BB962C8B-B14F-4D97-AF65-F5344CB8AC3E}">
        <p14:creationId xmlns:p14="http://schemas.microsoft.com/office/powerpoint/2010/main" val="30465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B037-CC54-D4CF-0BAA-C0C1D6D7DE3C}"/>
              </a:ext>
            </a:extLst>
          </p:cNvPr>
          <p:cNvSpPr>
            <a:spLocks noGrp="1"/>
          </p:cNvSpPr>
          <p:nvPr>
            <p:ph type="title"/>
          </p:nvPr>
        </p:nvSpPr>
        <p:spPr/>
        <p:txBody>
          <a:bodyPr/>
          <a:lstStyle/>
          <a:p>
            <a:r>
              <a:rPr lang="en-US"/>
              <a:t>What does this include?</a:t>
            </a:r>
          </a:p>
        </p:txBody>
      </p:sp>
      <p:sp>
        <p:nvSpPr>
          <p:cNvPr id="4" name="Slide Number Placeholder 3">
            <a:extLst>
              <a:ext uri="{FF2B5EF4-FFF2-40B4-BE49-F238E27FC236}">
                <a16:creationId xmlns:a16="http://schemas.microsoft.com/office/drawing/2014/main" id="{BBD4691D-058C-DE74-BCB4-0760B17850B1}"/>
              </a:ext>
            </a:extLst>
          </p:cNvPr>
          <p:cNvSpPr>
            <a:spLocks noGrp="1"/>
          </p:cNvSpPr>
          <p:nvPr>
            <p:ph type="sldNum" idx="12"/>
          </p:nvPr>
        </p:nvSpPr>
        <p:spPr/>
        <p:txBody>
          <a:bodyPr/>
          <a:lstStyle/>
          <a:p>
            <a:fld id="{00000000-1234-1234-1234-123412341234}" type="slidenum">
              <a:rPr lang="en-US" smtClean="0"/>
              <a:pPr/>
              <a:t>22</a:t>
            </a:fld>
            <a:endParaRPr lang="en-US"/>
          </a:p>
        </p:txBody>
      </p:sp>
      <p:graphicFrame>
        <p:nvGraphicFramePr>
          <p:cNvPr id="5" name="Table 4">
            <a:extLst>
              <a:ext uri="{FF2B5EF4-FFF2-40B4-BE49-F238E27FC236}">
                <a16:creationId xmlns:a16="http://schemas.microsoft.com/office/drawing/2014/main" id="{A1AF7D8A-05AC-4179-9D2F-EE657513B8A9}"/>
              </a:ext>
            </a:extLst>
          </p:cNvPr>
          <p:cNvGraphicFramePr>
            <a:graphicFrameLocks noGrp="1"/>
          </p:cNvGraphicFramePr>
          <p:nvPr>
            <p:extLst>
              <p:ext uri="{D42A27DB-BD31-4B8C-83A1-F6EECF244321}">
                <p14:modId xmlns:p14="http://schemas.microsoft.com/office/powerpoint/2010/main" val="180168444"/>
              </p:ext>
            </p:extLst>
          </p:nvPr>
        </p:nvGraphicFramePr>
        <p:xfrm>
          <a:off x="1339691" y="2436475"/>
          <a:ext cx="14660880" cy="4541520"/>
        </p:xfrm>
        <a:graphic>
          <a:graphicData uri="http://schemas.openxmlformats.org/drawingml/2006/table">
            <a:tbl>
              <a:tblPr firstRow="1" bandRow="1">
                <a:tableStyleId>{69012ECD-51FC-41F1-AA8D-1B2483CD663E}</a:tableStyleId>
              </a:tblPr>
              <a:tblGrid>
                <a:gridCol w="1752600">
                  <a:extLst>
                    <a:ext uri="{9D8B030D-6E8A-4147-A177-3AD203B41FA5}">
                      <a16:colId xmlns:a16="http://schemas.microsoft.com/office/drawing/2014/main" val="2317093511"/>
                    </a:ext>
                  </a:extLst>
                </a:gridCol>
                <a:gridCol w="12908280">
                  <a:extLst>
                    <a:ext uri="{9D8B030D-6E8A-4147-A177-3AD203B41FA5}">
                      <a16:colId xmlns:a16="http://schemas.microsoft.com/office/drawing/2014/main" val="2477873176"/>
                    </a:ext>
                  </a:extLst>
                </a:gridCol>
              </a:tblGrid>
              <a:tr h="128925">
                <a:tc gridSpan="2">
                  <a:txBody>
                    <a:bodyPr/>
                    <a:lstStyle/>
                    <a:p>
                      <a:pPr lvl="0" algn="ctr">
                        <a:lnSpc>
                          <a:spcPct val="100000"/>
                        </a:lnSpc>
                        <a:spcBef>
                          <a:spcPts val="0"/>
                        </a:spcBef>
                        <a:spcAft>
                          <a:spcPts val="0"/>
                        </a:spcAft>
                        <a:buNone/>
                      </a:pPr>
                      <a:r>
                        <a:rPr lang="en-US" sz="3200" b="1" u="none" strike="noStrike" noProof="0">
                          <a:solidFill>
                            <a:schemeClr val="bg1"/>
                          </a:solidFill>
                        </a:rPr>
                        <a:t>Historically and Ongoing: Doula Community-Led Work</a:t>
                      </a:r>
                      <a:endParaRPr lang="en-US" sz="3200" b="1" i="0" u="none" strike="noStrike" noProof="0">
                        <a:solidFill>
                          <a:schemeClr val="bg1"/>
                        </a:solidFill>
                        <a:latin typeface="Arial"/>
                      </a:endParaRPr>
                    </a:p>
                  </a:txBody>
                  <a:tcPr/>
                </a:tc>
                <a:tc hMerge="1">
                  <a:txBody>
                    <a:bodyPr/>
                    <a:lstStyle/>
                    <a:p>
                      <a:endParaRPr lang="en-US"/>
                    </a:p>
                  </a:txBody>
                  <a:tcPr/>
                </a:tc>
                <a:extLst>
                  <a:ext uri="{0D108BD9-81ED-4DB2-BD59-A6C34878D82A}">
                    <a16:rowId xmlns:a16="http://schemas.microsoft.com/office/drawing/2014/main" val="436572479"/>
                  </a:ext>
                </a:extLst>
              </a:tr>
              <a:tr h="370840">
                <a:tc>
                  <a:txBody>
                    <a:bodyPr/>
                    <a:lstStyle/>
                    <a:p>
                      <a:r>
                        <a:rPr lang="en-US" sz="3200" b="0"/>
                        <a:t>$1500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0"/>
                        <a:t>Doula Rate – TBD on how those funds are distributed across services</a:t>
                      </a:r>
                    </a:p>
                  </a:txBody>
                  <a:tcPr/>
                </a:tc>
                <a:extLst>
                  <a:ext uri="{0D108BD9-81ED-4DB2-BD59-A6C34878D82A}">
                    <a16:rowId xmlns:a16="http://schemas.microsoft.com/office/drawing/2014/main" val="3102401368"/>
                  </a:ext>
                </a:extLst>
              </a:tr>
              <a:tr h="370840">
                <a:tc>
                  <a:txBody>
                    <a:bodyPr/>
                    <a:lstStyle/>
                    <a:p>
                      <a:r>
                        <a:rPr lang="en-US" sz="3200" b="0"/>
                        <a:t>$150k</a:t>
                      </a:r>
                    </a:p>
                  </a:txBody>
                  <a:tcPr/>
                </a:tc>
                <a:tc>
                  <a:txBody>
                    <a:bodyPr/>
                    <a:lstStyle/>
                    <a:p>
                      <a:r>
                        <a:rPr lang="en-US" sz="3200" b="0"/>
                        <a:t>Stakeholder Work</a:t>
                      </a:r>
                    </a:p>
                  </a:txBody>
                  <a:tcPr/>
                </a:tc>
                <a:extLst>
                  <a:ext uri="{0D108BD9-81ED-4DB2-BD59-A6C34878D82A}">
                    <a16:rowId xmlns:a16="http://schemas.microsoft.com/office/drawing/2014/main" val="2860304531"/>
                  </a:ext>
                </a:extLst>
              </a:tr>
              <a:tr h="370840">
                <a:tc>
                  <a:txBody>
                    <a:bodyPr/>
                    <a:lstStyle/>
                    <a:p>
                      <a:r>
                        <a:rPr lang="en-US" sz="3200" b="0"/>
                        <a:t>$100k</a:t>
                      </a:r>
                    </a:p>
                  </a:txBody>
                  <a:tcPr/>
                </a:tc>
                <a:tc>
                  <a:txBody>
                    <a:bodyPr/>
                    <a:lstStyle/>
                    <a:p>
                      <a:r>
                        <a:rPr lang="en-US" sz="3200" b="0"/>
                        <a:t>Scholarship Fund (SB23-288)</a:t>
                      </a:r>
                    </a:p>
                  </a:txBody>
                  <a:tcPr/>
                </a:tc>
                <a:extLst>
                  <a:ext uri="{0D108BD9-81ED-4DB2-BD59-A6C34878D82A}">
                    <a16:rowId xmlns:a16="http://schemas.microsoft.com/office/drawing/2014/main" val="3749854293"/>
                  </a:ext>
                </a:extLst>
              </a:tr>
              <a:tr h="370840">
                <a:tc>
                  <a:txBody>
                    <a:bodyPr/>
                    <a:lstStyle/>
                    <a:p>
                      <a:r>
                        <a:rPr lang="en-US" sz="3200" b="0"/>
                        <a:t>  $30k</a:t>
                      </a:r>
                    </a:p>
                  </a:txBody>
                  <a:tcPr/>
                </a:tc>
                <a:tc>
                  <a:txBody>
                    <a:bodyPr/>
                    <a:lstStyle/>
                    <a:p>
                      <a:r>
                        <a:rPr lang="en-US" sz="3200" b="0"/>
                        <a:t>Outreach to members about doulas</a:t>
                      </a:r>
                    </a:p>
                  </a:txBody>
                  <a:tcPr/>
                </a:tc>
                <a:extLst>
                  <a:ext uri="{0D108BD9-81ED-4DB2-BD59-A6C34878D82A}">
                    <a16:rowId xmlns:a16="http://schemas.microsoft.com/office/drawing/2014/main" val="964308050"/>
                  </a:ext>
                </a:extLst>
              </a:tr>
              <a:tr h="370840">
                <a:tc>
                  <a:txBody>
                    <a:bodyPr/>
                    <a:lstStyle/>
                    <a:p>
                      <a:r>
                        <a:rPr lang="en-US" sz="3200" b="0"/>
                        <a:t>$1.1m</a:t>
                      </a:r>
                    </a:p>
                  </a:txBody>
                  <a:tcPr/>
                </a:tc>
                <a:tc>
                  <a:txBody>
                    <a:bodyPr/>
                    <a:lstStyle/>
                    <a:p>
                      <a:r>
                        <a:rPr lang="en-US" sz="3200" b="0"/>
                        <a:t>Doula “Hub”</a:t>
                      </a:r>
                    </a:p>
                  </a:txBody>
                  <a:tcPr/>
                </a:tc>
                <a:extLst>
                  <a:ext uri="{0D108BD9-81ED-4DB2-BD59-A6C34878D82A}">
                    <a16:rowId xmlns:a16="http://schemas.microsoft.com/office/drawing/2014/main" val="4072406999"/>
                  </a:ext>
                </a:extLst>
              </a:tr>
              <a:tr h="370840">
                <a:tc>
                  <a:txBody>
                    <a:bodyPr/>
                    <a:lstStyle/>
                    <a:p>
                      <a:endParaRPr lang="en-US" sz="3200" b="0"/>
                    </a:p>
                  </a:txBody>
                  <a:tcPr/>
                </a:tc>
                <a:tc>
                  <a:txBody>
                    <a:bodyPr/>
                    <a:lstStyle/>
                    <a:p>
                      <a:r>
                        <a:rPr lang="en-US" sz="3200" b="0"/>
                        <a:t>       [training, support, member materials, infrastructure for scholarship     </a:t>
                      </a:r>
                    </a:p>
                    <a:p>
                      <a:r>
                        <a:rPr lang="en-US" sz="3200" b="0"/>
                        <a:t>       program and more!]</a:t>
                      </a:r>
                    </a:p>
                  </a:txBody>
                  <a:tcPr/>
                </a:tc>
                <a:extLst>
                  <a:ext uri="{0D108BD9-81ED-4DB2-BD59-A6C34878D82A}">
                    <a16:rowId xmlns:a16="http://schemas.microsoft.com/office/drawing/2014/main" val="2483218782"/>
                  </a:ext>
                </a:extLst>
              </a:tr>
            </a:tbl>
          </a:graphicData>
        </a:graphic>
      </p:graphicFrame>
    </p:spTree>
    <p:extLst>
      <p:ext uri="{BB962C8B-B14F-4D97-AF65-F5344CB8AC3E}">
        <p14:creationId xmlns:p14="http://schemas.microsoft.com/office/powerpoint/2010/main" val="428716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1145380" y="384049"/>
            <a:ext cx="15049501" cy="1311401"/>
          </a:xfrm>
          <a:prstGeom prst="rect">
            <a:avLst/>
          </a:prstGeom>
          <a:noFill/>
          <a:ln>
            <a:noFill/>
          </a:ln>
        </p:spPr>
        <p:txBody>
          <a:bodyPr spcFirstLastPara="1" wrap="square" lIns="0" tIns="0" rIns="0" bIns="0" numCol="1" anchor="ctr" anchorCtr="0">
            <a:normAutofit/>
          </a:bodyPr>
          <a:lstStyle/>
          <a:p>
            <a:pPr algn="ctr">
              <a:buClr>
                <a:srgbClr val="4F5858"/>
              </a:buClr>
              <a:buSzPct val="100000"/>
            </a:pPr>
            <a:r>
              <a:rPr lang="en-US" sz="6000" b="1">
                <a:solidFill>
                  <a:schemeClr val="accent1"/>
                </a:solidFill>
                <a:latin typeface="Trebuchet MS"/>
                <a:ea typeface="Trebuchet MS"/>
                <a:cs typeface="Trebuchet MS"/>
                <a:sym typeface="Trebuchet MS"/>
              </a:rPr>
              <a:t>Enrollment and Billing</a:t>
            </a:r>
            <a:endParaRPr>
              <a:solidFill>
                <a:schemeClr val="accent1"/>
              </a:solidFill>
            </a:endParaRPr>
          </a:p>
        </p:txBody>
      </p:sp>
      <p:sp>
        <p:nvSpPr>
          <p:cNvPr id="2" name="TextBox 1">
            <a:extLst>
              <a:ext uri="{FF2B5EF4-FFF2-40B4-BE49-F238E27FC236}">
                <a16:creationId xmlns:a16="http://schemas.microsoft.com/office/drawing/2014/main" id="{4D4A68E0-113C-4660-B15E-08809C9A3A40}"/>
              </a:ext>
            </a:extLst>
          </p:cNvPr>
          <p:cNvSpPr txBox="1"/>
          <p:nvPr/>
        </p:nvSpPr>
        <p:spPr>
          <a:xfrm>
            <a:off x="1381328" y="2727091"/>
            <a:ext cx="13716000" cy="5632311"/>
          </a:xfrm>
          <a:prstGeom prst="rect">
            <a:avLst/>
          </a:prstGeom>
          <a:noFill/>
        </p:spPr>
        <p:txBody>
          <a:bodyPr wrap="square" rtlCol="0">
            <a:spAutoFit/>
          </a:bodyPr>
          <a:lstStyle/>
          <a:p>
            <a:pPr marL="571500" indent="-571500">
              <a:buFont typeface="Arial" panose="020B0604020202020204" pitchFamily="34" charset="0"/>
              <a:buChar char="•"/>
            </a:pPr>
            <a:r>
              <a:rPr lang="en-US" sz="4000">
                <a:latin typeface="Trebuchet MS" panose="020B0603020202020204" pitchFamily="34" charset="0"/>
              </a:rPr>
              <a:t>Medicaid Enrolled Providers</a:t>
            </a:r>
          </a:p>
          <a:p>
            <a:pPr lvl="7"/>
            <a:r>
              <a:rPr lang="en-US" sz="4000">
                <a:latin typeface="Trebuchet MS" panose="020B0603020202020204" pitchFamily="34" charset="0"/>
              </a:rPr>
              <a:t>		-Need NPI &amp; Other Enrollment Criteria</a:t>
            </a:r>
          </a:p>
          <a:p>
            <a:pPr marL="571500" lvl="4" indent="-571500">
              <a:buFont typeface="Arial" panose="020B0604020202020204" pitchFamily="34" charset="0"/>
              <a:buChar char="•"/>
            </a:pPr>
            <a:r>
              <a:rPr lang="en-US" sz="4000">
                <a:latin typeface="Trebuchet MS" panose="020B0603020202020204" pitchFamily="34" charset="0"/>
              </a:rPr>
              <a:t>Submit Claims through online Portal</a:t>
            </a:r>
          </a:p>
          <a:p>
            <a:pPr lvl="4"/>
            <a:r>
              <a:rPr lang="en-US" sz="4000">
                <a:latin typeface="Trebuchet MS" panose="020B0603020202020204" pitchFamily="34" charset="0"/>
              </a:rPr>
              <a:t>		-Billing Details (who, what, when, where, why?)</a:t>
            </a:r>
          </a:p>
          <a:p>
            <a:pPr marL="571500" lvl="3" indent="-571500">
              <a:buFont typeface="Arial" panose="020B0604020202020204" pitchFamily="34" charset="0"/>
              <a:buChar char="•"/>
            </a:pPr>
            <a:r>
              <a:rPr lang="en-US" sz="4000">
                <a:latin typeface="Trebuchet MS" panose="020B0603020202020204" pitchFamily="34" charset="0"/>
              </a:rPr>
              <a:t>Reimbursement or Denial</a:t>
            </a:r>
          </a:p>
          <a:p>
            <a:pPr lvl="4"/>
            <a:r>
              <a:rPr lang="en-US" sz="4000">
                <a:latin typeface="Trebuchet MS" panose="020B0603020202020204" pitchFamily="34" charset="0"/>
              </a:rPr>
              <a:t>		-Based on accuracy of claim submission </a:t>
            </a:r>
          </a:p>
          <a:p>
            <a:pPr lvl="4"/>
            <a:endParaRPr lang="en-US" sz="4000">
              <a:latin typeface="Trebuchet MS" panose="020B0603020202020204" pitchFamily="34" charset="0"/>
            </a:endParaRPr>
          </a:p>
          <a:p>
            <a:pPr lvl="4" algn="ctr"/>
            <a:r>
              <a:rPr lang="en-US" sz="4000" i="1">
                <a:latin typeface="Trebuchet MS" panose="020B0603020202020204" pitchFamily="34" charset="0"/>
              </a:rPr>
              <a:t>Funding for training and troubleshooting to support providers in this process</a:t>
            </a:r>
          </a:p>
        </p:txBody>
      </p:sp>
    </p:spTree>
    <p:extLst>
      <p:ext uri="{BB962C8B-B14F-4D97-AF65-F5344CB8AC3E}">
        <p14:creationId xmlns:p14="http://schemas.microsoft.com/office/powerpoint/2010/main" val="417435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961466" y="599202"/>
            <a:ext cx="15049501" cy="1311401"/>
          </a:xfrm>
          <a:prstGeom prst="rect">
            <a:avLst/>
          </a:prstGeom>
          <a:noFill/>
          <a:ln>
            <a:noFill/>
          </a:ln>
        </p:spPr>
        <p:txBody>
          <a:bodyPr spcFirstLastPara="1" wrap="square" lIns="0" tIns="0" rIns="0" bIns="0" numCol="1" anchor="ctr" anchorCtr="0">
            <a:normAutofit fontScale="92500" lnSpcReduction="20000"/>
          </a:bodyPr>
          <a:lstStyle/>
          <a:p>
            <a:pPr algn="ctr">
              <a:buClr>
                <a:srgbClr val="4F5858"/>
              </a:buClr>
              <a:buSzPct val="100000"/>
            </a:pPr>
            <a:r>
              <a:rPr lang="en-US" sz="5400" b="1">
                <a:solidFill>
                  <a:schemeClr val="accent1"/>
                </a:solidFill>
                <a:latin typeface="Trebuchet MS"/>
                <a:ea typeface="Trebuchet MS"/>
                <a:cs typeface="Trebuchet MS"/>
                <a:sym typeface="Trebuchet MS"/>
              </a:rPr>
              <a:t>Provider Enrollment</a:t>
            </a:r>
          </a:p>
          <a:p>
            <a:pPr algn="ctr">
              <a:buClr>
                <a:srgbClr val="4F5858"/>
              </a:buClr>
              <a:buSzPct val="100000"/>
            </a:pPr>
            <a:r>
              <a:rPr lang="en-US" sz="5400" b="1">
                <a:solidFill>
                  <a:schemeClr val="accent1"/>
                </a:solidFill>
                <a:latin typeface="Trebuchet MS"/>
                <a:sym typeface="Trebuchet MS"/>
              </a:rPr>
              <a:t>Temperature Check</a:t>
            </a:r>
            <a:endParaRPr>
              <a:solidFill>
                <a:schemeClr val="accent1"/>
              </a:solidFill>
            </a:endParaRPr>
          </a:p>
        </p:txBody>
      </p:sp>
      <p:sp>
        <p:nvSpPr>
          <p:cNvPr id="920" name="Google Shape;920;p55"/>
          <p:cNvSpPr txBox="1"/>
          <p:nvPr/>
        </p:nvSpPr>
        <p:spPr>
          <a:xfrm>
            <a:off x="814536" y="2433247"/>
            <a:ext cx="15049501" cy="3016170"/>
          </a:xfrm>
          <a:prstGeom prst="rect">
            <a:avLst/>
          </a:prstGeom>
          <a:noFill/>
          <a:ln>
            <a:noFill/>
          </a:ln>
        </p:spPr>
        <p:txBody>
          <a:bodyPr spcFirstLastPara="1" wrap="square" lIns="91425" tIns="45700" rIns="91425" bIns="45700" numCol="1" anchor="t" anchorCtr="0">
            <a:spAutoFit/>
          </a:bodyPr>
          <a:lstStyle/>
          <a:p>
            <a:pPr marL="571529" indent="-571529">
              <a:buFont typeface="Arial" panose="020B0604020202020204" pitchFamily="34" charset="0"/>
              <a:buChar char="•"/>
            </a:pPr>
            <a:r>
              <a:rPr lang="en-US" sz="4000">
                <a:solidFill>
                  <a:schemeClr val="tx1"/>
                </a:solidFill>
                <a:latin typeface="Trebuchet MS" panose="020B0603020202020204" pitchFamily="34" charset="0"/>
                <a:sym typeface="Quattrocento Sans"/>
              </a:rPr>
              <a:t>In the chat, please input where you feel you are in terms of familiarity with Medicaid billing/structure</a:t>
            </a:r>
          </a:p>
          <a:p>
            <a:pPr marL="571529" indent="-571529">
              <a:buFont typeface="Arial" panose="020B0604020202020204" pitchFamily="34" charset="0"/>
              <a:buChar char="•"/>
            </a:pPr>
            <a:endParaRPr lang="en-US" sz="4000">
              <a:solidFill>
                <a:schemeClr val="tx1"/>
              </a:solidFill>
              <a:latin typeface="Trebuchet MS" panose="020B0603020202020204" pitchFamily="34" charset="0"/>
              <a:sym typeface="Quattrocento Sans"/>
            </a:endParaRPr>
          </a:p>
          <a:p>
            <a:pPr marL="571529" indent="-571529">
              <a:buFont typeface="Arial" panose="020B0604020202020204" pitchFamily="34" charset="0"/>
              <a:buChar char="•"/>
            </a:pPr>
            <a:r>
              <a:rPr lang="en-US" sz="4000" b="1">
                <a:solidFill>
                  <a:schemeClr val="tx1"/>
                </a:solidFill>
                <a:latin typeface="Trebuchet MS" panose="020B0603020202020204" pitchFamily="34" charset="0"/>
                <a:ea typeface="Trebuchet MS"/>
                <a:cs typeface="Trebuchet MS"/>
                <a:sym typeface="Quattrocento Sans"/>
              </a:rPr>
              <a:t>1-10 with 10 being “expert”</a:t>
            </a:r>
            <a:endParaRPr lang="en-US" sz="3200" b="1">
              <a:solidFill>
                <a:srgbClr val="5C6670"/>
              </a:solidFill>
              <a:latin typeface="Trebuchet MS"/>
              <a:ea typeface="Trebuchet MS"/>
              <a:cs typeface="Trebuchet MS"/>
              <a:sym typeface="Trebuchet MS"/>
            </a:endParaRPr>
          </a:p>
          <a:p>
            <a:pPr marL="228611" lvl="1"/>
            <a:r>
              <a:rPr lang="en-US" sz="3000" b="1">
                <a:solidFill>
                  <a:srgbClr val="5C6670"/>
                </a:solidFill>
                <a:latin typeface="Lato"/>
                <a:ea typeface="Lato"/>
                <a:cs typeface="Lato"/>
                <a:sym typeface="Lato"/>
              </a:rPr>
              <a:t> </a:t>
            </a:r>
          </a:p>
        </p:txBody>
      </p:sp>
    </p:spTree>
    <p:extLst>
      <p:ext uri="{BB962C8B-B14F-4D97-AF65-F5344CB8AC3E}">
        <p14:creationId xmlns:p14="http://schemas.microsoft.com/office/powerpoint/2010/main" val="291585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1104901" y="384049"/>
            <a:ext cx="15049501" cy="1311401"/>
          </a:xfrm>
          <a:prstGeom prst="rect">
            <a:avLst/>
          </a:prstGeom>
          <a:noFill/>
          <a:ln>
            <a:noFill/>
          </a:ln>
        </p:spPr>
        <p:txBody>
          <a:bodyPr spcFirstLastPara="1" wrap="square" lIns="0" tIns="0" rIns="0" bIns="0" numCol="1" anchor="ctr" anchorCtr="0">
            <a:normAutofit/>
          </a:bodyPr>
          <a:lstStyle/>
          <a:p>
            <a:pPr algn="ctr">
              <a:buClr>
                <a:srgbClr val="4F5858"/>
              </a:buClr>
              <a:buSzPct val="100000"/>
            </a:pPr>
            <a:r>
              <a:rPr lang="en-US" sz="6000" b="1">
                <a:solidFill>
                  <a:schemeClr val="tx1"/>
                </a:solidFill>
                <a:latin typeface="Trebuchet MS"/>
                <a:ea typeface="Trebuchet MS"/>
                <a:cs typeface="Trebuchet MS"/>
                <a:sym typeface="Trebuchet MS"/>
              </a:rPr>
              <a:t>Resources for Further Reading:</a:t>
            </a:r>
            <a:endParaRPr>
              <a:solidFill>
                <a:schemeClr val="tx1"/>
              </a:solidFill>
            </a:endParaRPr>
          </a:p>
        </p:txBody>
      </p:sp>
      <p:sp>
        <p:nvSpPr>
          <p:cNvPr id="920" name="Google Shape;920;p55"/>
          <p:cNvSpPr txBox="1"/>
          <p:nvPr/>
        </p:nvSpPr>
        <p:spPr>
          <a:xfrm>
            <a:off x="756265" y="2184477"/>
            <a:ext cx="15049501" cy="6247824"/>
          </a:xfrm>
          <a:prstGeom prst="rect">
            <a:avLst/>
          </a:prstGeom>
          <a:noFill/>
          <a:ln>
            <a:noFill/>
          </a:ln>
        </p:spPr>
        <p:txBody>
          <a:bodyPr spcFirstLastPara="1" wrap="square" lIns="91425" tIns="45700" rIns="91425" bIns="45700" numCol="1" anchor="t" anchorCtr="0">
            <a:spAutoFit/>
          </a:bodyPr>
          <a:lstStyle/>
          <a:p>
            <a:pPr marL="889044" lvl="1" indent="-457223">
              <a:lnSpc>
                <a:spcPct val="200000"/>
              </a:lnSpc>
              <a:buClr>
                <a:srgbClr val="5C6670"/>
              </a:buClr>
              <a:buSzPts val="3200"/>
              <a:buFont typeface="Arial" panose="020B0604020202020204" pitchFamily="34" charset="0"/>
              <a:buChar char="•"/>
            </a:pPr>
            <a:r>
              <a:rPr lang="en-US" sz="4000">
                <a:solidFill>
                  <a:srgbClr val="5C6670"/>
                </a:solidFill>
                <a:latin typeface="Trebuchet MS"/>
                <a:ea typeface="Trebuchet MS"/>
                <a:cs typeface="Trebuchet MS"/>
                <a:sym typeface="Trebuchet MS"/>
                <a:hlinkClick r:id="rId3"/>
              </a:rPr>
              <a:t>National Health Law Doula Medicaid Project</a:t>
            </a:r>
            <a:endParaRPr lang="en-US" sz="4000">
              <a:solidFill>
                <a:srgbClr val="5C6670"/>
              </a:solidFill>
              <a:latin typeface="Trebuchet MS"/>
              <a:ea typeface="Trebuchet MS"/>
              <a:cs typeface="Trebuchet MS"/>
              <a:sym typeface="Trebuchet MS"/>
            </a:endParaRPr>
          </a:p>
          <a:p>
            <a:pPr marL="889044" lvl="1" indent="-457223">
              <a:lnSpc>
                <a:spcPct val="200000"/>
              </a:lnSpc>
              <a:buClr>
                <a:srgbClr val="5C6670"/>
              </a:buClr>
              <a:buSzPts val="3200"/>
              <a:buFont typeface="Arial" panose="020B0604020202020204" pitchFamily="34" charset="0"/>
              <a:buChar char="•"/>
            </a:pPr>
            <a:r>
              <a:rPr lang="en-US" sz="4000">
                <a:solidFill>
                  <a:srgbClr val="5C6670"/>
                </a:solidFill>
                <a:latin typeface="Trebuchet MS"/>
                <a:ea typeface="Trebuchet MS"/>
                <a:cs typeface="Trebuchet MS"/>
                <a:sym typeface="Trebuchet MS"/>
                <a:hlinkClick r:id="rId4"/>
              </a:rPr>
              <a:t>SB23-288 Coverage for Doula Services</a:t>
            </a:r>
            <a:endParaRPr lang="en-US" sz="4000">
              <a:solidFill>
                <a:srgbClr val="5C6670"/>
              </a:solidFill>
              <a:latin typeface="Trebuchet MS"/>
              <a:ea typeface="Trebuchet MS"/>
              <a:cs typeface="Trebuchet MS"/>
              <a:sym typeface="Trebuchet MS"/>
            </a:endParaRPr>
          </a:p>
          <a:p>
            <a:pPr marL="889044" lvl="1" indent="-457223">
              <a:lnSpc>
                <a:spcPct val="200000"/>
              </a:lnSpc>
              <a:buClr>
                <a:srgbClr val="5C6670"/>
              </a:buClr>
              <a:buSzPts val="3200"/>
              <a:buFont typeface="Arial" panose="020B0604020202020204" pitchFamily="34" charset="0"/>
              <a:buChar char="•"/>
            </a:pPr>
            <a:r>
              <a:rPr lang="en-US" sz="4000">
                <a:solidFill>
                  <a:srgbClr val="5C6670"/>
                </a:solidFill>
                <a:latin typeface="Trebuchet MS"/>
                <a:ea typeface="Trebuchet MS"/>
                <a:cs typeface="Trebuchet MS"/>
                <a:sym typeface="Trebuchet MS"/>
                <a:hlinkClick r:id="rId5"/>
              </a:rPr>
              <a:t>NASHP: State Medicaid Approaches to Doula Service Benefits</a:t>
            </a:r>
            <a:endParaRPr lang="en-US" sz="4000">
              <a:solidFill>
                <a:srgbClr val="5C6670"/>
              </a:solidFill>
              <a:latin typeface="Trebuchet MS"/>
              <a:ea typeface="Trebuchet MS"/>
              <a:cs typeface="Trebuchet MS"/>
              <a:sym typeface="Trebuchet MS"/>
            </a:endParaRPr>
          </a:p>
          <a:p>
            <a:pPr marL="889044" lvl="1" indent="-457223">
              <a:lnSpc>
                <a:spcPct val="200000"/>
              </a:lnSpc>
              <a:buClr>
                <a:srgbClr val="5C6670"/>
              </a:buClr>
              <a:buSzPts val="3200"/>
              <a:buFont typeface="Arial" panose="020B0604020202020204" pitchFamily="34" charset="0"/>
              <a:buChar char="•"/>
            </a:pPr>
            <a:r>
              <a:rPr lang="en-US" sz="4000">
                <a:solidFill>
                  <a:srgbClr val="5C6670"/>
                </a:solidFill>
                <a:latin typeface="Trebuchet MS"/>
                <a:ea typeface="Trebuchet MS"/>
                <a:cs typeface="Trebuchet MS"/>
                <a:sym typeface="Trebuchet MS"/>
                <a:hlinkClick r:id="rId6"/>
              </a:rPr>
              <a:t>Budget Request: Advancing Birthing Equity</a:t>
            </a:r>
            <a:endParaRPr lang="en-US" sz="4000">
              <a:solidFill>
                <a:srgbClr val="5C6670"/>
              </a:solidFill>
              <a:latin typeface="Trebuchet MS"/>
              <a:ea typeface="Trebuchet MS"/>
              <a:cs typeface="Trebuchet MS"/>
              <a:sym typeface="Trebuchet MS"/>
            </a:endParaRPr>
          </a:p>
          <a:p>
            <a:pPr marL="889044" lvl="1" indent="-457223">
              <a:lnSpc>
                <a:spcPct val="200000"/>
              </a:lnSpc>
              <a:buClr>
                <a:srgbClr val="5C6670"/>
              </a:buClr>
              <a:buSzPts val="3200"/>
              <a:buFont typeface="Arial" panose="020B0604020202020204" pitchFamily="34" charset="0"/>
              <a:buChar char="•"/>
            </a:pPr>
            <a:endParaRPr lang="en-US" sz="4000">
              <a:solidFill>
                <a:srgbClr val="5C6670"/>
              </a:solidFill>
              <a:latin typeface="Trebuchet MS"/>
              <a:ea typeface="Trebuchet MS"/>
              <a:cs typeface="Trebuchet MS"/>
              <a:sym typeface="Trebuchet MS"/>
            </a:endParaRPr>
          </a:p>
        </p:txBody>
      </p:sp>
    </p:spTree>
    <p:extLst>
      <p:ext uri="{BB962C8B-B14F-4D97-AF65-F5344CB8AC3E}">
        <p14:creationId xmlns:p14="http://schemas.microsoft.com/office/powerpoint/2010/main" val="392764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2978224"/>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7200"/>
              <a:t>Timeline Updates</a:t>
            </a:r>
            <a:endParaRPr sz="540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26</a:t>
            </a:fld>
            <a:endParaRPr>
              <a:solidFill>
                <a:srgbClr val="000000"/>
              </a:solidFill>
            </a:endParaRPr>
          </a:p>
        </p:txBody>
      </p:sp>
    </p:spTree>
    <p:extLst>
      <p:ext uri="{BB962C8B-B14F-4D97-AF65-F5344CB8AC3E}">
        <p14:creationId xmlns:p14="http://schemas.microsoft.com/office/powerpoint/2010/main" val="4014635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57744" y="275158"/>
            <a:ext cx="16158076" cy="1086009"/>
          </a:xfrm>
          <a:prstGeom prst="rect">
            <a:avLst/>
          </a:prstGeom>
          <a:solidFill>
            <a:schemeClr val="dk2"/>
          </a:solidFill>
        </p:spPr>
        <p:txBody>
          <a:bodyPr spcFirstLastPara="1" wrap="square" lIns="173369" tIns="86661" rIns="173369" bIns="86661" numCol="1" anchor="ctr" anchorCtr="0">
            <a:noAutofit/>
          </a:bodyPr>
          <a:lstStyle/>
          <a:p>
            <a:r>
              <a:rPr lang="en">
                <a:solidFill>
                  <a:schemeClr val="bg1"/>
                </a:solidFill>
              </a:rPr>
              <a:t>Project Timeline</a:t>
            </a:r>
            <a:endParaRPr>
              <a:solidFill>
                <a:schemeClr val="bg1"/>
              </a:solidFill>
            </a:endParaRPr>
          </a:p>
        </p:txBody>
      </p:sp>
      <p:sp>
        <p:nvSpPr>
          <p:cNvPr id="68" name="Google Shape;68;p15"/>
          <p:cNvSpPr/>
          <p:nvPr/>
        </p:nvSpPr>
        <p:spPr>
          <a:xfrm>
            <a:off x="256416" y="1575606"/>
            <a:ext cx="3375596" cy="1595733"/>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algn="ctr" defTabSz="1734064"/>
            <a:r>
              <a:rPr lang="en" sz="2655" b="1"/>
              <a:t>Fall 2023</a:t>
            </a:r>
            <a:endParaRPr sz="2655" b="1"/>
          </a:p>
        </p:txBody>
      </p:sp>
      <p:sp>
        <p:nvSpPr>
          <p:cNvPr id="69" name="Google Shape;69;p15"/>
          <p:cNvSpPr/>
          <p:nvPr/>
        </p:nvSpPr>
        <p:spPr>
          <a:xfrm>
            <a:off x="3311794" y="1585976"/>
            <a:ext cx="3680142" cy="1595733"/>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algn="ctr" defTabSz="1734064"/>
            <a:r>
              <a:rPr lang="en" sz="2655" b="1"/>
              <a:t>Fall 2023</a:t>
            </a:r>
            <a:endParaRPr sz="2655" b="1"/>
          </a:p>
        </p:txBody>
      </p:sp>
      <p:sp>
        <p:nvSpPr>
          <p:cNvPr id="70" name="Google Shape;70;p15"/>
          <p:cNvSpPr/>
          <p:nvPr/>
        </p:nvSpPr>
        <p:spPr>
          <a:xfrm>
            <a:off x="6687392" y="1635803"/>
            <a:ext cx="4748409" cy="1595733"/>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algn="ctr" defTabSz="1734064"/>
            <a:r>
              <a:rPr lang="en" sz="2655" b="1"/>
              <a:t>Jan - July 2024</a:t>
            </a:r>
            <a:endParaRPr sz="2655" b="1"/>
          </a:p>
        </p:txBody>
      </p:sp>
      <p:sp>
        <p:nvSpPr>
          <p:cNvPr id="71" name="Google Shape;71;p15"/>
          <p:cNvSpPr/>
          <p:nvPr/>
        </p:nvSpPr>
        <p:spPr>
          <a:xfrm>
            <a:off x="11206768" y="1677174"/>
            <a:ext cx="5937191" cy="1489792"/>
          </a:xfrm>
          <a:prstGeom prst="chevron">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algn="ctr" defTabSz="1734064"/>
            <a:r>
              <a:rPr lang="en" sz="2655" b="1"/>
              <a:t>Implementation:</a:t>
            </a:r>
          </a:p>
          <a:p>
            <a:pPr algn="ctr" defTabSz="1734064"/>
            <a:r>
              <a:rPr lang="en" sz="2655" b="1"/>
              <a:t>July 2024</a:t>
            </a:r>
            <a:endParaRPr sz="2655" b="1"/>
          </a:p>
        </p:txBody>
      </p:sp>
      <p:sp>
        <p:nvSpPr>
          <p:cNvPr id="72" name="Google Shape;72;p15"/>
          <p:cNvSpPr/>
          <p:nvPr/>
        </p:nvSpPr>
        <p:spPr>
          <a:xfrm>
            <a:off x="1547827" y="3400830"/>
            <a:ext cx="463075" cy="643413"/>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defTabSz="1734064"/>
            <a:endParaRPr sz="2655"/>
          </a:p>
        </p:txBody>
      </p:sp>
      <p:sp>
        <p:nvSpPr>
          <p:cNvPr id="73" name="Google Shape;73;p15"/>
          <p:cNvSpPr/>
          <p:nvPr/>
        </p:nvSpPr>
        <p:spPr>
          <a:xfrm>
            <a:off x="5292727" y="3400830"/>
            <a:ext cx="463075" cy="643413"/>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defTabSz="1734064"/>
            <a:endParaRPr sz="2655"/>
          </a:p>
        </p:txBody>
      </p:sp>
      <p:sp>
        <p:nvSpPr>
          <p:cNvPr id="74" name="Google Shape;74;p15"/>
          <p:cNvSpPr/>
          <p:nvPr/>
        </p:nvSpPr>
        <p:spPr>
          <a:xfrm>
            <a:off x="9055950" y="3400830"/>
            <a:ext cx="463075" cy="643413"/>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defTabSz="1734064"/>
            <a:endParaRPr sz="2655"/>
          </a:p>
        </p:txBody>
      </p:sp>
      <p:sp>
        <p:nvSpPr>
          <p:cNvPr id="75" name="Google Shape;75;p15"/>
          <p:cNvSpPr/>
          <p:nvPr/>
        </p:nvSpPr>
        <p:spPr>
          <a:xfrm>
            <a:off x="13640815" y="3400830"/>
            <a:ext cx="463075" cy="643413"/>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73369" tIns="173369" rIns="173369" bIns="173369" anchor="ctr" anchorCtr="0">
            <a:noAutofit/>
          </a:bodyPr>
          <a:lstStyle/>
          <a:p>
            <a:pPr defTabSz="1734064"/>
            <a:endParaRPr sz="2655"/>
          </a:p>
        </p:txBody>
      </p:sp>
      <p:sp>
        <p:nvSpPr>
          <p:cNvPr id="76" name="Google Shape;76;p15"/>
          <p:cNvSpPr txBox="1"/>
          <p:nvPr/>
        </p:nvSpPr>
        <p:spPr>
          <a:xfrm>
            <a:off x="256416" y="4318877"/>
            <a:ext cx="2908159" cy="2373404"/>
          </a:xfrm>
          <a:prstGeom prst="rect">
            <a:avLst/>
          </a:prstGeom>
          <a:solidFill>
            <a:schemeClr val="lt1"/>
          </a:solidFill>
          <a:ln w="19050" cap="flat" cmpd="sng">
            <a:solidFill>
              <a:schemeClr val="bg2"/>
            </a:solidFill>
            <a:prstDash val="solid"/>
            <a:round/>
            <a:headEnd type="none" w="sm" len="sm"/>
            <a:tailEnd type="none" w="sm" len="sm"/>
          </a:ln>
        </p:spPr>
        <p:txBody>
          <a:bodyPr spcFirstLastPara="1" wrap="square" lIns="173369" tIns="173369" rIns="173369" bIns="173369" anchor="t" anchorCtr="0">
            <a:noAutofit/>
          </a:bodyPr>
          <a:lstStyle/>
          <a:p>
            <a:pPr algn="ctr" defTabSz="1734064"/>
            <a:r>
              <a:rPr lang="en" sz="2655">
                <a:solidFill>
                  <a:srgbClr val="001970"/>
                </a:solidFill>
              </a:rPr>
              <a:t>Stakeholder contract released and vendor onboarded</a:t>
            </a:r>
            <a:endParaRPr sz="2655">
              <a:solidFill>
                <a:srgbClr val="001970"/>
              </a:solidFill>
            </a:endParaRPr>
          </a:p>
          <a:p>
            <a:pPr defTabSz="1734064"/>
            <a:endParaRPr sz="2655">
              <a:solidFill>
                <a:srgbClr val="001970"/>
              </a:solidFill>
            </a:endParaRPr>
          </a:p>
        </p:txBody>
      </p:sp>
      <p:sp>
        <p:nvSpPr>
          <p:cNvPr id="77" name="Google Shape;77;p15"/>
          <p:cNvSpPr txBox="1"/>
          <p:nvPr/>
        </p:nvSpPr>
        <p:spPr>
          <a:xfrm>
            <a:off x="3456320" y="4319363"/>
            <a:ext cx="3729351" cy="2215800"/>
          </a:xfrm>
          <a:prstGeom prst="rect">
            <a:avLst/>
          </a:prstGeom>
          <a:noFill/>
          <a:ln w="19050">
            <a:solidFill>
              <a:schemeClr val="bg2"/>
            </a:solidFill>
          </a:ln>
        </p:spPr>
        <p:txBody>
          <a:bodyPr spcFirstLastPara="1" wrap="square" lIns="173369" tIns="173369" rIns="173369" bIns="173369" anchor="t" anchorCtr="0">
            <a:noAutofit/>
          </a:bodyPr>
          <a:lstStyle/>
          <a:p>
            <a:pPr algn="ctr" defTabSz="1734064"/>
            <a:r>
              <a:rPr lang="en" sz="2650">
                <a:solidFill>
                  <a:srgbClr val="001970"/>
                </a:solidFill>
              </a:rPr>
              <a:t>Stakeholder meetings, </a:t>
            </a:r>
            <a:endParaRPr lang="en" sz="2655">
              <a:solidFill>
                <a:srgbClr val="001970"/>
              </a:solidFill>
            </a:endParaRPr>
          </a:p>
          <a:p>
            <a:pPr algn="ctr" defTabSz="1734064"/>
            <a:r>
              <a:rPr lang="en" sz="2650">
                <a:solidFill>
                  <a:srgbClr val="001970"/>
                </a:solidFill>
              </a:rPr>
              <a:t>Doula Advisory Commit</a:t>
            </a:r>
            <a:r>
              <a:rPr lang="en-US" sz="2650">
                <a:solidFill>
                  <a:srgbClr val="001970"/>
                </a:solidFill>
              </a:rPr>
              <a:t>t</a:t>
            </a:r>
            <a:r>
              <a:rPr lang="en" sz="2650">
                <a:solidFill>
                  <a:srgbClr val="001970"/>
                </a:solidFill>
              </a:rPr>
              <a:t>ee (DAC) formation</a:t>
            </a:r>
            <a:endParaRPr sz="2650">
              <a:solidFill>
                <a:srgbClr val="001970"/>
              </a:solidFill>
            </a:endParaRPr>
          </a:p>
        </p:txBody>
      </p:sp>
      <p:sp>
        <p:nvSpPr>
          <p:cNvPr id="78" name="Google Shape;78;p15"/>
          <p:cNvSpPr txBox="1"/>
          <p:nvPr/>
        </p:nvSpPr>
        <p:spPr>
          <a:xfrm>
            <a:off x="7782817" y="4318878"/>
            <a:ext cx="2908159" cy="1595733"/>
          </a:xfrm>
          <a:prstGeom prst="rect">
            <a:avLst/>
          </a:prstGeom>
          <a:solidFill>
            <a:schemeClr val="bg1"/>
          </a:solidFill>
          <a:ln w="12700">
            <a:solidFill>
              <a:schemeClr val="bg2"/>
            </a:solidFill>
          </a:ln>
        </p:spPr>
        <p:txBody>
          <a:bodyPr spcFirstLastPara="1" wrap="square" lIns="173369" tIns="173369" rIns="173369" bIns="173369" anchor="t" anchorCtr="0">
            <a:noAutofit/>
          </a:bodyPr>
          <a:lstStyle/>
          <a:p>
            <a:pPr algn="ctr" defTabSz="1734064"/>
            <a:r>
              <a:rPr lang="en-US" sz="2650">
                <a:solidFill>
                  <a:srgbClr val="001970"/>
                </a:solidFill>
              </a:rPr>
              <a:t>Doula Advisory Committee (DAC) meetings</a:t>
            </a:r>
          </a:p>
        </p:txBody>
      </p:sp>
      <p:sp>
        <p:nvSpPr>
          <p:cNvPr id="79" name="Google Shape;79;p15"/>
          <p:cNvSpPr txBox="1"/>
          <p:nvPr/>
        </p:nvSpPr>
        <p:spPr>
          <a:xfrm>
            <a:off x="11206768" y="4318879"/>
            <a:ext cx="2534969" cy="1091415"/>
          </a:xfrm>
          <a:prstGeom prst="rect">
            <a:avLst/>
          </a:prstGeom>
          <a:solidFill>
            <a:schemeClr val="bg1"/>
          </a:solidFill>
          <a:ln w="19050">
            <a:solidFill>
              <a:schemeClr val="bg2"/>
            </a:solidFill>
          </a:ln>
        </p:spPr>
        <p:txBody>
          <a:bodyPr spcFirstLastPara="1" wrap="square" lIns="173369" tIns="173369" rIns="173369" bIns="173369" anchor="t" anchorCtr="0">
            <a:noAutofit/>
          </a:bodyPr>
          <a:lstStyle/>
          <a:p>
            <a:pPr algn="ctr" defTabSz="1734064"/>
            <a:r>
              <a:rPr lang="en" sz="2655">
                <a:solidFill>
                  <a:srgbClr val="001970"/>
                </a:solidFill>
              </a:rPr>
              <a:t>DAC meetings continue</a:t>
            </a:r>
            <a:endParaRPr sz="2655">
              <a:solidFill>
                <a:srgbClr val="001970"/>
              </a:solidFill>
            </a:endParaRPr>
          </a:p>
        </p:txBody>
      </p:sp>
      <p:sp>
        <p:nvSpPr>
          <p:cNvPr id="80" name="Google Shape;80;p15"/>
          <p:cNvSpPr txBox="1"/>
          <p:nvPr/>
        </p:nvSpPr>
        <p:spPr>
          <a:xfrm>
            <a:off x="13908801" y="4318878"/>
            <a:ext cx="2908159" cy="1595733"/>
          </a:xfrm>
          <a:prstGeom prst="rect">
            <a:avLst/>
          </a:prstGeom>
          <a:solidFill>
            <a:schemeClr val="bg1"/>
          </a:solidFill>
          <a:ln w="19050">
            <a:solidFill>
              <a:schemeClr val="bg2"/>
            </a:solidFill>
          </a:ln>
        </p:spPr>
        <p:txBody>
          <a:bodyPr spcFirstLastPara="1" wrap="square" lIns="173369" tIns="173369" rIns="173369" bIns="173369" anchor="t" anchorCtr="0">
            <a:noAutofit/>
          </a:bodyPr>
          <a:lstStyle/>
          <a:p>
            <a:pPr algn="ctr" defTabSz="1734064"/>
            <a:r>
              <a:rPr lang="en" sz="2655">
                <a:solidFill>
                  <a:srgbClr val="001970"/>
                </a:solidFill>
              </a:rPr>
              <a:t>Doula provider enrollment opens</a:t>
            </a:r>
            <a:endParaRPr sz="2655">
              <a:solidFill>
                <a:srgbClr val="001970"/>
              </a:solidFill>
            </a:endParaRPr>
          </a:p>
          <a:p>
            <a:pPr algn="ctr" defTabSz="1734064"/>
            <a:endParaRPr sz="2655">
              <a:solidFill>
                <a:srgbClr val="001970"/>
              </a:solidFill>
            </a:endParaRPr>
          </a:p>
        </p:txBody>
      </p:sp>
      <p:sp>
        <p:nvSpPr>
          <p:cNvPr id="81" name="Google Shape;81;p15"/>
          <p:cNvSpPr txBox="1"/>
          <p:nvPr/>
        </p:nvSpPr>
        <p:spPr>
          <a:xfrm>
            <a:off x="13908801" y="6031234"/>
            <a:ext cx="2908159" cy="1086009"/>
          </a:xfrm>
          <a:prstGeom prst="rect">
            <a:avLst/>
          </a:prstGeom>
          <a:solidFill>
            <a:schemeClr val="bg1"/>
          </a:solidFill>
          <a:ln w="19050">
            <a:solidFill>
              <a:schemeClr val="bg2"/>
            </a:solidFill>
          </a:ln>
        </p:spPr>
        <p:txBody>
          <a:bodyPr spcFirstLastPara="1" wrap="square" lIns="173369" tIns="173369" rIns="173369" bIns="173369" anchor="t" anchorCtr="0">
            <a:noAutofit/>
          </a:bodyPr>
          <a:lstStyle/>
          <a:p>
            <a:pPr algn="ctr" defTabSz="1734064"/>
            <a:r>
              <a:rPr lang="en" sz="2655" b="1">
                <a:solidFill>
                  <a:srgbClr val="001970"/>
                </a:solidFill>
              </a:rPr>
              <a:t>Doulas can be reimbursed</a:t>
            </a:r>
            <a:endParaRPr sz="2655" b="1">
              <a:solidFill>
                <a:srgbClr val="001970"/>
              </a:solidFill>
            </a:endParaRPr>
          </a:p>
          <a:p>
            <a:pPr algn="ctr" defTabSz="1734064"/>
            <a:endParaRPr sz="2655">
              <a:solidFill>
                <a:srgbClr val="001970"/>
              </a:solidFill>
            </a:endParaRPr>
          </a:p>
          <a:p>
            <a:pPr algn="ctr" defTabSz="1734064"/>
            <a:endParaRPr sz="2655">
              <a:solidFill>
                <a:srgbClr val="001970"/>
              </a:solidFill>
            </a:endParaRPr>
          </a:p>
        </p:txBody>
      </p:sp>
      <p:sp>
        <p:nvSpPr>
          <p:cNvPr id="82" name="Google Shape;82;p15"/>
          <p:cNvSpPr txBox="1"/>
          <p:nvPr/>
        </p:nvSpPr>
        <p:spPr>
          <a:xfrm>
            <a:off x="11206768" y="5632858"/>
            <a:ext cx="2534969" cy="1948443"/>
          </a:xfrm>
          <a:prstGeom prst="rect">
            <a:avLst/>
          </a:prstGeom>
          <a:solidFill>
            <a:schemeClr val="bg1"/>
          </a:solidFill>
          <a:ln w="19050">
            <a:solidFill>
              <a:schemeClr val="bg2"/>
            </a:solidFill>
          </a:ln>
        </p:spPr>
        <p:txBody>
          <a:bodyPr spcFirstLastPara="1" wrap="square" lIns="173369" tIns="173369" rIns="173369" bIns="173369" anchor="t" anchorCtr="0">
            <a:noAutofit/>
          </a:bodyPr>
          <a:lstStyle/>
          <a:p>
            <a:pPr algn="ctr" defTabSz="1734064"/>
            <a:r>
              <a:rPr lang="en" sz="2655">
                <a:solidFill>
                  <a:srgbClr val="001970"/>
                </a:solidFill>
              </a:rPr>
              <a:t>HCPF creates fee schedule and provider manual</a:t>
            </a:r>
            <a:endParaRPr sz="2655">
              <a:solidFill>
                <a:srgbClr val="001970"/>
              </a:solidFill>
            </a:endParaRPr>
          </a:p>
          <a:p>
            <a:pPr algn="ctr" defTabSz="1734064"/>
            <a:endParaRPr sz="2655">
              <a:solidFill>
                <a:srgbClr val="001970"/>
              </a:solidFill>
            </a:endParaRPr>
          </a:p>
        </p:txBody>
      </p:sp>
      <p:sp>
        <p:nvSpPr>
          <p:cNvPr id="83" name="Google Shape;83;p15"/>
          <p:cNvSpPr txBox="1"/>
          <p:nvPr/>
        </p:nvSpPr>
        <p:spPr>
          <a:xfrm>
            <a:off x="591341" y="7552151"/>
            <a:ext cx="6667187" cy="878073"/>
          </a:xfrm>
          <a:prstGeom prst="rect">
            <a:avLst/>
          </a:prstGeom>
          <a:solidFill>
            <a:schemeClr val="bg2"/>
          </a:solidFill>
          <a:ln>
            <a:noFill/>
          </a:ln>
        </p:spPr>
        <p:txBody>
          <a:bodyPr spcFirstLastPara="1" wrap="square" lIns="173369" tIns="173369" rIns="173369" bIns="173369" anchor="t" anchorCtr="0">
            <a:noAutofit/>
          </a:bodyPr>
          <a:lstStyle/>
          <a:p>
            <a:pPr defTabSz="1734064"/>
            <a:r>
              <a:rPr lang="en" sz="3035" b="1">
                <a:solidFill>
                  <a:srgbClr val="FFFFFF"/>
                </a:solidFill>
              </a:rPr>
              <a:t>Implementation Date: July 1, 2024</a:t>
            </a:r>
            <a:endParaRPr sz="3035" b="1">
              <a:solidFill>
                <a:srgbClr val="FFFFFF"/>
              </a:solidFill>
            </a:endParaRPr>
          </a:p>
        </p:txBody>
      </p:sp>
      <p:sp>
        <p:nvSpPr>
          <p:cNvPr id="84" name="Google Shape;84;p15"/>
          <p:cNvSpPr txBox="1"/>
          <p:nvPr/>
        </p:nvSpPr>
        <p:spPr>
          <a:xfrm>
            <a:off x="7782817" y="6064075"/>
            <a:ext cx="2908159" cy="1086009"/>
          </a:xfrm>
          <a:prstGeom prst="rect">
            <a:avLst/>
          </a:prstGeom>
          <a:solidFill>
            <a:schemeClr val="bg1"/>
          </a:solidFill>
          <a:ln w="12700">
            <a:solidFill>
              <a:schemeClr val="bg2"/>
            </a:solidFill>
          </a:ln>
        </p:spPr>
        <p:txBody>
          <a:bodyPr spcFirstLastPara="1" wrap="square" lIns="173369" tIns="173369" rIns="173369" bIns="173369" anchor="t" anchorCtr="0">
            <a:noAutofit/>
          </a:bodyPr>
          <a:lstStyle/>
          <a:p>
            <a:pPr algn="ctr" defTabSz="1734064"/>
            <a:r>
              <a:rPr lang="en" sz="2655">
                <a:solidFill>
                  <a:srgbClr val="001970"/>
                </a:solidFill>
              </a:rPr>
              <a:t>SPA submitted to CMS</a:t>
            </a:r>
            <a:endParaRPr sz="2655">
              <a:solidFill>
                <a:srgbClr val="001970"/>
              </a:solidFill>
            </a:endParaRPr>
          </a:p>
        </p:txBody>
      </p:sp>
      <p:sp>
        <p:nvSpPr>
          <p:cNvPr id="85" name="Google Shape;85;p15"/>
          <p:cNvSpPr txBox="1"/>
          <p:nvPr/>
        </p:nvSpPr>
        <p:spPr>
          <a:xfrm>
            <a:off x="7782817" y="7299548"/>
            <a:ext cx="2908159" cy="1483663"/>
          </a:xfrm>
          <a:prstGeom prst="rect">
            <a:avLst/>
          </a:prstGeom>
          <a:solidFill>
            <a:schemeClr val="bg1"/>
          </a:solidFill>
          <a:ln w="12700">
            <a:solidFill>
              <a:schemeClr val="bg2"/>
            </a:solidFill>
          </a:ln>
        </p:spPr>
        <p:txBody>
          <a:bodyPr spcFirstLastPara="1" wrap="square" lIns="173369" tIns="173369" rIns="173369" bIns="173369" anchor="t" anchorCtr="0">
            <a:noAutofit/>
          </a:bodyPr>
          <a:lstStyle/>
          <a:p>
            <a:pPr algn="ctr" defTabSz="1734064"/>
            <a:r>
              <a:rPr lang="en" sz="2655">
                <a:solidFill>
                  <a:srgbClr val="001970"/>
                </a:solidFill>
              </a:rPr>
              <a:t>Anticipated CMS Approval of benefit </a:t>
            </a:r>
            <a:endParaRPr sz="2655">
              <a:solidFill>
                <a:srgbClr val="001970"/>
              </a:solidFill>
            </a:endParaRPr>
          </a:p>
        </p:txBody>
      </p:sp>
    </p:spTree>
    <p:extLst>
      <p:ext uri="{BB962C8B-B14F-4D97-AF65-F5344CB8AC3E}">
        <p14:creationId xmlns:p14="http://schemas.microsoft.com/office/powerpoint/2010/main" val="221237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1104901" y="384049"/>
            <a:ext cx="15049501" cy="1311401"/>
          </a:xfrm>
          <a:prstGeom prst="rect">
            <a:avLst/>
          </a:prstGeom>
          <a:noFill/>
          <a:ln>
            <a:noFill/>
          </a:ln>
        </p:spPr>
        <p:txBody>
          <a:bodyPr spcFirstLastPara="1" wrap="square" lIns="0" tIns="0" rIns="0" bIns="0" numCol="1" anchor="ctr" anchorCtr="0">
            <a:normAutofit/>
          </a:bodyPr>
          <a:lstStyle/>
          <a:p>
            <a:pPr algn="ctr">
              <a:buClr>
                <a:srgbClr val="4F5858"/>
              </a:buClr>
              <a:buSzPct val="100000"/>
            </a:pPr>
            <a:r>
              <a:rPr lang="en-US" sz="6000" b="1">
                <a:solidFill>
                  <a:schemeClr val="tx1"/>
                </a:solidFill>
                <a:latin typeface="Trebuchet MS"/>
                <a:ea typeface="Trebuchet MS"/>
                <a:cs typeface="Trebuchet MS"/>
                <a:sym typeface="Trebuchet MS"/>
              </a:rPr>
              <a:t>What is in the queue?</a:t>
            </a:r>
            <a:endParaRPr>
              <a:solidFill>
                <a:schemeClr val="tx1"/>
              </a:solidFill>
            </a:endParaRPr>
          </a:p>
        </p:txBody>
      </p:sp>
      <p:sp>
        <p:nvSpPr>
          <p:cNvPr id="4" name="Text Placeholder 3">
            <a:extLst>
              <a:ext uri="{FF2B5EF4-FFF2-40B4-BE49-F238E27FC236}">
                <a16:creationId xmlns:a16="http://schemas.microsoft.com/office/drawing/2014/main" id="{E14A5DCE-146F-44C3-90DB-7A557A68A4D1}"/>
              </a:ext>
            </a:extLst>
          </p:cNvPr>
          <p:cNvSpPr>
            <a:spLocks noGrp="1"/>
          </p:cNvSpPr>
          <p:nvPr>
            <p:ph type="body" idx="1"/>
          </p:nvPr>
        </p:nvSpPr>
        <p:spPr>
          <a:xfrm>
            <a:off x="1198425" y="1695450"/>
            <a:ext cx="14955977" cy="7129091"/>
          </a:xfrm>
        </p:spPr>
        <p:txBody>
          <a:bodyPr/>
          <a:lstStyle/>
          <a:p>
            <a:pPr marL="457200" indent="-431800"/>
            <a:r>
              <a:rPr lang="en-US" sz="4400" b="1">
                <a:latin typeface="Trebuchet MS"/>
              </a:rPr>
              <a:t>Documented Quote</a:t>
            </a:r>
            <a:endParaRPr lang="en-US">
              <a:latin typeface="Trebuchet MS"/>
            </a:endParaRPr>
          </a:p>
          <a:p>
            <a:pPr marL="914400" lvl="1" indent="-391160"/>
            <a:r>
              <a:rPr lang="en-US" sz="4000">
                <a:solidFill>
                  <a:schemeClr val="tx1"/>
                </a:solidFill>
                <a:sym typeface="Trebuchet MS"/>
              </a:rPr>
              <a:t>We are in the final stages of posting a stakeholder engagement procurement contract which will be posted </a:t>
            </a:r>
            <a:r>
              <a:rPr lang="en-US" sz="4000" b="1">
                <a:solidFill>
                  <a:schemeClr val="tx1"/>
                </a:solidFill>
                <a:sym typeface="Trebuchet MS"/>
                <a:hlinkClick r:id="rId3">
                  <a:extLst>
                    <a:ext uri="{A12FA001-AC4F-418D-AE19-62706E023703}">
                      <ahyp:hlinkClr xmlns:ahyp="http://schemas.microsoft.com/office/drawing/2018/hyperlinkcolor" val="tx"/>
                    </a:ext>
                  </a:extLst>
                </a:hlinkClick>
              </a:rPr>
              <a:t>here</a:t>
            </a:r>
            <a:r>
              <a:rPr lang="en-US" sz="4000">
                <a:solidFill>
                  <a:schemeClr val="tx1"/>
                </a:solidFill>
                <a:sym typeface="Trebuchet MS"/>
              </a:rPr>
              <a:t> when finalized. This will give interested organizations the opportunity to apply to lead our robust stakeholder engagement efforts.</a:t>
            </a:r>
            <a:endParaRPr lang="en-US" sz="4000">
              <a:solidFill>
                <a:schemeClr val="tx1"/>
              </a:solidFill>
            </a:endParaRPr>
          </a:p>
          <a:p>
            <a:pPr marL="914400" lvl="1" indent="-391160"/>
            <a:r>
              <a:rPr lang="en-US" sz="4000">
                <a:solidFill>
                  <a:schemeClr val="tx1"/>
                </a:solidFill>
                <a:sym typeface="Trebuchet MS"/>
              </a:rPr>
              <a:t>We will send out another email when the solicitation goes live and include detailed instructions to view the solicitation as well.</a:t>
            </a:r>
            <a:r>
              <a:rPr lang="en-US" sz="4000">
                <a:solidFill>
                  <a:schemeClr val="tx1"/>
                </a:solidFill>
              </a:rPr>
              <a:t> </a:t>
            </a:r>
            <a:endParaRPr lang="en-US" sz="4000">
              <a:solidFill>
                <a:schemeClr val="tx1"/>
              </a:solidFill>
              <a:latin typeface="Trebuchet MS" panose="020B0603020202020204" pitchFamily="34" charset="0"/>
            </a:endParaRPr>
          </a:p>
          <a:p>
            <a:pPr marL="914400" lvl="1" indent="-391160"/>
            <a:r>
              <a:rPr lang="en-US" sz="4000">
                <a:solidFill>
                  <a:schemeClr val="tx1"/>
                </a:solidFill>
                <a:sym typeface="Trebuchet MS"/>
              </a:rPr>
              <a:t>Interested organizations will need to </a:t>
            </a:r>
            <a:r>
              <a:rPr lang="en-US" sz="4000">
                <a:solidFill>
                  <a:schemeClr val="tx1"/>
                </a:solidFill>
                <a:sym typeface="Trebuchet MS"/>
                <a:hlinkClick r:id="rId4"/>
              </a:rPr>
              <a:t>make an account</a:t>
            </a:r>
            <a:r>
              <a:rPr lang="en-US" sz="4000">
                <a:solidFill>
                  <a:schemeClr val="tx1"/>
                </a:solidFill>
                <a:sym typeface="Trebuchet MS"/>
              </a:rPr>
              <a:t> on the Colorado VSS website to view/respond to the solicitation.</a:t>
            </a:r>
            <a:r>
              <a:rPr lang="en-US" sz="4000">
                <a:solidFill>
                  <a:schemeClr val="tx1"/>
                </a:solidFill>
              </a:rPr>
              <a:t> </a:t>
            </a:r>
            <a:endParaRPr lang="en-US" sz="2800">
              <a:solidFill>
                <a:schemeClr val="tx1"/>
              </a:solidFill>
              <a:latin typeface="Trebuchet MS" panose="020B0603020202020204" pitchFamily="34" charset="0"/>
            </a:endParaRPr>
          </a:p>
        </p:txBody>
      </p:sp>
    </p:spTree>
    <p:extLst>
      <p:ext uri="{BB962C8B-B14F-4D97-AF65-F5344CB8AC3E}">
        <p14:creationId xmlns:p14="http://schemas.microsoft.com/office/powerpoint/2010/main" val="361822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BCD424-2F85-4BB4-8BEA-E4D288F47ABC}"/>
              </a:ext>
            </a:extLst>
          </p:cNvPr>
          <p:cNvSpPr>
            <a:spLocks noGrp="1"/>
          </p:cNvSpPr>
          <p:nvPr>
            <p:ph type="body" idx="1"/>
          </p:nvPr>
        </p:nvSpPr>
        <p:spPr>
          <a:xfrm>
            <a:off x="718616" y="2172338"/>
            <a:ext cx="14955977" cy="4494523"/>
          </a:xfrm>
        </p:spPr>
        <p:txBody>
          <a:bodyPr/>
          <a:lstStyle/>
          <a:p>
            <a:pPr>
              <a:lnSpc>
                <a:spcPct val="150000"/>
              </a:lnSpc>
            </a:pPr>
            <a:r>
              <a:rPr lang="en-US" sz="4800">
                <a:latin typeface="Trebuchet MS" panose="020B0603020202020204" pitchFamily="34" charset="0"/>
              </a:rPr>
              <a:t>Upcoming Stakeholder Engagement Meetings</a:t>
            </a:r>
          </a:p>
          <a:p>
            <a:pPr>
              <a:lnSpc>
                <a:spcPct val="150000"/>
              </a:lnSpc>
            </a:pPr>
            <a:r>
              <a:rPr lang="en-US" sz="4800">
                <a:latin typeface="Trebuchet MS" panose="020B0603020202020204" pitchFamily="34" charset="0"/>
              </a:rPr>
              <a:t>Doula Hub Details</a:t>
            </a:r>
          </a:p>
          <a:p>
            <a:pPr>
              <a:lnSpc>
                <a:spcPct val="150000"/>
              </a:lnSpc>
            </a:pPr>
            <a:r>
              <a:rPr lang="en-US" sz="4800">
                <a:latin typeface="Trebuchet MS" panose="020B0603020202020204" pitchFamily="34" charset="0"/>
              </a:rPr>
              <a:t>State Plan Amendment (SPA) Submission</a:t>
            </a:r>
            <a:endParaRPr lang="en-US" sz="4400">
              <a:latin typeface="Trebuchet MS" panose="020B0603020202020204" pitchFamily="34" charset="0"/>
            </a:endParaRPr>
          </a:p>
          <a:p>
            <a:pPr lvl="1">
              <a:lnSpc>
                <a:spcPct val="150000"/>
              </a:lnSpc>
            </a:pPr>
            <a:endParaRPr lang="en-US"/>
          </a:p>
        </p:txBody>
      </p:sp>
      <p:sp>
        <p:nvSpPr>
          <p:cNvPr id="3" name="Google Shape;919;p55">
            <a:extLst>
              <a:ext uri="{FF2B5EF4-FFF2-40B4-BE49-F238E27FC236}">
                <a16:creationId xmlns:a16="http://schemas.microsoft.com/office/drawing/2014/main" id="{715A73C7-A6DD-4573-8AC5-4115B622CB11}"/>
              </a:ext>
            </a:extLst>
          </p:cNvPr>
          <p:cNvSpPr txBox="1"/>
          <p:nvPr/>
        </p:nvSpPr>
        <p:spPr>
          <a:xfrm>
            <a:off x="1104901" y="384049"/>
            <a:ext cx="15049501" cy="1311401"/>
          </a:xfrm>
          <a:prstGeom prst="rect">
            <a:avLst/>
          </a:prstGeom>
          <a:noFill/>
          <a:ln>
            <a:noFill/>
          </a:ln>
        </p:spPr>
        <p:txBody>
          <a:bodyPr spcFirstLastPara="1" wrap="square" lIns="0" tIns="0" rIns="0" bIns="0" numCol="1" anchor="ctr" anchorCtr="0">
            <a:normAutofit/>
          </a:bodyPr>
          <a:lstStyle/>
          <a:p>
            <a:pPr algn="ctr">
              <a:buClr>
                <a:srgbClr val="4F5858"/>
              </a:buClr>
              <a:buSzPct val="100000"/>
            </a:pPr>
            <a:r>
              <a:rPr lang="en-US" sz="6000" b="1">
                <a:solidFill>
                  <a:schemeClr val="tx1"/>
                </a:solidFill>
                <a:latin typeface="Trebuchet MS"/>
                <a:ea typeface="Trebuchet MS"/>
                <a:cs typeface="Trebuchet MS"/>
                <a:sym typeface="Trebuchet MS"/>
              </a:rPr>
              <a:t>More queue</a:t>
            </a:r>
            <a:endParaRPr>
              <a:solidFill>
                <a:schemeClr val="tx1"/>
              </a:solidFill>
            </a:endParaRPr>
          </a:p>
        </p:txBody>
      </p:sp>
    </p:spTree>
    <p:extLst>
      <p:ext uri="{BB962C8B-B14F-4D97-AF65-F5344CB8AC3E}">
        <p14:creationId xmlns:p14="http://schemas.microsoft.com/office/powerpoint/2010/main" val="319966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3CFE59-DC57-41B2-A699-F3B4BDBB612C}"/>
              </a:ext>
            </a:extLst>
          </p:cNvPr>
          <p:cNvSpPr>
            <a:spLocks noGrp="1"/>
          </p:cNvSpPr>
          <p:nvPr>
            <p:ph type="sldNum" sz="quarter" idx="12"/>
          </p:nvPr>
        </p:nvSpPr>
        <p:spPr/>
        <p:txBody>
          <a:bodyPr/>
          <a:lstStyle/>
          <a:p>
            <a:fld id="{613971F0-4671-4B3D-8F21-3D75ED27F99C}" type="slidenum">
              <a:rPr lang="en-US" smtClean="0"/>
              <a:t>3</a:t>
            </a:fld>
            <a:endParaRPr lang="en-US"/>
          </a:p>
        </p:txBody>
      </p:sp>
    </p:spTree>
    <p:extLst>
      <p:ext uri="{BB962C8B-B14F-4D97-AF65-F5344CB8AC3E}">
        <p14:creationId xmlns:p14="http://schemas.microsoft.com/office/powerpoint/2010/main" val="622353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1104901" y="384049"/>
            <a:ext cx="15049501" cy="1311401"/>
          </a:xfrm>
          <a:prstGeom prst="rect">
            <a:avLst/>
          </a:prstGeom>
          <a:noFill/>
          <a:ln>
            <a:noFill/>
          </a:ln>
        </p:spPr>
        <p:txBody>
          <a:bodyPr spcFirstLastPara="1" wrap="square" lIns="0" tIns="0" rIns="0" bIns="0" numCol="1" anchor="ctr" anchorCtr="0">
            <a:normAutofit/>
          </a:bodyPr>
          <a:lstStyle/>
          <a:p>
            <a:pPr algn="ctr">
              <a:buClr>
                <a:srgbClr val="4F5858"/>
              </a:buClr>
              <a:buSzPct val="100000"/>
            </a:pPr>
            <a:r>
              <a:rPr lang="en-US" sz="6000" b="1">
                <a:solidFill>
                  <a:schemeClr val="tx1"/>
                </a:solidFill>
                <a:latin typeface="Trebuchet MS"/>
                <a:ea typeface="Trebuchet MS"/>
                <a:cs typeface="Trebuchet MS"/>
                <a:sym typeface="Trebuchet MS"/>
              </a:rPr>
              <a:t>What is a State Plan Amendment (SPA)?</a:t>
            </a:r>
            <a:endParaRPr>
              <a:solidFill>
                <a:schemeClr val="tx1"/>
              </a:solidFill>
            </a:endParaRPr>
          </a:p>
        </p:txBody>
      </p:sp>
      <p:sp>
        <p:nvSpPr>
          <p:cNvPr id="920" name="Google Shape;920;p55"/>
          <p:cNvSpPr txBox="1"/>
          <p:nvPr/>
        </p:nvSpPr>
        <p:spPr>
          <a:xfrm>
            <a:off x="489566" y="1835350"/>
            <a:ext cx="15049501" cy="8217594"/>
          </a:xfrm>
          <a:prstGeom prst="rect">
            <a:avLst/>
          </a:prstGeom>
          <a:noFill/>
          <a:ln>
            <a:noFill/>
          </a:ln>
        </p:spPr>
        <p:txBody>
          <a:bodyPr spcFirstLastPara="1" wrap="square" lIns="91425" tIns="45700" rIns="91425" bIns="45700" numCol="1" anchor="t" anchorCtr="0">
            <a:spAutoFit/>
          </a:bodyPr>
          <a:lstStyle/>
          <a:p>
            <a:pPr marL="889000" lvl="1" indent="-457200">
              <a:buClr>
                <a:srgbClr val="5C6670"/>
              </a:buClr>
              <a:buSzPts val="3200"/>
              <a:buChar char="•"/>
            </a:pPr>
            <a:r>
              <a:rPr lang="en-US" sz="3200">
                <a:solidFill>
                  <a:schemeClr val="tx1"/>
                </a:solidFill>
                <a:latin typeface="Trebuchet MS"/>
                <a:ea typeface="Trebuchet MS"/>
                <a:cs typeface="Trebuchet MS"/>
                <a:sym typeface="Trebuchet MS"/>
              </a:rPr>
              <a:t>“A Medicaid and CHIP state plan is an agreement between a state and the Federal government describing how that state administers its Medicaid and CHIP programs. It gives an assurance that a state will abide by Federal rules and may claim Federal matching funds for its program activities. The state plan sets out groups of individuals to be covered, services to be provided, methodologies for providers to be reimbursed and the administrative activities that are underway in the state.” (Medicaid.gov)</a:t>
            </a:r>
            <a:endParaRPr lang="en-US" sz="4800" b="1">
              <a:solidFill>
                <a:schemeClr val="tx1"/>
              </a:solidFill>
              <a:latin typeface="Trebuchet MS"/>
              <a:ea typeface="Trebuchet MS"/>
              <a:cs typeface="Trebuchet MS"/>
            </a:endParaRPr>
          </a:p>
          <a:p>
            <a:pPr marL="431800" lvl="1">
              <a:buClr>
                <a:srgbClr val="5C6670"/>
              </a:buClr>
              <a:buSzPts val="3200"/>
            </a:pPr>
            <a:endParaRPr lang="en-US" sz="2000" b="1">
              <a:solidFill>
                <a:schemeClr val="tx1"/>
              </a:solidFill>
              <a:latin typeface="Trebuchet MS"/>
              <a:ea typeface="Trebuchet MS"/>
              <a:cs typeface="Trebuchet MS"/>
            </a:endParaRPr>
          </a:p>
          <a:p>
            <a:pPr marL="431800" lvl="1">
              <a:buClr>
                <a:srgbClr val="5C6670"/>
              </a:buClr>
              <a:buSzPts val="3200"/>
            </a:pPr>
            <a:r>
              <a:rPr lang="en-US" sz="4400" b="1">
                <a:solidFill>
                  <a:schemeClr val="tx1"/>
                </a:solidFill>
                <a:latin typeface="Trebuchet MS"/>
                <a:ea typeface="Trebuchet MS"/>
                <a:cs typeface="Trebuchet MS"/>
                <a:sym typeface="Trebuchet MS"/>
              </a:rPr>
              <a:t>Context/Homework</a:t>
            </a:r>
            <a:endParaRPr lang="en-US" sz="4400" b="1">
              <a:solidFill>
                <a:schemeClr val="tx1"/>
              </a:solidFill>
              <a:latin typeface="Trebuchet MS"/>
              <a:ea typeface="Trebuchet MS"/>
              <a:cs typeface="Trebuchet MS"/>
            </a:endParaRPr>
          </a:p>
          <a:p>
            <a:pPr marL="431800" lvl="1">
              <a:buClr>
                <a:srgbClr val="5C6670"/>
              </a:buClr>
              <a:buSzPts val="3200"/>
            </a:pPr>
            <a:r>
              <a:rPr lang="en-US" sz="4400">
                <a:solidFill>
                  <a:schemeClr val="tx1"/>
                </a:solidFill>
                <a:latin typeface="Trebuchet MS"/>
                <a:ea typeface="Trebuchet MS"/>
                <a:cs typeface="Trebuchet MS"/>
                <a:sym typeface="Trebuchet MS"/>
              </a:rPr>
              <a:t>Other states who have implemented this benefit already submitted these SPAs</a:t>
            </a:r>
            <a:r>
              <a:rPr lang="en-US" sz="4400" b="1">
                <a:solidFill>
                  <a:schemeClr val="tx1"/>
                </a:solidFill>
                <a:latin typeface="Trebuchet MS"/>
                <a:ea typeface="Trebuchet MS"/>
                <a:cs typeface="Trebuchet MS"/>
                <a:sym typeface="Trebuchet MS"/>
              </a:rPr>
              <a:t>:</a:t>
            </a:r>
            <a:endParaRPr lang="en-US" sz="4400" b="1">
              <a:solidFill>
                <a:schemeClr val="tx1"/>
              </a:solidFill>
              <a:latin typeface="Trebuchet MS"/>
              <a:ea typeface="Trebuchet MS"/>
              <a:cs typeface="Trebuchet MS"/>
            </a:endParaRPr>
          </a:p>
          <a:p>
            <a:pPr algn="l"/>
            <a:br>
              <a:rPr lang="en-US" sz="4000" b="0" i="0">
                <a:solidFill>
                  <a:srgbClr val="222222"/>
                </a:solidFill>
                <a:effectLst/>
                <a:latin typeface="Arial" panose="020B0604020202020204" pitchFamily="34" charset="0"/>
              </a:rPr>
            </a:br>
            <a:endParaRPr lang="en-US" sz="4000" b="0" i="0">
              <a:solidFill>
                <a:srgbClr val="222222"/>
              </a:solidFill>
              <a:effectLst/>
              <a:latin typeface="Arial" panose="020B0604020202020204" pitchFamily="34" charset="0"/>
            </a:endParaRPr>
          </a:p>
          <a:p>
            <a:br>
              <a:rPr lang="en-US" sz="4000"/>
            </a:br>
            <a:endParaRPr lang="en-US" sz="3200">
              <a:solidFill>
                <a:srgbClr val="5C6670"/>
              </a:solidFill>
              <a:latin typeface="Trebuchet MS"/>
              <a:ea typeface="Trebuchet MS"/>
              <a:cs typeface="Trebuchet MS"/>
            </a:endParaRPr>
          </a:p>
        </p:txBody>
      </p:sp>
      <p:sp>
        <p:nvSpPr>
          <p:cNvPr id="7" name="TextBox 6">
            <a:extLst>
              <a:ext uri="{FF2B5EF4-FFF2-40B4-BE49-F238E27FC236}">
                <a16:creationId xmlns:a16="http://schemas.microsoft.com/office/drawing/2014/main" id="{F59D50A6-8FA5-4F9F-A5DA-211C3B1FC59B}"/>
              </a:ext>
            </a:extLst>
          </p:cNvPr>
          <p:cNvSpPr txBox="1"/>
          <p:nvPr/>
        </p:nvSpPr>
        <p:spPr>
          <a:xfrm>
            <a:off x="6867728" y="7075216"/>
            <a:ext cx="10214042" cy="1569660"/>
          </a:xfrm>
          <a:prstGeom prst="rect">
            <a:avLst/>
          </a:prstGeom>
          <a:noFill/>
        </p:spPr>
        <p:txBody>
          <a:bodyPr wrap="square" numCol="2" rtlCol="0">
            <a:spAutoFit/>
          </a:bodyPr>
          <a:lstStyle/>
          <a:p>
            <a:pPr algn="l"/>
            <a:r>
              <a:rPr lang="en-US" sz="3200" b="0" i="0">
                <a:solidFill>
                  <a:srgbClr val="1155CC"/>
                </a:solidFill>
                <a:effectLst/>
                <a:latin typeface="Trebuchet MS" panose="020B0603020202020204" pitchFamily="34" charset="0"/>
                <a:hlinkClick r:id="rId3"/>
              </a:rPr>
              <a:t>Oklahoma SPA</a:t>
            </a:r>
            <a:br>
              <a:rPr lang="en-US" sz="3200" b="0" i="0">
                <a:solidFill>
                  <a:srgbClr val="222222"/>
                </a:solidFill>
                <a:effectLst/>
                <a:latin typeface="Trebuchet MS" panose="020B0603020202020204" pitchFamily="34" charset="0"/>
              </a:rPr>
            </a:br>
            <a:r>
              <a:rPr lang="en-US" sz="3200" b="0" i="0">
                <a:solidFill>
                  <a:srgbClr val="1155CC"/>
                </a:solidFill>
                <a:effectLst/>
                <a:latin typeface="Trebuchet MS" panose="020B0603020202020204" pitchFamily="34" charset="0"/>
                <a:hlinkClick r:id="rId4"/>
              </a:rPr>
              <a:t>California SPA</a:t>
            </a:r>
            <a:endParaRPr lang="en-US" sz="3200" b="0" i="0">
              <a:solidFill>
                <a:srgbClr val="222222"/>
              </a:solidFill>
              <a:effectLst/>
              <a:latin typeface="Trebuchet MS" panose="020B0603020202020204" pitchFamily="34" charset="0"/>
            </a:endParaRPr>
          </a:p>
          <a:p>
            <a:pPr algn="l"/>
            <a:r>
              <a:rPr lang="en-US" sz="3200" b="0" i="0">
                <a:solidFill>
                  <a:srgbClr val="1155CC"/>
                </a:solidFill>
                <a:effectLst/>
                <a:latin typeface="Trebuchet MS" panose="020B0603020202020204" pitchFamily="34" charset="0"/>
                <a:hlinkClick r:id="rId5"/>
              </a:rPr>
              <a:t>District of Columbia SPA</a:t>
            </a:r>
            <a:br>
              <a:rPr lang="en-US" sz="3200" b="0" i="0">
                <a:solidFill>
                  <a:srgbClr val="222222"/>
                </a:solidFill>
                <a:effectLst/>
                <a:latin typeface="Trebuchet MS" panose="020B0603020202020204" pitchFamily="34" charset="0"/>
              </a:rPr>
            </a:br>
            <a:r>
              <a:rPr lang="en-US" sz="3200" b="0" i="0">
                <a:solidFill>
                  <a:srgbClr val="1155CC"/>
                </a:solidFill>
                <a:effectLst/>
                <a:latin typeface="Trebuchet MS" panose="020B0603020202020204" pitchFamily="34" charset="0"/>
                <a:hlinkClick r:id="rId6"/>
              </a:rPr>
              <a:t>Michigan SPA</a:t>
            </a:r>
            <a:endParaRPr lang="en-US" sz="3200" b="0" i="0">
              <a:solidFill>
                <a:srgbClr val="222222"/>
              </a:solidFill>
              <a:effectLst/>
              <a:latin typeface="Trebuchet MS" panose="020B0603020202020204" pitchFamily="34" charset="0"/>
            </a:endParaRPr>
          </a:p>
          <a:p>
            <a:pPr algn="l"/>
            <a:r>
              <a:rPr lang="en-US" sz="3200" b="0" i="0">
                <a:solidFill>
                  <a:srgbClr val="1155CC"/>
                </a:solidFill>
                <a:effectLst/>
                <a:latin typeface="Trebuchet MS" panose="020B0603020202020204" pitchFamily="34" charset="0"/>
                <a:hlinkClick r:id="rId7"/>
              </a:rPr>
              <a:t>Maryland SPA</a:t>
            </a:r>
            <a:endParaRPr lang="en-US" sz="3200">
              <a:latin typeface="Trebuchet MS" panose="020B0603020202020204" pitchFamily="34" charset="0"/>
            </a:endParaRPr>
          </a:p>
        </p:txBody>
      </p:sp>
    </p:spTree>
    <p:extLst>
      <p:ext uri="{BB962C8B-B14F-4D97-AF65-F5344CB8AC3E}">
        <p14:creationId xmlns:p14="http://schemas.microsoft.com/office/powerpoint/2010/main" val="124841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03D4-9E15-49B6-A403-411624920D40}"/>
              </a:ext>
            </a:extLst>
          </p:cNvPr>
          <p:cNvSpPr>
            <a:spLocks noGrp="1"/>
          </p:cNvSpPr>
          <p:nvPr>
            <p:ph type="title"/>
          </p:nvPr>
        </p:nvSpPr>
        <p:spPr/>
        <p:txBody>
          <a:bodyPr/>
          <a:lstStyle/>
          <a:p>
            <a:r>
              <a:rPr lang="en-US" err="1"/>
              <a:t>Stakeholdering</a:t>
            </a:r>
            <a:r>
              <a:rPr lang="en-US"/>
              <a:t> Transition</a:t>
            </a:r>
          </a:p>
        </p:txBody>
      </p:sp>
      <p:sp>
        <p:nvSpPr>
          <p:cNvPr id="4" name="Text Placeholder 3">
            <a:extLst>
              <a:ext uri="{FF2B5EF4-FFF2-40B4-BE49-F238E27FC236}">
                <a16:creationId xmlns:a16="http://schemas.microsoft.com/office/drawing/2014/main" id="{B64228E1-60A8-4474-8261-8BFC5F700373}"/>
              </a:ext>
            </a:extLst>
          </p:cNvPr>
          <p:cNvSpPr>
            <a:spLocks noGrp="1"/>
          </p:cNvSpPr>
          <p:nvPr>
            <p:ph type="body" idx="1"/>
          </p:nvPr>
        </p:nvSpPr>
        <p:spPr/>
        <p:txBody>
          <a:bodyPr/>
          <a:lstStyle/>
          <a:p>
            <a:r>
              <a:rPr lang="en-US" sz="4800"/>
              <a:t>Our Commitment + Values</a:t>
            </a:r>
          </a:p>
          <a:p>
            <a:r>
              <a:rPr lang="en-US" sz="4800"/>
              <a:t>Group Commitments</a:t>
            </a:r>
          </a:p>
          <a:p>
            <a:r>
              <a:rPr lang="en-US" sz="4800"/>
              <a:t>Discussion:</a:t>
            </a:r>
          </a:p>
          <a:p>
            <a:pPr lvl="1">
              <a:buFont typeface="Courier New" panose="02070309020205020404" pitchFamily="49" charset="0"/>
              <a:buChar char="o"/>
            </a:pPr>
            <a:r>
              <a:rPr lang="en-US" sz="4400"/>
              <a:t>Stakeholder Engagement Processes</a:t>
            </a:r>
          </a:p>
          <a:p>
            <a:pPr lvl="1">
              <a:buFont typeface="Courier New" panose="02070309020205020404" pitchFamily="49" charset="0"/>
              <a:buChar char="o"/>
            </a:pPr>
            <a:r>
              <a:rPr lang="en-US" sz="4400"/>
              <a:t>Doula Scholarship</a:t>
            </a:r>
          </a:p>
          <a:p>
            <a:pPr lvl="1"/>
            <a:endParaRPr lang="en-US"/>
          </a:p>
        </p:txBody>
      </p:sp>
    </p:spTree>
    <p:extLst>
      <p:ext uri="{BB962C8B-B14F-4D97-AF65-F5344CB8AC3E}">
        <p14:creationId xmlns:p14="http://schemas.microsoft.com/office/powerpoint/2010/main" val="2156747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692269" y="4125706"/>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7200"/>
              <a:t>Our Commitment + Values</a:t>
            </a:r>
            <a:r>
              <a:rPr lang="en-US" sz="1800" b="0" i="1">
                <a:solidFill>
                  <a:srgbClr val="000000"/>
                </a:solidFill>
                <a:latin typeface="Arial" panose="020B0604020202020204" pitchFamily="34" charset="0"/>
              </a:rPr>
              <a:t>:</a:t>
            </a:r>
            <a:br>
              <a:rPr lang="en-US" sz="1800" b="0" i="1">
                <a:solidFill>
                  <a:srgbClr val="000000"/>
                </a:solidFill>
                <a:latin typeface="Arial" panose="020B0604020202020204" pitchFamily="34" charset="0"/>
              </a:rPr>
            </a:br>
            <a:br>
              <a:rPr lang="en-US" sz="1800" b="0" i="1">
                <a:solidFill>
                  <a:srgbClr val="000000"/>
                </a:solidFill>
                <a:latin typeface="Arial" panose="020B0604020202020204" pitchFamily="34" charset="0"/>
              </a:rPr>
            </a:br>
            <a:br>
              <a:rPr lang="en-US" sz="3000" b="0">
                <a:solidFill>
                  <a:srgbClr val="000000"/>
                </a:solidFill>
                <a:latin typeface="Trebuchet MS" panose="020B0603020202020204" pitchFamily="34" charset="0"/>
              </a:rPr>
            </a:br>
            <a:endParaRPr lang="en-US" sz="3000">
              <a:latin typeface="Trebuchet MS" panose="020B0603020202020204" pitchFamily="34" charset="0"/>
            </a:endParaRPr>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32</a:t>
            </a:fld>
            <a:endParaRPr>
              <a:solidFill>
                <a:srgbClr val="000000"/>
              </a:solidFill>
            </a:endParaRPr>
          </a:p>
        </p:txBody>
      </p:sp>
    </p:spTree>
    <p:extLst>
      <p:ext uri="{BB962C8B-B14F-4D97-AF65-F5344CB8AC3E}">
        <p14:creationId xmlns:p14="http://schemas.microsoft.com/office/powerpoint/2010/main" val="205041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1104901" y="384049"/>
            <a:ext cx="15049501" cy="1311401"/>
          </a:xfrm>
          <a:prstGeom prst="rect">
            <a:avLst/>
          </a:prstGeom>
          <a:noFill/>
          <a:ln>
            <a:noFill/>
          </a:ln>
        </p:spPr>
        <p:txBody>
          <a:bodyPr spcFirstLastPara="1" wrap="square" lIns="0" tIns="0" rIns="0" bIns="0" numCol="1" anchor="ctr" anchorCtr="0">
            <a:normAutofit/>
          </a:bodyPr>
          <a:lstStyle/>
          <a:p>
            <a:pPr algn="ctr">
              <a:buClr>
                <a:srgbClr val="4F5858"/>
              </a:buClr>
              <a:buSzPct val="100000"/>
            </a:pPr>
            <a:r>
              <a:rPr lang="en-US" sz="6000" b="1">
                <a:solidFill>
                  <a:schemeClr val="tx1"/>
                </a:solidFill>
                <a:latin typeface="Trebuchet MS"/>
                <a:ea typeface="Trebuchet MS"/>
                <a:cs typeface="Trebuchet MS"/>
                <a:sym typeface="Trebuchet MS"/>
              </a:rPr>
              <a:t>HCPF </a:t>
            </a:r>
            <a:r>
              <a:rPr lang="en-US" sz="3200" b="1">
                <a:solidFill>
                  <a:schemeClr val="tx1"/>
                </a:solidFill>
                <a:latin typeface="Trebuchet MS"/>
                <a:ea typeface="Trebuchet MS"/>
                <a:cs typeface="Trebuchet MS"/>
                <a:sym typeface="Trebuchet MS"/>
              </a:rPr>
              <a:t>(that’s us) </a:t>
            </a:r>
            <a:r>
              <a:rPr lang="en-US" sz="6000" b="1">
                <a:solidFill>
                  <a:schemeClr val="tx1"/>
                </a:solidFill>
                <a:latin typeface="Trebuchet MS"/>
                <a:ea typeface="Trebuchet MS"/>
                <a:cs typeface="Trebuchet MS"/>
                <a:sym typeface="Trebuchet MS"/>
              </a:rPr>
              <a:t>is committed to…</a:t>
            </a:r>
            <a:endParaRPr>
              <a:solidFill>
                <a:schemeClr val="tx1"/>
              </a:solidFill>
            </a:endParaRPr>
          </a:p>
        </p:txBody>
      </p:sp>
      <p:sp>
        <p:nvSpPr>
          <p:cNvPr id="920" name="Google Shape;920;p55"/>
          <p:cNvSpPr txBox="1"/>
          <p:nvPr/>
        </p:nvSpPr>
        <p:spPr>
          <a:xfrm>
            <a:off x="738336" y="1413513"/>
            <a:ext cx="15049501" cy="7478930"/>
          </a:xfrm>
          <a:prstGeom prst="rect">
            <a:avLst/>
          </a:prstGeom>
          <a:noFill/>
          <a:ln>
            <a:noFill/>
          </a:ln>
        </p:spPr>
        <p:txBody>
          <a:bodyPr spcFirstLastPara="1" wrap="square" lIns="91425" tIns="45700" rIns="91425" bIns="45700" numCol="1" anchor="t" anchorCtr="0">
            <a:spAutoFit/>
          </a:bodyPr>
          <a:lstStyle/>
          <a:p>
            <a:pPr marL="889044" lvl="1" indent="-457223">
              <a:lnSpc>
                <a:spcPct val="200000"/>
              </a:lnSpc>
              <a:buClr>
                <a:srgbClr val="5C6670"/>
              </a:buClr>
              <a:buSzPts val="3200"/>
              <a:buFont typeface="Arial" panose="020B0604020202020204" pitchFamily="34" charset="0"/>
              <a:buChar char="•"/>
            </a:pPr>
            <a:r>
              <a:rPr lang="en-US" sz="4000">
                <a:solidFill>
                  <a:schemeClr val="tx1"/>
                </a:solidFill>
                <a:latin typeface="Trebuchet MS"/>
                <a:ea typeface="Trebuchet MS"/>
                <a:cs typeface="Trebuchet MS"/>
                <a:sym typeface="Trebuchet MS"/>
              </a:rPr>
              <a:t>Transparency</a:t>
            </a:r>
          </a:p>
          <a:p>
            <a:pPr marL="889044" lvl="1" indent="-457223">
              <a:lnSpc>
                <a:spcPct val="200000"/>
              </a:lnSpc>
              <a:buClr>
                <a:srgbClr val="5C6670"/>
              </a:buClr>
              <a:buSzPts val="3200"/>
              <a:buFont typeface="Arial" panose="020B0604020202020204" pitchFamily="34" charset="0"/>
              <a:buChar char="•"/>
            </a:pPr>
            <a:r>
              <a:rPr lang="en-US" sz="4000">
                <a:solidFill>
                  <a:schemeClr val="tx1"/>
                </a:solidFill>
                <a:latin typeface="Trebuchet MS"/>
                <a:ea typeface="Trebuchet MS"/>
                <a:cs typeface="Trebuchet MS"/>
                <a:sym typeface="Trebuchet MS"/>
              </a:rPr>
              <a:t>Communication</a:t>
            </a:r>
          </a:p>
          <a:p>
            <a:pPr marL="889044" lvl="1" indent="-457223">
              <a:lnSpc>
                <a:spcPct val="200000"/>
              </a:lnSpc>
              <a:buClr>
                <a:srgbClr val="5C6670"/>
              </a:buClr>
              <a:buSzPts val="3200"/>
              <a:buFont typeface="Arial" panose="020B0604020202020204" pitchFamily="34" charset="0"/>
              <a:buChar char="•"/>
            </a:pPr>
            <a:r>
              <a:rPr lang="en-US" sz="4000">
                <a:solidFill>
                  <a:schemeClr val="tx1"/>
                </a:solidFill>
                <a:latin typeface="Trebuchet MS"/>
                <a:ea typeface="Trebuchet MS"/>
                <a:cs typeface="Trebuchet MS"/>
                <a:sym typeface="Trebuchet MS"/>
              </a:rPr>
              <a:t>Solutions</a:t>
            </a:r>
          </a:p>
          <a:p>
            <a:pPr marL="889044" lvl="1" indent="-457223">
              <a:lnSpc>
                <a:spcPct val="200000"/>
              </a:lnSpc>
              <a:buClr>
                <a:srgbClr val="5C6670"/>
              </a:buClr>
              <a:buSzPts val="3200"/>
              <a:buFont typeface="Arial" panose="020B0604020202020204" pitchFamily="34" charset="0"/>
              <a:buChar char="•"/>
            </a:pPr>
            <a:r>
              <a:rPr lang="en-US" sz="4000">
                <a:solidFill>
                  <a:schemeClr val="tx1"/>
                </a:solidFill>
                <a:latin typeface="Trebuchet MS"/>
                <a:ea typeface="Trebuchet MS"/>
                <a:cs typeface="Trebuchet MS"/>
                <a:sym typeface="Trebuchet MS"/>
              </a:rPr>
              <a:t>Creativity</a:t>
            </a:r>
          </a:p>
          <a:p>
            <a:pPr marL="889044" lvl="1" indent="-457223">
              <a:lnSpc>
                <a:spcPct val="200000"/>
              </a:lnSpc>
              <a:buClr>
                <a:srgbClr val="5C6670"/>
              </a:buClr>
              <a:buSzPts val="3200"/>
              <a:buFont typeface="Arial" panose="020B0604020202020204" pitchFamily="34" charset="0"/>
              <a:buChar char="•"/>
            </a:pPr>
            <a:r>
              <a:rPr lang="en-US" sz="4000">
                <a:solidFill>
                  <a:schemeClr val="tx1"/>
                </a:solidFill>
                <a:latin typeface="Trebuchet MS"/>
                <a:ea typeface="Trebuchet MS"/>
                <a:cs typeface="Trebuchet MS"/>
                <a:sym typeface="Trebuchet MS"/>
              </a:rPr>
              <a:t>Partnership/Co-Leading</a:t>
            </a:r>
          </a:p>
          <a:p>
            <a:pPr marL="889044" lvl="1" indent="-457223">
              <a:lnSpc>
                <a:spcPct val="200000"/>
              </a:lnSpc>
              <a:buClr>
                <a:srgbClr val="5C6670"/>
              </a:buClr>
              <a:buSzPts val="3200"/>
              <a:buFont typeface="Arial" panose="020B0604020202020204" pitchFamily="34" charset="0"/>
              <a:buChar char="•"/>
            </a:pPr>
            <a:r>
              <a:rPr lang="en-US" sz="4000">
                <a:solidFill>
                  <a:schemeClr val="tx1"/>
                </a:solidFill>
                <a:latin typeface="Trebuchet MS"/>
                <a:ea typeface="Trebuchet MS"/>
                <a:cs typeface="Trebuchet MS"/>
                <a:sym typeface="Trebuchet MS"/>
              </a:rPr>
              <a:t>Respect</a:t>
            </a:r>
          </a:p>
        </p:txBody>
      </p:sp>
    </p:spTree>
    <p:extLst>
      <p:ext uri="{BB962C8B-B14F-4D97-AF65-F5344CB8AC3E}">
        <p14:creationId xmlns:p14="http://schemas.microsoft.com/office/powerpoint/2010/main" val="3994901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2978224"/>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600"/>
              <a:t>Let’s Get Chatting! </a:t>
            </a:r>
            <a:br>
              <a:rPr lang="en-US" sz="6600"/>
            </a:br>
            <a:br>
              <a:rPr lang="en-US" sz="6600"/>
            </a:br>
            <a:r>
              <a:rPr lang="en-US" sz="5400"/>
              <a:t>Topic 1: </a:t>
            </a:r>
            <a:r>
              <a:rPr lang="en-US" sz="5400" b="0"/>
              <a:t>Stakeholder Engagement Structure</a:t>
            </a:r>
            <a:br>
              <a:rPr lang="en-US" sz="5400"/>
            </a:br>
            <a:r>
              <a:rPr lang="en-US" sz="5400"/>
              <a:t>Topic 2: </a:t>
            </a:r>
            <a:r>
              <a:rPr lang="en-US" sz="5400" b="0"/>
              <a:t>Scholarship Development</a:t>
            </a:r>
            <a:endParaRPr sz="48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34</a:t>
            </a:fld>
            <a:endParaRPr>
              <a:solidFill>
                <a:srgbClr val="000000"/>
              </a:solidFill>
            </a:endParaRPr>
          </a:p>
        </p:txBody>
      </p:sp>
    </p:spTree>
    <p:extLst>
      <p:ext uri="{BB962C8B-B14F-4D97-AF65-F5344CB8AC3E}">
        <p14:creationId xmlns:p14="http://schemas.microsoft.com/office/powerpoint/2010/main" val="3023948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952201"/>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000"/>
              <a:t>Stakeholder Engagement Level Setting</a:t>
            </a:r>
            <a:endParaRPr sz="44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35</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759857" y="3148805"/>
            <a:ext cx="15049501" cy="4154943"/>
          </a:xfrm>
          <a:prstGeom prst="rect">
            <a:avLst/>
          </a:prstGeom>
          <a:noFill/>
          <a:ln>
            <a:noFill/>
          </a:ln>
        </p:spPr>
        <p:txBody>
          <a:bodyPr spcFirstLastPara="1" wrap="square" lIns="91425" tIns="45700" rIns="91425" bIns="45700" numCol="1" anchor="t" anchorCtr="0">
            <a:spAutoFit/>
          </a:bodyPr>
          <a:lstStyle/>
          <a:p>
            <a:pPr marL="1003300" lvl="1" indent="-571500">
              <a:lnSpc>
                <a:spcPct val="200000"/>
              </a:lnSpc>
              <a:buClr>
                <a:srgbClr val="5C6670"/>
              </a:buClr>
              <a:buSzPts val="3200"/>
              <a:buChar char="•"/>
            </a:pPr>
            <a:r>
              <a:rPr lang="en-US" sz="4400">
                <a:solidFill>
                  <a:schemeClr val="tx1"/>
                </a:solidFill>
                <a:latin typeface="Trebuchet MS"/>
                <a:ea typeface="Trebuchet MS"/>
                <a:cs typeface="Trebuchet MS"/>
                <a:sym typeface="Trebuchet MS"/>
              </a:rPr>
              <a:t>Why are we talking about this?</a:t>
            </a:r>
            <a:endParaRPr lang="en-US">
              <a:solidFill>
                <a:schemeClr val="tx1"/>
              </a:solidFill>
              <a:ea typeface="Trebuchet MS"/>
            </a:endParaRPr>
          </a:p>
          <a:p>
            <a:pPr marL="1003300" lvl="1" indent="-571500">
              <a:lnSpc>
                <a:spcPct val="200000"/>
              </a:lnSpc>
              <a:buSzPts val="3200"/>
              <a:buChar char="•"/>
            </a:pPr>
            <a:r>
              <a:rPr lang="en-US" sz="4400">
                <a:solidFill>
                  <a:schemeClr val="tx1"/>
                </a:solidFill>
                <a:latin typeface="Trebuchet MS"/>
                <a:ea typeface="Trebuchet MS"/>
                <a:cs typeface="Trebuchet MS"/>
                <a:sym typeface="Trebuchet MS"/>
              </a:rPr>
              <a:t>How are we going to do this today?</a:t>
            </a:r>
            <a:endParaRPr lang="en-US" sz="4400">
              <a:solidFill>
                <a:schemeClr val="tx1"/>
              </a:solidFill>
              <a:latin typeface="Trebuchet MS"/>
            </a:endParaRPr>
          </a:p>
          <a:p>
            <a:pPr marL="1003300" lvl="1" indent="-571500">
              <a:lnSpc>
                <a:spcPct val="200000"/>
              </a:lnSpc>
              <a:buClr>
                <a:srgbClr val="5C6670"/>
              </a:buClr>
              <a:buSzPts val="3200"/>
              <a:buChar char="•"/>
            </a:pPr>
            <a:r>
              <a:rPr lang="en-US" sz="4400">
                <a:solidFill>
                  <a:schemeClr val="tx1"/>
                </a:solidFill>
                <a:latin typeface="Trebuchet MS"/>
                <a:ea typeface="Trebuchet MS"/>
                <a:cs typeface="Trebuchet MS"/>
                <a:sym typeface="Trebuchet MS"/>
              </a:rPr>
              <a:t>What will it look like in the future?</a:t>
            </a:r>
            <a:endParaRPr lang="en-US" sz="4400">
              <a:solidFill>
                <a:schemeClr val="tx1"/>
              </a:solidFill>
              <a:latin typeface="Trebuchet MS"/>
              <a:ea typeface="Trebuchet MS"/>
              <a:cs typeface="Trebuchet MS"/>
            </a:endParaRPr>
          </a:p>
        </p:txBody>
      </p:sp>
    </p:spTree>
    <p:extLst>
      <p:ext uri="{BB962C8B-B14F-4D97-AF65-F5344CB8AC3E}">
        <p14:creationId xmlns:p14="http://schemas.microsoft.com/office/powerpoint/2010/main" val="653641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5"/>
          <p:cNvSpPr txBox="1"/>
          <p:nvPr/>
        </p:nvSpPr>
        <p:spPr>
          <a:xfrm>
            <a:off x="1104901" y="384049"/>
            <a:ext cx="15049501" cy="1311401"/>
          </a:xfrm>
          <a:prstGeom prst="rect">
            <a:avLst/>
          </a:prstGeom>
          <a:noFill/>
          <a:ln>
            <a:noFill/>
          </a:ln>
        </p:spPr>
        <p:txBody>
          <a:bodyPr spcFirstLastPara="1" wrap="square" lIns="0" tIns="0" rIns="0" bIns="0" numCol="1" anchor="ctr" anchorCtr="0">
            <a:normAutofit/>
          </a:bodyPr>
          <a:lstStyle/>
          <a:p>
            <a:pPr algn="ctr">
              <a:buClr>
                <a:srgbClr val="4F5858"/>
              </a:buClr>
              <a:buSzPct val="100000"/>
            </a:pPr>
            <a:r>
              <a:rPr lang="en-US" sz="6000" b="1">
                <a:solidFill>
                  <a:schemeClr val="tx1"/>
                </a:solidFill>
                <a:latin typeface="Trebuchet MS"/>
                <a:ea typeface="Trebuchet MS"/>
                <a:cs typeface="Trebuchet MS"/>
                <a:sym typeface="Trebuchet MS"/>
              </a:rPr>
              <a:t>Stakeholder Engagement</a:t>
            </a:r>
            <a:endParaRPr>
              <a:solidFill>
                <a:schemeClr val="tx1"/>
              </a:solidFill>
            </a:endParaRPr>
          </a:p>
        </p:txBody>
      </p:sp>
      <p:sp>
        <p:nvSpPr>
          <p:cNvPr id="920" name="Google Shape;920;p55"/>
          <p:cNvSpPr txBox="1"/>
          <p:nvPr/>
        </p:nvSpPr>
        <p:spPr>
          <a:xfrm>
            <a:off x="507496" y="2276595"/>
            <a:ext cx="15049501" cy="5801228"/>
          </a:xfrm>
          <a:prstGeom prst="rect">
            <a:avLst/>
          </a:prstGeom>
          <a:noFill/>
          <a:ln>
            <a:noFill/>
          </a:ln>
        </p:spPr>
        <p:txBody>
          <a:bodyPr spcFirstLastPara="1" wrap="square" lIns="91425" tIns="45700" rIns="91425" bIns="45700" numCol="1" anchor="t" anchorCtr="0">
            <a:spAutoFit/>
          </a:bodyPr>
          <a:lstStyle/>
          <a:p>
            <a:pPr marL="971599" lvl="1" indent="-514376">
              <a:lnSpc>
                <a:spcPct val="107000"/>
              </a:lnSpc>
              <a:buFont typeface="+mj-lt"/>
              <a:buAutoNum type="arabicPeriod"/>
            </a:pPr>
            <a:r>
              <a:rPr lang="en-US" sz="3600">
                <a:latin typeface="Trebuchet MS" panose="020B0603020202020204" pitchFamily="34" charset="0"/>
                <a:ea typeface="Calibri" panose="020F0502020204030204" pitchFamily="34" charset="0"/>
                <a:cs typeface="Times New Roman" panose="02020603050405020304" pitchFamily="18" charset="0"/>
              </a:rPr>
              <a:t>What are some qualities of stakeholder processes that you’ve participated in and that you’ve seen succeed?</a:t>
            </a:r>
          </a:p>
          <a:p>
            <a:pPr marL="971599" lvl="1" indent="-514376">
              <a:lnSpc>
                <a:spcPct val="107000"/>
              </a:lnSpc>
              <a:buFont typeface="+mj-lt"/>
              <a:buAutoNum type="arabicPeriod"/>
            </a:pPr>
            <a:r>
              <a:rPr lang="en-US" sz="3600">
                <a:latin typeface="Trebuchet MS" panose="020B0603020202020204" pitchFamily="34" charset="0"/>
                <a:ea typeface="Calibri" panose="020F0502020204030204" pitchFamily="34" charset="0"/>
                <a:cs typeface="Times New Roman" panose="02020603050405020304" pitchFamily="18" charset="0"/>
              </a:rPr>
              <a:t>What are some common pitfalls you’d like to see this process avoid? </a:t>
            </a:r>
          </a:p>
          <a:p>
            <a:pPr marL="971599" lvl="1" indent="-514376">
              <a:lnSpc>
                <a:spcPct val="107000"/>
              </a:lnSpc>
              <a:buFont typeface="+mj-lt"/>
              <a:buAutoNum type="arabicPeriod"/>
            </a:pPr>
            <a:r>
              <a:rPr lang="en-US" sz="3600">
                <a:latin typeface="Trebuchet MS" panose="020B0603020202020204" pitchFamily="34" charset="0"/>
                <a:ea typeface="Calibri" panose="020F0502020204030204" pitchFamily="34" charset="0"/>
                <a:cs typeface="Times New Roman" panose="02020603050405020304" pitchFamily="18" charset="0"/>
              </a:rPr>
              <a:t>Meeting Times/Formatting</a:t>
            </a:r>
          </a:p>
          <a:p>
            <a:pPr marL="971599" lvl="1" indent="-514376">
              <a:lnSpc>
                <a:spcPct val="107000"/>
              </a:lnSpc>
              <a:spcAft>
                <a:spcPts val="800"/>
              </a:spcAft>
              <a:buFont typeface="+mj-lt"/>
              <a:buAutoNum type="arabicPeriod"/>
            </a:pPr>
            <a:r>
              <a:rPr lang="en-US" sz="3600">
                <a:latin typeface="Trebuchet MS" panose="020B0603020202020204" pitchFamily="34" charset="0"/>
                <a:ea typeface="Calibri" panose="020F0502020204030204" pitchFamily="34" charset="0"/>
                <a:cs typeface="Times New Roman" panose="02020603050405020304" pitchFamily="18" charset="0"/>
              </a:rPr>
              <a:t>Language Access – what does this look like?</a:t>
            </a:r>
          </a:p>
          <a:p>
            <a:pPr marL="971599" lvl="1" indent="-514376">
              <a:lnSpc>
                <a:spcPct val="107000"/>
              </a:lnSpc>
              <a:spcAft>
                <a:spcPts val="800"/>
              </a:spcAft>
              <a:buFont typeface="+mj-lt"/>
              <a:buAutoNum type="arabicPeriod"/>
            </a:pPr>
            <a:r>
              <a:rPr lang="en-US" sz="3600">
                <a:latin typeface="Trebuchet MS" panose="020B0603020202020204" pitchFamily="34" charset="0"/>
                <a:ea typeface="Calibri" panose="020F0502020204030204" pitchFamily="34" charset="0"/>
                <a:cs typeface="Times New Roman" panose="02020603050405020304" pitchFamily="18" charset="0"/>
              </a:rPr>
              <a:t>What else would you like to add to this list?</a:t>
            </a:r>
          </a:p>
          <a:p>
            <a:pPr marL="889044" lvl="1" indent="-457223">
              <a:lnSpc>
                <a:spcPct val="200000"/>
              </a:lnSpc>
              <a:buClr>
                <a:srgbClr val="5C6670"/>
              </a:buClr>
              <a:buSzPts val="3200"/>
              <a:buFont typeface="Arial" panose="020B0604020202020204" pitchFamily="34" charset="0"/>
              <a:buChar char="•"/>
            </a:pPr>
            <a:endParaRPr lang="en-US" sz="4400">
              <a:solidFill>
                <a:srgbClr val="5C6670"/>
              </a:solidFill>
              <a:latin typeface="Trebuchet MS"/>
              <a:ea typeface="Trebuchet MS"/>
              <a:cs typeface="Trebuchet MS"/>
              <a:sym typeface="Trebuchet MS"/>
            </a:endParaRPr>
          </a:p>
        </p:txBody>
      </p:sp>
    </p:spTree>
    <p:extLst>
      <p:ext uri="{BB962C8B-B14F-4D97-AF65-F5344CB8AC3E}">
        <p14:creationId xmlns:p14="http://schemas.microsoft.com/office/powerpoint/2010/main" val="2739601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952201"/>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000"/>
              <a:t>Stakeholder Engagement Level Setting</a:t>
            </a:r>
            <a:endParaRPr sz="44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37</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759857" y="3148805"/>
            <a:ext cx="15049501" cy="3714759"/>
          </a:xfrm>
          <a:prstGeom prst="rect">
            <a:avLst/>
          </a:prstGeom>
          <a:noFill/>
          <a:ln>
            <a:noFill/>
          </a:ln>
        </p:spPr>
        <p:txBody>
          <a:bodyPr spcFirstLastPara="1" wrap="square" lIns="91425" tIns="45700" rIns="91425" bIns="45700" numCol="1" anchor="t" anchorCtr="0">
            <a:spAutoFit/>
          </a:bodyPr>
          <a:lstStyle/>
          <a:p>
            <a:pPr marL="971550" lvl="1" indent="-514350">
              <a:lnSpc>
                <a:spcPct val="107000"/>
              </a:lnSpc>
              <a:buFont typeface="+mj-lt"/>
              <a:buAutoNum type="arabicPeriod"/>
            </a:pPr>
            <a:r>
              <a:rPr lang="en-US" sz="4400">
                <a:solidFill>
                  <a:schemeClr val="tx1"/>
                </a:solidFill>
                <a:latin typeface="Trebuchet MS"/>
                <a:ea typeface="Calibri" panose="020F0502020204030204" pitchFamily="34" charset="0"/>
                <a:cs typeface="Times New Roman"/>
              </a:rPr>
              <a:t>What are some qualities of stakeholder processes that you’ve participated in and that you’ve seen succeed?</a:t>
            </a:r>
          </a:p>
          <a:p>
            <a:pPr marL="971550" lvl="1" indent="-514350">
              <a:lnSpc>
                <a:spcPct val="107000"/>
              </a:lnSpc>
              <a:buFont typeface="+mj-lt"/>
              <a:buAutoNum type="arabicPeriod"/>
            </a:pPr>
            <a:endParaRPr lang="en-US" sz="440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a:p>
            <a:pPr marL="971550" lvl="1" indent="-514350">
              <a:lnSpc>
                <a:spcPct val="107000"/>
              </a:lnSpc>
              <a:buFont typeface="+mj-lt"/>
              <a:buAutoNum type="arabicPeriod"/>
            </a:pPr>
            <a:r>
              <a:rPr lang="en-US" sz="4400">
                <a:solidFill>
                  <a:schemeClr val="tx1"/>
                </a:solidFill>
                <a:latin typeface="Trebuchet MS"/>
                <a:ea typeface="Calibri" panose="020F0502020204030204" pitchFamily="34" charset="0"/>
                <a:cs typeface="Times New Roman"/>
              </a:rPr>
              <a:t>What are some common pitfalls you’d like to see this process avoid? </a:t>
            </a:r>
            <a:endParaRPr lang="en-US" sz="440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6914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952201"/>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000"/>
              <a:t>Stakeholder Engagement Level Setting</a:t>
            </a:r>
            <a:endParaRPr sz="44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38</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759857" y="3148806"/>
            <a:ext cx="15049501" cy="6612732"/>
          </a:xfrm>
          <a:prstGeom prst="rect">
            <a:avLst/>
          </a:prstGeom>
          <a:noFill/>
          <a:ln>
            <a:noFill/>
          </a:ln>
        </p:spPr>
        <p:txBody>
          <a:bodyPr spcFirstLastPara="1" wrap="square" lIns="91425" tIns="45700" rIns="91425" bIns="45700" numCol="1" anchor="t" anchorCtr="0">
            <a:spAutoFit/>
          </a:bodyPr>
          <a:lstStyle/>
          <a:p>
            <a:pPr marL="457223" lvl="1">
              <a:lnSpc>
                <a:spcPct val="107000"/>
              </a:lnSpc>
            </a:pPr>
            <a:r>
              <a:rPr lang="en-US" sz="4400">
                <a:latin typeface="Trebuchet MS" panose="020B0603020202020204" pitchFamily="34" charset="0"/>
                <a:ea typeface="Calibri" panose="020F0502020204030204" pitchFamily="34" charset="0"/>
                <a:cs typeface="Times New Roman" panose="02020603050405020304" pitchFamily="18" charset="0"/>
              </a:rPr>
              <a:t>3. What meeting times and meeting format would work best for you?</a:t>
            </a:r>
          </a:p>
          <a:p>
            <a:pPr marL="1028751" lvl="2" indent="-571529">
              <a:lnSpc>
                <a:spcPct val="107000"/>
              </a:lnSpc>
              <a:buFont typeface="Arial" panose="020B0604020202020204" pitchFamily="34" charset="0"/>
              <a:buChar char="•"/>
            </a:pPr>
            <a:r>
              <a:rPr lang="en-US" sz="4400">
                <a:latin typeface="Trebuchet MS" panose="020B0603020202020204" pitchFamily="34" charset="0"/>
                <a:ea typeface="Calibri" panose="020F0502020204030204" pitchFamily="34" charset="0"/>
                <a:cs typeface="Times New Roman" panose="02020603050405020304" pitchFamily="18" charset="0"/>
              </a:rPr>
              <a:t>AM/PM</a:t>
            </a:r>
          </a:p>
          <a:p>
            <a:pPr marL="1028751" lvl="2" indent="-571529">
              <a:lnSpc>
                <a:spcPct val="107000"/>
              </a:lnSpc>
              <a:buFont typeface="Arial" panose="020B0604020202020204" pitchFamily="34" charset="0"/>
              <a:buChar char="•"/>
            </a:pPr>
            <a:r>
              <a:rPr lang="en-US" sz="4400">
                <a:latin typeface="Trebuchet MS" panose="020B0603020202020204" pitchFamily="34" charset="0"/>
                <a:ea typeface="Calibri" panose="020F0502020204030204" pitchFamily="34" charset="0"/>
                <a:cs typeface="Times New Roman" panose="02020603050405020304" pitchFamily="18" charset="0"/>
              </a:rPr>
              <a:t>In Person/Hybrid</a:t>
            </a:r>
          </a:p>
          <a:p>
            <a:pPr marL="1028751" lvl="2" indent="-571529">
              <a:lnSpc>
                <a:spcPct val="107000"/>
              </a:lnSpc>
              <a:buFont typeface="Arial" panose="020B0604020202020204" pitchFamily="34" charset="0"/>
              <a:buChar char="•"/>
            </a:pPr>
            <a:r>
              <a:rPr lang="en-US" sz="4400">
                <a:latin typeface="Trebuchet MS" panose="020B0603020202020204" pitchFamily="34" charset="0"/>
                <a:ea typeface="Calibri" panose="020F0502020204030204" pitchFamily="34" charset="0"/>
                <a:cs typeface="Times New Roman" panose="02020603050405020304" pitchFamily="18" charset="0"/>
              </a:rPr>
              <a:t>Alternating time slots</a:t>
            </a: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solidFill>
                <a:schemeClr val="bg2"/>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554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952201"/>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000"/>
              <a:t>Stakeholder Engagement Level Setting</a:t>
            </a:r>
            <a:endParaRPr sz="44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39</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759857" y="3148805"/>
            <a:ext cx="15049501" cy="6612732"/>
          </a:xfrm>
          <a:prstGeom prst="rect">
            <a:avLst/>
          </a:prstGeom>
          <a:noFill/>
          <a:ln>
            <a:noFill/>
          </a:ln>
        </p:spPr>
        <p:txBody>
          <a:bodyPr spcFirstLastPara="1" wrap="square" lIns="91425" tIns="45700" rIns="91425" bIns="45700" numCol="1" anchor="t" anchorCtr="0">
            <a:spAutoFit/>
          </a:bodyPr>
          <a:lstStyle/>
          <a:p>
            <a:pPr marL="457223" lvl="1">
              <a:lnSpc>
                <a:spcPct val="107000"/>
              </a:lnSpc>
            </a:pPr>
            <a:r>
              <a:rPr lang="en-US" sz="4400">
                <a:latin typeface="Trebuchet MS" panose="020B0603020202020204" pitchFamily="34" charset="0"/>
                <a:ea typeface="Calibri" panose="020F0502020204030204" pitchFamily="34" charset="0"/>
                <a:cs typeface="Times New Roman" panose="02020603050405020304" pitchFamily="18" charset="0"/>
              </a:rPr>
              <a:t>4. Language Access – what should this look like?</a:t>
            </a:r>
          </a:p>
          <a:p>
            <a:pPr marL="1028751" lvl="8" indent="-571529">
              <a:lnSpc>
                <a:spcPct val="107000"/>
              </a:lnSpc>
              <a:buFont typeface="Arial" panose="020B0604020202020204" pitchFamily="34" charset="0"/>
              <a:buChar char="•"/>
            </a:pPr>
            <a:r>
              <a:rPr lang="en-US" sz="4400">
                <a:latin typeface="Trebuchet MS" panose="020B0603020202020204" pitchFamily="34" charset="0"/>
                <a:ea typeface="Calibri" panose="020F0502020204030204" pitchFamily="34" charset="0"/>
                <a:cs typeface="Times New Roman" panose="02020603050405020304" pitchFamily="18" charset="0"/>
              </a:rPr>
              <a:t>Translation</a:t>
            </a:r>
          </a:p>
          <a:p>
            <a:pPr marL="1028751" lvl="8" indent="-571529">
              <a:lnSpc>
                <a:spcPct val="107000"/>
              </a:lnSpc>
              <a:buFont typeface="Arial" panose="020B0604020202020204" pitchFamily="34" charset="0"/>
              <a:buChar char="•"/>
            </a:pPr>
            <a:r>
              <a:rPr lang="en-US" sz="4400">
                <a:latin typeface="Trebuchet MS" panose="020B0603020202020204" pitchFamily="34" charset="0"/>
                <a:ea typeface="Calibri" panose="020F0502020204030204" pitchFamily="34" charset="0"/>
                <a:cs typeface="Times New Roman" panose="02020603050405020304" pitchFamily="18" charset="0"/>
              </a:rPr>
              <a:t>Interpretation</a:t>
            </a:r>
          </a:p>
          <a:p>
            <a:pPr marL="1028751" lvl="8" indent="-571529">
              <a:lnSpc>
                <a:spcPct val="107000"/>
              </a:lnSpc>
              <a:buFont typeface="Arial" panose="020B0604020202020204" pitchFamily="34" charset="0"/>
              <a:buChar char="•"/>
            </a:pPr>
            <a:r>
              <a:rPr lang="en-US" sz="4400">
                <a:latin typeface="Trebuchet MS" panose="020B0603020202020204" pitchFamily="34" charset="0"/>
                <a:ea typeface="Calibri" panose="020F0502020204030204" pitchFamily="34" charset="0"/>
                <a:cs typeface="Times New Roman" panose="02020603050405020304" pitchFamily="18" charset="0"/>
              </a:rPr>
              <a:t>Materials</a:t>
            </a:r>
          </a:p>
          <a:p>
            <a:pPr marL="1028751" lvl="8" indent="-571529">
              <a:lnSpc>
                <a:spcPct val="107000"/>
              </a:lnSpc>
              <a:buFont typeface="Arial" panose="020B0604020202020204" pitchFamily="34" charset="0"/>
              <a:buChar char="•"/>
            </a:pPr>
            <a:r>
              <a:rPr lang="en-US" sz="4400">
                <a:latin typeface="Trebuchet MS" panose="020B0603020202020204" pitchFamily="34" charset="0"/>
                <a:ea typeface="Calibri" panose="020F0502020204030204" pitchFamily="34" charset="0"/>
                <a:cs typeface="Times New Roman" panose="02020603050405020304" pitchFamily="18" charset="0"/>
              </a:rPr>
              <a:t>Request(s)</a:t>
            </a: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solidFill>
                <a:schemeClr val="bg2"/>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41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5194-FC2E-426E-8F6E-6C8962FB514E}"/>
              </a:ext>
            </a:extLst>
          </p:cNvPr>
          <p:cNvSpPr>
            <a:spLocks noGrp="1"/>
          </p:cNvSpPr>
          <p:nvPr>
            <p:ph type="title"/>
          </p:nvPr>
        </p:nvSpPr>
        <p:spPr/>
        <p:txBody>
          <a:bodyPr/>
          <a:lstStyle/>
          <a:p>
            <a:r>
              <a:rPr lang="en-US"/>
              <a:t>Today’s Agenda</a:t>
            </a:r>
          </a:p>
        </p:txBody>
      </p:sp>
      <p:sp>
        <p:nvSpPr>
          <p:cNvPr id="3" name="Text Placeholder 2">
            <a:extLst>
              <a:ext uri="{FF2B5EF4-FFF2-40B4-BE49-F238E27FC236}">
                <a16:creationId xmlns:a16="http://schemas.microsoft.com/office/drawing/2014/main" id="{36B14C92-DE8B-4C53-8014-7055A61B942E}"/>
              </a:ext>
            </a:extLst>
          </p:cNvPr>
          <p:cNvSpPr>
            <a:spLocks noGrp="1"/>
          </p:cNvSpPr>
          <p:nvPr>
            <p:ph type="body" idx="1"/>
          </p:nvPr>
        </p:nvSpPr>
        <p:spPr>
          <a:xfrm>
            <a:off x="1191720" y="2438400"/>
            <a:ext cx="15757884" cy="6022848"/>
          </a:xfrm>
        </p:spPr>
        <p:txBody>
          <a:bodyPr/>
          <a:lstStyle/>
          <a:p>
            <a:r>
              <a:rPr lang="en-US">
                <a:latin typeface="Trebuchet MS" panose="020B0603020202020204" pitchFamily="34" charset="0"/>
              </a:rPr>
              <a:t>Intro/Welcome </a:t>
            </a:r>
            <a:r>
              <a:rPr lang="en-US" i="1">
                <a:latin typeface="Trebuchet MS" panose="020B0603020202020204" pitchFamily="34" charset="0"/>
              </a:rPr>
              <a:t>(5 minutes)</a:t>
            </a:r>
          </a:p>
          <a:p>
            <a:r>
              <a:rPr lang="en-US">
                <a:latin typeface="Trebuchet MS" panose="020B0603020202020204" pitchFamily="34" charset="0"/>
              </a:rPr>
              <a:t>Background and Level Setting </a:t>
            </a:r>
            <a:r>
              <a:rPr lang="en-US" i="1">
                <a:latin typeface="Trebuchet MS" panose="020B0603020202020204" pitchFamily="34" charset="0"/>
              </a:rPr>
              <a:t>– How did we get here? (20 minutes)</a:t>
            </a:r>
          </a:p>
          <a:p>
            <a:pPr lvl="1"/>
            <a:r>
              <a:rPr lang="en-US" sz="3600">
                <a:latin typeface="Trebuchet MS" panose="020B0603020202020204" pitchFamily="34" charset="0"/>
              </a:rPr>
              <a:t>Medicaid 101 Background</a:t>
            </a:r>
          </a:p>
          <a:p>
            <a:pPr lvl="1"/>
            <a:r>
              <a:rPr lang="en-US" sz="3600">
                <a:latin typeface="Trebuchet MS" panose="020B0603020202020204" pitchFamily="34" charset="0"/>
              </a:rPr>
              <a:t>Doula Benefit Background</a:t>
            </a:r>
          </a:p>
          <a:p>
            <a:r>
              <a:rPr lang="en-US">
                <a:latin typeface="Trebuchet MS" panose="020B0603020202020204" pitchFamily="34" charset="0"/>
              </a:rPr>
              <a:t>Discuss Expectations/Groups Norms/Commitments </a:t>
            </a:r>
            <a:r>
              <a:rPr lang="en-US" i="1">
                <a:latin typeface="Trebuchet MS" panose="020B0603020202020204" pitchFamily="34" charset="0"/>
              </a:rPr>
              <a:t>(15 minutes)</a:t>
            </a:r>
          </a:p>
          <a:p>
            <a:r>
              <a:rPr lang="en-US">
                <a:latin typeface="Trebuchet MS" panose="020B0603020202020204" pitchFamily="34" charset="0"/>
              </a:rPr>
              <a:t>Collect feedback on stakeholder engagement logistics and scholarship structure </a:t>
            </a:r>
            <a:r>
              <a:rPr lang="en-US" i="1">
                <a:latin typeface="Trebuchet MS" panose="020B0603020202020204" pitchFamily="34" charset="0"/>
              </a:rPr>
              <a:t>(40 minutes)</a:t>
            </a:r>
          </a:p>
          <a:p>
            <a:r>
              <a:rPr lang="en-US">
                <a:latin typeface="Trebuchet MS" panose="020B0603020202020204" pitchFamily="34" charset="0"/>
              </a:rPr>
              <a:t>Next Steps </a:t>
            </a:r>
            <a:r>
              <a:rPr lang="en-US" i="1">
                <a:latin typeface="Trebuchet MS" panose="020B0603020202020204" pitchFamily="34" charset="0"/>
              </a:rPr>
              <a:t>(10 minutes)</a:t>
            </a:r>
          </a:p>
          <a:p>
            <a:endParaRPr lang="en-US" i="1">
              <a:latin typeface="Trebuchet MS" panose="020B0603020202020204" pitchFamily="34" charset="0"/>
            </a:endParaRPr>
          </a:p>
        </p:txBody>
      </p:sp>
      <p:sp>
        <p:nvSpPr>
          <p:cNvPr id="4" name="Slide Number Placeholder 3">
            <a:extLst>
              <a:ext uri="{FF2B5EF4-FFF2-40B4-BE49-F238E27FC236}">
                <a16:creationId xmlns:a16="http://schemas.microsoft.com/office/drawing/2014/main" id="{C9778324-DE4C-4324-8F8B-90DEE6B525E2}"/>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905136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952201"/>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000"/>
              <a:t>Stakeholder Engagement Level Setting</a:t>
            </a:r>
            <a:endParaRPr sz="44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40</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759857" y="3148805"/>
            <a:ext cx="15049501" cy="3714759"/>
          </a:xfrm>
          <a:prstGeom prst="rect">
            <a:avLst/>
          </a:prstGeom>
          <a:noFill/>
          <a:ln>
            <a:noFill/>
          </a:ln>
        </p:spPr>
        <p:txBody>
          <a:bodyPr spcFirstLastPara="1" wrap="square" lIns="91425" tIns="45700" rIns="91425" bIns="45700" numCol="1" anchor="t" anchorCtr="0">
            <a:spAutoFit/>
          </a:bodyPr>
          <a:lstStyle/>
          <a:p>
            <a:pPr marL="457223" lvl="1">
              <a:lnSpc>
                <a:spcPct val="107000"/>
              </a:lnSpc>
            </a:pPr>
            <a:r>
              <a:rPr lang="en-US" sz="4400">
                <a:latin typeface="Trebuchet MS" panose="020B0603020202020204" pitchFamily="34" charset="0"/>
                <a:ea typeface="Calibri" panose="020F0502020204030204" pitchFamily="34" charset="0"/>
                <a:cs typeface="Times New Roman" panose="02020603050405020304" pitchFamily="18" charset="0"/>
              </a:rPr>
              <a:t>5. What else should we be discussing in terms of stakeholder engagement structure?</a:t>
            </a: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23" lvl="1">
              <a:lnSpc>
                <a:spcPct val="107000"/>
              </a:lnSpc>
            </a:pPr>
            <a:endParaRPr lang="en-US" sz="4400">
              <a:solidFill>
                <a:schemeClr val="bg2"/>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531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prstGeom prst="rect">
            <a:avLst/>
          </a:prstGeom>
          <a:noFill/>
          <a:ln>
            <a:noFill/>
          </a:ln>
        </p:spPr>
        <p:txBody>
          <a:bodyPr spcFirstLastPara="1" wrap="square" lIns="91425" tIns="45700" rIns="91425" bIns="45700" numCol="1" anchor="ctr" anchorCtr="0">
            <a:noAutofit/>
          </a:bodyPr>
          <a:lstStyle/>
          <a:p>
            <a:pPr>
              <a:buSzPts val="9600"/>
            </a:pPr>
            <a:r>
              <a:rPr lang="en-US"/>
              <a:t>Doula Scholarship Level Setting</a:t>
            </a:r>
            <a:endParaRPr sz="4400" b="0"/>
          </a:p>
        </p:txBody>
      </p:sp>
      <p:sp>
        <p:nvSpPr>
          <p:cNvPr id="2" name="Text Placeholder 1">
            <a:extLst>
              <a:ext uri="{FF2B5EF4-FFF2-40B4-BE49-F238E27FC236}">
                <a16:creationId xmlns:a16="http://schemas.microsoft.com/office/drawing/2014/main" id="{1365E799-FAB1-4A95-BF9D-1B02630D10DA}"/>
              </a:ext>
            </a:extLst>
          </p:cNvPr>
          <p:cNvSpPr>
            <a:spLocks noGrp="1"/>
          </p:cNvSpPr>
          <p:nvPr>
            <p:ph type="body" idx="1"/>
          </p:nvPr>
        </p:nvSpPr>
        <p:spPr>
          <a:xfrm>
            <a:off x="1191719" y="2816352"/>
            <a:ext cx="14956824" cy="6022848"/>
          </a:xfrm>
        </p:spPr>
        <p:txBody>
          <a:bodyPr/>
          <a:lstStyle/>
          <a:p>
            <a:r>
              <a:rPr lang="en-US" sz="4800">
                <a:solidFill>
                  <a:schemeClr val="tx1"/>
                </a:solidFill>
                <a:latin typeface="Trebuchet MS" panose="020B0603020202020204" pitchFamily="34" charset="0"/>
              </a:rPr>
              <a:t>Why are we talking about this?</a:t>
            </a:r>
          </a:p>
          <a:p>
            <a:r>
              <a:rPr lang="en-US" sz="4800">
                <a:solidFill>
                  <a:schemeClr val="tx1"/>
                </a:solidFill>
                <a:latin typeface="Trebuchet MS" panose="020B0603020202020204" pitchFamily="34" charset="0"/>
              </a:rPr>
              <a:t>How are we going to do this today?</a:t>
            </a:r>
          </a:p>
          <a:p>
            <a:r>
              <a:rPr lang="en-US" sz="4800">
                <a:solidFill>
                  <a:schemeClr val="tx1"/>
                </a:solidFill>
                <a:latin typeface="Trebuchet MS" panose="020B0603020202020204" pitchFamily="34" charset="0"/>
              </a:rPr>
              <a:t>What will this look like in the future?</a:t>
            </a:r>
          </a:p>
          <a:p>
            <a:pPr lvl="1"/>
            <a:endParaRPr lang="en-US" sz="4400"/>
          </a:p>
        </p:txBody>
      </p:sp>
      <p:sp>
        <p:nvSpPr>
          <p:cNvPr id="649" name="Google Shape;649;p25"/>
          <p:cNvSpPr txBox="1">
            <a:spLocks noGrp="1"/>
          </p:cNvSpPr>
          <p:nvPr>
            <p:ph type="sldNum" idx="12"/>
          </p:nvPr>
        </p:nvSpPr>
        <p:spPr>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41</a:t>
            </a:fld>
            <a:endParaRPr>
              <a:solidFill>
                <a:srgbClr val="000000"/>
              </a:solidFill>
            </a:endParaRPr>
          </a:p>
        </p:txBody>
      </p:sp>
    </p:spTree>
    <p:extLst>
      <p:ext uri="{BB962C8B-B14F-4D97-AF65-F5344CB8AC3E}">
        <p14:creationId xmlns:p14="http://schemas.microsoft.com/office/powerpoint/2010/main" val="2983101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952201"/>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000"/>
              <a:t>SB23 – 288:</a:t>
            </a:r>
            <a:br>
              <a:rPr lang="en-US" sz="6000"/>
            </a:br>
            <a:r>
              <a:rPr lang="en-US" sz="6000">
                <a:hlinkClick r:id="rId3"/>
              </a:rPr>
              <a:t>Coverage For Doula Services</a:t>
            </a:r>
            <a:endParaRPr lang="en-US" sz="44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42</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759857" y="3148804"/>
            <a:ext cx="15049501" cy="4524275"/>
          </a:xfrm>
          <a:prstGeom prst="rect">
            <a:avLst/>
          </a:prstGeom>
          <a:noFill/>
          <a:ln>
            <a:noFill/>
          </a:ln>
        </p:spPr>
        <p:txBody>
          <a:bodyPr spcFirstLastPara="1" wrap="square" lIns="91425" tIns="45700" rIns="91425" bIns="45700" numCol="1" anchor="t" anchorCtr="0">
            <a:spAutoFit/>
          </a:bodyPr>
          <a:lstStyle/>
          <a:p>
            <a:pPr marL="889044" lvl="1" indent="-457223">
              <a:buClr>
                <a:srgbClr val="5C6670"/>
              </a:buClr>
              <a:buSzPts val="3200"/>
              <a:buFont typeface="Arial" panose="020B0604020202020204" pitchFamily="34" charset="0"/>
              <a:buChar char="•"/>
            </a:pPr>
            <a:r>
              <a:rPr lang="en-US" sz="4800" b="0" i="0">
                <a:solidFill>
                  <a:schemeClr val="tx1"/>
                </a:solidFill>
                <a:effectLst/>
                <a:latin typeface="Trebuchet MS" panose="020B0603020202020204" pitchFamily="34" charset="0"/>
              </a:rPr>
              <a:t>The act </a:t>
            </a:r>
            <a:r>
              <a:rPr lang="en-US" sz="4800">
                <a:solidFill>
                  <a:schemeClr val="tx1"/>
                </a:solidFill>
                <a:latin typeface="Trebuchet MS" panose="020B0603020202020204" pitchFamily="34" charset="0"/>
              </a:rPr>
              <a:t>provides $</a:t>
            </a:r>
            <a:r>
              <a:rPr lang="en-US" sz="4800" b="1">
                <a:solidFill>
                  <a:schemeClr val="tx1"/>
                </a:solidFill>
                <a:latin typeface="Trebuchet MS" panose="020B0603020202020204" pitchFamily="34" charset="0"/>
              </a:rPr>
              <a:t>100,000</a:t>
            </a:r>
            <a:r>
              <a:rPr lang="en-US" sz="4800">
                <a:solidFill>
                  <a:schemeClr val="tx1"/>
                </a:solidFill>
                <a:latin typeface="Trebuchet MS" panose="020B0603020202020204" pitchFamily="34" charset="0"/>
              </a:rPr>
              <a:t> to </a:t>
            </a:r>
            <a:r>
              <a:rPr lang="en-US" sz="4800" b="0" i="0">
                <a:solidFill>
                  <a:schemeClr val="tx1"/>
                </a:solidFill>
                <a:effectLst/>
                <a:latin typeface="Trebuchet MS" panose="020B0603020202020204" pitchFamily="34" charset="0"/>
              </a:rPr>
              <a:t>create a doula scholarship program to provide financial support to eligible individuals to pursue doula training and certification. To be eligible for a scholarship, individuals must agree to enroll as a doula provider and provide doula services to recipients.</a:t>
            </a:r>
            <a:endParaRPr lang="en-US" sz="4000">
              <a:solidFill>
                <a:schemeClr val="tx1"/>
              </a:solidFill>
              <a:latin typeface="Trebuchet MS" panose="020B0603020202020204" pitchFamily="34" charset="0"/>
              <a:ea typeface="Trebuchet MS"/>
              <a:cs typeface="Trebuchet MS"/>
              <a:sym typeface="Trebuchet MS"/>
            </a:endParaRPr>
          </a:p>
        </p:txBody>
      </p:sp>
    </p:spTree>
    <p:extLst>
      <p:ext uri="{BB962C8B-B14F-4D97-AF65-F5344CB8AC3E}">
        <p14:creationId xmlns:p14="http://schemas.microsoft.com/office/powerpoint/2010/main" val="4160581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952201"/>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6000"/>
              <a:t>Doula Scholarship Discussion</a:t>
            </a:r>
            <a:endParaRPr sz="4400" b="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43</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444168" y="2096015"/>
            <a:ext cx="16044400" cy="8740814"/>
          </a:xfrm>
          <a:prstGeom prst="rect">
            <a:avLst/>
          </a:prstGeom>
          <a:noFill/>
          <a:ln>
            <a:noFill/>
          </a:ln>
        </p:spPr>
        <p:txBody>
          <a:bodyPr spcFirstLastPara="1" wrap="square" lIns="91425" tIns="45700" rIns="91425" bIns="45700" numCol="1" anchor="t" anchorCtr="0">
            <a:spAutoFit/>
          </a:bodyPr>
          <a:lstStyle/>
          <a:p>
            <a:pPr marL="457223" lvl="1" algn="ctr">
              <a:lnSpc>
                <a:spcPct val="107000"/>
              </a:lnSpc>
            </a:pPr>
            <a:endParaRPr lang="en-US" sz="500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a:p>
            <a:pPr marL="457223" lvl="1" algn="ctr">
              <a:lnSpc>
                <a:spcPct val="107000"/>
              </a:lnSpc>
            </a:pPr>
            <a:endParaRPr lang="en-US" sz="500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a:p>
            <a:pPr marL="174625" lvl="0" indent="-85725" algn="ctr" rtl="0">
              <a:lnSpc>
                <a:spcPct val="125000"/>
              </a:lnSpc>
              <a:spcBef>
                <a:spcPts val="0"/>
              </a:spcBef>
              <a:spcAft>
                <a:spcPts val="0"/>
              </a:spcAft>
              <a:buClr>
                <a:srgbClr val="272B2C"/>
              </a:buClr>
              <a:buSzPts val="1400"/>
              <a:buNone/>
            </a:pPr>
            <a:r>
              <a:rPr lang="en-US" sz="5000">
                <a:solidFill>
                  <a:schemeClr val="tx1"/>
                </a:solidFill>
                <a:latin typeface="Trebuchet MS" panose="020B0603020202020204" pitchFamily="34" charset="0"/>
              </a:rPr>
              <a:t>What are your top 3 priorities for making sure the doula scholarship is distributed equitably?</a:t>
            </a:r>
          </a:p>
          <a:p>
            <a:pPr marL="174625" lvl="0" indent="-85725" algn="ctr" rtl="0">
              <a:lnSpc>
                <a:spcPct val="125000"/>
              </a:lnSpc>
              <a:spcBef>
                <a:spcPts val="0"/>
              </a:spcBef>
              <a:spcAft>
                <a:spcPts val="0"/>
              </a:spcAft>
              <a:buClr>
                <a:srgbClr val="272B2C"/>
              </a:buClr>
              <a:buSzPts val="1400"/>
              <a:buNone/>
            </a:pPr>
            <a:endParaRPr lang="en-US" sz="5000">
              <a:solidFill>
                <a:schemeClr val="tx1"/>
              </a:solidFill>
              <a:latin typeface="Trebuchet MS" panose="020B0603020202020204" pitchFamily="34" charset="0"/>
            </a:endParaRPr>
          </a:p>
          <a:p>
            <a:pPr marL="457223" lvl="1" algn="ctr">
              <a:lnSpc>
                <a:spcPct val="107000"/>
              </a:lnSpc>
            </a:pPr>
            <a:r>
              <a:rPr lang="en-US" sz="5000">
                <a:solidFill>
                  <a:schemeClr val="tx1"/>
                </a:solidFill>
                <a:latin typeface="Trebuchet MS" panose="020B0603020202020204" pitchFamily="34" charset="0"/>
                <a:ea typeface="Calibri" panose="020F0502020204030204" pitchFamily="34" charset="0"/>
                <a:cs typeface="Times New Roman" panose="02020603050405020304" pitchFamily="18" charset="0"/>
              </a:rPr>
              <a:t>What else should we be discussing in terms of Doula Scholarships?</a:t>
            </a:r>
          </a:p>
          <a:p>
            <a:pPr marL="457223" lvl="1" algn="ctr">
              <a:lnSpc>
                <a:spcPct val="107000"/>
              </a:lnSpc>
            </a:pPr>
            <a:endParaRPr lang="en-US" sz="500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a:p>
            <a:pPr marL="457223" lvl="1" algn="ctr">
              <a:lnSpc>
                <a:spcPct val="107000"/>
              </a:lnSpc>
            </a:pPr>
            <a:endParaRPr lang="en-US" sz="500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a:p>
            <a:pPr marL="457223" lvl="1" algn="ctr">
              <a:lnSpc>
                <a:spcPct val="107000"/>
              </a:lnSpc>
            </a:pPr>
            <a:endParaRPr lang="en-US" sz="500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43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817775" y="2978224"/>
            <a:ext cx="14278452" cy="1898577"/>
          </a:xfrm>
          <a:prstGeom prst="rect">
            <a:avLst/>
          </a:prstGeom>
          <a:noFill/>
          <a:ln>
            <a:noFill/>
          </a:ln>
        </p:spPr>
        <p:txBody>
          <a:bodyPr spcFirstLastPara="1" wrap="square" lIns="91425" tIns="45700" rIns="91425" bIns="45700" numCol="1" anchor="ctr" anchorCtr="0">
            <a:noAutofit/>
          </a:bodyPr>
          <a:lstStyle/>
          <a:p>
            <a:pPr>
              <a:buSzPts val="9600"/>
            </a:pPr>
            <a:r>
              <a:rPr lang="en-US" sz="7200">
                <a:solidFill>
                  <a:schemeClr val="bg1"/>
                </a:solidFill>
              </a:rPr>
              <a:t>Wrap-Up and Next Steps</a:t>
            </a:r>
            <a:endParaRPr sz="5400">
              <a:solidFill>
                <a:schemeClr val="bg1"/>
              </a:solidFill>
            </a:endParaRPr>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chemeClr val="bg1"/>
                </a:solidFill>
              </a:rPr>
              <a:pPr defTabSz="914446">
                <a:buSzPts val="1280"/>
                <a:defRPr/>
              </a:pPr>
              <a:t>44</a:t>
            </a:fld>
            <a:endParaRPr>
              <a:solidFill>
                <a:schemeClr val="bg1"/>
              </a:solidFill>
            </a:endParaRPr>
          </a:p>
        </p:txBody>
      </p:sp>
    </p:spTree>
    <p:extLst>
      <p:ext uri="{BB962C8B-B14F-4D97-AF65-F5344CB8AC3E}">
        <p14:creationId xmlns:p14="http://schemas.microsoft.com/office/powerpoint/2010/main" val="3659439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304802"/>
            <a:ext cx="14278452" cy="1990165"/>
          </a:xfrm>
          <a:prstGeom prst="rect">
            <a:avLst/>
          </a:prstGeom>
          <a:noFill/>
          <a:ln>
            <a:noFill/>
          </a:ln>
        </p:spPr>
        <p:txBody>
          <a:bodyPr spcFirstLastPara="1" wrap="square" lIns="91425" tIns="45700" rIns="91425" bIns="45700" numCol="1" anchor="ctr" anchorCtr="0">
            <a:noAutofit/>
          </a:bodyPr>
          <a:lstStyle/>
          <a:p>
            <a:pPr>
              <a:buSzPts val="9600"/>
            </a:pPr>
            <a:r>
              <a:rPr lang="en-US" sz="6000"/>
              <a:t>Next Steps:</a:t>
            </a:r>
            <a:endParaRPr sz="440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45</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1145382" y="1936377"/>
            <a:ext cx="15049501" cy="8061847"/>
          </a:xfrm>
          <a:prstGeom prst="rect">
            <a:avLst/>
          </a:prstGeom>
          <a:noFill/>
          <a:ln>
            <a:noFill/>
          </a:ln>
        </p:spPr>
        <p:txBody>
          <a:bodyPr spcFirstLastPara="1" wrap="square" lIns="91425" tIns="45700" rIns="91425" bIns="45700" numCol="1" anchor="t" anchorCtr="0">
            <a:spAutoFit/>
          </a:bodyPr>
          <a:lstStyle/>
          <a:p>
            <a:pPr marL="1200150" lvl="1" indent="-742950">
              <a:lnSpc>
                <a:spcPct val="107000"/>
              </a:lnSpc>
              <a:buAutoNum type="arabicPeriod"/>
            </a:pPr>
            <a:r>
              <a:rPr lang="en-US" sz="4000">
                <a:latin typeface="Trebuchet MS"/>
                <a:ea typeface="Calibri" panose="020F0502020204030204" pitchFamily="34" charset="0"/>
                <a:cs typeface="Times New Roman"/>
              </a:rPr>
              <a:t>THANK YOU for your time today</a:t>
            </a:r>
          </a:p>
          <a:p>
            <a:pPr marL="1200150" lvl="1" indent="-742950">
              <a:lnSpc>
                <a:spcPct val="107000"/>
              </a:lnSpc>
              <a:buAutoNum type="arabicPeriod"/>
            </a:pPr>
            <a:r>
              <a:rPr lang="en-US" sz="4000">
                <a:latin typeface="Trebuchet MS"/>
                <a:ea typeface="Calibri" panose="020F0502020204030204" pitchFamily="34" charset="0"/>
                <a:cs typeface="Times New Roman"/>
              </a:rPr>
              <a:t>Please fill out this </a:t>
            </a:r>
            <a:r>
              <a:rPr lang="en-US" sz="4000">
                <a:latin typeface="Trebuchet MS"/>
                <a:ea typeface="Calibri" panose="020F0502020204030204" pitchFamily="34" charset="0"/>
                <a:cs typeface="Times New Roman"/>
                <a:hlinkClick r:id="rId3"/>
              </a:rPr>
              <a:t>form</a:t>
            </a:r>
            <a:r>
              <a:rPr lang="en-US" sz="4000">
                <a:latin typeface="Trebuchet MS"/>
                <a:ea typeface="Calibri" panose="020F0502020204030204" pitchFamily="34" charset="0"/>
                <a:cs typeface="Times New Roman"/>
              </a:rPr>
              <a:t> for reimbursement* </a:t>
            </a:r>
          </a:p>
          <a:p>
            <a:pPr marL="457200" lvl="2">
              <a:lnSpc>
                <a:spcPct val="107000"/>
              </a:lnSpc>
            </a:pPr>
            <a:r>
              <a:rPr lang="en-US" sz="3200">
                <a:latin typeface="Trebuchet MS"/>
                <a:ea typeface="Calibri" panose="020F0502020204030204" pitchFamily="34" charset="0"/>
                <a:cs typeface="Times New Roman"/>
              </a:rPr>
              <a:t> </a:t>
            </a:r>
            <a:r>
              <a:rPr lang="en-US" sz="3200" i="1">
                <a:latin typeface="Trebuchet MS"/>
                <a:ea typeface="Calibri" panose="020F0502020204030204" pitchFamily="34" charset="0"/>
                <a:cs typeface="Times New Roman"/>
              </a:rPr>
              <a:t>	- for those not otherwise paid to participate today</a:t>
            </a:r>
          </a:p>
          <a:p>
            <a:pPr marL="1200150" lvl="1" indent="-742950">
              <a:lnSpc>
                <a:spcPct val="107000"/>
              </a:lnSpc>
              <a:buAutoNum type="arabicPeriod"/>
            </a:pPr>
            <a:r>
              <a:rPr lang="en-US" sz="4000">
                <a:latin typeface="Trebuchet MS"/>
                <a:ea typeface="Calibri" panose="020F0502020204030204" pitchFamily="34" charset="0"/>
                <a:cs typeface="Times New Roman"/>
              </a:rPr>
              <a:t>Homework: SPAs and Resources</a:t>
            </a:r>
          </a:p>
          <a:p>
            <a:pPr marL="1200150" lvl="1" indent="-742950">
              <a:lnSpc>
                <a:spcPct val="107000"/>
              </a:lnSpc>
              <a:buAutoNum type="arabicPeriod"/>
            </a:pPr>
            <a:r>
              <a:rPr lang="en-US" sz="4000">
                <a:latin typeface="Trebuchet MS"/>
                <a:ea typeface="Calibri" panose="020F0502020204030204" pitchFamily="34" charset="0"/>
                <a:cs typeface="Times New Roman"/>
              </a:rPr>
              <a:t>Stay tuned for details on next meeting</a:t>
            </a:r>
          </a:p>
          <a:p>
            <a:pPr marL="1200150" lvl="1" indent="-742950">
              <a:lnSpc>
                <a:spcPct val="107000"/>
              </a:lnSpc>
              <a:buAutoNum type="arabicPeriod"/>
            </a:pPr>
            <a:r>
              <a:rPr lang="en-US" sz="4000">
                <a:latin typeface="Trebuchet MS"/>
                <a:ea typeface="Calibri" panose="020F0502020204030204" pitchFamily="34" charset="0"/>
                <a:cs typeface="Times New Roman"/>
              </a:rPr>
              <a:t>Sign up for </a:t>
            </a:r>
            <a:r>
              <a:rPr lang="en-US" sz="4000">
                <a:latin typeface="Trebuchet MS"/>
                <a:ea typeface="Calibri" panose="020F0502020204030204" pitchFamily="34" charset="0"/>
                <a:cs typeface="Times New Roman"/>
                <a:hlinkClick r:id="rId4"/>
              </a:rPr>
              <a:t>MCH Newsletter</a:t>
            </a:r>
            <a:r>
              <a:rPr lang="en-US" sz="4000">
                <a:latin typeface="Trebuchet MS"/>
                <a:ea typeface="Calibri" panose="020F0502020204030204" pitchFamily="34" charset="0"/>
                <a:cs typeface="Times New Roman"/>
              </a:rPr>
              <a:t>/Tell your Friends!</a:t>
            </a:r>
          </a:p>
          <a:p>
            <a:pPr marL="1200150" lvl="1" indent="-742950">
              <a:lnSpc>
                <a:spcPct val="107000"/>
              </a:lnSpc>
              <a:buAutoNum type="arabicPeriod"/>
            </a:pPr>
            <a:r>
              <a:rPr lang="en-US" sz="4000">
                <a:latin typeface="Trebuchet MS"/>
                <a:ea typeface="Calibri" panose="020F0502020204030204" pitchFamily="34" charset="0"/>
                <a:cs typeface="Times New Roman"/>
              </a:rPr>
              <a:t>Check out our </a:t>
            </a:r>
            <a:r>
              <a:rPr lang="en-US" sz="4000">
                <a:latin typeface="Trebuchet MS"/>
                <a:ea typeface="Calibri" panose="020F0502020204030204" pitchFamily="34" charset="0"/>
                <a:cs typeface="Times New Roman"/>
                <a:hlinkClick r:id="rId5"/>
              </a:rPr>
              <a:t>Vendor Self Service Page</a:t>
            </a:r>
            <a:r>
              <a:rPr lang="en-US" sz="4000">
                <a:latin typeface="Trebuchet MS"/>
                <a:ea typeface="Calibri" panose="020F0502020204030204" pitchFamily="34" charset="0"/>
                <a:cs typeface="Times New Roman"/>
              </a:rPr>
              <a:t> for the Documented Quote in the next few weeks.</a:t>
            </a:r>
          </a:p>
          <a:p>
            <a:pPr marL="1200150" lvl="3" indent="-742950">
              <a:lnSpc>
                <a:spcPct val="107000"/>
              </a:lnSpc>
              <a:buChar char="•"/>
            </a:pPr>
            <a:r>
              <a:rPr lang="en-US" sz="4000">
                <a:latin typeface="Trebuchet MS"/>
                <a:ea typeface="Calibri" panose="020F0502020204030204" pitchFamily="34" charset="0"/>
                <a:cs typeface="Times New Roman"/>
                <a:hlinkClick r:id="rId6"/>
              </a:rPr>
              <a:t>Register</a:t>
            </a:r>
            <a:r>
              <a:rPr lang="en-US" sz="4000">
                <a:latin typeface="Trebuchet MS"/>
                <a:ea typeface="Calibri" panose="020F0502020204030204" pitchFamily="34" charset="0"/>
                <a:cs typeface="Times New Roman"/>
              </a:rPr>
              <a:t> to be a vendor so you can access the solicitation</a:t>
            </a:r>
          </a:p>
          <a:p>
            <a:pPr marL="457200"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pPr>
            <a:endParaRPr lang="en-US" sz="4400">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pPr>
            <a:endParaRPr lang="en-US" sz="4400">
              <a:solidFill>
                <a:schemeClr val="bg2"/>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537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1530905" y="304802"/>
            <a:ext cx="14278452" cy="1990165"/>
          </a:xfrm>
          <a:prstGeom prst="rect">
            <a:avLst/>
          </a:prstGeom>
          <a:noFill/>
          <a:ln>
            <a:noFill/>
          </a:ln>
        </p:spPr>
        <p:txBody>
          <a:bodyPr spcFirstLastPara="1" wrap="square" lIns="91425" tIns="45700" rIns="91425" bIns="45700" numCol="1" anchor="ctr" anchorCtr="0">
            <a:noAutofit/>
          </a:bodyPr>
          <a:lstStyle/>
          <a:p>
            <a:pPr>
              <a:buSzPts val="9600"/>
            </a:pPr>
            <a:r>
              <a:rPr lang="en-US" sz="6000"/>
              <a:t>Next Steps:</a:t>
            </a:r>
            <a:endParaRPr sz="440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defTabSz="914446">
              <a:buSzPts val="1280"/>
              <a:defRPr/>
            </a:pPr>
            <a:fld id="{00000000-1234-1234-1234-123412341234}" type="slidenum">
              <a:rPr lang="en-US">
                <a:solidFill>
                  <a:srgbClr val="000000"/>
                </a:solidFill>
              </a:rPr>
              <a:pPr defTabSz="914446">
                <a:buSzPts val="1280"/>
                <a:defRPr/>
              </a:pPr>
              <a:t>46</a:t>
            </a:fld>
            <a:endParaRPr>
              <a:solidFill>
                <a:srgbClr val="000000"/>
              </a:solidFill>
            </a:endParaRPr>
          </a:p>
        </p:txBody>
      </p:sp>
      <p:sp>
        <p:nvSpPr>
          <p:cNvPr id="5" name="Google Shape;920;p55">
            <a:extLst>
              <a:ext uri="{FF2B5EF4-FFF2-40B4-BE49-F238E27FC236}">
                <a16:creationId xmlns:a16="http://schemas.microsoft.com/office/drawing/2014/main" id="{8AD024A2-818C-4E1F-9118-9F48E80CB457}"/>
              </a:ext>
            </a:extLst>
          </p:cNvPr>
          <p:cNvSpPr txBox="1"/>
          <p:nvPr/>
        </p:nvSpPr>
        <p:spPr>
          <a:xfrm>
            <a:off x="701936" y="2621747"/>
            <a:ext cx="15936390" cy="3586775"/>
          </a:xfrm>
          <a:prstGeom prst="rect">
            <a:avLst/>
          </a:prstGeom>
          <a:noFill/>
          <a:ln>
            <a:noFill/>
          </a:ln>
        </p:spPr>
        <p:txBody>
          <a:bodyPr spcFirstLastPara="1" wrap="square" lIns="91425" tIns="45700" rIns="91425" bIns="45700" numCol="1" anchor="t" anchorCtr="0">
            <a:spAutoFit/>
          </a:bodyPr>
          <a:lstStyle/>
          <a:p>
            <a:pPr marL="457200" lvl="1">
              <a:lnSpc>
                <a:spcPct val="150000"/>
              </a:lnSpc>
            </a:pPr>
            <a:r>
              <a:rPr lang="en-US" sz="4000">
                <a:latin typeface="Trebuchet MS"/>
                <a:ea typeface="Calibri" panose="020F0502020204030204" pitchFamily="34" charset="0"/>
                <a:cs typeface="Times New Roman"/>
              </a:rPr>
              <a:t>7. Meeting Evaluation: </a:t>
            </a:r>
            <a:r>
              <a:rPr lang="en-US" sz="4000">
                <a:latin typeface="Trebuchet MS" panose="020B0603020202020204" pitchFamily="34" charset="0"/>
                <a:ea typeface="Calibri" panose="020F0502020204030204" pitchFamily="34" charset="0"/>
                <a:cs typeface="Times New Roman" panose="02020603050405020304" pitchFamily="18" charset="0"/>
                <a:hlinkClick r:id="rId3"/>
              </a:rPr>
              <a:t>Doula Stakeholder Engagement Evaluation</a:t>
            </a:r>
            <a:endParaRPr lang="en-US" sz="4000">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50000"/>
              </a:lnSpc>
            </a:pPr>
            <a:r>
              <a:rPr lang="en-US" sz="4000" i="1">
                <a:latin typeface="Trebuchet MS" panose="020B0603020202020204" pitchFamily="34" charset="0"/>
                <a:ea typeface="Calibri" panose="020F0502020204030204" pitchFamily="34" charset="0"/>
                <a:cs typeface="Times New Roman" panose="02020603050405020304" pitchFamily="18" charset="0"/>
              </a:rPr>
              <a:t>8. Slides and Recording will be Posted!</a:t>
            </a:r>
          </a:p>
          <a:p>
            <a:pPr marL="457200" lvl="1">
              <a:lnSpc>
                <a:spcPct val="150000"/>
              </a:lnSpc>
            </a:pPr>
            <a:r>
              <a:rPr lang="en-US" sz="4000">
                <a:latin typeface="Trebuchet MS" panose="020B0603020202020204" pitchFamily="34" charset="0"/>
                <a:ea typeface="Calibri" panose="020F0502020204030204" pitchFamily="34" charset="0"/>
                <a:cs typeface="Times New Roman" panose="02020603050405020304" pitchFamily="18" charset="0"/>
              </a:rPr>
              <a:t>9. </a:t>
            </a:r>
            <a:r>
              <a:rPr lang="en-US" sz="4000">
                <a:latin typeface="Trebuchet MS"/>
                <a:ea typeface="Calibri" panose="020F0502020204030204" pitchFamily="34" charset="0"/>
                <a:cs typeface="Times New Roman"/>
              </a:rPr>
              <a:t>Contact </a:t>
            </a:r>
            <a:r>
              <a:rPr lang="en-US" sz="4000">
                <a:latin typeface="Trebuchet MS"/>
                <a:ea typeface="Calibri" panose="020F0502020204030204" pitchFamily="34" charset="0"/>
                <a:cs typeface="Times New Roman"/>
                <a:hlinkClick r:id="rId4"/>
              </a:rPr>
              <a:t>Brooke.Greenky@state.co.us</a:t>
            </a:r>
            <a:r>
              <a:rPr lang="en-US" sz="4000">
                <a:latin typeface="Trebuchet MS"/>
                <a:ea typeface="Calibri" panose="020F0502020204030204" pitchFamily="34" charset="0"/>
                <a:cs typeface="Times New Roman"/>
              </a:rPr>
              <a:t> with any questions</a:t>
            </a:r>
          </a:p>
          <a:p>
            <a:pPr marL="457200" lvl="1">
              <a:lnSpc>
                <a:spcPct val="107000"/>
              </a:lnSpc>
            </a:pPr>
            <a:endParaRPr lang="en-US" sz="4400">
              <a:solidFill>
                <a:schemeClr val="bg2"/>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298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75"/>
          <p:cNvSpPr txBox="1">
            <a:spLocks noGrp="1"/>
          </p:cNvSpPr>
          <p:nvPr>
            <p:ph type="title"/>
          </p:nvPr>
        </p:nvSpPr>
        <p:spPr>
          <a:xfrm>
            <a:off x="2802733" y="228602"/>
            <a:ext cx="11734799" cy="1161287"/>
          </a:xfrm>
          <a:prstGeom prst="rect">
            <a:avLst/>
          </a:prstGeom>
          <a:noFill/>
          <a:ln>
            <a:noFill/>
          </a:ln>
        </p:spPr>
        <p:txBody>
          <a:bodyPr spcFirstLastPara="1" wrap="square" lIns="0" tIns="0" rIns="0" bIns="0" numCol="1" anchor="ctr" anchorCtr="0">
            <a:noAutofit/>
          </a:bodyPr>
          <a:lstStyle/>
          <a:p>
            <a:pPr>
              <a:buSzPts val="6800"/>
            </a:pPr>
            <a:r>
              <a:rPr lang="en-US"/>
              <a:t>Questions?</a:t>
            </a:r>
            <a:endParaRPr/>
          </a:p>
        </p:txBody>
      </p:sp>
      <p:sp>
        <p:nvSpPr>
          <p:cNvPr id="1056" name="Google Shape;1056;p75"/>
          <p:cNvSpPr txBox="1">
            <a:spLocks noGrp="1"/>
          </p:cNvSpPr>
          <p:nvPr>
            <p:ph type="sldNum" idx="12"/>
          </p:nvPr>
        </p:nvSpPr>
        <p:spPr>
          <a:xfrm>
            <a:off x="11953467" y="9064802"/>
            <a:ext cx="2926080" cy="519289"/>
          </a:xfrm>
          <a:prstGeom prst="rect">
            <a:avLst/>
          </a:prstGeom>
          <a:noFill/>
          <a:ln>
            <a:noFill/>
          </a:ln>
        </p:spPr>
        <p:txBody>
          <a:bodyPr spcFirstLastPara="1" wrap="square" lIns="91425" tIns="45700" rIns="91425" bIns="45700" numCol="1" anchor="ctr" anchorCtr="0">
            <a:noAutofit/>
          </a:bodyPr>
          <a:lstStyle/>
          <a:p>
            <a:fld id="{00000000-1234-1234-1234-123412341234}" type="slidenum">
              <a:rPr lang="en-US"/>
              <a:p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76"/>
          <p:cNvSpPr txBox="1">
            <a:spLocks noGrp="1"/>
          </p:cNvSpPr>
          <p:nvPr>
            <p:ph type="title"/>
          </p:nvPr>
        </p:nvSpPr>
        <p:spPr>
          <a:xfrm>
            <a:off x="8698707" y="3205482"/>
            <a:ext cx="6143438" cy="3342639"/>
          </a:xfrm>
          <a:prstGeom prst="rect">
            <a:avLst/>
          </a:prstGeom>
          <a:noFill/>
          <a:ln>
            <a:noFill/>
          </a:ln>
        </p:spPr>
        <p:txBody>
          <a:bodyPr spcFirstLastPara="1" wrap="square" lIns="0" tIns="0" rIns="0" bIns="0" numCol="1" anchor="ctr" anchorCtr="0">
            <a:normAutofit/>
          </a:bodyPr>
          <a:lstStyle/>
          <a:p>
            <a:pPr>
              <a:buSzPts val="8600"/>
            </a:pPr>
            <a:r>
              <a:rPr lang="en-US"/>
              <a:t>Thank You!</a:t>
            </a:r>
            <a:endParaRPr/>
          </a:p>
        </p:txBody>
      </p:sp>
      <p:sp>
        <p:nvSpPr>
          <p:cNvPr id="1062" name="Google Shape;1062;p76"/>
          <p:cNvSpPr txBox="1">
            <a:spLocks noGrp="1"/>
          </p:cNvSpPr>
          <p:nvPr>
            <p:ph type="sldNum" idx="12"/>
          </p:nvPr>
        </p:nvSpPr>
        <p:spPr>
          <a:xfrm>
            <a:off x="11953467" y="9064802"/>
            <a:ext cx="2926080" cy="519289"/>
          </a:xfrm>
          <a:prstGeom prst="rect">
            <a:avLst/>
          </a:prstGeom>
          <a:noFill/>
          <a:ln>
            <a:noFill/>
          </a:ln>
        </p:spPr>
        <p:txBody>
          <a:bodyPr spcFirstLastPara="1" wrap="square" lIns="91425" tIns="45700" rIns="91425" bIns="45700" numCol="1" anchor="ctr" anchorCtr="0">
            <a:normAutofit/>
          </a:bodyPr>
          <a:lstStyle/>
          <a:p>
            <a:fld id="{00000000-1234-1234-1234-123412341234}" type="slidenum">
              <a:rPr lang="en-US"/>
              <a:pPr/>
              <a:t>48</a:t>
            </a:fld>
            <a:endParaRPr/>
          </a:p>
        </p:txBody>
      </p:sp>
      <p:sp>
        <p:nvSpPr>
          <p:cNvPr id="5" name="TextBox 4">
            <a:extLst>
              <a:ext uri="{FF2B5EF4-FFF2-40B4-BE49-F238E27FC236}">
                <a16:creationId xmlns:a16="http://schemas.microsoft.com/office/drawing/2014/main" id="{22FD9ADC-EDE8-4768-BFFF-5B479C3CB202}"/>
              </a:ext>
            </a:extLst>
          </p:cNvPr>
          <p:cNvSpPr txBox="1"/>
          <p:nvPr/>
        </p:nvSpPr>
        <p:spPr>
          <a:xfrm>
            <a:off x="9755281" y="5831642"/>
            <a:ext cx="8667750" cy="2862322"/>
          </a:xfrm>
          <a:prstGeom prst="rect">
            <a:avLst/>
          </a:prstGeom>
          <a:noFill/>
        </p:spPr>
        <p:txBody>
          <a:bodyPr wrap="square">
            <a:spAutoFit/>
          </a:bodyPr>
          <a:lstStyle/>
          <a:p>
            <a:r>
              <a:rPr lang="en-US" sz="3600">
                <a:latin typeface="Trebuchet MS" panose="020B0603020202020204" pitchFamily="34" charset="0"/>
              </a:rPr>
              <a:t>CONTACT US:</a:t>
            </a:r>
          </a:p>
          <a:p>
            <a:endParaRPr lang="en-US" sz="3600">
              <a:latin typeface="Trebuchet MS" panose="020B0603020202020204" pitchFamily="34" charset="0"/>
            </a:endParaRPr>
          </a:p>
          <a:p>
            <a:r>
              <a:rPr lang="en-US" sz="3600">
                <a:latin typeface="Trebuchet MS" panose="020B0603020202020204" pitchFamily="34" charset="0"/>
                <a:hlinkClick r:id="rId3"/>
              </a:rPr>
              <a:t>Brooke.Greenky@state.co.us</a:t>
            </a:r>
            <a:endParaRPr lang="en-US" sz="3600">
              <a:latin typeface="Trebuchet MS" panose="020B0603020202020204" pitchFamily="34" charset="0"/>
            </a:endParaRPr>
          </a:p>
          <a:p>
            <a:r>
              <a:rPr lang="en-US" sz="3600">
                <a:latin typeface="Trebuchet MS" panose="020B0603020202020204" pitchFamily="34" charset="0"/>
                <a:hlinkClick r:id="rId4"/>
              </a:rPr>
              <a:t>Sarabeth.Upson@state.co.us</a:t>
            </a:r>
            <a:endParaRPr lang="en-US" sz="3600">
              <a:latin typeface="Trebuchet MS" panose="020B0603020202020204" pitchFamily="34" charset="0"/>
            </a:endParaRPr>
          </a:p>
          <a:p>
            <a:r>
              <a:rPr lang="en-US" sz="3600">
                <a:latin typeface="Trebuchet MS" panose="020B0603020202020204" pitchFamily="34" charset="0"/>
                <a:hlinkClick r:id="rId5"/>
              </a:rPr>
              <a:t>Susanna.Snyder@state.co.us</a:t>
            </a:r>
            <a:endParaRPr lang="en-US" sz="3600">
              <a:latin typeface="Trebuchet MS" panose="020B0603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086E-6501-473F-B151-2BFADC546349}"/>
              </a:ext>
            </a:extLst>
          </p:cNvPr>
          <p:cNvSpPr>
            <a:spLocks noGrp="1"/>
          </p:cNvSpPr>
          <p:nvPr>
            <p:ph type="title"/>
          </p:nvPr>
        </p:nvSpPr>
        <p:spPr/>
        <p:txBody>
          <a:bodyPr/>
          <a:lstStyle/>
          <a:p>
            <a:r>
              <a:rPr lang="en-US"/>
              <a:t>Meeting Objectives</a:t>
            </a:r>
          </a:p>
        </p:txBody>
      </p:sp>
      <p:sp>
        <p:nvSpPr>
          <p:cNvPr id="3" name="Text Placeholder 2">
            <a:extLst>
              <a:ext uri="{FF2B5EF4-FFF2-40B4-BE49-F238E27FC236}">
                <a16:creationId xmlns:a16="http://schemas.microsoft.com/office/drawing/2014/main" id="{BFF9BF47-447F-41CC-B284-6B2E0290D9F2}"/>
              </a:ext>
            </a:extLst>
          </p:cNvPr>
          <p:cNvSpPr>
            <a:spLocks noGrp="1"/>
          </p:cNvSpPr>
          <p:nvPr>
            <p:ph type="body" idx="1"/>
          </p:nvPr>
        </p:nvSpPr>
        <p:spPr>
          <a:xfrm>
            <a:off x="1191722" y="2264551"/>
            <a:ext cx="13903137" cy="5224498"/>
          </a:xfrm>
        </p:spPr>
        <p:txBody>
          <a:bodyPr/>
          <a:lstStyle/>
          <a:p>
            <a:pPr marL="742950" indent="-742950">
              <a:buAutoNum type="arabicPeriod"/>
            </a:pPr>
            <a:r>
              <a:rPr lang="en-US" sz="4000">
                <a:latin typeface="Trebuchet MS" panose="020B0603020202020204" pitchFamily="34" charset="0"/>
              </a:rPr>
              <a:t>Welcome everyone to this new stakeholder space and celebrate the work toward implementation of this new benefit!</a:t>
            </a:r>
          </a:p>
          <a:p>
            <a:pPr marL="742950" indent="-742950">
              <a:buAutoNum type="arabicPeriod"/>
            </a:pPr>
            <a:r>
              <a:rPr lang="en-US" sz="4000">
                <a:latin typeface="Trebuchet MS" panose="020B0603020202020204" pitchFamily="34" charset="0"/>
              </a:rPr>
              <a:t>Understand Medicaid Basics, the Doula Benefit, and how we got here</a:t>
            </a:r>
          </a:p>
          <a:p>
            <a:pPr marL="742950" indent="-742950">
              <a:buAutoNum type="arabicPeriod"/>
            </a:pPr>
            <a:r>
              <a:rPr lang="en-US" sz="4000">
                <a:latin typeface="Trebuchet MS" panose="020B0603020202020204" pitchFamily="34" charset="0"/>
              </a:rPr>
              <a:t>Talk through the Departments’ commitment(s) around this work</a:t>
            </a:r>
          </a:p>
          <a:p>
            <a:pPr marL="742950" indent="-742950">
              <a:buAutoNum type="arabicPeriod"/>
            </a:pPr>
            <a:r>
              <a:rPr lang="en-US" sz="4000">
                <a:latin typeface="Trebuchet MS" panose="020B0603020202020204" pitchFamily="34" charset="0"/>
              </a:rPr>
              <a:t>Receive feedback from the community on the upcoming stakeholder process opportunities</a:t>
            </a:r>
          </a:p>
          <a:p>
            <a:pPr marL="742950" indent="-742950">
              <a:buAutoNum type="arabicPeriod"/>
            </a:pPr>
            <a:endParaRPr lang="en-US"/>
          </a:p>
        </p:txBody>
      </p:sp>
      <p:sp>
        <p:nvSpPr>
          <p:cNvPr id="4" name="Slide Number Placeholder 3">
            <a:extLst>
              <a:ext uri="{FF2B5EF4-FFF2-40B4-BE49-F238E27FC236}">
                <a16:creationId xmlns:a16="http://schemas.microsoft.com/office/drawing/2014/main" id="{2E87E6A2-99C9-4FB7-8B58-12F8113793A8}"/>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11368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5194-FC2E-426E-8F6E-6C8962FB514E}"/>
              </a:ext>
            </a:extLst>
          </p:cNvPr>
          <p:cNvSpPr>
            <a:spLocks noGrp="1"/>
          </p:cNvSpPr>
          <p:nvPr>
            <p:ph type="title"/>
          </p:nvPr>
        </p:nvSpPr>
        <p:spPr>
          <a:xfrm>
            <a:off x="-5334584" y="1"/>
            <a:ext cx="14956824" cy="1156322"/>
          </a:xfrm>
        </p:spPr>
        <p:txBody>
          <a:bodyPr/>
          <a:lstStyle/>
          <a:p>
            <a:r>
              <a:rPr lang="en-US"/>
              <a:t>Welcome!</a:t>
            </a:r>
          </a:p>
        </p:txBody>
      </p:sp>
      <p:sp>
        <p:nvSpPr>
          <p:cNvPr id="3" name="Text Placeholder 2">
            <a:extLst>
              <a:ext uri="{FF2B5EF4-FFF2-40B4-BE49-F238E27FC236}">
                <a16:creationId xmlns:a16="http://schemas.microsoft.com/office/drawing/2014/main" id="{36B14C92-DE8B-4C53-8014-7055A61B942E}"/>
              </a:ext>
            </a:extLst>
          </p:cNvPr>
          <p:cNvSpPr>
            <a:spLocks noGrp="1"/>
          </p:cNvSpPr>
          <p:nvPr>
            <p:ph type="body" idx="1"/>
          </p:nvPr>
        </p:nvSpPr>
        <p:spPr>
          <a:xfrm>
            <a:off x="533454" y="1417723"/>
            <a:ext cx="15757884" cy="6022848"/>
          </a:xfrm>
        </p:spPr>
        <p:txBody>
          <a:bodyPr/>
          <a:lstStyle/>
          <a:p>
            <a:r>
              <a:rPr lang="en-US" sz="4400">
                <a:solidFill>
                  <a:schemeClr val="tx1"/>
                </a:solidFill>
                <a:latin typeface="Trebuchet MS" panose="020B0603020202020204" pitchFamily="34" charset="0"/>
              </a:rPr>
              <a:t>THANK YOU FOR JOINING US! </a:t>
            </a:r>
          </a:p>
          <a:p>
            <a:pPr lvl="1"/>
            <a:r>
              <a:rPr lang="en-US" sz="4000" b="1">
                <a:solidFill>
                  <a:schemeClr val="tx1"/>
                </a:solidFill>
                <a:latin typeface="Trebuchet MS" panose="020B0603020202020204" pitchFamily="34" charset="0"/>
              </a:rPr>
              <a:t>This meeting is being recorded </a:t>
            </a:r>
            <a:r>
              <a:rPr lang="en-US" sz="4000">
                <a:solidFill>
                  <a:schemeClr val="tx1"/>
                </a:solidFill>
                <a:latin typeface="Trebuchet MS" panose="020B0603020202020204" pitchFamily="34" charset="0"/>
              </a:rPr>
              <a:t>for transparency and to keep track of next steps. </a:t>
            </a:r>
            <a:r>
              <a:rPr lang="en-US" sz="3600">
                <a:solidFill>
                  <a:schemeClr val="tx1"/>
                </a:solidFill>
                <a:latin typeface="Trebuchet MS" panose="020B0603020202020204" pitchFamily="34" charset="0"/>
              </a:rPr>
              <a:t>It will be posted to our website ASAP along with these slides.</a:t>
            </a:r>
          </a:p>
          <a:p>
            <a:r>
              <a:rPr lang="en-US" sz="4400">
                <a:solidFill>
                  <a:schemeClr val="tx1"/>
                </a:solidFill>
                <a:latin typeface="Trebuchet MS" panose="020B0603020202020204" pitchFamily="34" charset="0"/>
              </a:rPr>
              <a:t>Department Staff:</a:t>
            </a:r>
          </a:p>
          <a:p>
            <a:pPr lvl="1"/>
            <a:r>
              <a:rPr lang="en-US" sz="4000" i="1">
                <a:solidFill>
                  <a:schemeClr val="tx1"/>
                </a:solidFill>
                <a:latin typeface="Trebuchet MS" panose="020B0603020202020204" pitchFamily="34" charset="0"/>
              </a:rPr>
              <a:t>Susanna Snyder, Child and Family Health Division Director</a:t>
            </a:r>
          </a:p>
          <a:p>
            <a:pPr lvl="1"/>
            <a:r>
              <a:rPr lang="en-US" sz="4000" i="1">
                <a:solidFill>
                  <a:schemeClr val="tx1"/>
                </a:solidFill>
                <a:latin typeface="Trebuchet MS" panose="020B0603020202020204" pitchFamily="34" charset="0"/>
              </a:rPr>
              <a:t>Brooke Greenky, Reproductive Health Unit Supervisor</a:t>
            </a:r>
          </a:p>
          <a:p>
            <a:pPr lvl="1"/>
            <a:r>
              <a:rPr lang="en-US" sz="4000" i="1" err="1">
                <a:solidFill>
                  <a:schemeClr val="tx1"/>
                </a:solidFill>
                <a:latin typeface="Trebuchet MS" panose="020B0603020202020204" pitchFamily="34" charset="0"/>
              </a:rPr>
              <a:t>Sarabeth</a:t>
            </a:r>
            <a:r>
              <a:rPr lang="en-US" sz="4000" i="1">
                <a:solidFill>
                  <a:schemeClr val="tx1"/>
                </a:solidFill>
                <a:latin typeface="Trebuchet MS" panose="020B0603020202020204" pitchFamily="34" charset="0"/>
              </a:rPr>
              <a:t> Upson, Maternal Child Health Implementation Specialist</a:t>
            </a:r>
          </a:p>
          <a:p>
            <a:r>
              <a:rPr lang="en-US" sz="4400" b="1">
                <a:solidFill>
                  <a:schemeClr val="tx1"/>
                </a:solidFill>
                <a:latin typeface="Trebuchet MS" panose="020B0603020202020204" pitchFamily="34" charset="0"/>
              </a:rPr>
              <a:t>There are a lot of people here today! </a:t>
            </a:r>
            <a:r>
              <a:rPr lang="en-US" sz="4400">
                <a:solidFill>
                  <a:schemeClr val="tx1"/>
                </a:solidFill>
                <a:latin typeface="Trebuchet MS" panose="020B0603020202020204" pitchFamily="34" charset="0"/>
              </a:rPr>
              <a:t>Please put your name, pronouns and any organization or title you may want to share in the chat!</a:t>
            </a:r>
          </a:p>
        </p:txBody>
      </p:sp>
      <p:sp>
        <p:nvSpPr>
          <p:cNvPr id="4" name="Slide Number Placeholder 3">
            <a:extLst>
              <a:ext uri="{FF2B5EF4-FFF2-40B4-BE49-F238E27FC236}">
                <a16:creationId xmlns:a16="http://schemas.microsoft.com/office/drawing/2014/main" id="{C9778324-DE4C-4324-8F8B-90DEE6B525E2}"/>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286690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9B86E-7672-44B1-B08C-A701E1583921}"/>
              </a:ext>
            </a:extLst>
          </p:cNvPr>
          <p:cNvSpPr>
            <a:spLocks noGrp="1"/>
          </p:cNvSpPr>
          <p:nvPr>
            <p:ph type="body" idx="1"/>
          </p:nvPr>
        </p:nvSpPr>
        <p:spPr>
          <a:xfrm>
            <a:off x="1191719" y="1764792"/>
            <a:ext cx="14793951" cy="3313394"/>
          </a:xfrm>
        </p:spPr>
        <p:txBody>
          <a:bodyPr/>
          <a:lstStyle/>
          <a:p>
            <a:pPr marL="0" indent="0">
              <a:buNone/>
            </a:pPr>
            <a:r>
              <a:rPr lang="en-US" i="1">
                <a:solidFill>
                  <a:schemeClr val="tx1"/>
                </a:solidFill>
                <a:latin typeface="Trebuchet MS" panose="020B0603020202020204" pitchFamily="34" charset="0"/>
              </a:rPr>
              <a:t>Thank you to Lauren Smith and Pia Long (and your organizations) for your leadership and partnership in Phase I of Doula </a:t>
            </a:r>
            <a:r>
              <a:rPr lang="en-US" i="1" err="1">
                <a:solidFill>
                  <a:schemeClr val="tx1"/>
                </a:solidFill>
                <a:latin typeface="Trebuchet MS" panose="020B0603020202020204" pitchFamily="34" charset="0"/>
              </a:rPr>
              <a:t>Stakeholdering</a:t>
            </a:r>
            <a:r>
              <a:rPr lang="en-US" i="1">
                <a:solidFill>
                  <a:schemeClr val="tx1"/>
                </a:solidFill>
                <a:latin typeface="Trebuchet MS" panose="020B0603020202020204" pitchFamily="34" charset="0"/>
              </a:rPr>
              <a:t>. Thank you to those who attended those sessions and thank you to those attending today!</a:t>
            </a:r>
          </a:p>
        </p:txBody>
      </p:sp>
      <p:sp>
        <p:nvSpPr>
          <p:cNvPr id="4" name="Slide Number Placeholder 3">
            <a:extLst>
              <a:ext uri="{FF2B5EF4-FFF2-40B4-BE49-F238E27FC236}">
                <a16:creationId xmlns:a16="http://schemas.microsoft.com/office/drawing/2014/main" id="{CB82190D-EF39-46DA-926A-A1B70B92CB05}"/>
              </a:ext>
            </a:extLst>
          </p:cNvPr>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336123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663390" y="2866829"/>
            <a:ext cx="16369552" cy="2440942"/>
          </a:xfrm>
          <a:prstGeom prst="rect">
            <a:avLst/>
          </a:prstGeom>
          <a:noFill/>
          <a:ln>
            <a:noFill/>
          </a:ln>
        </p:spPr>
        <p:txBody>
          <a:bodyPr spcFirstLastPara="1" wrap="square" lIns="91425" tIns="45700" rIns="91425" bIns="45700" numCol="1" anchor="ctr" anchorCtr="0">
            <a:noAutofit/>
          </a:bodyPr>
          <a:lstStyle/>
          <a:p>
            <a:pPr>
              <a:buSzPts val="9600"/>
            </a:pPr>
            <a:r>
              <a:rPr lang="en-US" sz="8000"/>
              <a:t>Background and Level Setting</a:t>
            </a:r>
            <a:endParaRPr sz="5400"/>
          </a:p>
        </p:txBody>
      </p:sp>
      <p:sp>
        <p:nvSpPr>
          <p:cNvPr id="649" name="Google Shape;649;p25"/>
          <p:cNvSpPr txBox="1">
            <a:spLocks noGrp="1"/>
          </p:cNvSpPr>
          <p:nvPr>
            <p:ph type="sldNum" idx="12"/>
          </p:nvPr>
        </p:nvSpPr>
        <p:spPr>
          <a:xfrm>
            <a:off x="11953467" y="9060632"/>
            <a:ext cx="2926080" cy="519289"/>
          </a:xfrm>
          <a:prstGeom prst="rect">
            <a:avLst/>
          </a:prstGeom>
          <a:noFill/>
          <a:ln>
            <a:noFill/>
          </a:ln>
        </p:spPr>
        <p:txBody>
          <a:bodyPr spcFirstLastPara="1" wrap="square" lIns="91425" tIns="45700" rIns="91425" bIns="45700" numCol="1" anchor="ctr" anchorCtr="0">
            <a:normAutofit/>
          </a:bodyPr>
          <a:lstStyle/>
          <a:p>
            <a:pPr>
              <a:buSzPts val="1280"/>
            </a:pPr>
            <a:fld id="{00000000-1234-1234-1234-123412341234}" type="slidenum">
              <a:rPr lang="en-US">
                <a:solidFill>
                  <a:srgbClr val="000000"/>
                </a:solidFill>
              </a:rPr>
              <a:pPr>
                <a:buSzPts val="1280"/>
              </a:pPr>
              <a:t>8</a:t>
            </a:fld>
            <a:endParaRPr>
              <a:solidFill>
                <a:srgbClr val="000000"/>
              </a:solidFill>
            </a:endParaRPr>
          </a:p>
        </p:txBody>
      </p:sp>
    </p:spTree>
    <p:extLst>
      <p:ext uri="{BB962C8B-B14F-4D97-AF65-F5344CB8AC3E}">
        <p14:creationId xmlns:p14="http://schemas.microsoft.com/office/powerpoint/2010/main" val="424409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a:spLocks noGrp="1"/>
          </p:cNvSpPr>
          <p:nvPr>
            <p:ph type="body" idx="1"/>
          </p:nvPr>
        </p:nvSpPr>
        <p:spPr>
          <a:xfrm>
            <a:off x="552450" y="2642491"/>
            <a:ext cx="14867731" cy="5638800"/>
          </a:xfrm>
          <a:prstGeom prst="rect">
            <a:avLst/>
          </a:prstGeom>
          <a:noFill/>
          <a:ln>
            <a:noFill/>
          </a:ln>
        </p:spPr>
        <p:txBody>
          <a:bodyPr spcFirstLastPara="1" wrap="square" lIns="91425" tIns="45700" rIns="91425" bIns="45700" anchor="t" anchorCtr="0">
            <a:noAutofit/>
          </a:bodyPr>
          <a:lstStyle/>
          <a:p>
            <a:pPr marL="571529" indent="-571529">
              <a:spcBef>
                <a:spcPts val="0"/>
              </a:spcBef>
              <a:buClr>
                <a:schemeClr val="dk1"/>
              </a:buClr>
              <a:buSzPts val="3600"/>
              <a:buFont typeface="Arial"/>
              <a:buChar char="•"/>
            </a:pPr>
            <a:r>
              <a:rPr lang="en-US" sz="4400"/>
              <a:t>HCPF = Colorado Department of Health Care Policy and Financing​</a:t>
            </a:r>
            <a:endParaRPr sz="4400"/>
          </a:p>
          <a:p>
            <a:pPr marL="571529" indent="-571529">
              <a:spcBef>
                <a:spcPts val="1800"/>
              </a:spcBef>
              <a:buClr>
                <a:schemeClr val="dk1"/>
              </a:buClr>
              <a:buSzPts val="3600"/>
              <a:buFont typeface="Arial"/>
              <a:buChar char="•"/>
            </a:pPr>
            <a:r>
              <a:rPr lang="en-US" sz="4400"/>
              <a:t>Designated as Colorado’s single state Medicaid agency​</a:t>
            </a:r>
            <a:endParaRPr sz="4400"/>
          </a:p>
          <a:p>
            <a:pPr marL="571529" indent="-571529">
              <a:spcBef>
                <a:spcPts val="1800"/>
              </a:spcBef>
              <a:buClr>
                <a:schemeClr val="dk1"/>
              </a:buClr>
              <a:buSzPts val="3600"/>
              <a:buFont typeface="Arial"/>
              <a:buChar char="•"/>
            </a:pPr>
            <a:r>
              <a:rPr lang="en-US" sz="4400"/>
              <a:t>Responsible for supervision and oversight of Colorado’s public insurance programs​</a:t>
            </a:r>
          </a:p>
          <a:p>
            <a:pPr marL="571529" indent="-571529">
              <a:spcBef>
                <a:spcPts val="1800"/>
              </a:spcBef>
              <a:buClr>
                <a:schemeClr val="dk1"/>
              </a:buClr>
              <a:buSzPts val="3600"/>
              <a:buFont typeface="Arial"/>
              <a:buChar char="•"/>
            </a:pPr>
            <a:endParaRPr lang="en-US" sz="4400"/>
          </a:p>
          <a:p>
            <a:pPr marL="571529" indent="-571529">
              <a:spcBef>
                <a:spcPts val="1800"/>
              </a:spcBef>
              <a:buClr>
                <a:schemeClr val="dk1"/>
              </a:buClr>
              <a:buSzPts val="3600"/>
              <a:buFont typeface="Arial"/>
              <a:buChar char="•"/>
            </a:pPr>
            <a:r>
              <a:rPr lang="en-US" sz="4400"/>
              <a:t>Visit our website: </a:t>
            </a:r>
            <a:r>
              <a:rPr lang="en-US" sz="4400">
                <a:hlinkClick r:id="rId3"/>
              </a:rPr>
              <a:t>https://hcpf.colorado.gov/</a:t>
            </a:r>
            <a:endParaRPr lang="en-US" sz="4400"/>
          </a:p>
          <a:p>
            <a:pPr marL="571529" indent="-571529">
              <a:spcBef>
                <a:spcPts val="1800"/>
              </a:spcBef>
              <a:buClr>
                <a:schemeClr val="dk1"/>
              </a:buClr>
              <a:buSzPts val="3600"/>
              <a:buFont typeface="Arial"/>
              <a:buChar char="•"/>
            </a:pPr>
            <a:endParaRPr sz="4400"/>
          </a:p>
          <a:p>
            <a:pPr marL="0" indent="228611">
              <a:spcBef>
                <a:spcPts val="1200"/>
              </a:spcBef>
              <a:buClr>
                <a:schemeClr val="dk1"/>
              </a:buClr>
              <a:buSzPts val="3600"/>
            </a:pPr>
            <a:endParaRPr/>
          </a:p>
        </p:txBody>
      </p:sp>
      <p:sp>
        <p:nvSpPr>
          <p:cNvPr id="192" name="Google Shape;192;p3"/>
          <p:cNvSpPr txBox="1">
            <a:spLocks noGrp="1"/>
          </p:cNvSpPr>
          <p:nvPr>
            <p:ph type="sldNum" idx="12"/>
          </p:nvPr>
        </p:nvSpPr>
        <p:spPr>
          <a:xfrm>
            <a:off x="12670514" y="9137971"/>
            <a:ext cx="2145811" cy="519112"/>
          </a:xfrm>
          <a:prstGeom prst="rect">
            <a:avLst/>
          </a:prstGeom>
          <a:noFill/>
          <a:ln>
            <a:noFill/>
          </a:ln>
        </p:spPr>
        <p:txBody>
          <a:bodyPr spcFirstLastPara="1" wrap="square" lIns="91425" tIns="45700" rIns="91425" bIns="45700" numCol="1" anchor="ctr" anchorCtr="0">
            <a:noAutofit/>
          </a:bodyPr>
          <a:lstStyle/>
          <a:p>
            <a:pPr>
              <a:buSzPts val="1300"/>
            </a:pPr>
            <a:fld id="{00000000-1234-1234-1234-123412341234}" type="slidenum">
              <a:rPr lang="en-US">
                <a:solidFill>
                  <a:srgbClr val="FFFFFF"/>
                </a:solidFill>
              </a:rPr>
              <a:pPr>
                <a:buSzPts val="1300"/>
              </a:pPr>
              <a:t>9</a:t>
            </a:fld>
            <a:endParaRPr>
              <a:solidFill>
                <a:srgbClr val="FFFFFF"/>
              </a:solidFill>
            </a:endParaRPr>
          </a:p>
        </p:txBody>
      </p:sp>
      <p:sp>
        <p:nvSpPr>
          <p:cNvPr id="193" name="Google Shape;193;p3"/>
          <p:cNvSpPr txBox="1">
            <a:spLocks noGrp="1"/>
          </p:cNvSpPr>
          <p:nvPr>
            <p:ph type="title"/>
          </p:nvPr>
        </p:nvSpPr>
        <p:spPr>
          <a:xfrm>
            <a:off x="2498122" y="624524"/>
            <a:ext cx="12344023" cy="1161287"/>
          </a:xfrm>
          <a:prstGeom prst="rect">
            <a:avLst/>
          </a:prstGeom>
          <a:noFill/>
          <a:ln>
            <a:noFill/>
          </a:ln>
        </p:spPr>
        <p:txBody>
          <a:bodyPr spcFirstLastPara="1" wrap="square" lIns="0" tIns="0" rIns="0" bIns="0" numCol="1" anchor="ctr" anchorCtr="0">
            <a:noAutofit/>
          </a:bodyPr>
          <a:lstStyle/>
          <a:p>
            <a:r>
              <a:rPr lang="en-US"/>
              <a:t>Who is HCPF?</a:t>
            </a:r>
            <a:endParaRPr/>
          </a:p>
        </p:txBody>
      </p:sp>
    </p:spTree>
    <p:extLst>
      <p:ext uri="{BB962C8B-B14F-4D97-AF65-F5344CB8AC3E}">
        <p14:creationId xmlns:p14="http://schemas.microsoft.com/office/powerpoint/2010/main" val="1714793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ue Theme">
  <a:themeElements>
    <a:clrScheme name="HCPF 2019 Colors">
      <a:dk1>
        <a:srgbClr val="000000"/>
      </a:dk1>
      <a:lt1>
        <a:srgbClr val="FFFFFF"/>
      </a:lt1>
      <a:dk2>
        <a:srgbClr val="4E5758"/>
      </a:dk2>
      <a:lt2>
        <a:srgbClr val="F2F2F2"/>
      </a:lt2>
      <a:accent1>
        <a:srgbClr val="00A6CE"/>
      </a:accent1>
      <a:accent2>
        <a:srgbClr val="C32032"/>
      </a:accent2>
      <a:accent3>
        <a:srgbClr val="37657F"/>
      </a:accent3>
      <a:accent4>
        <a:srgbClr val="225D39"/>
      </a:accent4>
      <a:accent5>
        <a:srgbClr val="232C68"/>
      </a:accent5>
      <a:accent6>
        <a:srgbClr val="814C9E"/>
      </a:accent6>
      <a:hlink>
        <a:srgbClr val="7B853A"/>
      </a:hlink>
      <a:folHlink>
        <a:srgbClr val="FFD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flat" cmpd="sng">
          <a:noFill/>
          <a:prstDash val="solid"/>
          <a:miter lim="0"/>
          <a:headEnd/>
          <a:tailEnd/>
        </a:ln>
        <a:effectLst/>
      </a:spPr>
      <a:bodyPr lIns="67735" tIns="67735" rIns="67735" bIns="67735" rtlCol="0"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HCPF Standard Blue_June2019" id="{AB12A5AD-4AF5-4F7F-BCF3-A6739E0911FB}" vid="{DA064F35-9D0F-46A4-B618-05A1C94CE7D8}"/>
    </a:ext>
  </a:extLst>
</a:theme>
</file>

<file path=ppt/theme/theme5.xml><?xml version="1.0" encoding="utf-8"?>
<a:theme xmlns:a="http://schemas.openxmlformats.org/drawingml/2006/main" name="2_White Master Slide">
  <a:themeElements>
    <a:clrScheme name="Custom 1">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12700" cap="flat" cmpd="sng">
          <a:noFill/>
          <a:prstDash val="solid"/>
          <a:miter lim="0"/>
          <a:headEnd/>
          <a:tailEnd/>
        </a:ln>
        <a:effectLst/>
      </a:spPr>
      <a:bodyPr lIns="67735" tIns="67735" rIns="67735" bIns="67735" rtlCol="0" anchor="ctr">
        <a:prstTxWarp prst="textNoShape">
          <a:avLst/>
        </a:prstTxWarp>
      </a:bodyPr>
      <a:lstStyle>
        <a:defPPr algn="l">
          <a:defRPr sz="2000">
            <a:solidFill>
              <a:srgbClr val="53C1DD"/>
            </a:solidFill>
          </a:defRPr>
        </a:defPPr>
      </a:lstStyle>
    </a:spDef>
    <a:lnDef>
      <a:spPr bwMode="auto">
        <a:solidFill>
          <a:srgbClr val="14943F"/>
        </a:solidFill>
        <a:ln w="57150" cap="flat" cmpd="sng" algn="ctr">
          <a:solidFill>
            <a:schemeClr val="accent1">
              <a:lumMod val="75000"/>
            </a:schemeClr>
          </a:solidFill>
          <a:prstDash val="solid"/>
          <a:miter lim="0"/>
          <a:headEnd type="none" w="med" len="med"/>
          <a:tailEnd type="none" w="med" len="med"/>
        </a:ln>
        <a:effectLst/>
      </a:spPr>
      <a:bodyPr/>
      <a:lstStyle/>
    </a:lnDef>
    <a:txDef>
      <a:spPr>
        <a:noFill/>
      </a:spPr>
      <a:bodyPr wrap="square" rtlCol="0" anchor="ctr">
        <a:spAutoFit/>
      </a:bodyPr>
      <a:lstStyle>
        <a:defPPr marL="457270" indent="-457270" algn="l" defTabSz="779050" hangingPunct="1">
          <a:spcBef>
            <a:spcPts val="1024"/>
          </a:spcBef>
          <a:buFont typeface="Arial" panose="020B0604020202020204" pitchFamily="34" charset="0"/>
          <a:buChar char="•"/>
          <a:defRPr sz="4800" kern="0" dirty="0">
            <a:solidFill>
              <a:schemeClr val="tx1"/>
            </a:solidFill>
            <a:latin typeface="Trebuchet MS"/>
          </a:defRPr>
        </a:defPPr>
      </a:lstStyle>
    </a:txDef>
  </a:objectDefaults>
  <a:extraClrSchemeLst/>
  <a:extLst>
    <a:ext uri="{05A4C25C-085E-4340-85A3-A5531E510DB2}">
      <thm15:themeFamily xmlns:thm15="http://schemas.microsoft.com/office/thememl/2012/main" name="HCPF Standard Blue_June2019" id="{AB12A5AD-4AF5-4F7F-BCF3-A6739E0911FB}" vid="{DA064F35-9D0F-46A4-B618-05A1C94CE7D8}"/>
    </a:ext>
  </a:extLst>
</a:theme>
</file>

<file path=ppt/theme/theme6.xml><?xml version="1.0" encoding="utf-8"?>
<a:theme xmlns:a="http://schemas.openxmlformats.org/drawingml/2006/main" name="Office Theme">
  <a:themeElements>
    <a:clrScheme name="HCPF Brand Colors">
      <a:dk1>
        <a:srgbClr val="4E5758"/>
      </a:dk1>
      <a:lt1>
        <a:srgbClr val="FFFFFF"/>
      </a:lt1>
      <a:dk2>
        <a:srgbClr val="616264"/>
      </a:dk2>
      <a:lt2>
        <a:srgbClr val="FFFFFF"/>
      </a:lt2>
      <a:accent1>
        <a:srgbClr val="00A6CE"/>
      </a:accent1>
      <a:accent2>
        <a:srgbClr val="814C9E"/>
      </a:accent2>
      <a:accent3>
        <a:srgbClr val="009ADD"/>
      </a:accent3>
      <a:accent4>
        <a:srgbClr val="FDB714"/>
      </a:accent4>
      <a:accent5>
        <a:srgbClr val="3B5CAD"/>
      </a:accent5>
      <a:accent6>
        <a:srgbClr val="8011B3"/>
      </a:accent6>
      <a:hlink>
        <a:srgbClr val="24A5DC"/>
      </a:hlink>
      <a:folHlink>
        <a:srgbClr val="F632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2027</Words>
  <Application>Microsoft Office PowerPoint</Application>
  <PresentationFormat>Custom</PresentationFormat>
  <Paragraphs>328</Paragraphs>
  <Slides>48</Slides>
  <Notes>43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48</vt:i4>
      </vt:variant>
    </vt:vector>
  </HeadingPairs>
  <TitlesOfParts>
    <vt:vector size="63" baseType="lpstr">
      <vt:lpstr>Arial</vt:lpstr>
      <vt:lpstr>Courier New</vt:lpstr>
      <vt:lpstr>Lato</vt:lpstr>
      <vt:lpstr>freight-text-pro</vt:lpstr>
      <vt:lpstr>Tahoma</vt:lpstr>
      <vt:lpstr>Trebuchet MS</vt:lpstr>
      <vt:lpstr>Noto Sans Symbols</vt:lpstr>
      <vt:lpstr>Calibri</vt:lpstr>
      <vt:lpstr>Wingdings</vt:lpstr>
      <vt:lpstr>canada-type-gibson</vt:lpstr>
      <vt:lpstr>Blue Theme</vt:lpstr>
      <vt:lpstr>1_White Theme</vt:lpstr>
      <vt:lpstr>1_Blue Theme</vt:lpstr>
      <vt:lpstr>4_White Master Slide</vt:lpstr>
      <vt:lpstr>2_White Master Slide</vt:lpstr>
      <vt:lpstr>Department of Health Care Policy and Financing (HCPF)  DOULA STAKEHOLDER ENGAGEMENT  KICK-OFF!</vt:lpstr>
      <vt:lpstr>PowerPoint Presentation</vt:lpstr>
      <vt:lpstr>PowerPoint Presentation</vt:lpstr>
      <vt:lpstr>Today’s Agenda</vt:lpstr>
      <vt:lpstr>Meeting Objectives</vt:lpstr>
      <vt:lpstr>Welcome!</vt:lpstr>
      <vt:lpstr>PowerPoint Presentation</vt:lpstr>
      <vt:lpstr>Background and Level Setting</vt:lpstr>
      <vt:lpstr>Who is HCPF?</vt:lpstr>
      <vt:lpstr>What is Medicaid?</vt:lpstr>
      <vt:lpstr>PowerPoint Presentation</vt:lpstr>
      <vt:lpstr>Medicaid covers 42% of all Colorado Births</vt:lpstr>
      <vt:lpstr>PowerPoint Presentation</vt:lpstr>
      <vt:lpstr>PowerPoint Presentation</vt:lpstr>
      <vt:lpstr>Maternal Health Data</vt:lpstr>
      <vt:lpstr>PowerPoint Presentation</vt:lpstr>
      <vt:lpstr>Prenatal Care in First Trimester, Race/Ethnicity</vt:lpstr>
      <vt:lpstr>Vaginal or C-section Births: Race/Ethnicity</vt:lpstr>
      <vt:lpstr>PowerPoint Presentation</vt:lpstr>
      <vt:lpstr>Doulas for Medicaid Members</vt:lpstr>
      <vt:lpstr>How did we get here?</vt:lpstr>
      <vt:lpstr>What does this include?</vt:lpstr>
      <vt:lpstr>PowerPoint Presentation</vt:lpstr>
      <vt:lpstr>PowerPoint Presentation</vt:lpstr>
      <vt:lpstr>PowerPoint Presentation</vt:lpstr>
      <vt:lpstr>Timeline Updates</vt:lpstr>
      <vt:lpstr>Project Timeline</vt:lpstr>
      <vt:lpstr>PowerPoint Presentation</vt:lpstr>
      <vt:lpstr>PowerPoint Presentation</vt:lpstr>
      <vt:lpstr>PowerPoint Presentation</vt:lpstr>
      <vt:lpstr>Stakeholdering Transition</vt:lpstr>
      <vt:lpstr>Our Commitment + Values:   </vt:lpstr>
      <vt:lpstr>PowerPoint Presentation</vt:lpstr>
      <vt:lpstr>Let’s Get Chatting!   Topic 1: Stakeholder Engagement Structure Topic 2: Scholarship Development</vt:lpstr>
      <vt:lpstr>Stakeholder Engagement Level Setting</vt:lpstr>
      <vt:lpstr>PowerPoint Presentation</vt:lpstr>
      <vt:lpstr>Stakeholder Engagement Level Setting</vt:lpstr>
      <vt:lpstr>Stakeholder Engagement Level Setting</vt:lpstr>
      <vt:lpstr>Stakeholder Engagement Level Setting</vt:lpstr>
      <vt:lpstr>Stakeholder Engagement Level Setting</vt:lpstr>
      <vt:lpstr>Doula Scholarship Level Setting</vt:lpstr>
      <vt:lpstr>SB23 – 288: Coverage For Doula Services</vt:lpstr>
      <vt:lpstr>Doula Scholarship Discussion</vt:lpstr>
      <vt:lpstr>Wrap-Up and Next Steps</vt:lpstr>
      <vt:lpstr>Next Steps:</vt:lpstr>
      <vt:lpstr>Next Steps: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First Colorado (HFC/Medicaid) 101</dc:title>
  <dc:creator>McKinney, Becky</dc:creator>
  <cp:lastModifiedBy>Upson, Sarabeth</cp:lastModifiedBy>
  <cp:revision>3</cp:revision>
  <dcterms:created xsi:type="dcterms:W3CDTF">2021-03-12T17:34:43Z</dcterms:created>
  <dcterms:modified xsi:type="dcterms:W3CDTF">2023-10-18T19:49:38Z</dcterms:modified>
</cp:coreProperties>
</file>